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97" r:id="rId2"/>
    <p:sldId id="256" r:id="rId3"/>
    <p:sldId id="266" r:id="rId4"/>
    <p:sldId id="260" r:id="rId5"/>
    <p:sldId id="261" r:id="rId6"/>
    <p:sldId id="262" r:id="rId7"/>
    <p:sldId id="263" r:id="rId8"/>
    <p:sldId id="264" r:id="rId9"/>
    <p:sldId id="265"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ابتدایی" id="{0B51A11D-6252-4290-837B-B609ABFF5A1D}">
          <p14:sldIdLst>
            <p14:sldId id="297"/>
            <p14:sldId id="256"/>
          </p14:sldIdLst>
        </p14:section>
        <p14:section name="فصل اول" id="{5F9C9BD5-CAA5-4237-BE05-A7A984A9E30F}">
          <p14:sldIdLst>
            <p14:sldId id="266"/>
            <p14:sldId id="260"/>
            <p14:sldId id="261"/>
            <p14:sldId id="262"/>
            <p14:sldId id="263"/>
            <p14:sldId id="264"/>
            <p14:sldId id="265"/>
          </p14:sldIdLst>
        </p14:section>
        <p14:section name="فصلدوم" id="{045B15AF-ECD6-4B48-B11E-83C85374E5DC}">
          <p14:sldIdLst>
            <p14:sldId id="267"/>
            <p14:sldId id="268"/>
            <p14:sldId id="269"/>
            <p14:sldId id="270"/>
            <p14:sldId id="271"/>
            <p14:sldId id="272"/>
            <p14:sldId id="273"/>
          </p14:sldIdLst>
        </p14:section>
        <p14:section name="فصل سوم" id="{1BDE82C6-5AA4-4015-A8A3-709036C9B67A}">
          <p14:sldIdLst>
            <p14:sldId id="274"/>
            <p14:sldId id="275"/>
            <p14:sldId id="276"/>
            <p14:sldId id="277"/>
            <p14:sldId id="278"/>
            <p14:sldId id="279"/>
            <p14:sldId id="280"/>
          </p14:sldIdLst>
        </p14:section>
        <p14:section name="فصل چهارم" id="{1ACD5647-8795-4F22-8472-AEB5A1C30199}">
          <p14:sldIdLst>
            <p14:sldId id="281"/>
            <p14:sldId id="282"/>
            <p14:sldId id="283"/>
            <p14:sldId id="284"/>
            <p14:sldId id="285"/>
            <p14:sldId id="286"/>
            <p14:sldId id="287"/>
          </p14:sldIdLst>
        </p14:section>
        <p14:section name="فصل پنجم" id="{1A1B4C54-332E-4C9E-9759-A336ED9B0E3B}">
          <p14:sldIdLst>
            <p14:sldId id="288"/>
            <p14:sldId id="289"/>
            <p14:sldId id="290"/>
            <p14:sldId id="291"/>
            <p14:sldId id="292"/>
            <p14:sldId id="293"/>
            <p14:sldId id="294"/>
            <p14:sldId id="29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305C"/>
    <a:srgbClr val="F8F8F8"/>
    <a:srgbClr val="26BCF2"/>
    <a:srgbClr val="2BBDF3"/>
    <a:srgbClr val="193361"/>
    <a:srgbClr val="22BBF2"/>
    <a:srgbClr val="F3F3F3"/>
    <a:srgbClr val="193362"/>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52" autoAdjust="0"/>
    <p:restoredTop sz="94660"/>
  </p:normalViewPr>
  <p:slideViewPr>
    <p:cSldViewPr snapToGrid="0">
      <p:cViewPr>
        <p:scale>
          <a:sx n="81" d="100"/>
          <a:sy n="81" d="100"/>
        </p:scale>
        <p:origin x="48" y="-29"/>
      </p:cViewPr>
      <p:guideLst/>
    </p:cSldViewPr>
  </p:slid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0BD92D-C157-8AFA-3254-C62F9FEADFC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30056B4-B184-6CE4-FEA8-B69220F5C49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A6FA960-5E29-4B98-A9F7-8535FADB00C8}" type="datetimeFigureOut">
              <a:rPr lang="en-US" smtClean="0"/>
              <a:t>12/25/2023</a:t>
            </a:fld>
            <a:endParaRPr lang="en-US"/>
          </a:p>
        </p:txBody>
      </p:sp>
      <p:sp>
        <p:nvSpPr>
          <p:cNvPr id="4" name="Footer Placeholder 3">
            <a:extLst>
              <a:ext uri="{FF2B5EF4-FFF2-40B4-BE49-F238E27FC236}">
                <a16:creationId xmlns:a16="http://schemas.microsoft.com/office/drawing/2014/main" id="{E4A5AB8D-0C51-EC32-FB55-4D24E95675B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3D332E8-E785-4CD4-A730-F90EAB96A99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164E44-0A6A-4B46-971A-42D81DEDECEE}" type="slidenum">
              <a:rPr lang="en-US" smtClean="0"/>
              <a:t>‹#›</a:t>
            </a:fld>
            <a:endParaRPr lang="en-US"/>
          </a:p>
        </p:txBody>
      </p:sp>
    </p:spTree>
    <p:extLst>
      <p:ext uri="{BB962C8B-B14F-4D97-AF65-F5344CB8AC3E}">
        <p14:creationId xmlns:p14="http://schemas.microsoft.com/office/powerpoint/2010/main" val="34977749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22B464-A746-4C66-95CB-671D3462AE33}" type="datetimeFigureOut">
              <a:rPr lang="en-US" smtClean="0"/>
              <a:t>12/25/2023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B57502-8C03-46FC-9A29-D421CECCC505}" type="slidenum">
              <a:rPr lang="en-US" smtClean="0"/>
              <a:t>‹#›</a:t>
            </a:fld>
            <a:endParaRPr lang="en-US"/>
          </a:p>
        </p:txBody>
      </p:sp>
    </p:spTree>
    <p:extLst>
      <p:ext uri="{BB962C8B-B14F-4D97-AF65-F5344CB8AC3E}">
        <p14:creationId xmlns:p14="http://schemas.microsoft.com/office/powerpoint/2010/main" val="1330661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2</a:t>
            </a:fld>
            <a:endParaRPr lang="en-US"/>
          </a:p>
        </p:txBody>
      </p:sp>
    </p:spTree>
    <p:extLst>
      <p:ext uri="{BB962C8B-B14F-4D97-AF65-F5344CB8AC3E}">
        <p14:creationId xmlns:p14="http://schemas.microsoft.com/office/powerpoint/2010/main" val="4203085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26</a:t>
            </a:fld>
            <a:endParaRPr lang="en-US"/>
          </a:p>
        </p:txBody>
      </p:sp>
    </p:spTree>
    <p:extLst>
      <p:ext uri="{BB962C8B-B14F-4D97-AF65-F5344CB8AC3E}">
        <p14:creationId xmlns:p14="http://schemas.microsoft.com/office/powerpoint/2010/main" val="2788945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38</a:t>
            </a:fld>
            <a:endParaRPr lang="en-US"/>
          </a:p>
        </p:txBody>
      </p:sp>
    </p:spTree>
    <p:extLst>
      <p:ext uri="{BB962C8B-B14F-4D97-AF65-F5344CB8AC3E}">
        <p14:creationId xmlns:p14="http://schemas.microsoft.com/office/powerpoint/2010/main" val="1194017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4</a:t>
            </a:fld>
            <a:endParaRPr lang="en-US"/>
          </a:p>
        </p:txBody>
      </p:sp>
    </p:spTree>
    <p:extLst>
      <p:ext uri="{BB962C8B-B14F-4D97-AF65-F5344CB8AC3E}">
        <p14:creationId xmlns:p14="http://schemas.microsoft.com/office/powerpoint/2010/main" val="114690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kern="1200" dirty="0">
              <a:solidFill>
                <a:srgbClr val="18305C"/>
              </a:solidFill>
              <a:latin typeface="Vazir" panose="020B0603030804020204" pitchFamily="34" charset="-78"/>
              <a:ea typeface="+mn-ea"/>
              <a:cs typeface="Vazir" panose="020B0603030804020204" pitchFamily="34" charset="-78"/>
            </a:endParaRPr>
          </a:p>
        </p:txBody>
      </p:sp>
      <p:sp>
        <p:nvSpPr>
          <p:cNvPr id="4" name="Slide Number Placeholder 3"/>
          <p:cNvSpPr>
            <a:spLocks noGrp="1"/>
          </p:cNvSpPr>
          <p:nvPr>
            <p:ph type="sldNum" sz="quarter" idx="5"/>
          </p:nvPr>
        </p:nvSpPr>
        <p:spPr/>
        <p:txBody>
          <a:bodyPr/>
          <a:lstStyle/>
          <a:p>
            <a:fld id="{B6B57502-8C03-46FC-9A29-D421CECCC505}" type="slidenum">
              <a:rPr lang="en-US" smtClean="0"/>
              <a:t>5</a:t>
            </a:fld>
            <a:endParaRPr lang="en-US"/>
          </a:p>
        </p:txBody>
      </p:sp>
    </p:spTree>
    <p:extLst>
      <p:ext uri="{BB962C8B-B14F-4D97-AF65-F5344CB8AC3E}">
        <p14:creationId xmlns:p14="http://schemas.microsoft.com/office/powerpoint/2010/main" val="2721343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6</a:t>
            </a:fld>
            <a:endParaRPr lang="en-US"/>
          </a:p>
        </p:txBody>
      </p:sp>
    </p:spTree>
    <p:extLst>
      <p:ext uri="{BB962C8B-B14F-4D97-AF65-F5344CB8AC3E}">
        <p14:creationId xmlns:p14="http://schemas.microsoft.com/office/powerpoint/2010/main" val="4209247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7</a:t>
            </a:fld>
            <a:endParaRPr lang="en-US"/>
          </a:p>
        </p:txBody>
      </p:sp>
    </p:spTree>
    <p:extLst>
      <p:ext uri="{BB962C8B-B14F-4D97-AF65-F5344CB8AC3E}">
        <p14:creationId xmlns:p14="http://schemas.microsoft.com/office/powerpoint/2010/main" val="470882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8</a:t>
            </a:fld>
            <a:endParaRPr lang="en-US"/>
          </a:p>
        </p:txBody>
      </p:sp>
    </p:spTree>
    <p:extLst>
      <p:ext uri="{BB962C8B-B14F-4D97-AF65-F5344CB8AC3E}">
        <p14:creationId xmlns:p14="http://schemas.microsoft.com/office/powerpoint/2010/main" val="1202964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9</a:t>
            </a:fld>
            <a:endParaRPr lang="en-US"/>
          </a:p>
        </p:txBody>
      </p:sp>
    </p:spTree>
    <p:extLst>
      <p:ext uri="{BB962C8B-B14F-4D97-AF65-F5344CB8AC3E}">
        <p14:creationId xmlns:p14="http://schemas.microsoft.com/office/powerpoint/2010/main" val="210499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12</a:t>
            </a:fld>
            <a:endParaRPr lang="en-US"/>
          </a:p>
        </p:txBody>
      </p:sp>
    </p:spTree>
    <p:extLst>
      <p:ext uri="{BB962C8B-B14F-4D97-AF65-F5344CB8AC3E}">
        <p14:creationId xmlns:p14="http://schemas.microsoft.com/office/powerpoint/2010/main" val="1646174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B57502-8C03-46FC-9A29-D421CECCC505}" type="slidenum">
              <a:rPr lang="en-US" smtClean="0"/>
              <a:t>13</a:t>
            </a:fld>
            <a:endParaRPr lang="en-US"/>
          </a:p>
        </p:txBody>
      </p:sp>
    </p:spTree>
    <p:extLst>
      <p:ext uri="{BB962C8B-B14F-4D97-AF65-F5344CB8AC3E}">
        <p14:creationId xmlns:p14="http://schemas.microsoft.com/office/powerpoint/2010/main" val="2665234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B4AF72A-EDD7-DD32-C173-ABDBDAF21F62}"/>
              </a:ext>
            </a:extLst>
          </p:cNvPr>
          <p:cNvSpPr/>
          <p:nvPr userDrawn="1"/>
        </p:nvSpPr>
        <p:spPr>
          <a:xfrm>
            <a:off x="212034" y="159026"/>
            <a:ext cx="11773820" cy="6566452"/>
          </a:xfrm>
          <a:prstGeom prst="rect">
            <a:avLst/>
          </a:prstGeom>
          <a:gradFill>
            <a:gsLst>
              <a:gs pos="0">
                <a:srgbClr val="F3F3F3"/>
              </a:gs>
              <a:gs pos="100000">
                <a:srgbClr val="F3F3F3"/>
              </a:gs>
            </a:gsLst>
            <a:lin ang="10800000" scaled="1"/>
          </a:gradFill>
          <a:ln>
            <a:no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Freeform: Shape 134">
            <a:extLst>
              <a:ext uri="{FF2B5EF4-FFF2-40B4-BE49-F238E27FC236}">
                <a16:creationId xmlns:a16="http://schemas.microsoft.com/office/drawing/2014/main" id="{36657629-885F-1932-1FB9-C61A0088401D}"/>
              </a:ext>
            </a:extLst>
          </p:cNvPr>
          <p:cNvSpPr/>
          <p:nvPr userDrawn="1"/>
        </p:nvSpPr>
        <p:spPr>
          <a:xfrm>
            <a:off x="285658" y="854103"/>
            <a:ext cx="11636506" cy="5858123"/>
          </a:xfrm>
          <a:custGeom>
            <a:avLst/>
            <a:gdLst>
              <a:gd name="connsiteX0" fmla="*/ 12149654 w 12153163"/>
              <a:gd name="connsiteY0" fmla="*/ 6044158 h 6118221"/>
              <a:gd name="connsiteX1" fmla="*/ 12097238 w 12153163"/>
              <a:gd name="connsiteY1" fmla="*/ 6008034 h 6118221"/>
              <a:gd name="connsiteX2" fmla="*/ 11921574 w 12153163"/>
              <a:gd name="connsiteY2" fmla="*/ 4757033 h 6118221"/>
              <a:gd name="connsiteX3" fmla="*/ 11925925 w 12153163"/>
              <a:gd name="connsiteY3" fmla="*/ 4755717 h 6118221"/>
              <a:gd name="connsiteX4" fmla="*/ 11958710 w 12153163"/>
              <a:gd name="connsiteY4" fmla="*/ 4684814 h 6118221"/>
              <a:gd name="connsiteX5" fmla="*/ 11916616 w 12153163"/>
              <a:gd name="connsiteY5" fmla="*/ 4649468 h 6118221"/>
              <a:gd name="connsiteX6" fmla="*/ 11981376 w 12153163"/>
              <a:gd name="connsiteY6" fmla="*/ 3293534 h 6118221"/>
              <a:gd name="connsiteX7" fmla="*/ 11995948 w 12153163"/>
              <a:gd name="connsiteY7" fmla="*/ 3290397 h 6118221"/>
              <a:gd name="connsiteX8" fmla="*/ 12028834 w 12153163"/>
              <a:gd name="connsiteY8" fmla="*/ 3219464 h 6118221"/>
              <a:gd name="connsiteX9" fmla="*/ 11957901 w 12153163"/>
              <a:gd name="connsiteY9" fmla="*/ 3186578 h 6118221"/>
              <a:gd name="connsiteX10" fmla="*/ 11937663 w 12153163"/>
              <a:gd name="connsiteY10" fmla="*/ 3199429 h 6118221"/>
              <a:gd name="connsiteX11" fmla="*/ 11172977 w 12153163"/>
              <a:gd name="connsiteY11" fmla="*/ 2609901 h 6118221"/>
              <a:gd name="connsiteX12" fmla="*/ 11152941 w 12153163"/>
              <a:gd name="connsiteY12" fmla="*/ 2534394 h 6118221"/>
              <a:gd name="connsiteX13" fmla="*/ 11106293 w 12153163"/>
              <a:gd name="connsiteY13" fmla="*/ 2530265 h 6118221"/>
              <a:gd name="connsiteX14" fmla="*/ 11090305 w 12153163"/>
              <a:gd name="connsiteY14" fmla="*/ 2539372 h 6118221"/>
              <a:gd name="connsiteX15" fmla="*/ 10608240 w 12153163"/>
              <a:gd name="connsiteY15" fmla="*/ 2085134 h 6118221"/>
              <a:gd name="connsiteX16" fmla="*/ 10615323 w 12153163"/>
              <a:gd name="connsiteY16" fmla="*/ 2033730 h 6118221"/>
              <a:gd name="connsiteX17" fmla="*/ 10589723 w 12153163"/>
              <a:gd name="connsiteY17" fmla="*/ 2004183 h 6118221"/>
              <a:gd name="connsiteX18" fmla="*/ 10922634 w 12153163"/>
              <a:gd name="connsiteY18" fmla="*/ 1135879 h 6118221"/>
              <a:gd name="connsiteX19" fmla="*/ 10954611 w 12153163"/>
              <a:gd name="connsiteY19" fmla="*/ 1134058 h 6118221"/>
              <a:gd name="connsiteX20" fmla="*/ 10987700 w 12153163"/>
              <a:gd name="connsiteY20" fmla="*/ 1063256 h 6118221"/>
              <a:gd name="connsiteX21" fmla="*/ 10930831 w 12153163"/>
              <a:gd name="connsiteY21" fmla="*/ 1027101 h 6118221"/>
              <a:gd name="connsiteX22" fmla="*/ 10782285 w 12153163"/>
              <a:gd name="connsiteY22" fmla="*/ 346604 h 6118221"/>
              <a:gd name="connsiteX23" fmla="*/ 10782285 w 12153163"/>
              <a:gd name="connsiteY23" fmla="*/ 346604 h 6118221"/>
              <a:gd name="connsiteX24" fmla="*/ 10814363 w 12153163"/>
              <a:gd name="connsiteY24" fmla="*/ 275377 h 6118221"/>
              <a:gd name="connsiteX25" fmla="*/ 10743125 w 12153163"/>
              <a:gd name="connsiteY25" fmla="*/ 243260 h 6118221"/>
              <a:gd name="connsiteX26" fmla="*/ 10711453 w 12153163"/>
              <a:gd name="connsiteY26" fmla="*/ 274355 h 6118221"/>
              <a:gd name="connsiteX27" fmla="*/ 9871583 w 12153163"/>
              <a:gd name="connsiteY27" fmla="*/ 62566 h 6118221"/>
              <a:gd name="connsiteX28" fmla="*/ 9868650 w 12153163"/>
              <a:gd name="connsiteY28" fmla="*/ 37067 h 6118221"/>
              <a:gd name="connsiteX29" fmla="*/ 9798424 w 12153163"/>
              <a:gd name="connsiteY29" fmla="*/ 2834 h 6118221"/>
              <a:gd name="connsiteX30" fmla="*/ 9764222 w 12153163"/>
              <a:gd name="connsiteY30" fmla="*/ 73070 h 6118221"/>
              <a:gd name="connsiteX31" fmla="*/ 9764931 w 12153163"/>
              <a:gd name="connsiteY31" fmla="*/ 75114 h 6118221"/>
              <a:gd name="connsiteX32" fmla="*/ 9766246 w 12153163"/>
              <a:gd name="connsiteY32" fmla="*/ 78251 h 6118221"/>
              <a:gd name="connsiteX33" fmla="*/ 8264600 w 12153163"/>
              <a:gd name="connsiteY33" fmla="*/ 986524 h 6118221"/>
              <a:gd name="connsiteX34" fmla="*/ 8260856 w 12153163"/>
              <a:gd name="connsiteY34" fmla="*/ 982578 h 6118221"/>
              <a:gd name="connsiteX35" fmla="*/ 8257719 w 12153163"/>
              <a:gd name="connsiteY35" fmla="*/ 990673 h 6118221"/>
              <a:gd name="connsiteX36" fmla="*/ 8233231 w 12153163"/>
              <a:gd name="connsiteY36" fmla="*/ 1005649 h 6118221"/>
              <a:gd name="connsiteX37" fmla="*/ 8252660 w 12153163"/>
              <a:gd name="connsiteY37" fmla="*/ 1003928 h 6118221"/>
              <a:gd name="connsiteX38" fmla="*/ 7878260 w 12153163"/>
              <a:gd name="connsiteY38" fmla="*/ 1967552 h 6118221"/>
              <a:gd name="connsiteX39" fmla="*/ 7811435 w 12153163"/>
              <a:gd name="connsiteY39" fmla="*/ 2008048 h 6118221"/>
              <a:gd name="connsiteX40" fmla="*/ 7809856 w 12153163"/>
              <a:gd name="connsiteY40" fmla="*/ 2020171 h 6118221"/>
              <a:gd name="connsiteX41" fmla="*/ 6994677 w 12153163"/>
              <a:gd name="connsiteY41" fmla="*/ 2110431 h 6118221"/>
              <a:gd name="connsiteX42" fmla="*/ 6992856 w 12153163"/>
              <a:gd name="connsiteY42" fmla="*/ 2104461 h 6118221"/>
              <a:gd name="connsiteX43" fmla="*/ 6922569 w 12153163"/>
              <a:gd name="connsiteY43" fmla="*/ 2070664 h 6118221"/>
              <a:gd name="connsiteX44" fmla="*/ 6887012 w 12153163"/>
              <a:gd name="connsiteY44" fmla="*/ 2134818 h 6118221"/>
              <a:gd name="connsiteX45" fmla="*/ 4704868 w 12153163"/>
              <a:gd name="connsiteY45" fmla="*/ 1682098 h 6118221"/>
              <a:gd name="connsiteX46" fmla="*/ 4701732 w 12153163"/>
              <a:gd name="connsiteY46" fmla="*/ 1658926 h 6118221"/>
              <a:gd name="connsiteX47" fmla="*/ 4631496 w 12153163"/>
              <a:gd name="connsiteY47" fmla="*/ 1624693 h 6118221"/>
              <a:gd name="connsiteX48" fmla="*/ 4597264 w 12153163"/>
              <a:gd name="connsiteY48" fmla="*/ 1694929 h 6118221"/>
              <a:gd name="connsiteX49" fmla="*/ 4598013 w 12153163"/>
              <a:gd name="connsiteY49" fmla="*/ 1696973 h 6118221"/>
              <a:gd name="connsiteX50" fmla="*/ 4618250 w 12153163"/>
              <a:gd name="connsiteY50" fmla="*/ 1722978 h 6118221"/>
              <a:gd name="connsiteX51" fmla="*/ 3756119 w 12153163"/>
              <a:gd name="connsiteY51" fmla="*/ 3353742 h 6118221"/>
              <a:gd name="connsiteX52" fmla="*/ 3690347 w 12153163"/>
              <a:gd name="connsiteY52" fmla="*/ 3375801 h 6118221"/>
              <a:gd name="connsiteX53" fmla="*/ 2983035 w 12153163"/>
              <a:gd name="connsiteY53" fmla="*/ 3044812 h 6118221"/>
              <a:gd name="connsiteX54" fmla="*/ 2947720 w 12153163"/>
              <a:gd name="connsiteY54" fmla="*/ 2975113 h 6118221"/>
              <a:gd name="connsiteX55" fmla="*/ 2878021 w 12153163"/>
              <a:gd name="connsiteY55" fmla="*/ 3010428 h 6118221"/>
              <a:gd name="connsiteX56" fmla="*/ 2875673 w 12153163"/>
              <a:gd name="connsiteY56" fmla="*/ 3021032 h 6118221"/>
              <a:gd name="connsiteX57" fmla="*/ 2164820 w 12153163"/>
              <a:gd name="connsiteY57" fmla="*/ 3021032 h 6118221"/>
              <a:gd name="connsiteX58" fmla="*/ 2161987 w 12153163"/>
              <a:gd name="connsiteY58" fmla="*/ 3009193 h 6118221"/>
              <a:gd name="connsiteX59" fmla="*/ 2091053 w 12153163"/>
              <a:gd name="connsiteY59" fmla="*/ 2976307 h 6118221"/>
              <a:gd name="connsiteX60" fmla="*/ 2058166 w 12153163"/>
              <a:gd name="connsiteY60" fmla="*/ 3047240 h 6118221"/>
              <a:gd name="connsiteX61" fmla="*/ 2061000 w 12153163"/>
              <a:gd name="connsiteY61" fmla="*/ 3053514 h 6118221"/>
              <a:gd name="connsiteX62" fmla="*/ 1008633 w 12153163"/>
              <a:gd name="connsiteY62" fmla="*/ 3781064 h 6118221"/>
              <a:gd name="connsiteX63" fmla="*/ 930606 w 12153163"/>
              <a:gd name="connsiteY63" fmla="*/ 3777026 h 6118221"/>
              <a:gd name="connsiteX64" fmla="*/ 915741 w 12153163"/>
              <a:gd name="connsiteY64" fmla="*/ 3837122 h 6118221"/>
              <a:gd name="connsiteX65" fmla="*/ 956217 w 12153163"/>
              <a:gd name="connsiteY65" fmla="*/ 3872134 h 6118221"/>
              <a:gd name="connsiteX66" fmla="*/ 903599 w 12153163"/>
              <a:gd name="connsiteY66" fmla="*/ 4603933 h 6118221"/>
              <a:gd name="connsiteX67" fmla="*/ 885283 w 12153163"/>
              <a:gd name="connsiteY67" fmla="*/ 4607981 h 6118221"/>
              <a:gd name="connsiteX68" fmla="*/ 850474 w 12153163"/>
              <a:gd name="connsiteY68" fmla="*/ 4672034 h 6118221"/>
              <a:gd name="connsiteX69" fmla="*/ 108151 w 12153163"/>
              <a:gd name="connsiteY69" fmla="*/ 4872692 h 6118221"/>
              <a:gd name="connsiteX70" fmla="*/ 107038 w 12153163"/>
              <a:gd name="connsiteY70" fmla="*/ 4869353 h 6118221"/>
              <a:gd name="connsiteX71" fmla="*/ 36165 w 12153163"/>
              <a:gd name="connsiteY71" fmla="*/ 4836456 h 6118221"/>
              <a:gd name="connsiteX72" fmla="*/ 3269 w 12153163"/>
              <a:gd name="connsiteY72" fmla="*/ 4907329 h 6118221"/>
              <a:gd name="connsiteX73" fmla="*/ 74141 w 12153163"/>
              <a:gd name="connsiteY73" fmla="*/ 4940225 h 6118221"/>
              <a:gd name="connsiteX74" fmla="*/ 74253 w 12153163"/>
              <a:gd name="connsiteY74" fmla="*/ 4940185 h 6118221"/>
              <a:gd name="connsiteX75" fmla="*/ 79110 w 12153163"/>
              <a:gd name="connsiteY75" fmla="*/ 4938060 h 6118221"/>
              <a:gd name="connsiteX76" fmla="*/ 269345 w 12153163"/>
              <a:gd name="connsiteY76" fmla="*/ 5303352 h 6118221"/>
              <a:gd name="connsiteX77" fmla="*/ 255513 w 12153163"/>
              <a:gd name="connsiteY77" fmla="*/ 5380257 h 6118221"/>
              <a:gd name="connsiteX78" fmla="*/ 332406 w 12153163"/>
              <a:gd name="connsiteY78" fmla="*/ 5394089 h 6118221"/>
              <a:gd name="connsiteX79" fmla="*/ 354850 w 12153163"/>
              <a:gd name="connsiteY79" fmla="*/ 5360525 h 6118221"/>
              <a:gd name="connsiteX80" fmla="*/ 1286903 w 12153163"/>
              <a:gd name="connsiteY80" fmla="*/ 5444006 h 6118221"/>
              <a:gd name="connsiteX81" fmla="*/ 1344530 w 12153163"/>
              <a:gd name="connsiteY81" fmla="*/ 5496765 h 6118221"/>
              <a:gd name="connsiteX82" fmla="*/ 1397199 w 12153163"/>
              <a:gd name="connsiteY82" fmla="*/ 5445625 h 6118221"/>
              <a:gd name="connsiteX83" fmla="*/ 1553132 w 12153163"/>
              <a:gd name="connsiteY83" fmla="*/ 5421845 h 6118221"/>
              <a:gd name="connsiteX84" fmla="*/ 2420019 w 12153163"/>
              <a:gd name="connsiteY84" fmla="*/ 5290299 h 6118221"/>
              <a:gd name="connsiteX85" fmla="*/ 2491873 w 12153163"/>
              <a:gd name="connsiteY85" fmla="*/ 5320980 h 6118221"/>
              <a:gd name="connsiteX86" fmla="*/ 2522564 w 12153163"/>
              <a:gd name="connsiteY86" fmla="*/ 5249126 h 6118221"/>
              <a:gd name="connsiteX87" fmla="*/ 2509267 w 12153163"/>
              <a:gd name="connsiteY87" fmla="*/ 5229586 h 6118221"/>
              <a:gd name="connsiteX88" fmla="*/ 3039701 w 12153163"/>
              <a:gd name="connsiteY88" fmla="*/ 4527030 h 6118221"/>
              <a:gd name="connsiteX89" fmla="*/ 3085135 w 12153163"/>
              <a:gd name="connsiteY89" fmla="*/ 4530471 h 6118221"/>
              <a:gd name="connsiteX90" fmla="*/ 3085135 w 12153163"/>
              <a:gd name="connsiteY90" fmla="*/ 4530471 h 6118221"/>
              <a:gd name="connsiteX91" fmla="*/ 3321715 w 12153163"/>
              <a:gd name="connsiteY91" fmla="*/ 4980863 h 6118221"/>
              <a:gd name="connsiteX92" fmla="*/ 4408890 w 12153163"/>
              <a:gd name="connsiteY92" fmla="*/ 4415722 h 6118221"/>
              <a:gd name="connsiteX93" fmla="*/ 4485642 w 12153163"/>
              <a:gd name="connsiteY93" fmla="*/ 4429585 h 6118221"/>
              <a:gd name="connsiteX94" fmla="*/ 4501883 w 12153163"/>
              <a:gd name="connsiteY94" fmla="*/ 4411978 h 6118221"/>
              <a:gd name="connsiteX95" fmla="*/ 5146762 w 12153163"/>
              <a:gd name="connsiteY95" fmla="*/ 4682659 h 6118221"/>
              <a:gd name="connsiteX96" fmla="*/ 5185467 w 12153163"/>
              <a:gd name="connsiteY96" fmla="*/ 4750537 h 6118221"/>
              <a:gd name="connsiteX97" fmla="*/ 5219011 w 12153163"/>
              <a:gd name="connsiteY97" fmla="*/ 4749140 h 6118221"/>
              <a:gd name="connsiteX98" fmla="*/ 5248760 w 12153163"/>
              <a:gd name="connsiteY98" fmla="*/ 4723134 h 6118221"/>
              <a:gd name="connsiteX99" fmla="*/ 6319138 w 12153163"/>
              <a:gd name="connsiteY99" fmla="*/ 5121920 h 6118221"/>
              <a:gd name="connsiteX100" fmla="*/ 6321061 w 12153163"/>
              <a:gd name="connsiteY100" fmla="*/ 5153391 h 6118221"/>
              <a:gd name="connsiteX101" fmla="*/ 6391933 w 12153163"/>
              <a:gd name="connsiteY101" fmla="*/ 5186287 h 6118221"/>
              <a:gd name="connsiteX102" fmla="*/ 6424830 w 12153163"/>
              <a:gd name="connsiteY102" fmla="*/ 5115414 h 6118221"/>
              <a:gd name="connsiteX103" fmla="*/ 6404036 w 12153163"/>
              <a:gd name="connsiteY103" fmla="*/ 5088731 h 6118221"/>
              <a:gd name="connsiteX104" fmla="*/ 6746055 w 12153163"/>
              <a:gd name="connsiteY104" fmla="*/ 4414305 h 6118221"/>
              <a:gd name="connsiteX105" fmla="*/ 6816604 w 12153163"/>
              <a:gd name="connsiteY105" fmla="*/ 4380731 h 6118221"/>
              <a:gd name="connsiteX106" fmla="*/ 6819113 w 12153163"/>
              <a:gd name="connsiteY106" fmla="*/ 4353592 h 6118221"/>
              <a:gd name="connsiteX107" fmla="*/ 8556834 w 12153163"/>
              <a:gd name="connsiteY107" fmla="*/ 3856146 h 6118221"/>
              <a:gd name="connsiteX108" fmla="*/ 8554810 w 12153163"/>
              <a:gd name="connsiteY108" fmla="*/ 3849265 h 6118221"/>
              <a:gd name="connsiteX109" fmla="*/ 8593768 w 12153163"/>
              <a:gd name="connsiteY109" fmla="*/ 3883973 h 6118221"/>
              <a:gd name="connsiteX110" fmla="*/ 8516560 w 12153163"/>
              <a:gd name="connsiteY110" fmla="*/ 4591184 h 6118221"/>
              <a:gd name="connsiteX111" fmla="*/ 8462253 w 12153163"/>
              <a:gd name="connsiteY111" fmla="*/ 4647354 h 6118221"/>
              <a:gd name="connsiteX112" fmla="*/ 8518422 w 12153163"/>
              <a:gd name="connsiteY112" fmla="*/ 4701662 h 6118221"/>
              <a:gd name="connsiteX113" fmla="*/ 8570494 w 12153163"/>
              <a:gd name="connsiteY113" fmla="*/ 4662016 h 6118221"/>
              <a:gd name="connsiteX114" fmla="*/ 10086409 w 12153163"/>
              <a:gd name="connsiteY114" fmla="*/ 4920049 h 6118221"/>
              <a:gd name="connsiteX115" fmla="*/ 10138116 w 12153163"/>
              <a:gd name="connsiteY115" fmla="*/ 4975601 h 6118221"/>
              <a:gd name="connsiteX116" fmla="*/ 10165437 w 12153163"/>
              <a:gd name="connsiteY116" fmla="*/ 5625640 h 6118221"/>
              <a:gd name="connsiteX117" fmla="*/ 10158859 w 12153163"/>
              <a:gd name="connsiteY117" fmla="*/ 5627563 h 6118221"/>
              <a:gd name="connsiteX118" fmla="*/ 10125872 w 12153163"/>
              <a:gd name="connsiteY118" fmla="*/ 5698375 h 6118221"/>
              <a:gd name="connsiteX119" fmla="*/ 10196603 w 12153163"/>
              <a:gd name="connsiteY119" fmla="*/ 5731403 h 6118221"/>
              <a:gd name="connsiteX120" fmla="*/ 10229085 w 12153163"/>
              <a:gd name="connsiteY120" fmla="*/ 5699913 h 6118221"/>
              <a:gd name="connsiteX121" fmla="*/ 12042697 w 12153163"/>
              <a:gd name="connsiteY121" fmla="*/ 6059033 h 6118221"/>
              <a:gd name="connsiteX122" fmla="*/ 12094101 w 12153163"/>
              <a:gd name="connsiteY122" fmla="*/ 6117894 h 6118221"/>
              <a:gd name="connsiteX123" fmla="*/ 12152892 w 12153163"/>
              <a:gd name="connsiteY123" fmla="*/ 6066521 h 6118221"/>
              <a:gd name="connsiteX124" fmla="*/ 12149654 w 12153163"/>
              <a:gd name="connsiteY124" fmla="*/ 6043652 h 6118221"/>
              <a:gd name="connsiteX125" fmla="*/ 12083173 w 12153163"/>
              <a:gd name="connsiteY125" fmla="*/ 6009956 h 6118221"/>
              <a:gd name="connsiteX126" fmla="*/ 12078821 w 12153163"/>
              <a:gd name="connsiteY126" fmla="*/ 6011373 h 6118221"/>
              <a:gd name="connsiteX127" fmla="*/ 12054132 w 12153163"/>
              <a:gd name="connsiteY127" fmla="*/ 6029486 h 6118221"/>
              <a:gd name="connsiteX128" fmla="*/ 10834398 w 12153163"/>
              <a:gd name="connsiteY128" fmla="*/ 5318025 h 6118221"/>
              <a:gd name="connsiteX129" fmla="*/ 11862783 w 12153163"/>
              <a:gd name="connsiteY129" fmla="*/ 4736896 h 6118221"/>
              <a:gd name="connsiteX130" fmla="*/ 11907509 w 12153163"/>
              <a:gd name="connsiteY130" fmla="*/ 4758955 h 6118221"/>
              <a:gd name="connsiteX131" fmla="*/ 10192050 w 12153163"/>
              <a:gd name="connsiteY131" fmla="*/ 4943423 h 6118221"/>
              <a:gd name="connsiteX132" fmla="*/ 10196805 w 12153163"/>
              <a:gd name="connsiteY132" fmla="*/ 4923185 h 6118221"/>
              <a:gd name="connsiteX133" fmla="*/ 11853474 w 12153163"/>
              <a:gd name="connsiteY133" fmla="*/ 4717265 h 6118221"/>
              <a:gd name="connsiteX134" fmla="*/ 11855092 w 12153163"/>
              <a:gd name="connsiteY134" fmla="*/ 4722527 h 6118221"/>
              <a:gd name="connsiteX135" fmla="*/ 11855801 w 12153163"/>
              <a:gd name="connsiteY135" fmla="*/ 4724247 h 6118221"/>
              <a:gd name="connsiteX136" fmla="*/ 10820131 w 12153163"/>
              <a:gd name="connsiteY136" fmla="*/ 5309424 h 6118221"/>
              <a:gd name="connsiteX137" fmla="*/ 8544084 w 12153163"/>
              <a:gd name="connsiteY137" fmla="*/ 4597862 h 6118221"/>
              <a:gd name="connsiteX138" fmla="*/ 9031714 w 12153163"/>
              <a:gd name="connsiteY138" fmla="*/ 3340385 h 6118221"/>
              <a:gd name="connsiteX139" fmla="*/ 9069458 w 12153163"/>
              <a:gd name="connsiteY139" fmla="*/ 3336135 h 6118221"/>
              <a:gd name="connsiteX140" fmla="*/ 9410972 w 12153163"/>
              <a:gd name="connsiteY140" fmla="*/ 3844914 h 6118221"/>
              <a:gd name="connsiteX141" fmla="*/ 8554000 w 12153163"/>
              <a:gd name="connsiteY141" fmla="*/ 4604642 h 6118221"/>
              <a:gd name="connsiteX142" fmla="*/ 8544084 w 12153163"/>
              <a:gd name="connsiteY142" fmla="*/ 4597862 h 6118221"/>
              <a:gd name="connsiteX143" fmla="*/ 538104 w 12153163"/>
              <a:gd name="connsiteY143" fmla="*/ 5088528 h 6118221"/>
              <a:gd name="connsiteX144" fmla="*/ 873545 w 12153163"/>
              <a:gd name="connsiteY144" fmla="*/ 4705325 h 6118221"/>
              <a:gd name="connsiteX145" fmla="*/ 923229 w 12153163"/>
              <a:gd name="connsiteY145" fmla="*/ 4711396 h 6118221"/>
              <a:gd name="connsiteX146" fmla="*/ 923229 w 12153163"/>
              <a:gd name="connsiteY146" fmla="*/ 4711396 h 6118221"/>
              <a:gd name="connsiteX147" fmla="*/ 1304308 w 12153163"/>
              <a:gd name="connsiteY147" fmla="*/ 5401405 h 6118221"/>
              <a:gd name="connsiteX148" fmla="*/ 1294189 w 12153163"/>
              <a:gd name="connsiteY148" fmla="*/ 5413851 h 6118221"/>
              <a:gd name="connsiteX149" fmla="*/ 2670057 w 12153163"/>
              <a:gd name="connsiteY149" fmla="*/ 3225131 h 6118221"/>
              <a:gd name="connsiteX150" fmla="*/ 1639041 w 12153163"/>
              <a:gd name="connsiteY150" fmla="*/ 4042435 h 6118221"/>
              <a:gd name="connsiteX151" fmla="*/ 1630744 w 12153163"/>
              <a:gd name="connsiteY151" fmla="*/ 4035858 h 6118221"/>
              <a:gd name="connsiteX152" fmla="*/ 2092368 w 12153163"/>
              <a:gd name="connsiteY152" fmla="*/ 3080936 h 6118221"/>
              <a:gd name="connsiteX153" fmla="*/ 2128797 w 12153163"/>
              <a:gd name="connsiteY153" fmla="*/ 3080936 h 6118221"/>
              <a:gd name="connsiteX154" fmla="*/ 2159153 w 12153163"/>
              <a:gd name="connsiteY154" fmla="*/ 3053311 h 6118221"/>
              <a:gd name="connsiteX155" fmla="*/ 9837483 w 12153163"/>
              <a:gd name="connsiteY155" fmla="*/ 108506 h 6118221"/>
              <a:gd name="connsiteX156" fmla="*/ 9853875 w 12153163"/>
              <a:gd name="connsiteY156" fmla="*/ 98893 h 6118221"/>
              <a:gd name="connsiteX157" fmla="*/ 10295870 w 12153163"/>
              <a:gd name="connsiteY157" fmla="*/ 504054 h 6118221"/>
              <a:gd name="connsiteX158" fmla="*/ 9555671 w 12153163"/>
              <a:gd name="connsiteY158" fmla="*/ 846883 h 6118221"/>
              <a:gd name="connsiteX159" fmla="*/ 9807835 w 12153163"/>
              <a:gd name="connsiteY159" fmla="*/ 110429 h 6118221"/>
              <a:gd name="connsiteX160" fmla="*/ 9837483 w 12153163"/>
              <a:gd name="connsiteY160" fmla="*/ 108202 h 6118221"/>
              <a:gd name="connsiteX161" fmla="*/ 10137407 w 12153163"/>
              <a:gd name="connsiteY161" fmla="*/ 4866317 h 6118221"/>
              <a:gd name="connsiteX162" fmla="*/ 9837989 w 12153163"/>
              <a:gd name="connsiteY162" fmla="*/ 3544888 h 6118221"/>
              <a:gd name="connsiteX163" fmla="*/ 9851447 w 12153163"/>
              <a:gd name="connsiteY163" fmla="*/ 3537602 h 6118221"/>
              <a:gd name="connsiteX164" fmla="*/ 10636978 w 12153163"/>
              <a:gd name="connsiteY164" fmla="*/ 4365127 h 6118221"/>
              <a:gd name="connsiteX165" fmla="*/ 10174949 w 12153163"/>
              <a:gd name="connsiteY165" fmla="*/ 4877043 h 6118221"/>
              <a:gd name="connsiteX166" fmla="*/ 10137407 w 12153163"/>
              <a:gd name="connsiteY166" fmla="*/ 4866013 h 6118221"/>
              <a:gd name="connsiteX167" fmla="*/ 6745144 w 12153163"/>
              <a:gd name="connsiteY167" fmla="*/ 4310283 h 6118221"/>
              <a:gd name="connsiteX168" fmla="*/ 6737252 w 12153163"/>
              <a:gd name="connsiteY168" fmla="*/ 4313926 h 6118221"/>
              <a:gd name="connsiteX169" fmla="*/ 6675324 w 12153163"/>
              <a:gd name="connsiteY169" fmla="*/ 4230242 h 6118221"/>
              <a:gd name="connsiteX170" fmla="*/ 6908969 w 12153163"/>
              <a:gd name="connsiteY170" fmla="*/ 3514532 h 6118221"/>
              <a:gd name="connsiteX171" fmla="*/ 6767305 w 12153163"/>
              <a:gd name="connsiteY171" fmla="*/ 4307045 h 6118221"/>
              <a:gd name="connsiteX172" fmla="*/ 6745144 w 12153163"/>
              <a:gd name="connsiteY172" fmla="*/ 4310283 h 6118221"/>
              <a:gd name="connsiteX173" fmla="*/ 6374691 w 12153163"/>
              <a:gd name="connsiteY173" fmla="*/ 5079320 h 6118221"/>
              <a:gd name="connsiteX174" fmla="*/ 6249014 w 12153163"/>
              <a:gd name="connsiteY174" fmla="*/ 3703755 h 6118221"/>
              <a:gd name="connsiteX175" fmla="*/ 6255996 w 12153163"/>
              <a:gd name="connsiteY175" fmla="*/ 3701731 h 6118221"/>
              <a:gd name="connsiteX176" fmla="*/ 6263788 w 12153163"/>
              <a:gd name="connsiteY176" fmla="*/ 3698089 h 6118221"/>
              <a:gd name="connsiteX177" fmla="*/ 6659539 w 12153163"/>
              <a:gd name="connsiteY177" fmla="*/ 4232772 h 6118221"/>
              <a:gd name="connsiteX178" fmla="*/ 6382786 w 12153163"/>
              <a:gd name="connsiteY178" fmla="*/ 5080129 h 6118221"/>
              <a:gd name="connsiteX179" fmla="*/ 6374691 w 12153163"/>
              <a:gd name="connsiteY179" fmla="*/ 5079219 h 6118221"/>
              <a:gd name="connsiteX180" fmla="*/ 5200898 w 12153163"/>
              <a:gd name="connsiteY180" fmla="*/ 4641677 h 6118221"/>
              <a:gd name="connsiteX181" fmla="*/ 5091310 w 12153163"/>
              <a:gd name="connsiteY181" fmla="*/ 3743624 h 6118221"/>
              <a:gd name="connsiteX182" fmla="*/ 5096673 w 12153163"/>
              <a:gd name="connsiteY182" fmla="*/ 3741903 h 6118221"/>
              <a:gd name="connsiteX183" fmla="*/ 5108816 w 12153163"/>
              <a:gd name="connsiteY183" fmla="*/ 3735529 h 6118221"/>
              <a:gd name="connsiteX184" fmla="*/ 5600089 w 12153163"/>
              <a:gd name="connsiteY184" fmla="*/ 4283366 h 6118221"/>
              <a:gd name="connsiteX185" fmla="*/ 5233987 w 12153163"/>
              <a:gd name="connsiteY185" fmla="*/ 4653010 h 6118221"/>
              <a:gd name="connsiteX186" fmla="*/ 5200392 w 12153163"/>
              <a:gd name="connsiteY186" fmla="*/ 4641576 h 6118221"/>
              <a:gd name="connsiteX187" fmla="*/ 3539676 w 12153163"/>
              <a:gd name="connsiteY187" fmla="*/ 3734415 h 6118221"/>
              <a:gd name="connsiteX188" fmla="*/ 3713620 w 12153163"/>
              <a:gd name="connsiteY188" fmla="*/ 3455639 h 6118221"/>
              <a:gd name="connsiteX189" fmla="*/ 3755614 w 12153163"/>
              <a:gd name="connsiteY189" fmla="*/ 3457359 h 6118221"/>
              <a:gd name="connsiteX190" fmla="*/ 3763101 w 12153163"/>
              <a:gd name="connsiteY190" fmla="*/ 3453818 h 6118221"/>
              <a:gd name="connsiteX191" fmla="*/ 4413545 w 12153163"/>
              <a:gd name="connsiteY191" fmla="*/ 4346205 h 6118221"/>
              <a:gd name="connsiteX192" fmla="*/ 4411521 w 12153163"/>
              <a:gd name="connsiteY192" fmla="*/ 4348735 h 6118221"/>
              <a:gd name="connsiteX193" fmla="*/ 3066111 w 12153163"/>
              <a:gd name="connsiteY193" fmla="*/ 4423108 h 6118221"/>
              <a:gd name="connsiteX194" fmla="*/ 2971499 w 12153163"/>
              <a:gd name="connsiteY194" fmla="*/ 3718124 h 6118221"/>
              <a:gd name="connsiteX195" fmla="*/ 2922220 w 12153163"/>
              <a:gd name="connsiteY195" fmla="*/ 3351313 h 6118221"/>
              <a:gd name="connsiteX196" fmla="*/ 2926976 w 12153163"/>
              <a:gd name="connsiteY196" fmla="*/ 3349795 h 6118221"/>
              <a:gd name="connsiteX197" fmla="*/ 2948631 w 12153163"/>
              <a:gd name="connsiteY197" fmla="*/ 3335325 h 6118221"/>
              <a:gd name="connsiteX198" fmla="*/ 3520551 w 12153163"/>
              <a:gd name="connsiteY198" fmla="*/ 3738261 h 6118221"/>
              <a:gd name="connsiteX199" fmla="*/ 3089890 w 12153163"/>
              <a:gd name="connsiteY199" fmla="*/ 4428472 h 6118221"/>
              <a:gd name="connsiteX200" fmla="*/ 3066111 w 12153163"/>
              <a:gd name="connsiteY200" fmla="*/ 4423108 h 6118221"/>
              <a:gd name="connsiteX201" fmla="*/ 2419917 w 12153163"/>
              <a:gd name="connsiteY201" fmla="*/ 5250127 h 6118221"/>
              <a:gd name="connsiteX202" fmla="*/ 1455889 w 12153163"/>
              <a:gd name="connsiteY202" fmla="*/ 4872894 h 6118221"/>
              <a:gd name="connsiteX203" fmla="*/ 1597554 w 12153163"/>
              <a:gd name="connsiteY203" fmla="*/ 4137148 h 6118221"/>
              <a:gd name="connsiteX204" fmla="*/ 1619916 w 12153163"/>
              <a:gd name="connsiteY204" fmla="*/ 4133809 h 6118221"/>
              <a:gd name="connsiteX205" fmla="*/ 1627202 w 12153163"/>
              <a:gd name="connsiteY205" fmla="*/ 4130470 h 6118221"/>
              <a:gd name="connsiteX206" fmla="*/ 2427911 w 12153163"/>
              <a:gd name="connsiteY206" fmla="*/ 5235354 h 6118221"/>
              <a:gd name="connsiteX207" fmla="*/ 2419917 w 12153163"/>
              <a:gd name="connsiteY207" fmla="*/ 5250127 h 6118221"/>
              <a:gd name="connsiteX208" fmla="*/ 1323129 w 12153163"/>
              <a:gd name="connsiteY208" fmla="*/ 5390072 h 6118221"/>
              <a:gd name="connsiteX209" fmla="*/ 1316349 w 12153163"/>
              <a:gd name="connsiteY209" fmla="*/ 5393108 h 6118221"/>
              <a:gd name="connsiteX210" fmla="*/ 936080 w 12153163"/>
              <a:gd name="connsiteY210" fmla="*/ 4705022 h 6118221"/>
              <a:gd name="connsiteX211" fmla="*/ 950044 w 12153163"/>
              <a:gd name="connsiteY211" fmla="*/ 4690754 h 6118221"/>
              <a:gd name="connsiteX212" fmla="*/ 1439698 w 12153163"/>
              <a:gd name="connsiteY212" fmla="*/ 4882305 h 6118221"/>
              <a:gd name="connsiteX213" fmla="*/ 1342658 w 12153163"/>
              <a:gd name="connsiteY213" fmla="*/ 5387137 h 6118221"/>
              <a:gd name="connsiteX214" fmla="*/ 1323129 w 12153163"/>
              <a:gd name="connsiteY214" fmla="*/ 5390072 h 6118221"/>
              <a:gd name="connsiteX215" fmla="*/ 1583488 w 12153163"/>
              <a:gd name="connsiteY215" fmla="*/ 4134416 h 6118221"/>
              <a:gd name="connsiteX216" fmla="*/ 1442633 w 12153163"/>
              <a:gd name="connsiteY216" fmla="*/ 4867632 h 6118221"/>
              <a:gd name="connsiteX217" fmla="*/ 956925 w 12153163"/>
              <a:gd name="connsiteY217" fmla="*/ 4677498 h 6118221"/>
              <a:gd name="connsiteX218" fmla="*/ 956925 w 12153163"/>
              <a:gd name="connsiteY218" fmla="*/ 4640463 h 6118221"/>
              <a:gd name="connsiteX219" fmla="*/ 954598 w 12153163"/>
              <a:gd name="connsiteY219" fmla="*/ 4635100 h 6118221"/>
              <a:gd name="connsiteX220" fmla="*/ 1563250 w 12153163"/>
              <a:gd name="connsiteY220" fmla="*/ 4122273 h 6118221"/>
              <a:gd name="connsiteX221" fmla="*/ 1583488 w 12153163"/>
              <a:gd name="connsiteY221" fmla="*/ 4134416 h 6118221"/>
              <a:gd name="connsiteX222" fmla="*/ 1652600 w 12153163"/>
              <a:gd name="connsiteY222" fmla="*/ 4062977 h 6118221"/>
              <a:gd name="connsiteX223" fmla="*/ 1651386 w 12153163"/>
              <a:gd name="connsiteY223" fmla="*/ 4059941 h 6118221"/>
              <a:gd name="connsiteX224" fmla="*/ 2073142 w 12153163"/>
              <a:gd name="connsiteY224" fmla="*/ 3806968 h 6118221"/>
              <a:gd name="connsiteX225" fmla="*/ 2864846 w 12153163"/>
              <a:gd name="connsiteY225" fmla="*/ 3332189 h 6118221"/>
              <a:gd name="connsiteX226" fmla="*/ 2889233 w 12153163"/>
              <a:gd name="connsiteY226" fmla="*/ 3349897 h 6118221"/>
              <a:gd name="connsiteX227" fmla="*/ 2662569 w 12153163"/>
              <a:gd name="connsiteY227" fmla="*/ 4362598 h 6118221"/>
              <a:gd name="connsiteX228" fmla="*/ 1655231 w 12153163"/>
              <a:gd name="connsiteY228" fmla="*/ 4089387 h 6118221"/>
              <a:gd name="connsiteX229" fmla="*/ 1652398 w 12153163"/>
              <a:gd name="connsiteY229" fmla="*/ 4062977 h 6118221"/>
              <a:gd name="connsiteX230" fmla="*/ 2956928 w 12153163"/>
              <a:gd name="connsiteY230" fmla="*/ 3323689 h 6118221"/>
              <a:gd name="connsiteX231" fmla="*/ 2961481 w 12153163"/>
              <a:gd name="connsiteY231" fmla="*/ 3312052 h 6118221"/>
              <a:gd name="connsiteX232" fmla="*/ 3681543 w 12153163"/>
              <a:gd name="connsiteY232" fmla="*/ 3405449 h 6118221"/>
              <a:gd name="connsiteX233" fmla="*/ 3684883 w 12153163"/>
              <a:gd name="connsiteY233" fmla="*/ 3424473 h 6118221"/>
              <a:gd name="connsiteX234" fmla="*/ 3701781 w 12153163"/>
              <a:gd name="connsiteY234" fmla="*/ 3448152 h 6118221"/>
              <a:gd name="connsiteX235" fmla="*/ 3528242 w 12153163"/>
              <a:gd name="connsiteY235" fmla="*/ 3726219 h 6118221"/>
              <a:gd name="connsiteX236" fmla="*/ 6911499 w 12153163"/>
              <a:gd name="connsiteY236" fmla="*/ 2169324 h 6118221"/>
              <a:gd name="connsiteX237" fmla="*/ 6447750 w 12153163"/>
              <a:gd name="connsiteY237" fmla="*/ 3149644 h 6118221"/>
              <a:gd name="connsiteX238" fmla="*/ 6078410 w 12153163"/>
              <a:gd name="connsiteY238" fmla="*/ 2957384 h 6118221"/>
              <a:gd name="connsiteX239" fmla="*/ 6078410 w 12153163"/>
              <a:gd name="connsiteY239" fmla="*/ 2918629 h 6118221"/>
              <a:gd name="connsiteX240" fmla="*/ 6072743 w 12153163"/>
              <a:gd name="connsiteY240" fmla="*/ 2907397 h 6118221"/>
              <a:gd name="connsiteX241" fmla="*/ 6904922 w 12153163"/>
              <a:gd name="connsiteY241" fmla="*/ 2164568 h 6118221"/>
              <a:gd name="connsiteX242" fmla="*/ 6911499 w 12153163"/>
              <a:gd name="connsiteY242" fmla="*/ 2169324 h 6118221"/>
              <a:gd name="connsiteX243" fmla="*/ 6927285 w 12153163"/>
              <a:gd name="connsiteY243" fmla="*/ 3133352 h 6118221"/>
              <a:gd name="connsiteX244" fmla="*/ 6926273 w 12153163"/>
              <a:gd name="connsiteY244" fmla="*/ 3360016 h 6118221"/>
              <a:gd name="connsiteX245" fmla="*/ 6915648 w 12153163"/>
              <a:gd name="connsiteY245" fmla="*/ 3362748 h 6118221"/>
              <a:gd name="connsiteX246" fmla="*/ 6891261 w 12153163"/>
              <a:gd name="connsiteY246" fmla="*/ 3380456 h 6118221"/>
              <a:gd name="connsiteX247" fmla="*/ 6460803 w 12153163"/>
              <a:gd name="connsiteY247" fmla="*/ 3156626 h 6118221"/>
              <a:gd name="connsiteX248" fmla="*/ 6924755 w 12153163"/>
              <a:gd name="connsiteY248" fmla="*/ 2175800 h 6118221"/>
              <a:gd name="connsiteX249" fmla="*/ 6934267 w 12153163"/>
              <a:gd name="connsiteY249" fmla="*/ 2178026 h 6118221"/>
              <a:gd name="connsiteX250" fmla="*/ 10883778 w 12153163"/>
              <a:gd name="connsiteY250" fmla="*/ 1101171 h 6118221"/>
              <a:gd name="connsiteX251" fmla="*/ 10904016 w 12153163"/>
              <a:gd name="connsiteY251" fmla="*/ 1127683 h 6118221"/>
              <a:gd name="connsiteX252" fmla="*/ 10482261 w 12153163"/>
              <a:gd name="connsiteY252" fmla="*/ 1952981 h 6118221"/>
              <a:gd name="connsiteX253" fmla="*/ 9541202 w 12153163"/>
              <a:gd name="connsiteY253" fmla="*/ 915894 h 6118221"/>
              <a:gd name="connsiteX254" fmla="*/ 9552332 w 12153163"/>
              <a:gd name="connsiteY254" fmla="*/ 894847 h 6118221"/>
              <a:gd name="connsiteX255" fmla="*/ 10880338 w 12153163"/>
              <a:gd name="connsiteY255" fmla="*/ 1081541 h 6118221"/>
              <a:gd name="connsiteX256" fmla="*/ 10883981 w 12153163"/>
              <a:gd name="connsiteY256" fmla="*/ 1101576 h 6118221"/>
              <a:gd name="connsiteX257" fmla="*/ 11073406 w 12153163"/>
              <a:gd name="connsiteY257" fmla="*/ 2601199 h 6118221"/>
              <a:gd name="connsiteX258" fmla="*/ 11084841 w 12153163"/>
              <a:gd name="connsiteY258" fmla="*/ 2619817 h 6118221"/>
              <a:gd name="connsiteX259" fmla="*/ 10617044 w 12153163"/>
              <a:gd name="connsiteY259" fmla="*/ 3185870 h 6118221"/>
              <a:gd name="connsiteX260" fmla="*/ 10592050 w 12153163"/>
              <a:gd name="connsiteY260" fmla="*/ 3177572 h 6118221"/>
              <a:gd name="connsiteX261" fmla="*/ 10581121 w 12153163"/>
              <a:gd name="connsiteY261" fmla="*/ 2604538 h 6118221"/>
              <a:gd name="connsiteX262" fmla="*/ 11070775 w 12153163"/>
              <a:gd name="connsiteY262" fmla="*/ 2590776 h 6118221"/>
              <a:gd name="connsiteX263" fmla="*/ 11073609 w 12153163"/>
              <a:gd name="connsiteY263" fmla="*/ 2601603 h 6118221"/>
              <a:gd name="connsiteX264" fmla="*/ 10921623 w 12153163"/>
              <a:gd name="connsiteY264" fmla="*/ 4623058 h 6118221"/>
              <a:gd name="connsiteX265" fmla="*/ 10908064 w 12153163"/>
              <a:gd name="connsiteY265" fmla="*/ 4630344 h 6118221"/>
              <a:gd name="connsiteX266" fmla="*/ 10656407 w 12153163"/>
              <a:gd name="connsiteY266" fmla="*/ 4365127 h 6118221"/>
              <a:gd name="connsiteX267" fmla="*/ 10941861 w 12153163"/>
              <a:gd name="connsiteY267" fmla="*/ 4048911 h 6118221"/>
              <a:gd name="connsiteX268" fmla="*/ 10964729 w 12153163"/>
              <a:gd name="connsiteY268" fmla="*/ 4058018 h 6118221"/>
              <a:gd name="connsiteX269" fmla="*/ 10936801 w 12153163"/>
              <a:gd name="connsiteY269" fmla="*/ 4620630 h 6118221"/>
              <a:gd name="connsiteX270" fmla="*/ 10922231 w 12153163"/>
              <a:gd name="connsiteY270" fmla="*/ 4623463 h 6118221"/>
              <a:gd name="connsiteX271" fmla="*/ 9045982 w 12153163"/>
              <a:gd name="connsiteY271" fmla="*/ 3231809 h 6118221"/>
              <a:gd name="connsiteX272" fmla="*/ 9011679 w 12153163"/>
              <a:gd name="connsiteY272" fmla="*/ 2566187 h 6118221"/>
              <a:gd name="connsiteX273" fmla="*/ 9013905 w 12153163"/>
              <a:gd name="connsiteY273" fmla="*/ 2565580 h 6118221"/>
              <a:gd name="connsiteX274" fmla="*/ 9024631 w 12153163"/>
              <a:gd name="connsiteY274" fmla="*/ 2560217 h 6118221"/>
              <a:gd name="connsiteX275" fmla="*/ 9431108 w 12153163"/>
              <a:gd name="connsiteY275" fmla="*/ 3043193 h 6118221"/>
              <a:gd name="connsiteX276" fmla="*/ 9087874 w 12153163"/>
              <a:gd name="connsiteY276" fmla="*/ 3252047 h 6118221"/>
              <a:gd name="connsiteX277" fmla="*/ 9045982 w 12153163"/>
              <a:gd name="connsiteY277" fmla="*/ 3231809 h 6118221"/>
              <a:gd name="connsiteX278" fmla="*/ 4435200 w 12153163"/>
              <a:gd name="connsiteY278" fmla="*/ 4331836 h 6118221"/>
              <a:gd name="connsiteX279" fmla="*/ 4424474 w 12153163"/>
              <a:gd name="connsiteY279" fmla="*/ 4337098 h 6118221"/>
              <a:gd name="connsiteX280" fmla="*/ 3774536 w 12153163"/>
              <a:gd name="connsiteY280" fmla="*/ 3445521 h 6118221"/>
              <a:gd name="connsiteX281" fmla="*/ 3788702 w 12153163"/>
              <a:gd name="connsiteY281" fmla="*/ 3423765 h 6118221"/>
              <a:gd name="connsiteX282" fmla="*/ 4666720 w 12153163"/>
              <a:gd name="connsiteY282" fmla="*/ 3610155 h 6118221"/>
              <a:gd name="connsiteX283" fmla="*/ 4459485 w 12153163"/>
              <a:gd name="connsiteY283" fmla="*/ 4328598 h 6118221"/>
              <a:gd name="connsiteX284" fmla="*/ 4435200 w 12153163"/>
              <a:gd name="connsiteY284" fmla="*/ 4331836 h 6118221"/>
              <a:gd name="connsiteX285" fmla="*/ 4941145 w 12153163"/>
              <a:gd name="connsiteY285" fmla="*/ 2709876 h 6118221"/>
              <a:gd name="connsiteX286" fmla="*/ 4949139 w 12153163"/>
              <a:gd name="connsiteY286" fmla="*/ 2710483 h 6118221"/>
              <a:gd name="connsiteX287" fmla="*/ 5016733 w 12153163"/>
              <a:gd name="connsiteY287" fmla="*/ 3258321 h 6118221"/>
              <a:gd name="connsiteX288" fmla="*/ 5063281 w 12153163"/>
              <a:gd name="connsiteY288" fmla="*/ 3636566 h 6118221"/>
              <a:gd name="connsiteX289" fmla="*/ 5058120 w 12153163"/>
              <a:gd name="connsiteY289" fmla="*/ 3638184 h 6118221"/>
              <a:gd name="connsiteX290" fmla="*/ 5024930 w 12153163"/>
              <a:gd name="connsiteY290" fmla="*/ 3671779 h 6118221"/>
              <a:gd name="connsiteX291" fmla="*/ 4684530 w 12153163"/>
              <a:gd name="connsiteY291" fmla="*/ 3599531 h 6118221"/>
              <a:gd name="connsiteX292" fmla="*/ 6441780 w 12153163"/>
              <a:gd name="connsiteY292" fmla="*/ 3162899 h 6118221"/>
              <a:gd name="connsiteX293" fmla="*/ 6237580 w 12153163"/>
              <a:gd name="connsiteY293" fmla="*/ 3594673 h 6118221"/>
              <a:gd name="connsiteX294" fmla="*/ 6218051 w 12153163"/>
              <a:gd name="connsiteY294" fmla="*/ 3598013 h 6118221"/>
              <a:gd name="connsiteX295" fmla="*/ 6207932 w 12153163"/>
              <a:gd name="connsiteY295" fmla="*/ 3602971 h 6118221"/>
              <a:gd name="connsiteX296" fmla="*/ 6047648 w 12153163"/>
              <a:gd name="connsiteY296" fmla="*/ 2988955 h 6118221"/>
              <a:gd name="connsiteX297" fmla="*/ 6071731 w 12153163"/>
              <a:gd name="connsiteY297" fmla="*/ 2970134 h 6118221"/>
              <a:gd name="connsiteX298" fmla="*/ 6033988 w 12153163"/>
              <a:gd name="connsiteY298" fmla="*/ 2993003 h 6118221"/>
              <a:gd name="connsiteX299" fmla="*/ 6195890 w 12153163"/>
              <a:gd name="connsiteY299" fmla="*/ 3613191 h 6118221"/>
              <a:gd name="connsiteX300" fmla="*/ 6186783 w 12153163"/>
              <a:gd name="connsiteY300" fmla="*/ 3627458 h 6118221"/>
              <a:gd name="connsiteX301" fmla="*/ 5678409 w 12153163"/>
              <a:gd name="connsiteY301" fmla="*/ 3224220 h 6118221"/>
              <a:gd name="connsiteX302" fmla="*/ 5989060 w 12153163"/>
              <a:gd name="connsiteY302" fmla="*/ 2978836 h 6118221"/>
              <a:gd name="connsiteX303" fmla="*/ 6033886 w 12153163"/>
              <a:gd name="connsiteY303" fmla="*/ 2993003 h 6118221"/>
              <a:gd name="connsiteX304" fmla="*/ 6182330 w 12153163"/>
              <a:gd name="connsiteY304" fmla="*/ 3642232 h 6118221"/>
              <a:gd name="connsiteX305" fmla="*/ 6181825 w 12153163"/>
              <a:gd name="connsiteY305" fmla="*/ 3652351 h 6118221"/>
              <a:gd name="connsiteX306" fmla="*/ 5131785 w 12153163"/>
              <a:gd name="connsiteY306" fmla="*/ 3680988 h 6118221"/>
              <a:gd name="connsiteX307" fmla="*/ 5129053 w 12153163"/>
              <a:gd name="connsiteY307" fmla="*/ 3670869 h 6118221"/>
              <a:gd name="connsiteX308" fmla="*/ 5124601 w 12153163"/>
              <a:gd name="connsiteY308" fmla="*/ 3661458 h 6118221"/>
              <a:gd name="connsiteX309" fmla="*/ 5666773 w 12153163"/>
              <a:gd name="connsiteY309" fmla="*/ 3233125 h 6118221"/>
              <a:gd name="connsiteX310" fmla="*/ 5115696 w 12153163"/>
              <a:gd name="connsiteY310" fmla="*/ 3650428 h 6118221"/>
              <a:gd name="connsiteX311" fmla="*/ 5077548 w 12153163"/>
              <a:gd name="connsiteY311" fmla="*/ 3634744 h 6118221"/>
              <a:gd name="connsiteX312" fmla="*/ 5029989 w 12153163"/>
              <a:gd name="connsiteY312" fmla="*/ 3249315 h 6118221"/>
              <a:gd name="connsiteX313" fmla="*/ 4963204 w 12153163"/>
              <a:gd name="connsiteY313" fmla="*/ 2708763 h 6118221"/>
              <a:gd name="connsiteX314" fmla="*/ 4968466 w 12153163"/>
              <a:gd name="connsiteY314" fmla="*/ 2707144 h 6118221"/>
              <a:gd name="connsiteX315" fmla="*/ 4987895 w 12153163"/>
              <a:gd name="connsiteY315" fmla="*/ 2694900 h 6118221"/>
              <a:gd name="connsiteX316" fmla="*/ 5655237 w 12153163"/>
              <a:gd name="connsiteY316" fmla="*/ 3224119 h 6118221"/>
              <a:gd name="connsiteX317" fmla="*/ 6286960 w 12153163"/>
              <a:gd name="connsiteY317" fmla="*/ 3626447 h 6118221"/>
              <a:gd name="connsiteX318" fmla="*/ 6252151 w 12153163"/>
              <a:gd name="connsiteY318" fmla="*/ 3596697 h 6118221"/>
              <a:gd name="connsiteX319" fmla="*/ 6454529 w 12153163"/>
              <a:gd name="connsiteY319" fmla="*/ 3169375 h 6118221"/>
              <a:gd name="connsiteX320" fmla="*/ 6883672 w 12153163"/>
              <a:gd name="connsiteY320" fmla="*/ 3392599 h 6118221"/>
              <a:gd name="connsiteX321" fmla="*/ 6879524 w 12153163"/>
              <a:gd name="connsiteY321" fmla="*/ 3421033 h 6118221"/>
              <a:gd name="connsiteX322" fmla="*/ 10557139 w 12153163"/>
              <a:gd name="connsiteY322" fmla="*/ 2107902 h 6118221"/>
              <a:gd name="connsiteX323" fmla="*/ 10566348 w 12153163"/>
              <a:gd name="connsiteY323" fmla="*/ 2590979 h 6118221"/>
              <a:gd name="connsiteX324" fmla="*/ 10209454 w 12153163"/>
              <a:gd name="connsiteY324" fmla="*/ 2601098 h 6118221"/>
              <a:gd name="connsiteX325" fmla="*/ 10193061 w 12153163"/>
              <a:gd name="connsiteY325" fmla="*/ 2569830 h 6118221"/>
              <a:gd name="connsiteX326" fmla="*/ 10536498 w 12153163"/>
              <a:gd name="connsiteY326" fmla="*/ 2101426 h 6118221"/>
              <a:gd name="connsiteX327" fmla="*/ 10557646 w 12153163"/>
              <a:gd name="connsiteY327" fmla="*/ 2108003 h 6118221"/>
              <a:gd name="connsiteX328" fmla="*/ 10569080 w 12153163"/>
              <a:gd name="connsiteY328" fmla="*/ 3181215 h 6118221"/>
              <a:gd name="connsiteX329" fmla="*/ 10560682 w 12153163"/>
              <a:gd name="connsiteY329" fmla="*/ 3185161 h 6118221"/>
              <a:gd name="connsiteX330" fmla="*/ 10192556 w 12153163"/>
              <a:gd name="connsiteY330" fmla="*/ 2650882 h 6118221"/>
              <a:gd name="connsiteX331" fmla="*/ 10210567 w 12153163"/>
              <a:gd name="connsiteY331" fmla="*/ 2615365 h 6118221"/>
              <a:gd name="connsiteX332" fmla="*/ 10567258 w 12153163"/>
              <a:gd name="connsiteY332" fmla="*/ 2605246 h 6118221"/>
              <a:gd name="connsiteX333" fmla="*/ 10578188 w 12153163"/>
              <a:gd name="connsiteY333" fmla="*/ 3178584 h 6118221"/>
              <a:gd name="connsiteX334" fmla="*/ 10569080 w 12153163"/>
              <a:gd name="connsiteY334" fmla="*/ 3181215 h 6118221"/>
              <a:gd name="connsiteX335" fmla="*/ 10548843 w 12153163"/>
              <a:gd name="connsiteY335" fmla="*/ 3193762 h 6118221"/>
              <a:gd name="connsiteX336" fmla="*/ 10532450 w 12153163"/>
              <a:gd name="connsiteY336" fmla="*/ 3236970 h 6118221"/>
              <a:gd name="connsiteX337" fmla="*/ 10262276 w 12153163"/>
              <a:gd name="connsiteY337" fmla="*/ 2777875 h 6118221"/>
              <a:gd name="connsiteX338" fmla="*/ 8999031 w 12153163"/>
              <a:gd name="connsiteY338" fmla="*/ 2458320 h 6118221"/>
              <a:gd name="connsiteX339" fmla="*/ 8952686 w 12153163"/>
              <a:gd name="connsiteY339" fmla="*/ 1680277 h 6118221"/>
              <a:gd name="connsiteX340" fmla="*/ 8961388 w 12153163"/>
              <a:gd name="connsiteY340" fmla="*/ 1677949 h 6118221"/>
              <a:gd name="connsiteX341" fmla="*/ 8980411 w 12153163"/>
              <a:gd name="connsiteY341" fmla="*/ 1666110 h 6118221"/>
              <a:gd name="connsiteX342" fmla="*/ 9195034 w 12153163"/>
              <a:gd name="connsiteY342" fmla="*/ 1840155 h 6118221"/>
              <a:gd name="connsiteX343" fmla="*/ 9004191 w 12153163"/>
              <a:gd name="connsiteY343" fmla="*/ 2459028 h 6118221"/>
              <a:gd name="connsiteX344" fmla="*/ 9046690 w 12153163"/>
              <a:gd name="connsiteY344" fmla="*/ 2494343 h 6118221"/>
              <a:gd name="connsiteX345" fmla="*/ 9017750 w 12153163"/>
              <a:gd name="connsiteY345" fmla="*/ 2463177 h 6118221"/>
              <a:gd name="connsiteX346" fmla="*/ 9206974 w 12153163"/>
              <a:gd name="connsiteY346" fmla="*/ 1849768 h 6118221"/>
              <a:gd name="connsiteX347" fmla="*/ 10108467 w 12153163"/>
              <a:gd name="connsiteY347" fmla="*/ 2580758 h 6118221"/>
              <a:gd name="connsiteX348" fmla="*/ 10101486 w 12153163"/>
              <a:gd name="connsiteY348" fmla="*/ 2598163 h 6118221"/>
              <a:gd name="connsiteX349" fmla="*/ 9050030 w 12153163"/>
              <a:gd name="connsiteY349" fmla="*/ 2510837 h 6118221"/>
              <a:gd name="connsiteX350" fmla="*/ 9046690 w 12153163"/>
              <a:gd name="connsiteY350" fmla="*/ 2494343 h 6118221"/>
              <a:gd name="connsiteX351" fmla="*/ 10117372 w 12153163"/>
              <a:gd name="connsiteY351" fmla="*/ 2569729 h 6118221"/>
              <a:gd name="connsiteX352" fmla="*/ 9211528 w 12153163"/>
              <a:gd name="connsiteY352" fmla="*/ 1835399 h 6118221"/>
              <a:gd name="connsiteX353" fmla="*/ 9489191 w 12153163"/>
              <a:gd name="connsiteY353" fmla="*/ 934816 h 6118221"/>
              <a:gd name="connsiteX354" fmla="*/ 9511047 w 12153163"/>
              <a:gd name="connsiteY354" fmla="*/ 934816 h 6118221"/>
              <a:gd name="connsiteX355" fmla="*/ 10129313 w 12153163"/>
              <a:gd name="connsiteY355" fmla="*/ 2561431 h 6118221"/>
              <a:gd name="connsiteX356" fmla="*/ 10117372 w 12153163"/>
              <a:gd name="connsiteY356" fmla="*/ 2569729 h 6118221"/>
              <a:gd name="connsiteX357" fmla="*/ 9471786 w 12153163"/>
              <a:gd name="connsiteY357" fmla="*/ 928441 h 6118221"/>
              <a:gd name="connsiteX358" fmla="*/ 9475630 w 12153163"/>
              <a:gd name="connsiteY358" fmla="*/ 930465 h 6118221"/>
              <a:gd name="connsiteX359" fmla="*/ 9199587 w 12153163"/>
              <a:gd name="connsiteY359" fmla="*/ 1825281 h 6118221"/>
              <a:gd name="connsiteX360" fmla="*/ 8989417 w 12153163"/>
              <a:gd name="connsiteY360" fmla="*/ 1654777 h 6118221"/>
              <a:gd name="connsiteX361" fmla="*/ 8994274 w 12153163"/>
              <a:gd name="connsiteY361" fmla="*/ 1606813 h 6118221"/>
              <a:gd name="connsiteX362" fmla="*/ 8980816 w 12153163"/>
              <a:gd name="connsiteY362" fmla="*/ 1586575 h 6118221"/>
              <a:gd name="connsiteX363" fmla="*/ 9118130 w 12153163"/>
              <a:gd name="connsiteY363" fmla="*/ 1402614 h 6118221"/>
              <a:gd name="connsiteX364" fmla="*/ 8938519 w 12153163"/>
              <a:gd name="connsiteY364" fmla="*/ 1681086 h 6118221"/>
              <a:gd name="connsiteX365" fmla="*/ 8984560 w 12153163"/>
              <a:gd name="connsiteY365" fmla="*/ 2459230 h 6118221"/>
              <a:gd name="connsiteX366" fmla="*/ 8975858 w 12153163"/>
              <a:gd name="connsiteY366" fmla="*/ 2461558 h 6118221"/>
              <a:gd name="connsiteX367" fmla="*/ 8946007 w 12153163"/>
              <a:gd name="connsiteY367" fmla="*/ 2487664 h 6118221"/>
              <a:gd name="connsiteX368" fmla="*/ 8658832 w 12153163"/>
              <a:gd name="connsiteY368" fmla="*/ 2361583 h 6118221"/>
              <a:gd name="connsiteX369" fmla="*/ 8928805 w 12153163"/>
              <a:gd name="connsiteY369" fmla="*/ 1679568 h 6118221"/>
              <a:gd name="connsiteX370" fmla="*/ 8938519 w 12153163"/>
              <a:gd name="connsiteY370" fmla="*/ 1681086 h 6118221"/>
              <a:gd name="connsiteX371" fmla="*/ 8941049 w 12153163"/>
              <a:gd name="connsiteY371" fmla="*/ 2500718 h 6118221"/>
              <a:gd name="connsiteX372" fmla="*/ 8951775 w 12153163"/>
              <a:gd name="connsiteY372" fmla="*/ 2547670 h 6118221"/>
              <a:gd name="connsiteX373" fmla="*/ 8340998 w 12153163"/>
              <a:gd name="connsiteY373" fmla="*/ 3183643 h 6118221"/>
              <a:gd name="connsiteX374" fmla="*/ 8334927 w 12153163"/>
              <a:gd name="connsiteY374" fmla="*/ 3179798 h 6118221"/>
              <a:gd name="connsiteX375" fmla="*/ 8653672 w 12153163"/>
              <a:gd name="connsiteY375" fmla="*/ 2374535 h 6118221"/>
              <a:gd name="connsiteX376" fmla="*/ 8360021 w 12153163"/>
              <a:gd name="connsiteY376" fmla="*/ 3209042 h 6118221"/>
              <a:gd name="connsiteX377" fmla="*/ 8351319 w 12153163"/>
              <a:gd name="connsiteY377" fmla="*/ 3193661 h 6118221"/>
              <a:gd name="connsiteX378" fmla="*/ 8964423 w 12153163"/>
              <a:gd name="connsiteY378" fmla="*/ 2559205 h 6118221"/>
              <a:gd name="connsiteX379" fmla="*/ 8972721 w 12153163"/>
              <a:gd name="connsiteY379" fmla="*/ 2563658 h 6118221"/>
              <a:gd name="connsiteX380" fmla="*/ 8769129 w 12153163"/>
              <a:gd name="connsiteY380" fmla="*/ 3261255 h 6118221"/>
              <a:gd name="connsiteX381" fmla="*/ 8363158 w 12153163"/>
              <a:gd name="connsiteY381" fmla="*/ 3226041 h 6118221"/>
              <a:gd name="connsiteX382" fmla="*/ 8360021 w 12153163"/>
              <a:gd name="connsiteY382" fmla="*/ 3209345 h 6118221"/>
              <a:gd name="connsiteX383" fmla="*/ 9035560 w 12153163"/>
              <a:gd name="connsiteY383" fmla="*/ 2550402 h 6118221"/>
              <a:gd name="connsiteX384" fmla="*/ 9048815 w 12153163"/>
              <a:gd name="connsiteY384" fmla="*/ 2524700 h 6118221"/>
              <a:gd name="connsiteX385" fmla="*/ 10100272 w 12153163"/>
              <a:gd name="connsiteY385" fmla="*/ 2612026 h 6118221"/>
              <a:gd name="connsiteX386" fmla="*/ 10103509 w 12153163"/>
              <a:gd name="connsiteY386" fmla="*/ 2628418 h 6118221"/>
              <a:gd name="connsiteX387" fmla="*/ 10105027 w 12153163"/>
              <a:gd name="connsiteY387" fmla="*/ 2631859 h 6118221"/>
              <a:gd name="connsiteX388" fmla="*/ 9443453 w 12153163"/>
              <a:gd name="connsiteY388" fmla="*/ 3035098 h 6118221"/>
              <a:gd name="connsiteX389" fmla="*/ 10112414 w 12153163"/>
              <a:gd name="connsiteY389" fmla="*/ 2644002 h 6118221"/>
              <a:gd name="connsiteX390" fmla="*/ 10129313 w 12153163"/>
              <a:gd name="connsiteY390" fmla="*/ 2658067 h 6118221"/>
              <a:gd name="connsiteX391" fmla="*/ 9831817 w 12153163"/>
              <a:gd name="connsiteY391" fmla="*/ 3438741 h 6118221"/>
              <a:gd name="connsiteX392" fmla="*/ 9789115 w 12153163"/>
              <a:gd name="connsiteY392" fmla="*/ 3445925 h 6118221"/>
              <a:gd name="connsiteX393" fmla="*/ 9452661 w 12153163"/>
              <a:gd name="connsiteY393" fmla="*/ 3046127 h 6118221"/>
              <a:gd name="connsiteX394" fmla="*/ 9866221 w 12153163"/>
              <a:gd name="connsiteY394" fmla="*/ 3521008 h 6118221"/>
              <a:gd name="connsiteX395" fmla="*/ 10920712 w 12153163"/>
              <a:gd name="connsiteY395" fmla="*/ 3985364 h 6118221"/>
              <a:gd name="connsiteX396" fmla="*/ 10920712 w 12153163"/>
              <a:gd name="connsiteY396" fmla="*/ 4021793 h 6118221"/>
              <a:gd name="connsiteX397" fmla="*/ 10930831 w 12153163"/>
              <a:gd name="connsiteY397" fmla="*/ 4038792 h 6118221"/>
              <a:gd name="connsiteX398" fmla="*/ 10646592 w 12153163"/>
              <a:gd name="connsiteY398" fmla="*/ 4355008 h 6118221"/>
              <a:gd name="connsiteX399" fmla="*/ 9861768 w 12153163"/>
              <a:gd name="connsiteY399" fmla="*/ 3527990 h 6118221"/>
              <a:gd name="connsiteX400" fmla="*/ 9866221 w 12153163"/>
              <a:gd name="connsiteY400" fmla="*/ 3521311 h 6118221"/>
              <a:gd name="connsiteX401" fmla="*/ 10926885 w 12153163"/>
              <a:gd name="connsiteY401" fmla="*/ 3972615 h 6118221"/>
              <a:gd name="connsiteX402" fmla="*/ 9871887 w 12153163"/>
              <a:gd name="connsiteY402" fmla="*/ 3508258 h 6118221"/>
              <a:gd name="connsiteX403" fmla="*/ 9845072 w 12153163"/>
              <a:gd name="connsiteY403" fmla="*/ 3444104 h 6118221"/>
              <a:gd name="connsiteX404" fmla="*/ 10142568 w 12153163"/>
              <a:gd name="connsiteY404" fmla="*/ 2663430 h 6118221"/>
              <a:gd name="connsiteX405" fmla="*/ 10174443 w 12153163"/>
              <a:gd name="connsiteY405" fmla="*/ 2661608 h 6118221"/>
              <a:gd name="connsiteX406" fmla="*/ 10177074 w 12153163"/>
              <a:gd name="connsiteY406" fmla="*/ 2660496 h 6118221"/>
              <a:gd name="connsiteX407" fmla="*/ 10940849 w 12153163"/>
              <a:gd name="connsiteY407" fmla="*/ 3958246 h 6118221"/>
              <a:gd name="connsiteX408" fmla="*/ 10926885 w 12153163"/>
              <a:gd name="connsiteY408" fmla="*/ 3972918 h 6118221"/>
              <a:gd name="connsiteX409" fmla="*/ 10557646 w 12153163"/>
              <a:gd name="connsiteY409" fmla="*/ 3278862 h 6118221"/>
              <a:gd name="connsiteX410" fmla="*/ 10603990 w 12153163"/>
              <a:gd name="connsiteY410" fmla="*/ 3285439 h 6118221"/>
              <a:gd name="connsiteX411" fmla="*/ 10866374 w 12153163"/>
              <a:gd name="connsiteY411" fmla="*/ 3803325 h 6118221"/>
              <a:gd name="connsiteX412" fmla="*/ 11070574 w 12153163"/>
              <a:gd name="connsiteY412" fmla="*/ 2576610 h 6118221"/>
              <a:gd name="connsiteX413" fmla="*/ 10581021 w 12153163"/>
              <a:gd name="connsiteY413" fmla="*/ 2590371 h 6118221"/>
              <a:gd name="connsiteX414" fmla="*/ 10571813 w 12153163"/>
              <a:gd name="connsiteY414" fmla="*/ 2107497 h 6118221"/>
              <a:gd name="connsiteX415" fmla="*/ 10582741 w 12153163"/>
              <a:gd name="connsiteY415" fmla="*/ 2104664 h 6118221"/>
              <a:gd name="connsiteX416" fmla="*/ 10598628 w 12153163"/>
              <a:gd name="connsiteY416" fmla="*/ 2095557 h 6118221"/>
              <a:gd name="connsiteX417" fmla="*/ 11080693 w 12153163"/>
              <a:gd name="connsiteY417" fmla="*/ 2549795 h 6118221"/>
              <a:gd name="connsiteX418" fmla="*/ 11070574 w 12153163"/>
              <a:gd name="connsiteY418" fmla="*/ 2576913 h 6118221"/>
              <a:gd name="connsiteX419" fmla="*/ 10511807 w 12153163"/>
              <a:gd name="connsiteY419" fmla="*/ 2071878 h 6118221"/>
              <a:gd name="connsiteX420" fmla="*/ 10525569 w 12153163"/>
              <a:gd name="connsiteY420" fmla="*/ 2092723 h 6118221"/>
              <a:gd name="connsiteX421" fmla="*/ 10201763 w 12153163"/>
              <a:gd name="connsiteY421" fmla="*/ 2533908 h 6118221"/>
              <a:gd name="connsiteX422" fmla="*/ 10485903 w 12153163"/>
              <a:gd name="connsiteY422" fmla="*/ 1977975 h 6118221"/>
              <a:gd name="connsiteX423" fmla="*/ 10521421 w 12153163"/>
              <a:gd name="connsiteY423" fmla="*/ 2017034 h 6118221"/>
              <a:gd name="connsiteX424" fmla="*/ 10511807 w 12153163"/>
              <a:gd name="connsiteY424" fmla="*/ 2072182 h 6118221"/>
              <a:gd name="connsiteX425" fmla="*/ 10174038 w 12153163"/>
              <a:gd name="connsiteY425" fmla="*/ 2557586 h 6118221"/>
              <a:gd name="connsiteX426" fmla="*/ 10142568 w 12153163"/>
              <a:gd name="connsiteY426" fmla="*/ 2555967 h 6118221"/>
              <a:gd name="connsiteX427" fmla="*/ 9525315 w 12153163"/>
              <a:gd name="connsiteY427" fmla="*/ 932995 h 6118221"/>
              <a:gd name="connsiteX428" fmla="*/ 9527035 w 12153163"/>
              <a:gd name="connsiteY428" fmla="*/ 928037 h 6118221"/>
              <a:gd name="connsiteX429" fmla="*/ 9530577 w 12153163"/>
              <a:gd name="connsiteY429" fmla="*/ 925810 h 6118221"/>
              <a:gd name="connsiteX430" fmla="*/ 10475886 w 12153163"/>
              <a:gd name="connsiteY430" fmla="*/ 1966945 h 6118221"/>
              <a:gd name="connsiteX431" fmla="*/ 8893389 w 12153163"/>
              <a:gd name="connsiteY431" fmla="*/ 1651539 h 6118221"/>
              <a:gd name="connsiteX432" fmla="*/ 8915650 w 12153163"/>
              <a:gd name="connsiteY432" fmla="*/ 1674306 h 6118221"/>
              <a:gd name="connsiteX433" fmla="*/ 8645880 w 12153163"/>
              <a:gd name="connsiteY433" fmla="*/ 2355916 h 6118221"/>
              <a:gd name="connsiteX434" fmla="*/ 7917926 w 12153163"/>
              <a:gd name="connsiteY434" fmla="*/ 2036563 h 6118221"/>
              <a:gd name="connsiteX435" fmla="*/ 7918837 w 12153163"/>
              <a:gd name="connsiteY435" fmla="*/ 2008838 h 6118221"/>
              <a:gd name="connsiteX436" fmla="*/ 7912664 w 12153163"/>
              <a:gd name="connsiteY436" fmla="*/ 2049516 h 6118221"/>
              <a:gd name="connsiteX437" fmla="*/ 8640618 w 12153163"/>
              <a:gd name="connsiteY437" fmla="*/ 2369172 h 6118221"/>
              <a:gd name="connsiteX438" fmla="*/ 8321671 w 12153163"/>
              <a:gd name="connsiteY438" fmla="*/ 3174840 h 6118221"/>
              <a:gd name="connsiteX439" fmla="*/ 8295968 w 12153163"/>
              <a:gd name="connsiteY439" fmla="*/ 3174840 h 6118221"/>
              <a:gd name="connsiteX440" fmla="*/ 7891212 w 12153163"/>
              <a:gd name="connsiteY440" fmla="*/ 2070259 h 6118221"/>
              <a:gd name="connsiteX441" fmla="*/ 7912664 w 12153163"/>
              <a:gd name="connsiteY441" fmla="*/ 2049516 h 6118221"/>
              <a:gd name="connsiteX442" fmla="*/ 5975095 w 12153163"/>
              <a:gd name="connsiteY442" fmla="*/ 2957182 h 6118221"/>
              <a:gd name="connsiteX443" fmla="*/ 5980155 w 12153163"/>
              <a:gd name="connsiteY443" fmla="*/ 2967301 h 6118221"/>
              <a:gd name="connsiteX444" fmla="*/ 5666469 w 12153163"/>
              <a:gd name="connsiteY444" fmla="*/ 3214911 h 6118221"/>
              <a:gd name="connsiteX445" fmla="*/ 4996597 w 12153163"/>
              <a:gd name="connsiteY445" fmla="*/ 2683567 h 6118221"/>
              <a:gd name="connsiteX446" fmla="*/ 5000341 w 12153163"/>
              <a:gd name="connsiteY446" fmla="*/ 2675876 h 6118221"/>
              <a:gd name="connsiteX447" fmla="*/ 5971756 w 12153163"/>
              <a:gd name="connsiteY447" fmla="*/ 2931885 h 6118221"/>
              <a:gd name="connsiteX448" fmla="*/ 5975095 w 12153163"/>
              <a:gd name="connsiteY448" fmla="*/ 2957182 h 6118221"/>
              <a:gd name="connsiteX449" fmla="*/ 4927484 w 12153163"/>
              <a:gd name="connsiteY449" fmla="*/ 2705626 h 6118221"/>
              <a:gd name="connsiteX450" fmla="*/ 4670667 w 12153163"/>
              <a:gd name="connsiteY450" fmla="*/ 3596090 h 6118221"/>
              <a:gd name="connsiteX451" fmla="*/ 3791637 w 12153163"/>
              <a:gd name="connsiteY451" fmla="*/ 3409902 h 6118221"/>
              <a:gd name="connsiteX452" fmla="*/ 3788399 w 12153163"/>
              <a:gd name="connsiteY452" fmla="*/ 3386426 h 6118221"/>
              <a:gd name="connsiteX453" fmla="*/ 3786881 w 12153163"/>
              <a:gd name="connsiteY453" fmla="*/ 3382682 h 6118221"/>
              <a:gd name="connsiteX454" fmla="*/ 4906639 w 12153163"/>
              <a:gd name="connsiteY454" fmla="*/ 2690144 h 6118221"/>
              <a:gd name="connsiteX455" fmla="*/ 4927484 w 12153163"/>
              <a:gd name="connsiteY455" fmla="*/ 2705626 h 6118221"/>
              <a:gd name="connsiteX456" fmla="*/ 4473348 w 12153163"/>
              <a:gd name="connsiteY456" fmla="*/ 4331937 h 6118221"/>
              <a:gd name="connsiteX457" fmla="*/ 4680583 w 12153163"/>
              <a:gd name="connsiteY457" fmla="*/ 3613494 h 6118221"/>
              <a:gd name="connsiteX458" fmla="*/ 5022097 w 12153163"/>
              <a:gd name="connsiteY458" fmla="*/ 3685946 h 6118221"/>
              <a:gd name="connsiteX459" fmla="*/ 5025233 w 12153163"/>
              <a:gd name="connsiteY459" fmla="*/ 3709422 h 6118221"/>
              <a:gd name="connsiteX460" fmla="*/ 5035352 w 12153163"/>
              <a:gd name="connsiteY460" fmla="*/ 3726320 h 6118221"/>
              <a:gd name="connsiteX461" fmla="*/ 4484276 w 12153163"/>
              <a:gd name="connsiteY461" fmla="*/ 4337705 h 6118221"/>
              <a:gd name="connsiteX462" fmla="*/ 4473348 w 12153163"/>
              <a:gd name="connsiteY462" fmla="*/ 4331937 h 6118221"/>
              <a:gd name="connsiteX463" fmla="*/ 5118935 w 12153163"/>
              <a:gd name="connsiteY463" fmla="*/ 3726017 h 6118221"/>
              <a:gd name="connsiteX464" fmla="*/ 5131988 w 12153163"/>
              <a:gd name="connsiteY464" fmla="*/ 3695660 h 6118221"/>
              <a:gd name="connsiteX465" fmla="*/ 5830193 w 12153163"/>
              <a:gd name="connsiteY465" fmla="*/ 3676737 h 6118221"/>
              <a:gd name="connsiteX466" fmla="*/ 6184354 w 12153163"/>
              <a:gd name="connsiteY466" fmla="*/ 3666618 h 6118221"/>
              <a:gd name="connsiteX467" fmla="*/ 6184962 w 12153163"/>
              <a:gd name="connsiteY467" fmla="*/ 3668541 h 6118221"/>
              <a:gd name="connsiteX468" fmla="*/ 6193259 w 12153163"/>
              <a:gd name="connsiteY468" fmla="*/ 3683518 h 6118221"/>
              <a:gd name="connsiteX469" fmla="*/ 5609600 w 12153163"/>
              <a:gd name="connsiteY469" fmla="*/ 4272843 h 6118221"/>
              <a:gd name="connsiteX470" fmla="*/ 6275222 w 12153163"/>
              <a:gd name="connsiteY470" fmla="*/ 3689690 h 6118221"/>
              <a:gd name="connsiteX471" fmla="*/ 6291311 w 12153163"/>
              <a:gd name="connsiteY471" fmla="*/ 3640107 h 6118221"/>
              <a:gd name="connsiteX472" fmla="*/ 6882863 w 12153163"/>
              <a:gd name="connsiteY472" fmla="*/ 3434997 h 6118221"/>
              <a:gd name="connsiteX473" fmla="*/ 6910386 w 12153163"/>
              <a:gd name="connsiteY473" fmla="*/ 3464443 h 6118221"/>
              <a:gd name="connsiteX474" fmla="*/ 6664901 w 12153163"/>
              <a:gd name="connsiteY474" fmla="*/ 4216177 h 6118221"/>
              <a:gd name="connsiteX475" fmla="*/ 6989112 w 12153163"/>
              <a:gd name="connsiteY475" fmla="*/ 3409902 h 6118221"/>
              <a:gd name="connsiteX476" fmla="*/ 7917926 w 12153163"/>
              <a:gd name="connsiteY476" fmla="*/ 3287159 h 6118221"/>
              <a:gd name="connsiteX477" fmla="*/ 8254582 w 12153163"/>
              <a:gd name="connsiteY477" fmla="*/ 3242636 h 6118221"/>
              <a:gd name="connsiteX478" fmla="*/ 8256100 w 12153163"/>
              <a:gd name="connsiteY478" fmla="*/ 3247392 h 6118221"/>
              <a:gd name="connsiteX479" fmla="*/ 8326224 w 12153163"/>
              <a:gd name="connsiteY479" fmla="*/ 3280481 h 6118221"/>
              <a:gd name="connsiteX480" fmla="*/ 8579196 w 12153163"/>
              <a:gd name="connsiteY480" fmla="*/ 3782177 h 6118221"/>
              <a:gd name="connsiteX481" fmla="*/ 8555822 w 12153163"/>
              <a:gd name="connsiteY481" fmla="*/ 3807676 h 6118221"/>
              <a:gd name="connsiteX482" fmla="*/ 6988808 w 12153163"/>
              <a:gd name="connsiteY482" fmla="*/ 3417086 h 6118221"/>
              <a:gd name="connsiteX483" fmla="*/ 6989112 w 12153163"/>
              <a:gd name="connsiteY483" fmla="*/ 3409902 h 6118221"/>
              <a:gd name="connsiteX484" fmla="*/ 8592857 w 12153163"/>
              <a:gd name="connsiteY484" fmla="*/ 3776814 h 6118221"/>
              <a:gd name="connsiteX485" fmla="*/ 8339176 w 12153163"/>
              <a:gd name="connsiteY485" fmla="*/ 3274005 h 6118221"/>
              <a:gd name="connsiteX486" fmla="*/ 8362045 w 12153163"/>
              <a:gd name="connsiteY486" fmla="*/ 3240208 h 6118221"/>
              <a:gd name="connsiteX487" fmla="*/ 8765081 w 12153163"/>
              <a:gd name="connsiteY487" fmla="*/ 3275422 h 6118221"/>
              <a:gd name="connsiteX488" fmla="*/ 8618964 w 12153163"/>
              <a:gd name="connsiteY488" fmla="*/ 3776409 h 6118221"/>
              <a:gd name="connsiteX489" fmla="*/ 8592857 w 12153163"/>
              <a:gd name="connsiteY489" fmla="*/ 3776814 h 6118221"/>
              <a:gd name="connsiteX490" fmla="*/ 8986382 w 12153163"/>
              <a:gd name="connsiteY490" fmla="*/ 2568009 h 6118221"/>
              <a:gd name="connsiteX491" fmla="*/ 8997614 w 12153163"/>
              <a:gd name="connsiteY491" fmla="*/ 2568616 h 6118221"/>
              <a:gd name="connsiteX492" fmla="*/ 9031816 w 12153163"/>
              <a:gd name="connsiteY492" fmla="*/ 3233125 h 6118221"/>
              <a:gd name="connsiteX493" fmla="*/ 9025845 w 12153163"/>
              <a:gd name="connsiteY493" fmla="*/ 3234845 h 6118221"/>
              <a:gd name="connsiteX494" fmla="*/ 8990025 w 12153163"/>
              <a:gd name="connsiteY494" fmla="*/ 3280886 h 6118221"/>
              <a:gd name="connsiteX495" fmla="*/ 8783599 w 12153163"/>
              <a:gd name="connsiteY495" fmla="*/ 3262773 h 6118221"/>
              <a:gd name="connsiteX496" fmla="*/ 9096779 w 12153163"/>
              <a:gd name="connsiteY496" fmla="*/ 3267731 h 6118221"/>
              <a:gd name="connsiteX497" fmla="*/ 9095261 w 12153163"/>
              <a:gd name="connsiteY497" fmla="*/ 3264291 h 6118221"/>
              <a:gd name="connsiteX498" fmla="*/ 9440417 w 12153163"/>
              <a:gd name="connsiteY498" fmla="*/ 3053919 h 6118221"/>
              <a:gd name="connsiteX499" fmla="*/ 9778287 w 12153163"/>
              <a:gd name="connsiteY499" fmla="*/ 3455437 h 6118221"/>
              <a:gd name="connsiteX500" fmla="*/ 9768168 w 12153163"/>
              <a:gd name="connsiteY500" fmla="*/ 3471729 h 6118221"/>
              <a:gd name="connsiteX501" fmla="*/ 9100320 w 12153163"/>
              <a:gd name="connsiteY501" fmla="*/ 3293939 h 6118221"/>
              <a:gd name="connsiteX502" fmla="*/ 9096779 w 12153163"/>
              <a:gd name="connsiteY502" fmla="*/ 3267731 h 6118221"/>
              <a:gd name="connsiteX503" fmla="*/ 10646794 w 12153163"/>
              <a:gd name="connsiteY503" fmla="*/ 4375246 h 6118221"/>
              <a:gd name="connsiteX504" fmla="*/ 10898350 w 12153163"/>
              <a:gd name="connsiteY504" fmla="*/ 4640362 h 6118221"/>
              <a:gd name="connsiteX505" fmla="*/ 10886814 w 12153163"/>
              <a:gd name="connsiteY505" fmla="*/ 4684581 h 6118221"/>
              <a:gd name="connsiteX506" fmla="*/ 10192657 w 12153163"/>
              <a:gd name="connsiteY506" fmla="*/ 4899911 h 6118221"/>
              <a:gd name="connsiteX507" fmla="*/ 10185068 w 12153163"/>
              <a:gd name="connsiteY507" fmla="*/ 4886757 h 6118221"/>
              <a:gd name="connsiteX508" fmla="*/ 10891064 w 12153163"/>
              <a:gd name="connsiteY508" fmla="*/ 4698140 h 6118221"/>
              <a:gd name="connsiteX509" fmla="*/ 10964326 w 12153163"/>
              <a:gd name="connsiteY509" fmla="*/ 4725239 h 6118221"/>
              <a:gd name="connsiteX510" fmla="*/ 10995795 w 12153163"/>
              <a:gd name="connsiteY510" fmla="*/ 4683873 h 6118221"/>
              <a:gd name="connsiteX511" fmla="*/ 11813706 w 12153163"/>
              <a:gd name="connsiteY511" fmla="*/ 4708159 h 6118221"/>
              <a:gd name="connsiteX512" fmla="*/ 10221293 w 12153163"/>
              <a:gd name="connsiteY512" fmla="*/ 4906084 h 6118221"/>
              <a:gd name="connsiteX513" fmla="*/ 11852360 w 12153163"/>
              <a:gd name="connsiteY513" fmla="*/ 4694903 h 6118221"/>
              <a:gd name="connsiteX514" fmla="*/ 10996098 w 12153163"/>
              <a:gd name="connsiteY514" fmla="*/ 4669606 h 6118221"/>
              <a:gd name="connsiteX515" fmla="*/ 10978997 w 12153163"/>
              <a:gd name="connsiteY515" fmla="*/ 4634897 h 6118221"/>
              <a:gd name="connsiteX516" fmla="*/ 11268499 w 12153163"/>
              <a:gd name="connsiteY516" fmla="*/ 4233581 h 6118221"/>
              <a:gd name="connsiteX517" fmla="*/ 11858836 w 12153163"/>
              <a:gd name="connsiteY517" fmla="*/ 4676588 h 6118221"/>
              <a:gd name="connsiteX518" fmla="*/ 11852360 w 12153163"/>
              <a:gd name="connsiteY518" fmla="*/ 4695105 h 6118221"/>
              <a:gd name="connsiteX519" fmla="*/ 10967462 w 12153163"/>
              <a:gd name="connsiteY519" fmla="*/ 4626600 h 6118221"/>
              <a:gd name="connsiteX520" fmla="*/ 10951069 w 12153163"/>
              <a:gd name="connsiteY520" fmla="*/ 4620832 h 6118221"/>
              <a:gd name="connsiteX521" fmla="*/ 10978997 w 12153163"/>
              <a:gd name="connsiteY521" fmla="*/ 4057715 h 6118221"/>
              <a:gd name="connsiteX522" fmla="*/ 11012592 w 12153163"/>
              <a:gd name="connsiteY522" fmla="*/ 4041423 h 6118221"/>
              <a:gd name="connsiteX523" fmla="*/ 11257166 w 12153163"/>
              <a:gd name="connsiteY523" fmla="*/ 4225081 h 6118221"/>
              <a:gd name="connsiteX524" fmla="*/ 11021194 w 12153163"/>
              <a:gd name="connsiteY524" fmla="*/ 4029584 h 6118221"/>
              <a:gd name="connsiteX525" fmla="*/ 11024938 w 12153163"/>
              <a:gd name="connsiteY525" fmla="*/ 3983341 h 6118221"/>
              <a:gd name="connsiteX526" fmla="*/ 11020991 w 12153163"/>
              <a:gd name="connsiteY526" fmla="*/ 3974841 h 6118221"/>
              <a:gd name="connsiteX527" fmla="*/ 11937663 w 12153163"/>
              <a:gd name="connsiteY527" fmla="*/ 3276636 h 6118221"/>
              <a:gd name="connsiteX528" fmla="*/ 11939181 w 12153163"/>
              <a:gd name="connsiteY528" fmla="*/ 3278053 h 6118221"/>
              <a:gd name="connsiteX529" fmla="*/ 11265463 w 12153163"/>
              <a:gd name="connsiteY529" fmla="*/ 4213344 h 6118221"/>
              <a:gd name="connsiteX530" fmla="*/ 11925014 w 12153163"/>
              <a:gd name="connsiteY530" fmla="*/ 3257916 h 6118221"/>
              <a:gd name="connsiteX531" fmla="*/ 11929062 w 12153163"/>
              <a:gd name="connsiteY531" fmla="*/ 3266416 h 6118221"/>
              <a:gd name="connsiteX532" fmla="*/ 11012390 w 12153163"/>
              <a:gd name="connsiteY532" fmla="*/ 3964621 h 6118221"/>
              <a:gd name="connsiteX533" fmla="*/ 10985979 w 12153163"/>
              <a:gd name="connsiteY533" fmla="*/ 3949746 h 6118221"/>
              <a:gd name="connsiteX534" fmla="*/ 11061871 w 12153163"/>
              <a:gd name="connsiteY534" fmla="*/ 3242535 h 6118221"/>
              <a:gd name="connsiteX535" fmla="*/ 11921978 w 12153163"/>
              <a:gd name="connsiteY535" fmla="*/ 3246178 h 6118221"/>
              <a:gd name="connsiteX536" fmla="*/ 11925014 w 12153163"/>
              <a:gd name="connsiteY536" fmla="*/ 3257916 h 6118221"/>
              <a:gd name="connsiteX537" fmla="*/ 10971813 w 12153163"/>
              <a:gd name="connsiteY537" fmla="*/ 3947823 h 6118221"/>
              <a:gd name="connsiteX538" fmla="*/ 10956635 w 12153163"/>
              <a:gd name="connsiteY538" fmla="*/ 3950353 h 6118221"/>
              <a:gd name="connsiteX539" fmla="*/ 10616943 w 12153163"/>
              <a:gd name="connsiteY539" fmla="*/ 3279874 h 6118221"/>
              <a:gd name="connsiteX540" fmla="*/ 10642544 w 12153163"/>
              <a:gd name="connsiteY540" fmla="*/ 3240309 h 6118221"/>
              <a:gd name="connsiteX541" fmla="*/ 11047300 w 12153163"/>
              <a:gd name="connsiteY541" fmla="*/ 3242029 h 6118221"/>
              <a:gd name="connsiteX542" fmla="*/ 10642645 w 12153163"/>
              <a:gd name="connsiteY542" fmla="*/ 3226041 h 6118221"/>
              <a:gd name="connsiteX543" fmla="*/ 10639710 w 12153163"/>
              <a:gd name="connsiteY543" fmla="*/ 3213899 h 6118221"/>
              <a:gd name="connsiteX544" fmla="*/ 10628276 w 12153163"/>
              <a:gd name="connsiteY544" fmla="*/ 3195280 h 6118221"/>
              <a:gd name="connsiteX545" fmla="*/ 11096073 w 12153163"/>
              <a:gd name="connsiteY545" fmla="*/ 2629228 h 6118221"/>
              <a:gd name="connsiteX546" fmla="*/ 11112567 w 12153163"/>
              <a:gd name="connsiteY546" fmla="*/ 2636210 h 6118221"/>
              <a:gd name="connsiteX547" fmla="*/ 11049121 w 12153163"/>
              <a:gd name="connsiteY547" fmla="*/ 3227863 h 6118221"/>
              <a:gd name="connsiteX548" fmla="*/ 10544693 w 12153163"/>
              <a:gd name="connsiteY548" fmla="*/ 2001653 h 6118221"/>
              <a:gd name="connsiteX549" fmla="*/ 10532146 w 12153163"/>
              <a:gd name="connsiteY549" fmla="*/ 2008230 h 6118221"/>
              <a:gd name="connsiteX550" fmla="*/ 10492986 w 12153163"/>
              <a:gd name="connsiteY550" fmla="*/ 1965124 h 6118221"/>
              <a:gd name="connsiteX551" fmla="*/ 10881248 w 12153163"/>
              <a:gd name="connsiteY551" fmla="*/ 1205295 h 6118221"/>
              <a:gd name="connsiteX552" fmla="*/ 10576670 w 12153163"/>
              <a:gd name="connsiteY552" fmla="*/ 1999832 h 6118221"/>
              <a:gd name="connsiteX553" fmla="*/ 10544693 w 12153163"/>
              <a:gd name="connsiteY553" fmla="*/ 2001249 h 6118221"/>
              <a:gd name="connsiteX554" fmla="*/ 10882767 w 12153163"/>
              <a:gd name="connsiteY554" fmla="*/ 1067880 h 6118221"/>
              <a:gd name="connsiteX555" fmla="*/ 9554660 w 12153163"/>
              <a:gd name="connsiteY555" fmla="*/ 881186 h 6118221"/>
              <a:gd name="connsiteX556" fmla="*/ 9552029 w 12153163"/>
              <a:gd name="connsiteY556" fmla="*/ 863984 h 6118221"/>
              <a:gd name="connsiteX557" fmla="*/ 10306798 w 12153163"/>
              <a:gd name="connsiteY557" fmla="*/ 514477 h 6118221"/>
              <a:gd name="connsiteX558" fmla="*/ 10890660 w 12153163"/>
              <a:gd name="connsiteY558" fmla="*/ 1050779 h 6118221"/>
              <a:gd name="connsiteX559" fmla="*/ 10882767 w 12153163"/>
              <a:gd name="connsiteY559" fmla="*/ 1067880 h 6118221"/>
              <a:gd name="connsiteX560" fmla="*/ 9460756 w 12153163"/>
              <a:gd name="connsiteY560" fmla="*/ 919739 h 6118221"/>
              <a:gd name="connsiteX561" fmla="*/ 8969584 w 12153163"/>
              <a:gd name="connsiteY561" fmla="*/ 1577468 h 6118221"/>
              <a:gd name="connsiteX562" fmla="*/ 8894492 w 12153163"/>
              <a:gd name="connsiteY562" fmla="*/ 1598536 h 6118221"/>
              <a:gd name="connsiteX563" fmla="*/ 8887723 w 12153163"/>
              <a:gd name="connsiteY563" fmla="*/ 1631301 h 6118221"/>
              <a:gd name="connsiteX564" fmla="*/ 8705582 w 12153163"/>
              <a:gd name="connsiteY564" fmla="*/ 1442887 h 6118221"/>
              <a:gd name="connsiteX565" fmla="*/ 9458530 w 12153163"/>
              <a:gd name="connsiteY565" fmla="*/ 917311 h 6118221"/>
              <a:gd name="connsiteX566" fmla="*/ 8877806 w 12153163"/>
              <a:gd name="connsiteY566" fmla="*/ 1642128 h 6118221"/>
              <a:gd name="connsiteX567" fmla="*/ 7914385 w 12153163"/>
              <a:gd name="connsiteY567" fmla="*/ 1995481 h 6118221"/>
              <a:gd name="connsiteX568" fmla="*/ 8693541 w 12153163"/>
              <a:gd name="connsiteY568" fmla="*/ 1451488 h 6118221"/>
              <a:gd name="connsiteX569" fmla="*/ 7877451 w 12153163"/>
              <a:gd name="connsiteY569" fmla="*/ 2074813 h 6118221"/>
              <a:gd name="connsiteX570" fmla="*/ 8282207 w 12153163"/>
              <a:gd name="connsiteY570" fmla="*/ 3179393 h 6118221"/>
              <a:gd name="connsiteX571" fmla="*/ 8269660 w 12153163"/>
              <a:gd name="connsiteY571" fmla="*/ 3188399 h 6118221"/>
              <a:gd name="connsiteX572" fmla="*/ 7505277 w 12153163"/>
              <a:gd name="connsiteY572" fmla="*/ 2570032 h 6118221"/>
              <a:gd name="connsiteX573" fmla="*/ 7840719 w 12153163"/>
              <a:gd name="connsiteY573" fmla="*/ 2070462 h 6118221"/>
              <a:gd name="connsiteX574" fmla="*/ 7877451 w 12153163"/>
              <a:gd name="connsiteY574" fmla="*/ 2074813 h 6118221"/>
              <a:gd name="connsiteX575" fmla="*/ 8260957 w 12153163"/>
              <a:gd name="connsiteY575" fmla="*/ 3199530 h 6118221"/>
              <a:gd name="connsiteX576" fmla="*/ 8252862 w 12153163"/>
              <a:gd name="connsiteY576" fmla="*/ 3228470 h 6118221"/>
              <a:gd name="connsiteX577" fmla="*/ 7557592 w 12153163"/>
              <a:gd name="connsiteY577" fmla="*/ 3320451 h 6118221"/>
              <a:gd name="connsiteX578" fmla="*/ 7353392 w 12153163"/>
              <a:gd name="connsiteY578" fmla="*/ 3347367 h 6118221"/>
              <a:gd name="connsiteX579" fmla="*/ 6986075 w 12153163"/>
              <a:gd name="connsiteY579" fmla="*/ 3395938 h 6118221"/>
              <a:gd name="connsiteX580" fmla="*/ 6986075 w 12153163"/>
              <a:gd name="connsiteY580" fmla="*/ 3395938 h 6118221"/>
              <a:gd name="connsiteX581" fmla="*/ 6967760 w 12153163"/>
              <a:gd name="connsiteY581" fmla="*/ 3371147 h 6118221"/>
              <a:gd name="connsiteX582" fmla="*/ 7497384 w 12153163"/>
              <a:gd name="connsiteY582" fmla="*/ 2581871 h 6118221"/>
              <a:gd name="connsiteX583" fmla="*/ 6955314 w 12153163"/>
              <a:gd name="connsiteY583" fmla="*/ 3363355 h 6118221"/>
              <a:gd name="connsiteX584" fmla="*/ 6940035 w 12153163"/>
              <a:gd name="connsiteY584" fmla="*/ 3359408 h 6118221"/>
              <a:gd name="connsiteX585" fmla="*/ 6941451 w 12153163"/>
              <a:gd name="connsiteY585" fmla="*/ 3143370 h 6118221"/>
              <a:gd name="connsiteX586" fmla="*/ 6948029 w 12153163"/>
              <a:gd name="connsiteY586" fmla="*/ 2177823 h 6118221"/>
              <a:gd name="connsiteX587" fmla="*/ 6960374 w 12153163"/>
              <a:gd name="connsiteY587" fmla="*/ 2174889 h 6118221"/>
              <a:gd name="connsiteX588" fmla="*/ 6979499 w 12153163"/>
              <a:gd name="connsiteY588" fmla="*/ 2162949 h 6118221"/>
              <a:gd name="connsiteX589" fmla="*/ 7486152 w 12153163"/>
              <a:gd name="connsiteY589" fmla="*/ 2572663 h 6118221"/>
              <a:gd name="connsiteX590" fmla="*/ 6895916 w 12153163"/>
              <a:gd name="connsiteY590" fmla="*/ 2154449 h 6118221"/>
              <a:gd name="connsiteX591" fmla="*/ 6063940 w 12153163"/>
              <a:gd name="connsiteY591" fmla="*/ 2897177 h 6118221"/>
              <a:gd name="connsiteX592" fmla="*/ 6007881 w 12153163"/>
              <a:gd name="connsiteY592" fmla="*/ 2886349 h 6118221"/>
              <a:gd name="connsiteX593" fmla="*/ 5991387 w 12153163"/>
              <a:gd name="connsiteY593" fmla="*/ 2895963 h 6118221"/>
              <a:gd name="connsiteX594" fmla="*/ 5560220 w 12153163"/>
              <a:gd name="connsiteY594" fmla="*/ 2501224 h 6118221"/>
              <a:gd name="connsiteX595" fmla="*/ 6892476 w 12153163"/>
              <a:gd name="connsiteY595" fmla="*/ 2149086 h 6118221"/>
              <a:gd name="connsiteX596" fmla="*/ 6895916 w 12153163"/>
              <a:gd name="connsiteY596" fmla="*/ 2154449 h 6118221"/>
              <a:gd name="connsiteX597" fmla="*/ 5981774 w 12153163"/>
              <a:gd name="connsiteY597" fmla="*/ 2906486 h 6118221"/>
              <a:gd name="connsiteX598" fmla="*/ 5975095 w 12153163"/>
              <a:gd name="connsiteY598" fmla="*/ 2918123 h 6118221"/>
              <a:gd name="connsiteX599" fmla="*/ 5003680 w 12153163"/>
              <a:gd name="connsiteY599" fmla="*/ 2662216 h 6118221"/>
              <a:gd name="connsiteX600" fmla="*/ 5003680 w 12153163"/>
              <a:gd name="connsiteY600" fmla="*/ 2648049 h 6118221"/>
              <a:gd name="connsiteX601" fmla="*/ 5543018 w 12153163"/>
              <a:gd name="connsiteY601" fmla="*/ 2505474 h 6118221"/>
              <a:gd name="connsiteX602" fmla="*/ 5000239 w 12153163"/>
              <a:gd name="connsiteY602" fmla="*/ 2634389 h 6118221"/>
              <a:gd name="connsiteX603" fmla="*/ 4939526 w 12153163"/>
              <a:gd name="connsiteY603" fmla="*/ 2600794 h 6118221"/>
              <a:gd name="connsiteX604" fmla="*/ 4672690 w 12153163"/>
              <a:gd name="connsiteY604" fmla="*/ 1728139 h 6118221"/>
              <a:gd name="connsiteX605" fmla="*/ 4685440 w 12153163"/>
              <a:gd name="connsiteY605" fmla="*/ 1720145 h 6118221"/>
              <a:gd name="connsiteX606" fmla="*/ 5531078 w 12153163"/>
              <a:gd name="connsiteY606" fmla="*/ 2494141 h 6118221"/>
              <a:gd name="connsiteX607" fmla="*/ 4659637 w 12153163"/>
              <a:gd name="connsiteY607" fmla="*/ 1732389 h 6118221"/>
              <a:gd name="connsiteX608" fmla="*/ 4927080 w 12153163"/>
              <a:gd name="connsiteY608" fmla="*/ 2605044 h 6118221"/>
              <a:gd name="connsiteX609" fmla="*/ 4898039 w 12153163"/>
              <a:gd name="connsiteY609" fmla="*/ 2674257 h 6118221"/>
              <a:gd name="connsiteX610" fmla="*/ 4899657 w 12153163"/>
              <a:gd name="connsiteY610" fmla="*/ 2678001 h 6118221"/>
              <a:gd name="connsiteX611" fmla="*/ 3779292 w 12153163"/>
              <a:gd name="connsiteY611" fmla="*/ 3370640 h 6118221"/>
              <a:gd name="connsiteX612" fmla="*/ 3768364 w 12153163"/>
              <a:gd name="connsiteY612" fmla="*/ 3360521 h 6118221"/>
              <a:gd name="connsiteX613" fmla="*/ 4630393 w 12153163"/>
              <a:gd name="connsiteY613" fmla="*/ 1729859 h 6118221"/>
              <a:gd name="connsiteX614" fmla="*/ 4659637 w 12153163"/>
              <a:gd name="connsiteY614" fmla="*/ 1732389 h 6118221"/>
              <a:gd name="connsiteX615" fmla="*/ 3683668 w 12153163"/>
              <a:gd name="connsiteY615" fmla="*/ 3391890 h 6118221"/>
              <a:gd name="connsiteX616" fmla="*/ 2963607 w 12153163"/>
              <a:gd name="connsiteY616" fmla="*/ 3298493 h 6118221"/>
              <a:gd name="connsiteX617" fmla="*/ 2960267 w 12153163"/>
              <a:gd name="connsiteY617" fmla="*/ 3279469 h 6118221"/>
              <a:gd name="connsiteX618" fmla="*/ 2919792 w 12153163"/>
              <a:gd name="connsiteY618" fmla="*/ 3244458 h 6118221"/>
              <a:gd name="connsiteX619" fmla="*/ 2933047 w 12153163"/>
              <a:gd name="connsiteY619" fmla="*/ 3083769 h 6118221"/>
              <a:gd name="connsiteX620" fmla="*/ 2976963 w 12153163"/>
              <a:gd name="connsiteY620" fmla="*/ 3058169 h 6118221"/>
              <a:gd name="connsiteX621" fmla="*/ 3684275 w 12153163"/>
              <a:gd name="connsiteY621" fmla="*/ 3389158 h 6118221"/>
              <a:gd name="connsiteX622" fmla="*/ 3683162 w 12153163"/>
              <a:gd name="connsiteY622" fmla="*/ 3391385 h 6118221"/>
              <a:gd name="connsiteX623" fmla="*/ 2918577 w 12153163"/>
              <a:gd name="connsiteY623" fmla="*/ 3082049 h 6118221"/>
              <a:gd name="connsiteX624" fmla="*/ 2905322 w 12153163"/>
              <a:gd name="connsiteY624" fmla="*/ 3242738 h 6118221"/>
              <a:gd name="connsiteX625" fmla="*/ 2888929 w 12153163"/>
              <a:gd name="connsiteY625" fmla="*/ 3246077 h 6118221"/>
              <a:gd name="connsiteX626" fmla="*/ 2858572 w 12153163"/>
              <a:gd name="connsiteY626" fmla="*/ 3273702 h 6118221"/>
              <a:gd name="connsiteX627" fmla="*/ 2699604 w 12153163"/>
              <a:gd name="connsiteY627" fmla="*/ 3220072 h 6118221"/>
              <a:gd name="connsiteX628" fmla="*/ 2891863 w 12153163"/>
              <a:gd name="connsiteY628" fmla="*/ 3067579 h 6118221"/>
              <a:gd name="connsiteX629" fmla="*/ 2918577 w 12153163"/>
              <a:gd name="connsiteY629" fmla="*/ 3082049 h 6118221"/>
              <a:gd name="connsiteX630" fmla="*/ 2853816 w 12153163"/>
              <a:gd name="connsiteY630" fmla="*/ 3287159 h 6118221"/>
              <a:gd name="connsiteX631" fmla="*/ 2856043 w 12153163"/>
              <a:gd name="connsiteY631" fmla="*/ 3317010 h 6118221"/>
              <a:gd name="connsiteX632" fmla="*/ 2857358 w 12153163"/>
              <a:gd name="connsiteY632" fmla="*/ 3320046 h 6118221"/>
              <a:gd name="connsiteX633" fmla="*/ 1690546 w 12153163"/>
              <a:gd name="connsiteY633" fmla="*/ 4019667 h 6118221"/>
              <a:gd name="connsiteX634" fmla="*/ 2686045 w 12153163"/>
              <a:gd name="connsiteY634" fmla="*/ 3230392 h 6118221"/>
              <a:gd name="connsiteX635" fmla="*/ 1617994 w 12153163"/>
              <a:gd name="connsiteY635" fmla="*/ 4029584 h 6118221"/>
              <a:gd name="connsiteX636" fmla="*/ 1552727 w 12153163"/>
              <a:gd name="connsiteY636" fmla="*/ 4054375 h 6118221"/>
              <a:gd name="connsiteX637" fmla="*/ 1408634 w 12153163"/>
              <a:gd name="connsiteY637" fmla="*/ 3994370 h 6118221"/>
              <a:gd name="connsiteX638" fmla="*/ 2069702 w 12153163"/>
              <a:gd name="connsiteY638" fmla="*/ 3095002 h 6118221"/>
              <a:gd name="connsiteX639" fmla="*/ 1547161 w 12153163"/>
              <a:gd name="connsiteY639" fmla="*/ 4067530 h 6118221"/>
              <a:gd name="connsiteX640" fmla="*/ 1548578 w 12153163"/>
              <a:gd name="connsiteY640" fmla="*/ 4101024 h 6118221"/>
              <a:gd name="connsiteX641" fmla="*/ 1553941 w 12153163"/>
              <a:gd name="connsiteY641" fmla="*/ 4111750 h 6118221"/>
              <a:gd name="connsiteX642" fmla="*/ 947414 w 12153163"/>
              <a:gd name="connsiteY642" fmla="*/ 4621844 h 6118221"/>
              <a:gd name="connsiteX643" fmla="*/ 1399931 w 12153163"/>
              <a:gd name="connsiteY643" fmla="*/ 4006210 h 6118221"/>
              <a:gd name="connsiteX644" fmla="*/ 1396288 w 12153163"/>
              <a:gd name="connsiteY644" fmla="*/ 5431458 h 6118221"/>
              <a:gd name="connsiteX645" fmla="*/ 1393961 w 12153163"/>
              <a:gd name="connsiteY645" fmla="*/ 5422857 h 6118221"/>
              <a:gd name="connsiteX646" fmla="*/ 1356825 w 12153163"/>
              <a:gd name="connsiteY646" fmla="*/ 5388655 h 6118221"/>
              <a:gd name="connsiteX647" fmla="*/ 1453157 w 12153163"/>
              <a:gd name="connsiteY647" fmla="*/ 4887162 h 6118221"/>
              <a:gd name="connsiteX648" fmla="*/ 2416679 w 12153163"/>
              <a:gd name="connsiteY648" fmla="*/ 5264192 h 6118221"/>
              <a:gd name="connsiteX649" fmla="*/ 2416679 w 12153163"/>
              <a:gd name="connsiteY649" fmla="*/ 5275931 h 6118221"/>
              <a:gd name="connsiteX650" fmla="*/ 2176861 w 12153163"/>
              <a:gd name="connsiteY650" fmla="*/ 5312460 h 6118221"/>
              <a:gd name="connsiteX651" fmla="*/ 2452602 w 12153163"/>
              <a:gd name="connsiteY651" fmla="*/ 5217646 h 6118221"/>
              <a:gd name="connsiteX652" fmla="*/ 2438131 w 12153163"/>
              <a:gd name="connsiteY652" fmla="*/ 5225539 h 6118221"/>
              <a:gd name="connsiteX653" fmla="*/ 1638737 w 12153163"/>
              <a:gd name="connsiteY653" fmla="*/ 4122577 h 6118221"/>
              <a:gd name="connsiteX654" fmla="*/ 1651791 w 12153163"/>
              <a:gd name="connsiteY654" fmla="*/ 4103554 h 6118221"/>
              <a:gd name="connsiteX655" fmla="*/ 2659735 w 12153163"/>
              <a:gd name="connsiteY655" fmla="*/ 4376764 h 6118221"/>
              <a:gd name="connsiteX656" fmla="*/ 2472435 w 12153163"/>
              <a:gd name="connsiteY656" fmla="*/ 5214610 h 6118221"/>
              <a:gd name="connsiteX657" fmla="*/ 2452602 w 12153163"/>
              <a:gd name="connsiteY657" fmla="*/ 5217646 h 6118221"/>
              <a:gd name="connsiteX658" fmla="*/ 2902893 w 12153163"/>
              <a:gd name="connsiteY658" fmla="*/ 3353236 h 6118221"/>
              <a:gd name="connsiteX659" fmla="*/ 2908155 w 12153163"/>
              <a:gd name="connsiteY659" fmla="*/ 3353236 h 6118221"/>
              <a:gd name="connsiteX660" fmla="*/ 2957940 w 12153163"/>
              <a:gd name="connsiteY660" fmla="*/ 3724296 h 6118221"/>
              <a:gd name="connsiteX661" fmla="*/ 3052046 w 12153163"/>
              <a:gd name="connsiteY661" fmla="*/ 4425031 h 6118221"/>
              <a:gd name="connsiteX662" fmla="*/ 3047088 w 12153163"/>
              <a:gd name="connsiteY662" fmla="*/ 4426549 h 6118221"/>
              <a:gd name="connsiteX663" fmla="*/ 3014808 w 12153163"/>
              <a:gd name="connsiteY663" fmla="*/ 4458120 h 6118221"/>
              <a:gd name="connsiteX664" fmla="*/ 2676331 w 12153163"/>
              <a:gd name="connsiteY664" fmla="*/ 4366240 h 6118221"/>
              <a:gd name="connsiteX665" fmla="*/ 3117920 w 12153163"/>
              <a:gd name="connsiteY665" fmla="*/ 4459638 h 6118221"/>
              <a:gd name="connsiteX666" fmla="*/ 3101831 w 12153163"/>
              <a:gd name="connsiteY666" fmla="*/ 4436567 h 6118221"/>
              <a:gd name="connsiteX667" fmla="*/ 3532188 w 12153163"/>
              <a:gd name="connsiteY667" fmla="*/ 3746761 h 6118221"/>
              <a:gd name="connsiteX668" fmla="*/ 4403932 w 12153163"/>
              <a:gd name="connsiteY668" fmla="*/ 4361079 h 6118221"/>
              <a:gd name="connsiteX669" fmla="*/ 4398974 w 12153163"/>
              <a:gd name="connsiteY669" fmla="*/ 4381317 h 6118221"/>
              <a:gd name="connsiteX670" fmla="*/ 3120450 w 12153163"/>
              <a:gd name="connsiteY670" fmla="*/ 4468542 h 6118221"/>
              <a:gd name="connsiteX671" fmla="*/ 3117920 w 12153163"/>
              <a:gd name="connsiteY671" fmla="*/ 4459334 h 6118221"/>
              <a:gd name="connsiteX672" fmla="*/ 4506032 w 12153163"/>
              <a:gd name="connsiteY672" fmla="*/ 4365127 h 6118221"/>
              <a:gd name="connsiteX673" fmla="*/ 4495002 w 12153163"/>
              <a:gd name="connsiteY673" fmla="*/ 4346913 h 6118221"/>
              <a:gd name="connsiteX674" fmla="*/ 5045674 w 12153163"/>
              <a:gd name="connsiteY674" fmla="*/ 3735933 h 6118221"/>
              <a:gd name="connsiteX675" fmla="*/ 5076638 w 12153163"/>
              <a:gd name="connsiteY675" fmla="*/ 3746052 h 6118221"/>
              <a:gd name="connsiteX676" fmla="*/ 5186326 w 12153163"/>
              <a:gd name="connsiteY676" fmla="*/ 4644207 h 6118221"/>
              <a:gd name="connsiteX677" fmla="*/ 5180964 w 12153163"/>
              <a:gd name="connsiteY677" fmla="*/ 4645826 h 6118221"/>
              <a:gd name="connsiteX678" fmla="*/ 5152226 w 12153163"/>
              <a:gd name="connsiteY678" fmla="*/ 4670010 h 6118221"/>
              <a:gd name="connsiteX679" fmla="*/ 4507853 w 12153163"/>
              <a:gd name="connsiteY679" fmla="*/ 4398318 h 6118221"/>
              <a:gd name="connsiteX680" fmla="*/ 4506032 w 12153163"/>
              <a:gd name="connsiteY680" fmla="*/ 4365127 h 6118221"/>
              <a:gd name="connsiteX681" fmla="*/ 5251897 w 12153163"/>
              <a:gd name="connsiteY681" fmla="*/ 4678308 h 6118221"/>
              <a:gd name="connsiteX682" fmla="*/ 5243600 w 12153163"/>
              <a:gd name="connsiteY682" fmla="*/ 4663433 h 6118221"/>
              <a:gd name="connsiteX683" fmla="*/ 5609196 w 12153163"/>
              <a:gd name="connsiteY683" fmla="*/ 4294295 h 6118221"/>
              <a:gd name="connsiteX684" fmla="*/ 6330775 w 12153163"/>
              <a:gd name="connsiteY684" fmla="*/ 5098850 h 6118221"/>
              <a:gd name="connsiteX685" fmla="*/ 6323793 w 12153163"/>
              <a:gd name="connsiteY685" fmla="*/ 5108969 h 6118221"/>
              <a:gd name="connsiteX686" fmla="*/ 5253819 w 12153163"/>
              <a:gd name="connsiteY686" fmla="*/ 4709170 h 6118221"/>
              <a:gd name="connsiteX687" fmla="*/ 5251897 w 12153163"/>
              <a:gd name="connsiteY687" fmla="*/ 4677802 h 6118221"/>
              <a:gd name="connsiteX688" fmla="*/ 5619214 w 12153163"/>
              <a:gd name="connsiteY688" fmla="*/ 4284176 h 6118221"/>
              <a:gd name="connsiteX689" fmla="*/ 6203479 w 12153163"/>
              <a:gd name="connsiteY689" fmla="*/ 3694244 h 6118221"/>
              <a:gd name="connsiteX690" fmla="*/ 6234848 w 12153163"/>
              <a:gd name="connsiteY690" fmla="*/ 3705577 h 6118221"/>
              <a:gd name="connsiteX691" fmla="*/ 6360525 w 12153163"/>
              <a:gd name="connsiteY691" fmla="*/ 5080534 h 6118221"/>
              <a:gd name="connsiteX692" fmla="*/ 6353543 w 12153163"/>
              <a:gd name="connsiteY692" fmla="*/ 5082558 h 6118221"/>
              <a:gd name="connsiteX693" fmla="*/ 6341299 w 12153163"/>
              <a:gd name="connsiteY693" fmla="*/ 5088933 h 6118221"/>
              <a:gd name="connsiteX694" fmla="*/ 6669860 w 12153163"/>
              <a:gd name="connsiteY694" fmla="*/ 4247343 h 6118221"/>
              <a:gd name="connsiteX695" fmla="*/ 6725817 w 12153163"/>
              <a:gd name="connsiteY695" fmla="*/ 4322932 h 6118221"/>
              <a:gd name="connsiteX696" fmla="*/ 6724380 w 12153163"/>
              <a:gd name="connsiteY696" fmla="*/ 4401049 h 6118221"/>
              <a:gd name="connsiteX697" fmla="*/ 6733002 w 12153163"/>
              <a:gd name="connsiteY697" fmla="*/ 4408335 h 6118221"/>
              <a:gd name="connsiteX698" fmla="*/ 6408083 w 12153163"/>
              <a:gd name="connsiteY698" fmla="*/ 5049267 h 6118221"/>
              <a:gd name="connsiteX699" fmla="*/ 6781168 w 12153163"/>
              <a:gd name="connsiteY699" fmla="*/ 4310080 h 6118221"/>
              <a:gd name="connsiteX700" fmla="*/ 6931838 w 12153163"/>
              <a:gd name="connsiteY700" fmla="*/ 3470211 h 6118221"/>
              <a:gd name="connsiteX701" fmla="*/ 6953594 w 12153163"/>
              <a:gd name="connsiteY701" fmla="*/ 3466871 h 6118221"/>
              <a:gd name="connsiteX702" fmla="*/ 6987189 w 12153163"/>
              <a:gd name="connsiteY702" fmla="*/ 3431455 h 6118221"/>
              <a:gd name="connsiteX703" fmla="*/ 8552685 w 12153163"/>
              <a:gd name="connsiteY703" fmla="*/ 3821742 h 6118221"/>
              <a:gd name="connsiteX704" fmla="*/ 8553292 w 12153163"/>
              <a:gd name="connsiteY704" fmla="*/ 3842890 h 6118221"/>
              <a:gd name="connsiteX705" fmla="*/ 6814965 w 12153163"/>
              <a:gd name="connsiteY705" fmla="*/ 4340336 h 6118221"/>
              <a:gd name="connsiteX706" fmla="*/ 6780763 w 12153163"/>
              <a:gd name="connsiteY706" fmla="*/ 4309575 h 6118221"/>
              <a:gd name="connsiteX707" fmla="*/ 8632928 w 12153163"/>
              <a:gd name="connsiteY707" fmla="*/ 3781873 h 6118221"/>
              <a:gd name="connsiteX708" fmla="*/ 8780158 w 12153163"/>
              <a:gd name="connsiteY708" fmla="*/ 3277243 h 6118221"/>
              <a:gd name="connsiteX709" fmla="*/ 8990530 w 12153163"/>
              <a:gd name="connsiteY709" fmla="*/ 3295154 h 6118221"/>
              <a:gd name="connsiteX710" fmla="*/ 8993263 w 12153163"/>
              <a:gd name="connsiteY710" fmla="*/ 3305273 h 6118221"/>
              <a:gd name="connsiteX711" fmla="*/ 9006316 w 12153163"/>
              <a:gd name="connsiteY711" fmla="*/ 3325510 h 6118221"/>
              <a:gd name="connsiteX712" fmla="*/ 8637785 w 12153163"/>
              <a:gd name="connsiteY712" fmla="*/ 3784099 h 6118221"/>
              <a:gd name="connsiteX713" fmla="*/ 8632321 w 12153163"/>
              <a:gd name="connsiteY713" fmla="*/ 3781367 h 6118221"/>
              <a:gd name="connsiteX714" fmla="*/ 9081601 w 12153163"/>
              <a:gd name="connsiteY714" fmla="*/ 3328243 h 6118221"/>
              <a:gd name="connsiteX715" fmla="*/ 9096273 w 12153163"/>
              <a:gd name="connsiteY715" fmla="*/ 3308005 h 6118221"/>
              <a:gd name="connsiteX716" fmla="*/ 9764121 w 12153163"/>
              <a:gd name="connsiteY716" fmla="*/ 3485794 h 6118221"/>
              <a:gd name="connsiteX717" fmla="*/ 9766954 w 12153163"/>
              <a:gd name="connsiteY717" fmla="*/ 3512002 h 6118221"/>
              <a:gd name="connsiteX718" fmla="*/ 9773127 w 12153163"/>
              <a:gd name="connsiteY718" fmla="*/ 3524043 h 6118221"/>
              <a:gd name="connsiteX719" fmla="*/ 9421596 w 12153163"/>
              <a:gd name="connsiteY719" fmla="*/ 3835706 h 6118221"/>
              <a:gd name="connsiteX720" fmla="*/ 9782943 w 12153163"/>
              <a:gd name="connsiteY720" fmla="*/ 3534365 h 6118221"/>
              <a:gd name="connsiteX721" fmla="*/ 9824430 w 12153163"/>
              <a:gd name="connsiteY721" fmla="*/ 3547721 h 6118221"/>
              <a:gd name="connsiteX722" fmla="*/ 10123848 w 12153163"/>
              <a:gd name="connsiteY722" fmla="*/ 4868948 h 6118221"/>
              <a:gd name="connsiteX723" fmla="*/ 10122938 w 12153163"/>
              <a:gd name="connsiteY723" fmla="*/ 4868948 h 6118221"/>
              <a:gd name="connsiteX724" fmla="*/ 10117473 w 12153163"/>
              <a:gd name="connsiteY724" fmla="*/ 4871377 h 6118221"/>
              <a:gd name="connsiteX725" fmla="*/ 9429691 w 12153163"/>
              <a:gd name="connsiteY725" fmla="*/ 3847343 h 6118221"/>
              <a:gd name="connsiteX726" fmla="*/ 11902449 w 12153163"/>
              <a:gd name="connsiteY726" fmla="*/ 4648457 h 6118221"/>
              <a:gd name="connsiteX727" fmla="*/ 11887877 w 12153163"/>
              <a:gd name="connsiteY727" fmla="*/ 4651594 h 6118221"/>
              <a:gd name="connsiteX728" fmla="*/ 11867640 w 12153163"/>
              <a:gd name="connsiteY728" fmla="*/ 4664951 h 6118221"/>
              <a:gd name="connsiteX729" fmla="*/ 11276999 w 12153163"/>
              <a:gd name="connsiteY729" fmla="*/ 4221743 h 6118221"/>
              <a:gd name="connsiteX730" fmla="*/ 11950919 w 12153163"/>
              <a:gd name="connsiteY730" fmla="*/ 3287159 h 6118221"/>
              <a:gd name="connsiteX731" fmla="*/ 11967412 w 12153163"/>
              <a:gd name="connsiteY731" fmla="*/ 3292927 h 6118221"/>
              <a:gd name="connsiteX732" fmla="*/ 11929163 w 12153163"/>
              <a:gd name="connsiteY732" fmla="*/ 3211571 h 6118221"/>
              <a:gd name="connsiteX733" fmla="*/ 11922181 w 12153163"/>
              <a:gd name="connsiteY733" fmla="*/ 3231809 h 6118221"/>
              <a:gd name="connsiteX734" fmla="*/ 11063389 w 12153163"/>
              <a:gd name="connsiteY734" fmla="*/ 3228167 h 6118221"/>
              <a:gd name="connsiteX735" fmla="*/ 11126733 w 12153163"/>
              <a:gd name="connsiteY735" fmla="*/ 2638032 h 6118221"/>
              <a:gd name="connsiteX736" fmla="*/ 11144543 w 12153163"/>
              <a:gd name="connsiteY736" fmla="*/ 2634692 h 6118221"/>
              <a:gd name="connsiteX737" fmla="*/ 11164781 w 12153163"/>
              <a:gd name="connsiteY737" fmla="*/ 2621841 h 6118221"/>
              <a:gd name="connsiteX738" fmla="*/ 10917272 w 12153163"/>
              <a:gd name="connsiteY738" fmla="*/ 1031047 h 6118221"/>
              <a:gd name="connsiteX739" fmla="*/ 10917272 w 12153163"/>
              <a:gd name="connsiteY739" fmla="*/ 1031047 h 6118221"/>
              <a:gd name="connsiteX740" fmla="*/ 10900779 w 12153163"/>
              <a:gd name="connsiteY740" fmla="*/ 1040660 h 6118221"/>
              <a:gd name="connsiteX741" fmla="*/ 10321268 w 12153163"/>
              <a:gd name="connsiteY741" fmla="*/ 508405 h 6118221"/>
              <a:gd name="connsiteX742" fmla="*/ 10717727 w 12153163"/>
              <a:gd name="connsiteY742" fmla="*/ 324848 h 6118221"/>
              <a:gd name="connsiteX743" fmla="*/ 10769131 w 12153163"/>
              <a:gd name="connsiteY743" fmla="*/ 350348 h 6118221"/>
              <a:gd name="connsiteX744" fmla="*/ 10709227 w 12153163"/>
              <a:gd name="connsiteY744" fmla="*/ 289027 h 6118221"/>
              <a:gd name="connsiteX745" fmla="*/ 10711353 w 12153163"/>
              <a:gd name="connsiteY745" fmla="*/ 311997 h 6118221"/>
              <a:gd name="connsiteX746" fmla="*/ 10309530 w 12153163"/>
              <a:gd name="connsiteY746" fmla="*/ 498185 h 6118221"/>
              <a:gd name="connsiteX747" fmla="*/ 9863692 w 12153163"/>
              <a:gd name="connsiteY747" fmla="*/ 88673 h 6118221"/>
              <a:gd name="connsiteX748" fmla="*/ 9869864 w 12153163"/>
              <a:gd name="connsiteY748" fmla="*/ 77137 h 6118221"/>
              <a:gd name="connsiteX749" fmla="*/ 9775354 w 12153163"/>
              <a:gd name="connsiteY749" fmla="*/ 91304 h 6118221"/>
              <a:gd name="connsiteX750" fmla="*/ 9794073 w 12153163"/>
              <a:gd name="connsiteY750" fmla="*/ 106381 h 6118221"/>
              <a:gd name="connsiteX751" fmla="*/ 9541101 w 12153163"/>
              <a:gd name="connsiteY751" fmla="*/ 845062 h 6118221"/>
              <a:gd name="connsiteX752" fmla="*/ 9463286 w 12153163"/>
              <a:gd name="connsiteY752" fmla="*/ 839405 h 6118221"/>
              <a:gd name="connsiteX753" fmla="*/ 9444262 w 12153163"/>
              <a:gd name="connsiteY753" fmla="*/ 879264 h 6118221"/>
              <a:gd name="connsiteX754" fmla="*/ 8293641 w 12153163"/>
              <a:gd name="connsiteY754" fmla="*/ 985411 h 6118221"/>
              <a:gd name="connsiteX755" fmla="*/ 9445881 w 12153163"/>
              <a:gd name="connsiteY755" fmla="*/ 892722 h 6118221"/>
              <a:gd name="connsiteX756" fmla="*/ 9447905 w 12153163"/>
              <a:gd name="connsiteY756" fmla="*/ 899602 h 6118221"/>
              <a:gd name="connsiteX757" fmla="*/ 9450738 w 12153163"/>
              <a:gd name="connsiteY757" fmla="*/ 906079 h 6118221"/>
              <a:gd name="connsiteX758" fmla="*/ 8695868 w 12153163"/>
              <a:gd name="connsiteY758" fmla="*/ 1432869 h 6118221"/>
              <a:gd name="connsiteX759" fmla="*/ 8279171 w 12153163"/>
              <a:gd name="connsiteY759" fmla="*/ 1001196 h 6118221"/>
              <a:gd name="connsiteX760" fmla="*/ 8683826 w 12153163"/>
              <a:gd name="connsiteY760" fmla="*/ 1440762 h 6118221"/>
              <a:gd name="connsiteX761" fmla="*/ 7906188 w 12153163"/>
              <a:gd name="connsiteY761" fmla="*/ 1983439 h 6118221"/>
              <a:gd name="connsiteX762" fmla="*/ 7891819 w 12153163"/>
              <a:gd name="connsiteY762" fmla="*/ 1972207 h 6118221"/>
              <a:gd name="connsiteX763" fmla="*/ 8266219 w 12153163"/>
              <a:gd name="connsiteY763" fmla="*/ 1008077 h 6118221"/>
              <a:gd name="connsiteX764" fmla="*/ 7811678 w 12153163"/>
              <a:gd name="connsiteY764" fmla="*/ 2033730 h 6118221"/>
              <a:gd name="connsiteX765" fmla="*/ 7813499 w 12153163"/>
              <a:gd name="connsiteY765" fmla="*/ 2039599 h 6118221"/>
              <a:gd name="connsiteX766" fmla="*/ 7828880 w 12153163"/>
              <a:gd name="connsiteY766" fmla="*/ 2062164 h 6118221"/>
              <a:gd name="connsiteX767" fmla="*/ 7494146 w 12153163"/>
              <a:gd name="connsiteY767" fmla="*/ 2560723 h 6118221"/>
              <a:gd name="connsiteX768" fmla="*/ 6988201 w 12153163"/>
              <a:gd name="connsiteY768" fmla="*/ 2151717 h 6118221"/>
              <a:gd name="connsiteX769" fmla="*/ 6996296 w 12153163"/>
              <a:gd name="connsiteY769" fmla="*/ 2123890 h 6118221"/>
              <a:gd name="connsiteX770" fmla="*/ 6858476 w 12153163"/>
              <a:gd name="connsiteY770" fmla="*/ 2142711 h 6118221"/>
              <a:gd name="connsiteX771" fmla="*/ 5547470 w 12153163"/>
              <a:gd name="connsiteY771" fmla="*/ 2489790 h 6118221"/>
              <a:gd name="connsiteX772" fmla="*/ 4695053 w 12153163"/>
              <a:gd name="connsiteY772" fmla="*/ 1709621 h 6118221"/>
              <a:gd name="connsiteX773" fmla="*/ 4702035 w 12153163"/>
              <a:gd name="connsiteY773" fmla="*/ 1695961 h 6118221"/>
              <a:gd name="connsiteX774" fmla="*/ 2875370 w 12153163"/>
              <a:gd name="connsiteY774" fmla="*/ 3035199 h 6118221"/>
              <a:gd name="connsiteX775" fmla="*/ 2882858 w 12153163"/>
              <a:gd name="connsiteY775" fmla="*/ 3056550 h 6118221"/>
              <a:gd name="connsiteX776" fmla="*/ 2683313 w 12153163"/>
              <a:gd name="connsiteY776" fmla="*/ 3214607 h 6118221"/>
              <a:gd name="connsiteX777" fmla="*/ 2163909 w 12153163"/>
              <a:gd name="connsiteY777" fmla="*/ 3039550 h 6118221"/>
              <a:gd name="connsiteX778" fmla="*/ 2164516 w 12153163"/>
              <a:gd name="connsiteY778" fmla="*/ 3035907 h 6118221"/>
              <a:gd name="connsiteX779" fmla="*/ 2068791 w 12153163"/>
              <a:gd name="connsiteY779" fmla="*/ 3065556 h 6118221"/>
              <a:gd name="connsiteX780" fmla="*/ 2071624 w 12153163"/>
              <a:gd name="connsiteY780" fmla="*/ 3068490 h 6118221"/>
              <a:gd name="connsiteX781" fmla="*/ 1395175 w 12153163"/>
              <a:gd name="connsiteY781" fmla="*/ 3988805 h 6118221"/>
              <a:gd name="connsiteX782" fmla="*/ 1020776 w 12153163"/>
              <a:gd name="connsiteY782" fmla="*/ 3832973 h 6118221"/>
              <a:gd name="connsiteX783" fmla="*/ 1019359 w 12153163"/>
              <a:gd name="connsiteY783" fmla="*/ 3799480 h 6118221"/>
              <a:gd name="connsiteX784" fmla="*/ 1016526 w 12153163"/>
              <a:gd name="connsiteY784" fmla="*/ 3793206 h 6118221"/>
              <a:gd name="connsiteX785" fmla="*/ 970687 w 12153163"/>
              <a:gd name="connsiteY785" fmla="*/ 3873652 h 6118221"/>
              <a:gd name="connsiteX786" fmla="*/ 1015311 w 12153163"/>
              <a:gd name="connsiteY786" fmla="*/ 3846128 h 6118221"/>
              <a:gd name="connsiteX787" fmla="*/ 1386473 w 12153163"/>
              <a:gd name="connsiteY787" fmla="*/ 4000846 h 6118221"/>
              <a:gd name="connsiteX788" fmla="*/ 935878 w 12153163"/>
              <a:gd name="connsiteY788" fmla="*/ 4614052 h 6118221"/>
              <a:gd name="connsiteX789" fmla="*/ 918170 w 12153163"/>
              <a:gd name="connsiteY789" fmla="*/ 4605957 h 6118221"/>
              <a:gd name="connsiteX790" fmla="*/ 852397 w 12153163"/>
              <a:gd name="connsiteY790" fmla="*/ 4678814 h 6118221"/>
              <a:gd name="connsiteX791" fmla="*/ 852397 w 12153163"/>
              <a:gd name="connsiteY791" fmla="*/ 4678814 h 6118221"/>
              <a:gd name="connsiteX792" fmla="*/ 862516 w 12153163"/>
              <a:gd name="connsiteY792" fmla="*/ 4696319 h 6118221"/>
              <a:gd name="connsiteX793" fmla="*/ 524038 w 12153163"/>
              <a:gd name="connsiteY793" fmla="*/ 5082963 h 6118221"/>
              <a:gd name="connsiteX794" fmla="*/ 107949 w 12153163"/>
              <a:gd name="connsiteY794" fmla="*/ 4904061 h 6118221"/>
              <a:gd name="connsiteX795" fmla="*/ 110074 w 12153163"/>
              <a:gd name="connsiteY795" fmla="*/ 4887061 h 6118221"/>
              <a:gd name="connsiteX796" fmla="*/ 853915 w 12153163"/>
              <a:gd name="connsiteY796" fmla="*/ 4685694 h 6118221"/>
              <a:gd name="connsiteX797" fmla="*/ 102586 w 12153163"/>
              <a:gd name="connsiteY797" fmla="*/ 4917114 h 6118221"/>
              <a:gd name="connsiteX798" fmla="*/ 514527 w 12153163"/>
              <a:gd name="connsiteY798" fmla="*/ 5093689 h 6118221"/>
              <a:gd name="connsiteX799" fmla="*/ 331577 w 12153163"/>
              <a:gd name="connsiteY799" fmla="*/ 5302645 h 6118221"/>
              <a:gd name="connsiteX800" fmla="*/ 281893 w 12153163"/>
              <a:gd name="connsiteY800" fmla="*/ 5296573 h 6118221"/>
              <a:gd name="connsiteX801" fmla="*/ 91050 w 12153163"/>
              <a:gd name="connsiteY801" fmla="*/ 4930066 h 6118221"/>
              <a:gd name="connsiteX802" fmla="*/ 102586 w 12153163"/>
              <a:gd name="connsiteY802" fmla="*/ 4916811 h 6118221"/>
              <a:gd name="connsiteX803" fmla="*/ 356166 w 12153163"/>
              <a:gd name="connsiteY803" fmla="*/ 5346662 h 6118221"/>
              <a:gd name="connsiteX804" fmla="*/ 352826 w 12153163"/>
              <a:gd name="connsiteY804" fmla="*/ 5329865 h 6118221"/>
              <a:gd name="connsiteX805" fmla="*/ 342708 w 12153163"/>
              <a:gd name="connsiteY805" fmla="*/ 5312358 h 6118221"/>
              <a:gd name="connsiteX806" fmla="*/ 528693 w 12153163"/>
              <a:gd name="connsiteY806" fmla="*/ 5099861 h 6118221"/>
              <a:gd name="connsiteX807" fmla="*/ 1289433 w 12153163"/>
              <a:gd name="connsiteY807" fmla="*/ 5426803 h 6118221"/>
              <a:gd name="connsiteX808" fmla="*/ 1288623 w 12153163"/>
              <a:gd name="connsiteY808" fmla="*/ 5429940 h 6118221"/>
              <a:gd name="connsiteX809" fmla="*/ 2498035 w 12153163"/>
              <a:gd name="connsiteY809" fmla="*/ 5221187 h 6118221"/>
              <a:gd name="connsiteX810" fmla="*/ 2486297 w 12153163"/>
              <a:gd name="connsiteY810" fmla="*/ 5216431 h 6118221"/>
              <a:gd name="connsiteX811" fmla="*/ 2673194 w 12153163"/>
              <a:gd name="connsiteY811" fmla="*/ 4380407 h 6118221"/>
              <a:gd name="connsiteX812" fmla="*/ 3011267 w 12153163"/>
              <a:gd name="connsiteY812" fmla="*/ 4471477 h 6118221"/>
              <a:gd name="connsiteX813" fmla="*/ 3014201 w 12153163"/>
              <a:gd name="connsiteY813" fmla="*/ 4497078 h 6118221"/>
              <a:gd name="connsiteX814" fmla="*/ 3028165 w 12153163"/>
              <a:gd name="connsiteY814" fmla="*/ 4518125 h 6118221"/>
              <a:gd name="connsiteX815" fmla="*/ 3327786 w 12153163"/>
              <a:gd name="connsiteY815" fmla="*/ 4961637 h 6118221"/>
              <a:gd name="connsiteX816" fmla="*/ 3097783 w 12153163"/>
              <a:gd name="connsiteY816" fmla="*/ 4523690 h 6118221"/>
              <a:gd name="connsiteX817" fmla="*/ 3121057 w 12153163"/>
              <a:gd name="connsiteY817" fmla="*/ 4483215 h 6118221"/>
              <a:gd name="connsiteX818" fmla="*/ 4400289 w 12153163"/>
              <a:gd name="connsiteY818" fmla="*/ 4395484 h 6118221"/>
              <a:gd name="connsiteX819" fmla="*/ 4402313 w 12153163"/>
              <a:gd name="connsiteY819" fmla="*/ 4402567 h 6118221"/>
              <a:gd name="connsiteX820" fmla="*/ 8607833 w 12153163"/>
              <a:gd name="connsiteY820" fmla="*/ 3885491 h 6118221"/>
              <a:gd name="connsiteX821" fmla="*/ 8661797 w 12153163"/>
              <a:gd name="connsiteY821" fmla="*/ 3828987 h 6118221"/>
              <a:gd name="connsiteX822" fmla="*/ 8658428 w 12153163"/>
              <a:gd name="connsiteY822" fmla="*/ 3811218 h 6118221"/>
              <a:gd name="connsiteX823" fmla="*/ 8648309 w 12153163"/>
              <a:gd name="connsiteY823" fmla="*/ 3793813 h 6118221"/>
              <a:gd name="connsiteX824" fmla="*/ 9017446 w 12153163"/>
              <a:gd name="connsiteY824" fmla="*/ 3334617 h 6118221"/>
              <a:gd name="connsiteX825" fmla="*/ 9018560 w 12153163"/>
              <a:gd name="connsiteY825" fmla="*/ 3335224 h 6118221"/>
              <a:gd name="connsiteX826" fmla="*/ 8530930 w 12153163"/>
              <a:gd name="connsiteY826" fmla="*/ 4592702 h 6118221"/>
              <a:gd name="connsiteX827" fmla="*/ 8530930 w 12153163"/>
              <a:gd name="connsiteY827" fmla="*/ 4592702 h 6118221"/>
              <a:gd name="connsiteX828" fmla="*/ 8572923 w 12153163"/>
              <a:gd name="connsiteY828" fmla="*/ 4648457 h 6118221"/>
              <a:gd name="connsiteX829" fmla="*/ 8569584 w 12153163"/>
              <a:gd name="connsiteY829" fmla="*/ 4627207 h 6118221"/>
              <a:gd name="connsiteX830" fmla="*/ 8563411 w 12153163"/>
              <a:gd name="connsiteY830" fmla="*/ 4615266 h 6118221"/>
              <a:gd name="connsiteX831" fmla="*/ 9418965 w 12153163"/>
              <a:gd name="connsiteY831" fmla="*/ 3856348 h 6118221"/>
              <a:gd name="connsiteX832" fmla="*/ 10105230 w 12153163"/>
              <a:gd name="connsiteY832" fmla="*/ 4878966 h 6118221"/>
              <a:gd name="connsiteX833" fmla="*/ 10088331 w 12153163"/>
              <a:gd name="connsiteY833" fmla="*/ 4905983 h 6118221"/>
              <a:gd name="connsiteX834" fmla="*/ 10152283 w 12153163"/>
              <a:gd name="connsiteY834" fmla="*/ 4975096 h 6118221"/>
              <a:gd name="connsiteX835" fmla="*/ 10160580 w 12153163"/>
              <a:gd name="connsiteY835" fmla="*/ 4972768 h 6118221"/>
              <a:gd name="connsiteX836" fmla="*/ 10184663 w 12153163"/>
              <a:gd name="connsiteY836" fmla="*/ 4955465 h 6118221"/>
              <a:gd name="connsiteX837" fmla="*/ 10805762 w 12153163"/>
              <a:gd name="connsiteY837" fmla="*/ 5317722 h 6118221"/>
              <a:gd name="connsiteX838" fmla="*/ 10222508 w 12153163"/>
              <a:gd name="connsiteY838" fmla="*/ 5647395 h 6118221"/>
              <a:gd name="connsiteX839" fmla="*/ 10179604 w 12153163"/>
              <a:gd name="connsiteY839" fmla="*/ 5624628 h 6118221"/>
              <a:gd name="connsiteX840" fmla="*/ 10232627 w 12153163"/>
              <a:gd name="connsiteY840" fmla="*/ 5686556 h 6118221"/>
              <a:gd name="connsiteX841" fmla="*/ 10229692 w 12153163"/>
              <a:gd name="connsiteY841" fmla="*/ 5660752 h 6118221"/>
              <a:gd name="connsiteX842" fmla="*/ 10229692 w 12153163"/>
              <a:gd name="connsiteY842" fmla="*/ 5659842 h 6118221"/>
              <a:gd name="connsiteX843" fmla="*/ 10820434 w 12153163"/>
              <a:gd name="connsiteY843" fmla="*/ 5325918 h 6118221"/>
              <a:gd name="connsiteX844" fmla="*/ 12047352 w 12153163"/>
              <a:gd name="connsiteY844" fmla="*/ 6041527 h 6118221"/>
              <a:gd name="connsiteX845" fmla="*/ 12045833 w 12153163"/>
              <a:gd name="connsiteY845" fmla="*/ 6045372 h 611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Lst>
            <a:rect l="l" t="t" r="r" b="b"/>
            <a:pathLst>
              <a:path w="12153163" h="6118221">
                <a:moveTo>
                  <a:pt x="12149654" y="6044158"/>
                </a:moveTo>
                <a:cubicBezTo>
                  <a:pt x="12141661" y="6022210"/>
                  <a:pt x="12120612" y="6007730"/>
                  <a:pt x="12097238" y="6008034"/>
                </a:cubicBezTo>
                <a:lnTo>
                  <a:pt x="11921574" y="4757033"/>
                </a:lnTo>
                <a:lnTo>
                  <a:pt x="11925925" y="4755717"/>
                </a:lnTo>
                <a:cubicBezTo>
                  <a:pt x="11954562" y="4745203"/>
                  <a:pt x="11969234" y="4713450"/>
                  <a:pt x="11958710" y="4684814"/>
                </a:cubicBezTo>
                <a:cubicBezTo>
                  <a:pt x="11951931" y="4666377"/>
                  <a:pt x="11935942" y="4652930"/>
                  <a:pt x="11916616" y="4649468"/>
                </a:cubicBezTo>
                <a:lnTo>
                  <a:pt x="11981376" y="3293534"/>
                </a:lnTo>
                <a:cubicBezTo>
                  <a:pt x="11986335" y="3293130"/>
                  <a:pt x="11991294" y="3292077"/>
                  <a:pt x="11995948" y="3290397"/>
                </a:cubicBezTo>
                <a:cubicBezTo>
                  <a:pt x="12024584" y="3279894"/>
                  <a:pt x="12039358" y="3248131"/>
                  <a:pt x="12028834" y="3219464"/>
                </a:cubicBezTo>
                <a:cubicBezTo>
                  <a:pt x="12018310" y="3190797"/>
                  <a:pt x="11986537" y="3176074"/>
                  <a:pt x="11957901" y="3186578"/>
                </a:cubicBezTo>
                <a:cubicBezTo>
                  <a:pt x="11950312" y="3189381"/>
                  <a:pt x="11943430" y="3193762"/>
                  <a:pt x="11937663" y="3199429"/>
                </a:cubicBezTo>
                <a:lnTo>
                  <a:pt x="11172977" y="2609901"/>
                </a:lnTo>
                <a:cubicBezTo>
                  <a:pt x="11188256" y="2583501"/>
                  <a:pt x="11179251" y="2549693"/>
                  <a:pt x="11152941" y="2534394"/>
                </a:cubicBezTo>
                <a:cubicBezTo>
                  <a:pt x="11138775" y="2526177"/>
                  <a:pt x="11121674" y="2524669"/>
                  <a:pt x="11106293" y="2530265"/>
                </a:cubicBezTo>
                <a:cubicBezTo>
                  <a:pt x="11100526" y="2532431"/>
                  <a:pt x="11095162" y="2535497"/>
                  <a:pt x="11090305" y="2539372"/>
                </a:cubicBezTo>
                <a:lnTo>
                  <a:pt x="10608240" y="2085134"/>
                </a:lnTo>
                <a:cubicBezTo>
                  <a:pt x="10619067" y="2070259"/>
                  <a:pt x="10621698" y="2050973"/>
                  <a:pt x="10615323" y="2033730"/>
                </a:cubicBezTo>
                <a:cubicBezTo>
                  <a:pt x="10610770" y="2021051"/>
                  <a:pt x="10601663" y="2010527"/>
                  <a:pt x="10589723" y="2004183"/>
                </a:cubicBezTo>
                <a:lnTo>
                  <a:pt x="10922634" y="1135879"/>
                </a:lnTo>
                <a:cubicBezTo>
                  <a:pt x="10933260" y="1138399"/>
                  <a:pt x="10944390" y="1137771"/>
                  <a:pt x="10954611" y="1134058"/>
                </a:cubicBezTo>
                <a:cubicBezTo>
                  <a:pt x="10983248" y="1123635"/>
                  <a:pt x="10998122" y="1091933"/>
                  <a:pt x="10987700" y="1063256"/>
                </a:cubicBezTo>
                <a:cubicBezTo>
                  <a:pt x="10979099" y="1039719"/>
                  <a:pt x="10955825" y="1024875"/>
                  <a:pt x="10930831" y="1027101"/>
                </a:cubicBezTo>
                <a:lnTo>
                  <a:pt x="10782285" y="346604"/>
                </a:lnTo>
                <a:lnTo>
                  <a:pt x="10782285" y="346604"/>
                </a:lnTo>
                <a:cubicBezTo>
                  <a:pt x="10810821" y="335807"/>
                  <a:pt x="10825191" y="303912"/>
                  <a:pt x="10814363" y="275377"/>
                </a:cubicBezTo>
                <a:cubicBezTo>
                  <a:pt x="10803637" y="246842"/>
                  <a:pt x="10771661" y="232463"/>
                  <a:pt x="10743125" y="243260"/>
                </a:cubicBezTo>
                <a:cubicBezTo>
                  <a:pt x="10728757" y="248734"/>
                  <a:pt x="10717221" y="260006"/>
                  <a:pt x="10711453" y="274355"/>
                </a:cubicBezTo>
                <a:lnTo>
                  <a:pt x="9871583" y="62566"/>
                </a:lnTo>
                <a:cubicBezTo>
                  <a:pt x="9872697" y="53955"/>
                  <a:pt x="9871685" y="45212"/>
                  <a:pt x="9868650" y="37067"/>
                </a:cubicBezTo>
                <a:cubicBezTo>
                  <a:pt x="9858733" y="8218"/>
                  <a:pt x="9827262" y="-7113"/>
                  <a:pt x="9798424" y="2834"/>
                </a:cubicBezTo>
                <a:cubicBezTo>
                  <a:pt x="9769585" y="12771"/>
                  <a:pt x="9754204" y="44221"/>
                  <a:pt x="9764222" y="73070"/>
                </a:cubicBezTo>
                <a:cubicBezTo>
                  <a:pt x="9764424" y="73758"/>
                  <a:pt x="9764627" y="74436"/>
                  <a:pt x="9764931" y="75114"/>
                </a:cubicBezTo>
                <a:cubicBezTo>
                  <a:pt x="9764931" y="76227"/>
                  <a:pt x="9765841" y="77239"/>
                  <a:pt x="9766246" y="78251"/>
                </a:cubicBezTo>
                <a:lnTo>
                  <a:pt x="8264600" y="986524"/>
                </a:lnTo>
                <a:lnTo>
                  <a:pt x="8260856" y="982578"/>
                </a:lnTo>
                <a:lnTo>
                  <a:pt x="8257719" y="990673"/>
                </a:lnTo>
                <a:lnTo>
                  <a:pt x="8233231" y="1005649"/>
                </a:lnTo>
                <a:lnTo>
                  <a:pt x="8252660" y="1003928"/>
                </a:lnTo>
                <a:lnTo>
                  <a:pt x="7878260" y="1967552"/>
                </a:lnTo>
                <a:cubicBezTo>
                  <a:pt x="7848622" y="1960277"/>
                  <a:pt x="7818710" y="1978410"/>
                  <a:pt x="7811435" y="2008048"/>
                </a:cubicBezTo>
                <a:cubicBezTo>
                  <a:pt x="7810463" y="2012015"/>
                  <a:pt x="7809937" y="2016083"/>
                  <a:pt x="7809856" y="2020171"/>
                </a:cubicBezTo>
                <a:lnTo>
                  <a:pt x="6994677" y="2110431"/>
                </a:lnTo>
                <a:cubicBezTo>
                  <a:pt x="6994222" y="2108398"/>
                  <a:pt x="6993615" y="2106404"/>
                  <a:pt x="6992856" y="2104461"/>
                </a:cubicBezTo>
                <a:cubicBezTo>
                  <a:pt x="6982777" y="2075724"/>
                  <a:pt x="6951307" y="2060586"/>
                  <a:pt x="6922569" y="2070664"/>
                </a:cubicBezTo>
                <a:cubicBezTo>
                  <a:pt x="6896149" y="2079933"/>
                  <a:pt x="6880869" y="2107507"/>
                  <a:pt x="6887012" y="2134818"/>
                </a:cubicBezTo>
                <a:lnTo>
                  <a:pt x="4704868" y="1682098"/>
                </a:lnTo>
                <a:cubicBezTo>
                  <a:pt x="4705526" y="1674236"/>
                  <a:pt x="4704464" y="1666322"/>
                  <a:pt x="4701732" y="1658926"/>
                </a:cubicBezTo>
                <a:cubicBezTo>
                  <a:pt x="4691785" y="1630077"/>
                  <a:pt x="4660346" y="1614746"/>
                  <a:pt x="4631496" y="1624693"/>
                </a:cubicBezTo>
                <a:cubicBezTo>
                  <a:pt x="4602647" y="1634630"/>
                  <a:pt x="4587318" y="1666080"/>
                  <a:pt x="4597264" y="1694929"/>
                </a:cubicBezTo>
                <a:cubicBezTo>
                  <a:pt x="4597497" y="1695617"/>
                  <a:pt x="4597750" y="1696295"/>
                  <a:pt x="4598013" y="1696973"/>
                </a:cubicBezTo>
                <a:cubicBezTo>
                  <a:pt x="4601899" y="1707527"/>
                  <a:pt x="4608972" y="1716624"/>
                  <a:pt x="4618250" y="1722978"/>
                </a:cubicBezTo>
                <a:lnTo>
                  <a:pt x="3756119" y="3353742"/>
                </a:lnTo>
                <a:cubicBezTo>
                  <a:pt x="3731743" y="3344534"/>
                  <a:pt x="3704240" y="3353752"/>
                  <a:pt x="3690347" y="3375801"/>
                </a:cubicBezTo>
                <a:lnTo>
                  <a:pt x="2983035" y="3044812"/>
                </a:lnTo>
                <a:cubicBezTo>
                  <a:pt x="2992526" y="3015811"/>
                  <a:pt x="2976721" y="2984604"/>
                  <a:pt x="2947720" y="2975113"/>
                </a:cubicBezTo>
                <a:cubicBezTo>
                  <a:pt x="2918719" y="2965621"/>
                  <a:pt x="2887512" y="2981427"/>
                  <a:pt x="2878021" y="3010428"/>
                </a:cubicBezTo>
                <a:cubicBezTo>
                  <a:pt x="2876887" y="3013878"/>
                  <a:pt x="2876108" y="3017430"/>
                  <a:pt x="2875673" y="3021032"/>
                </a:cubicBezTo>
                <a:lnTo>
                  <a:pt x="2164820" y="3021032"/>
                </a:lnTo>
                <a:cubicBezTo>
                  <a:pt x="2164324" y="3016995"/>
                  <a:pt x="2163373" y="3013018"/>
                  <a:pt x="2161987" y="3009193"/>
                </a:cubicBezTo>
                <a:cubicBezTo>
                  <a:pt x="2151483" y="2980526"/>
                  <a:pt x="2119720" y="2965803"/>
                  <a:pt x="2091053" y="2976307"/>
                </a:cubicBezTo>
                <a:cubicBezTo>
                  <a:pt x="2062386" y="2986810"/>
                  <a:pt x="2047663" y="3018573"/>
                  <a:pt x="2058166" y="3047240"/>
                </a:cubicBezTo>
                <a:cubicBezTo>
                  <a:pt x="2058976" y="3049365"/>
                  <a:pt x="2059988" y="3051490"/>
                  <a:pt x="2061000" y="3053514"/>
                </a:cubicBezTo>
                <a:lnTo>
                  <a:pt x="1008633" y="3781064"/>
                </a:lnTo>
                <a:cubicBezTo>
                  <a:pt x="988203" y="3758397"/>
                  <a:pt x="953262" y="3756586"/>
                  <a:pt x="930606" y="3777026"/>
                </a:cubicBezTo>
                <a:cubicBezTo>
                  <a:pt x="913839" y="3792134"/>
                  <a:pt x="907950" y="3815934"/>
                  <a:pt x="915741" y="3837122"/>
                </a:cubicBezTo>
                <a:cubicBezTo>
                  <a:pt x="922238" y="3855033"/>
                  <a:pt x="937558" y="3868289"/>
                  <a:pt x="956217" y="3872134"/>
                </a:cubicBezTo>
                <a:lnTo>
                  <a:pt x="903599" y="4603933"/>
                </a:lnTo>
                <a:cubicBezTo>
                  <a:pt x="897305" y="4604177"/>
                  <a:pt x="891092" y="4605542"/>
                  <a:pt x="885283" y="4607981"/>
                </a:cubicBezTo>
                <a:cubicBezTo>
                  <a:pt x="859237" y="4617564"/>
                  <a:pt x="844342" y="4644976"/>
                  <a:pt x="850474" y="4672034"/>
                </a:cubicBezTo>
                <a:lnTo>
                  <a:pt x="108151" y="4872692"/>
                </a:lnTo>
                <a:lnTo>
                  <a:pt x="107038" y="4869353"/>
                </a:lnTo>
                <a:cubicBezTo>
                  <a:pt x="96555" y="4840696"/>
                  <a:pt x="64822" y="4825973"/>
                  <a:pt x="36165" y="4836456"/>
                </a:cubicBezTo>
                <a:cubicBezTo>
                  <a:pt x="7508" y="4846950"/>
                  <a:pt x="-7215" y="4878672"/>
                  <a:pt x="3269" y="4907329"/>
                </a:cubicBezTo>
                <a:cubicBezTo>
                  <a:pt x="13762" y="4935985"/>
                  <a:pt x="45485" y="4950709"/>
                  <a:pt x="74141" y="4940225"/>
                </a:cubicBezTo>
                <a:cubicBezTo>
                  <a:pt x="74182" y="4940215"/>
                  <a:pt x="74212" y="4940195"/>
                  <a:pt x="74253" y="4940185"/>
                </a:cubicBezTo>
                <a:cubicBezTo>
                  <a:pt x="75973" y="4939477"/>
                  <a:pt x="77592" y="4938870"/>
                  <a:pt x="79110" y="4938060"/>
                </a:cubicBezTo>
                <a:lnTo>
                  <a:pt x="269345" y="5303352"/>
                </a:lnTo>
                <a:cubicBezTo>
                  <a:pt x="244291" y="5320767"/>
                  <a:pt x="238098" y="5355192"/>
                  <a:pt x="255513" y="5380257"/>
                </a:cubicBezTo>
                <a:cubicBezTo>
                  <a:pt x="272927" y="5405311"/>
                  <a:pt x="307352" y="5411504"/>
                  <a:pt x="332406" y="5394089"/>
                </a:cubicBezTo>
                <a:cubicBezTo>
                  <a:pt x="343851" y="5386136"/>
                  <a:pt x="351875" y="5374145"/>
                  <a:pt x="354850" y="5360525"/>
                </a:cubicBezTo>
                <a:lnTo>
                  <a:pt x="1286903" y="5444006"/>
                </a:lnTo>
                <a:cubicBezTo>
                  <a:pt x="1288249" y="5474494"/>
                  <a:pt x="1314052" y="5498111"/>
                  <a:pt x="1344530" y="5496765"/>
                </a:cubicBezTo>
                <a:cubicBezTo>
                  <a:pt x="1372509" y="5495531"/>
                  <a:pt x="1395145" y="5473563"/>
                  <a:pt x="1397199" y="5445625"/>
                </a:cubicBezTo>
                <a:lnTo>
                  <a:pt x="1553132" y="5421845"/>
                </a:lnTo>
                <a:lnTo>
                  <a:pt x="2420019" y="5290299"/>
                </a:lnTo>
                <a:cubicBezTo>
                  <a:pt x="2431392" y="5318612"/>
                  <a:pt x="2463560" y="5332353"/>
                  <a:pt x="2491873" y="5320980"/>
                </a:cubicBezTo>
                <a:cubicBezTo>
                  <a:pt x="2520196" y="5309616"/>
                  <a:pt x="2533927" y="5277438"/>
                  <a:pt x="2522564" y="5249126"/>
                </a:cubicBezTo>
                <a:cubicBezTo>
                  <a:pt x="2519589" y="5241729"/>
                  <a:pt x="2515056" y="5235060"/>
                  <a:pt x="2509267" y="5229586"/>
                </a:cubicBezTo>
                <a:lnTo>
                  <a:pt x="3039701" y="4527030"/>
                </a:lnTo>
                <a:cubicBezTo>
                  <a:pt x="3053624" y="4534741"/>
                  <a:pt x="3070209" y="4535995"/>
                  <a:pt x="3085135" y="4530471"/>
                </a:cubicBezTo>
                <a:lnTo>
                  <a:pt x="3085135" y="4530471"/>
                </a:lnTo>
                <a:lnTo>
                  <a:pt x="3321715" y="4980863"/>
                </a:lnTo>
                <a:lnTo>
                  <a:pt x="4408890" y="4415722"/>
                </a:lnTo>
                <a:cubicBezTo>
                  <a:pt x="4426254" y="4440746"/>
                  <a:pt x="4460618" y="4446949"/>
                  <a:pt x="4485642" y="4429585"/>
                </a:cubicBezTo>
                <a:cubicBezTo>
                  <a:pt x="4492280" y="4424980"/>
                  <a:pt x="4497825" y="4418970"/>
                  <a:pt x="4501883" y="4411978"/>
                </a:cubicBezTo>
                <a:lnTo>
                  <a:pt x="5146762" y="4682659"/>
                </a:lnTo>
                <a:cubicBezTo>
                  <a:pt x="5138707" y="4712085"/>
                  <a:pt x="5156031" y="4742482"/>
                  <a:pt x="5185467" y="4750537"/>
                </a:cubicBezTo>
                <a:cubicBezTo>
                  <a:pt x="5196516" y="4753562"/>
                  <a:pt x="5208244" y="4753076"/>
                  <a:pt x="5219011" y="4749140"/>
                </a:cubicBezTo>
                <a:cubicBezTo>
                  <a:pt x="5231831" y="4744506"/>
                  <a:pt x="5242446" y="4735227"/>
                  <a:pt x="5248760" y="4723134"/>
                </a:cubicBezTo>
                <a:lnTo>
                  <a:pt x="6319138" y="5121920"/>
                </a:lnTo>
                <a:cubicBezTo>
                  <a:pt x="6316649" y="5132373"/>
                  <a:pt x="6317317" y="5143322"/>
                  <a:pt x="6321061" y="5153391"/>
                </a:cubicBezTo>
                <a:cubicBezTo>
                  <a:pt x="6331544" y="5182047"/>
                  <a:pt x="6363277" y="5196770"/>
                  <a:pt x="6391933" y="5186287"/>
                </a:cubicBezTo>
                <a:cubicBezTo>
                  <a:pt x="6420591" y="5175794"/>
                  <a:pt x="6435314" y="5144061"/>
                  <a:pt x="6424830" y="5115414"/>
                </a:cubicBezTo>
                <a:cubicBezTo>
                  <a:pt x="6420854" y="5104567"/>
                  <a:pt x="6413588" y="5095227"/>
                  <a:pt x="6404036" y="5088731"/>
                </a:cubicBezTo>
                <a:lnTo>
                  <a:pt x="6746055" y="4414305"/>
                </a:lnTo>
                <a:cubicBezTo>
                  <a:pt x="6774813" y="4424515"/>
                  <a:pt x="6806394" y="4409488"/>
                  <a:pt x="6816604" y="4380731"/>
                </a:cubicBezTo>
                <a:cubicBezTo>
                  <a:pt x="6819701" y="4372038"/>
                  <a:pt x="6820560" y="4362709"/>
                  <a:pt x="6819113" y="4353592"/>
                </a:cubicBezTo>
                <a:lnTo>
                  <a:pt x="8556834" y="3856146"/>
                </a:lnTo>
                <a:lnTo>
                  <a:pt x="8554810" y="3849265"/>
                </a:lnTo>
                <a:cubicBezTo>
                  <a:pt x="8561185" y="3866609"/>
                  <a:pt x="8575796" y="3879632"/>
                  <a:pt x="8593768" y="3883973"/>
                </a:cubicBezTo>
                <a:lnTo>
                  <a:pt x="8516560" y="4591184"/>
                </a:lnTo>
                <a:cubicBezTo>
                  <a:pt x="8486052" y="4591700"/>
                  <a:pt x="8461736" y="4616845"/>
                  <a:pt x="8462253" y="4647354"/>
                </a:cubicBezTo>
                <a:cubicBezTo>
                  <a:pt x="8462759" y="4677862"/>
                  <a:pt x="8487914" y="4702178"/>
                  <a:pt x="8518422" y="4701662"/>
                </a:cubicBezTo>
                <a:cubicBezTo>
                  <a:pt x="8542586" y="4701257"/>
                  <a:pt x="8563674" y="4685198"/>
                  <a:pt x="8570494" y="4662016"/>
                </a:cubicBezTo>
                <a:lnTo>
                  <a:pt x="10086409" y="4920049"/>
                </a:lnTo>
                <a:cubicBezTo>
                  <a:pt x="10086105" y="4949383"/>
                  <a:pt x="10108873" y="4973820"/>
                  <a:pt x="10138116" y="4975601"/>
                </a:cubicBezTo>
                <a:lnTo>
                  <a:pt x="10165437" y="5625640"/>
                </a:lnTo>
                <a:cubicBezTo>
                  <a:pt x="10163211" y="5626136"/>
                  <a:pt x="10160985" y="5626783"/>
                  <a:pt x="10158859" y="5627563"/>
                </a:cubicBezTo>
                <a:cubicBezTo>
                  <a:pt x="10130223" y="5637995"/>
                  <a:pt x="10115450" y="5669698"/>
                  <a:pt x="10125872" y="5698375"/>
                </a:cubicBezTo>
                <a:cubicBezTo>
                  <a:pt x="10136294" y="5727052"/>
                  <a:pt x="10167967" y="5741835"/>
                  <a:pt x="10196603" y="5731403"/>
                </a:cubicBezTo>
                <a:cubicBezTo>
                  <a:pt x="10211478" y="5726010"/>
                  <a:pt x="10223215" y="5714555"/>
                  <a:pt x="10229085" y="5699913"/>
                </a:cubicBezTo>
                <a:lnTo>
                  <a:pt x="12042697" y="6059033"/>
                </a:lnTo>
                <a:cubicBezTo>
                  <a:pt x="12040674" y="6089481"/>
                  <a:pt x="12063643" y="6115830"/>
                  <a:pt x="12094101" y="6117894"/>
                </a:cubicBezTo>
                <a:cubicBezTo>
                  <a:pt x="12124559" y="6119969"/>
                  <a:pt x="12150868" y="6096959"/>
                  <a:pt x="12152892" y="6066521"/>
                </a:cubicBezTo>
                <a:cubicBezTo>
                  <a:pt x="12153499" y="6058750"/>
                  <a:pt x="12152386" y="6050958"/>
                  <a:pt x="12149654" y="6043652"/>
                </a:cubicBezTo>
                <a:close/>
                <a:moveTo>
                  <a:pt x="12083173" y="6009956"/>
                </a:moveTo>
                <a:cubicBezTo>
                  <a:pt x="12081655" y="6010321"/>
                  <a:pt x="12080238" y="6010796"/>
                  <a:pt x="12078821" y="6011373"/>
                </a:cubicBezTo>
                <a:cubicBezTo>
                  <a:pt x="12069006" y="6014935"/>
                  <a:pt x="12060507" y="6021219"/>
                  <a:pt x="12054132" y="6029486"/>
                </a:cubicBezTo>
                <a:lnTo>
                  <a:pt x="10834398" y="5318025"/>
                </a:lnTo>
                <a:lnTo>
                  <a:pt x="11862783" y="4736896"/>
                </a:lnTo>
                <a:cubicBezTo>
                  <a:pt x="11873307" y="4750992"/>
                  <a:pt x="11889902" y="4759198"/>
                  <a:pt x="11907509" y="4758955"/>
                </a:cubicBezTo>
                <a:close/>
                <a:moveTo>
                  <a:pt x="10192050" y="4943423"/>
                </a:moveTo>
                <a:cubicBezTo>
                  <a:pt x="10194883" y="4937048"/>
                  <a:pt x="10196503" y="4930177"/>
                  <a:pt x="10196805" y="4923185"/>
                </a:cubicBezTo>
                <a:lnTo>
                  <a:pt x="11853474" y="4717265"/>
                </a:lnTo>
                <a:cubicBezTo>
                  <a:pt x="11853878" y="4719067"/>
                  <a:pt x="11854384" y="4720827"/>
                  <a:pt x="11855092" y="4722527"/>
                </a:cubicBezTo>
                <a:cubicBezTo>
                  <a:pt x="11855092" y="4723134"/>
                  <a:pt x="11855599" y="4723640"/>
                  <a:pt x="11855801" y="4724247"/>
                </a:cubicBezTo>
                <a:lnTo>
                  <a:pt x="10820131" y="5309424"/>
                </a:lnTo>
                <a:close/>
                <a:moveTo>
                  <a:pt x="8544084" y="4597862"/>
                </a:moveTo>
                <a:lnTo>
                  <a:pt x="9031714" y="3340385"/>
                </a:lnTo>
                <a:cubicBezTo>
                  <a:pt x="9044363" y="3343532"/>
                  <a:pt x="9057821" y="3342014"/>
                  <a:pt x="9069458" y="3336135"/>
                </a:cubicBezTo>
                <a:lnTo>
                  <a:pt x="9410972" y="3844914"/>
                </a:lnTo>
                <a:lnTo>
                  <a:pt x="8554000" y="4604642"/>
                </a:lnTo>
                <a:cubicBezTo>
                  <a:pt x="8550955" y="4602031"/>
                  <a:pt x="8547625" y="4599755"/>
                  <a:pt x="8544084" y="4597862"/>
                </a:cubicBezTo>
                <a:close/>
                <a:moveTo>
                  <a:pt x="538104" y="5088528"/>
                </a:moveTo>
                <a:lnTo>
                  <a:pt x="873545" y="4705325"/>
                </a:lnTo>
                <a:cubicBezTo>
                  <a:pt x="888177" y="4715201"/>
                  <a:pt x="906655" y="4717457"/>
                  <a:pt x="923229" y="4711396"/>
                </a:cubicBezTo>
                <a:lnTo>
                  <a:pt x="923229" y="4711396"/>
                </a:lnTo>
                <a:lnTo>
                  <a:pt x="1304308" y="5401405"/>
                </a:lnTo>
                <a:cubicBezTo>
                  <a:pt x="1300361" y="5405048"/>
                  <a:pt x="1296951" y="5409237"/>
                  <a:pt x="1294189" y="5413851"/>
                </a:cubicBezTo>
                <a:close/>
                <a:moveTo>
                  <a:pt x="2670057" y="3225131"/>
                </a:moveTo>
                <a:lnTo>
                  <a:pt x="1639041" y="4042435"/>
                </a:lnTo>
                <a:cubicBezTo>
                  <a:pt x="1636511" y="4039966"/>
                  <a:pt x="1633729" y="4037760"/>
                  <a:pt x="1630744" y="4035858"/>
                </a:cubicBezTo>
                <a:lnTo>
                  <a:pt x="2092368" y="3080936"/>
                </a:lnTo>
                <a:cubicBezTo>
                  <a:pt x="2104147" y="3085125"/>
                  <a:pt x="2117018" y="3085125"/>
                  <a:pt x="2128797" y="3080936"/>
                </a:cubicBezTo>
                <a:cubicBezTo>
                  <a:pt x="2142113" y="3076008"/>
                  <a:pt x="2152991" y="3066102"/>
                  <a:pt x="2159153" y="3053311"/>
                </a:cubicBezTo>
                <a:close/>
                <a:moveTo>
                  <a:pt x="9837483" y="108506"/>
                </a:moveTo>
                <a:cubicBezTo>
                  <a:pt x="9843454" y="106310"/>
                  <a:pt x="9849018" y="103062"/>
                  <a:pt x="9853875" y="98893"/>
                </a:cubicBezTo>
                <a:lnTo>
                  <a:pt x="10295870" y="504054"/>
                </a:lnTo>
                <a:lnTo>
                  <a:pt x="9555671" y="846883"/>
                </a:lnTo>
                <a:lnTo>
                  <a:pt x="9807835" y="110429"/>
                </a:lnTo>
                <a:cubicBezTo>
                  <a:pt x="9817751" y="112483"/>
                  <a:pt x="9827971" y="111704"/>
                  <a:pt x="9837483" y="108202"/>
                </a:cubicBezTo>
                <a:close/>
                <a:moveTo>
                  <a:pt x="10137407" y="4866317"/>
                </a:moveTo>
                <a:lnTo>
                  <a:pt x="9837989" y="3544888"/>
                </a:lnTo>
                <a:cubicBezTo>
                  <a:pt x="9842745" y="3543097"/>
                  <a:pt x="9847299" y="3540639"/>
                  <a:pt x="9851447" y="3537602"/>
                </a:cubicBezTo>
                <a:lnTo>
                  <a:pt x="10636978" y="4365127"/>
                </a:lnTo>
                <a:lnTo>
                  <a:pt x="10174949" y="4877043"/>
                </a:lnTo>
                <a:cubicBezTo>
                  <a:pt x="10164223" y="4868857"/>
                  <a:pt x="10150866" y="4864931"/>
                  <a:pt x="10137407" y="4866013"/>
                </a:cubicBezTo>
                <a:close/>
                <a:moveTo>
                  <a:pt x="6745144" y="4310283"/>
                </a:moveTo>
                <a:cubicBezTo>
                  <a:pt x="6742432" y="4311315"/>
                  <a:pt x="6739791" y="4312529"/>
                  <a:pt x="6737252" y="4313926"/>
                </a:cubicBezTo>
                <a:lnTo>
                  <a:pt x="6675324" y="4230242"/>
                </a:lnTo>
                <a:lnTo>
                  <a:pt x="6908969" y="3514532"/>
                </a:lnTo>
                <a:lnTo>
                  <a:pt x="6767305" y="4307045"/>
                </a:lnTo>
                <a:cubicBezTo>
                  <a:pt x="6759777" y="4306549"/>
                  <a:pt x="6752218" y="4307652"/>
                  <a:pt x="6745144" y="4310283"/>
                </a:cubicBezTo>
                <a:close/>
                <a:moveTo>
                  <a:pt x="6374691" y="5079320"/>
                </a:moveTo>
                <a:lnTo>
                  <a:pt x="6249014" y="3703755"/>
                </a:lnTo>
                <a:cubicBezTo>
                  <a:pt x="6251342" y="3703148"/>
                  <a:pt x="6253669" y="3702541"/>
                  <a:pt x="6255996" y="3701731"/>
                </a:cubicBezTo>
                <a:cubicBezTo>
                  <a:pt x="6258668" y="3700679"/>
                  <a:pt x="6261268" y="3699465"/>
                  <a:pt x="6263788" y="3698089"/>
                </a:cubicBezTo>
                <a:lnTo>
                  <a:pt x="6659539" y="4232772"/>
                </a:lnTo>
                <a:lnTo>
                  <a:pt x="6382786" y="5080129"/>
                </a:lnTo>
                <a:cubicBezTo>
                  <a:pt x="6380115" y="5079623"/>
                  <a:pt x="6377413" y="5079320"/>
                  <a:pt x="6374691" y="5079219"/>
                </a:cubicBezTo>
                <a:close/>
                <a:moveTo>
                  <a:pt x="5200898" y="4641677"/>
                </a:moveTo>
                <a:lnTo>
                  <a:pt x="5091310" y="3743624"/>
                </a:lnTo>
                <a:cubicBezTo>
                  <a:pt x="5093030" y="3743118"/>
                  <a:pt x="5094852" y="3742612"/>
                  <a:pt x="5096673" y="3741903"/>
                </a:cubicBezTo>
                <a:cubicBezTo>
                  <a:pt x="5100984" y="3740335"/>
                  <a:pt x="5105072" y="3738190"/>
                  <a:pt x="5108816" y="3735529"/>
                </a:cubicBezTo>
                <a:lnTo>
                  <a:pt x="5600089" y="4283366"/>
                </a:lnTo>
                <a:lnTo>
                  <a:pt x="5233987" y="4653010"/>
                </a:lnTo>
                <a:cubicBezTo>
                  <a:pt x="5224343" y="4645613"/>
                  <a:pt x="5212544" y="4641596"/>
                  <a:pt x="5200392" y="4641576"/>
                </a:cubicBezTo>
                <a:close/>
                <a:moveTo>
                  <a:pt x="3539676" y="3734415"/>
                </a:moveTo>
                <a:lnTo>
                  <a:pt x="3713620" y="3455639"/>
                </a:lnTo>
                <a:cubicBezTo>
                  <a:pt x="3726845" y="3461731"/>
                  <a:pt x="3741933" y="3462349"/>
                  <a:pt x="3755614" y="3457359"/>
                </a:cubicBezTo>
                <a:cubicBezTo>
                  <a:pt x="3758184" y="3456348"/>
                  <a:pt x="3760683" y="3455164"/>
                  <a:pt x="3763101" y="3453818"/>
                </a:cubicBezTo>
                <a:lnTo>
                  <a:pt x="4413545" y="4346205"/>
                </a:lnTo>
                <a:cubicBezTo>
                  <a:pt x="4412816" y="4347004"/>
                  <a:pt x="4412139" y="4347844"/>
                  <a:pt x="4411521" y="4348735"/>
                </a:cubicBezTo>
                <a:close/>
                <a:moveTo>
                  <a:pt x="3066111" y="4423108"/>
                </a:moveTo>
                <a:lnTo>
                  <a:pt x="2971499" y="3718124"/>
                </a:lnTo>
                <a:lnTo>
                  <a:pt x="2922220" y="3351313"/>
                </a:lnTo>
                <a:cubicBezTo>
                  <a:pt x="2923829" y="3350898"/>
                  <a:pt x="2925418" y="3350393"/>
                  <a:pt x="2926976" y="3349795"/>
                </a:cubicBezTo>
                <a:cubicBezTo>
                  <a:pt x="2935243" y="3346760"/>
                  <a:pt x="2942660" y="3341802"/>
                  <a:pt x="2948631" y="3335325"/>
                </a:cubicBezTo>
                <a:lnTo>
                  <a:pt x="3520551" y="3738261"/>
                </a:lnTo>
                <a:lnTo>
                  <a:pt x="3089890" y="4428472"/>
                </a:lnTo>
                <a:cubicBezTo>
                  <a:pt x="3082453" y="4424961"/>
                  <a:pt x="3074338" y="4423129"/>
                  <a:pt x="3066111" y="4423108"/>
                </a:cubicBezTo>
                <a:close/>
                <a:moveTo>
                  <a:pt x="2419917" y="5250127"/>
                </a:moveTo>
                <a:lnTo>
                  <a:pt x="1455889" y="4872894"/>
                </a:lnTo>
                <a:lnTo>
                  <a:pt x="1597554" y="4137148"/>
                </a:lnTo>
                <a:cubicBezTo>
                  <a:pt x="1605163" y="4137583"/>
                  <a:pt x="1612773" y="4136450"/>
                  <a:pt x="1619916" y="4133809"/>
                </a:cubicBezTo>
                <a:cubicBezTo>
                  <a:pt x="1622436" y="4132898"/>
                  <a:pt x="1624875" y="4131785"/>
                  <a:pt x="1627202" y="4130470"/>
                </a:cubicBezTo>
                <a:lnTo>
                  <a:pt x="2427911" y="5235354"/>
                </a:lnTo>
                <a:cubicBezTo>
                  <a:pt x="2424512" y="5239846"/>
                  <a:pt x="2421820" y="5244825"/>
                  <a:pt x="2419917" y="5250127"/>
                </a:cubicBezTo>
                <a:close/>
                <a:moveTo>
                  <a:pt x="1323129" y="5390072"/>
                </a:moveTo>
                <a:cubicBezTo>
                  <a:pt x="1320791" y="5390902"/>
                  <a:pt x="1318525" y="5391913"/>
                  <a:pt x="1316349" y="5393108"/>
                </a:cubicBezTo>
                <a:lnTo>
                  <a:pt x="936080" y="4705022"/>
                </a:lnTo>
                <a:cubicBezTo>
                  <a:pt x="941565" y="4701156"/>
                  <a:pt x="946300" y="4696319"/>
                  <a:pt x="950044" y="4690754"/>
                </a:cubicBezTo>
                <a:lnTo>
                  <a:pt x="1439698" y="4882305"/>
                </a:lnTo>
                <a:lnTo>
                  <a:pt x="1342658" y="5387137"/>
                </a:lnTo>
                <a:cubicBezTo>
                  <a:pt x="1336020" y="5386884"/>
                  <a:pt x="1329392" y="5387876"/>
                  <a:pt x="1323129" y="5390072"/>
                </a:cubicBezTo>
                <a:close/>
                <a:moveTo>
                  <a:pt x="1583488" y="4134416"/>
                </a:moveTo>
                <a:lnTo>
                  <a:pt x="1442633" y="4867632"/>
                </a:lnTo>
                <a:lnTo>
                  <a:pt x="956925" y="4677498"/>
                </a:lnTo>
                <a:cubicBezTo>
                  <a:pt x="961216" y="4665528"/>
                  <a:pt x="961216" y="4652434"/>
                  <a:pt x="956925" y="4640463"/>
                </a:cubicBezTo>
                <a:cubicBezTo>
                  <a:pt x="956258" y="4638631"/>
                  <a:pt x="955478" y="4636840"/>
                  <a:pt x="954598" y="4635100"/>
                </a:cubicBezTo>
                <a:lnTo>
                  <a:pt x="1563250" y="4122273"/>
                </a:lnTo>
                <a:cubicBezTo>
                  <a:pt x="1569038" y="4127737"/>
                  <a:pt x="1575940" y="4131886"/>
                  <a:pt x="1583488" y="4134416"/>
                </a:cubicBezTo>
                <a:close/>
                <a:moveTo>
                  <a:pt x="1652600" y="4062977"/>
                </a:moveTo>
                <a:lnTo>
                  <a:pt x="1651386" y="4059941"/>
                </a:lnTo>
                <a:lnTo>
                  <a:pt x="2073142" y="3806968"/>
                </a:lnTo>
                <a:lnTo>
                  <a:pt x="2864846" y="3332189"/>
                </a:lnTo>
                <a:cubicBezTo>
                  <a:pt x="2871170" y="3340243"/>
                  <a:pt x="2879619" y="3346376"/>
                  <a:pt x="2889233" y="3349897"/>
                </a:cubicBezTo>
                <a:lnTo>
                  <a:pt x="2662569" y="4362598"/>
                </a:lnTo>
                <a:lnTo>
                  <a:pt x="1655231" y="4089387"/>
                </a:lnTo>
                <a:cubicBezTo>
                  <a:pt x="1656486" y="4080482"/>
                  <a:pt x="1655505" y="4071416"/>
                  <a:pt x="1652398" y="4062977"/>
                </a:cubicBezTo>
                <a:close/>
                <a:moveTo>
                  <a:pt x="2956928" y="3323689"/>
                </a:moveTo>
                <a:cubicBezTo>
                  <a:pt x="2958932" y="3320016"/>
                  <a:pt x="2960460" y="3316110"/>
                  <a:pt x="2961481" y="3312052"/>
                </a:cubicBezTo>
                <a:lnTo>
                  <a:pt x="3681543" y="3405449"/>
                </a:lnTo>
                <a:cubicBezTo>
                  <a:pt x="3681513" y="3411936"/>
                  <a:pt x="3682646" y="3418382"/>
                  <a:pt x="3684883" y="3424473"/>
                </a:cubicBezTo>
                <a:cubicBezTo>
                  <a:pt x="3688303" y="3433732"/>
                  <a:pt x="3694141" y="3441908"/>
                  <a:pt x="3701781" y="3448152"/>
                </a:cubicBezTo>
                <a:lnTo>
                  <a:pt x="3528242" y="3726219"/>
                </a:lnTo>
                <a:close/>
                <a:moveTo>
                  <a:pt x="6911499" y="2169324"/>
                </a:moveTo>
                <a:lnTo>
                  <a:pt x="6447750" y="3149644"/>
                </a:lnTo>
                <a:lnTo>
                  <a:pt x="6078410" y="2957384"/>
                </a:lnTo>
                <a:cubicBezTo>
                  <a:pt x="6083075" y="2944887"/>
                  <a:pt x="6083075" y="2931126"/>
                  <a:pt x="6078410" y="2918629"/>
                </a:cubicBezTo>
                <a:cubicBezTo>
                  <a:pt x="6076912" y="2914703"/>
                  <a:pt x="6075010" y="2910939"/>
                  <a:pt x="6072743" y="2907397"/>
                </a:cubicBezTo>
                <a:lnTo>
                  <a:pt x="6904922" y="2164568"/>
                </a:lnTo>
                <a:cubicBezTo>
                  <a:pt x="6906976" y="2166338"/>
                  <a:pt x="6909172" y="2167927"/>
                  <a:pt x="6911499" y="2169324"/>
                </a:cubicBezTo>
                <a:close/>
                <a:moveTo>
                  <a:pt x="6927285" y="3133352"/>
                </a:moveTo>
                <a:lnTo>
                  <a:pt x="6926273" y="3360016"/>
                </a:lnTo>
                <a:cubicBezTo>
                  <a:pt x="6922640" y="3360542"/>
                  <a:pt x="6919078" y="3361463"/>
                  <a:pt x="6915648" y="3362748"/>
                </a:cubicBezTo>
                <a:cubicBezTo>
                  <a:pt x="6906025" y="3366259"/>
                  <a:pt x="6897586" y="3372391"/>
                  <a:pt x="6891261" y="3380456"/>
                </a:cubicBezTo>
                <a:lnTo>
                  <a:pt x="6460803" y="3156626"/>
                </a:lnTo>
                <a:lnTo>
                  <a:pt x="6924755" y="2175800"/>
                </a:lnTo>
                <a:cubicBezTo>
                  <a:pt x="6927861" y="2176791"/>
                  <a:pt x="6931039" y="2177540"/>
                  <a:pt x="6934267" y="2178026"/>
                </a:cubicBezTo>
                <a:close/>
                <a:moveTo>
                  <a:pt x="10883778" y="1101171"/>
                </a:moveTo>
                <a:cubicBezTo>
                  <a:pt x="10887623" y="1111908"/>
                  <a:pt x="10894707" y="1121176"/>
                  <a:pt x="10904016" y="1127683"/>
                </a:cubicBezTo>
                <a:lnTo>
                  <a:pt x="10482261" y="1952981"/>
                </a:lnTo>
                <a:lnTo>
                  <a:pt x="9541202" y="915894"/>
                </a:lnTo>
                <a:cubicBezTo>
                  <a:pt x="9546363" y="909762"/>
                  <a:pt x="9550208" y="902588"/>
                  <a:pt x="9552332" y="894847"/>
                </a:cubicBezTo>
                <a:lnTo>
                  <a:pt x="10880338" y="1081541"/>
                </a:lnTo>
                <a:cubicBezTo>
                  <a:pt x="10880237" y="1088391"/>
                  <a:pt x="10881451" y="1095191"/>
                  <a:pt x="10883981" y="1101576"/>
                </a:cubicBezTo>
                <a:close/>
                <a:moveTo>
                  <a:pt x="11073406" y="2601199"/>
                </a:moveTo>
                <a:cubicBezTo>
                  <a:pt x="11075936" y="2608090"/>
                  <a:pt x="11079883" y="2614414"/>
                  <a:pt x="11084841" y="2619817"/>
                </a:cubicBezTo>
                <a:lnTo>
                  <a:pt x="10617044" y="3185870"/>
                </a:lnTo>
                <a:cubicBezTo>
                  <a:pt x="10609556" y="3181113"/>
                  <a:pt x="10600955" y="3178260"/>
                  <a:pt x="10592050" y="3177572"/>
                </a:cubicBezTo>
                <a:lnTo>
                  <a:pt x="10581121" y="2604538"/>
                </a:lnTo>
                <a:lnTo>
                  <a:pt x="11070775" y="2590776"/>
                </a:lnTo>
                <a:cubicBezTo>
                  <a:pt x="11071383" y="2594470"/>
                  <a:pt x="11072294" y="2598102"/>
                  <a:pt x="11073609" y="2601603"/>
                </a:cubicBezTo>
                <a:close/>
                <a:moveTo>
                  <a:pt x="10921623" y="4623058"/>
                </a:moveTo>
                <a:cubicBezTo>
                  <a:pt x="10916766" y="4624809"/>
                  <a:pt x="10912213" y="4627268"/>
                  <a:pt x="10908064" y="4630344"/>
                </a:cubicBezTo>
                <a:lnTo>
                  <a:pt x="10656407" y="4365127"/>
                </a:lnTo>
                <a:lnTo>
                  <a:pt x="10941861" y="4048911"/>
                </a:lnTo>
                <a:cubicBezTo>
                  <a:pt x="10948742" y="4053576"/>
                  <a:pt x="10956534" y="4056683"/>
                  <a:pt x="10964729" y="4058018"/>
                </a:cubicBezTo>
                <a:lnTo>
                  <a:pt x="10936801" y="4620630"/>
                </a:lnTo>
                <a:cubicBezTo>
                  <a:pt x="10931843" y="4620883"/>
                  <a:pt x="10926885" y="4621844"/>
                  <a:pt x="10922231" y="4623463"/>
                </a:cubicBezTo>
                <a:close/>
                <a:moveTo>
                  <a:pt x="9045982" y="3231809"/>
                </a:moveTo>
                <a:lnTo>
                  <a:pt x="9011679" y="2566187"/>
                </a:lnTo>
                <a:lnTo>
                  <a:pt x="9013905" y="2565580"/>
                </a:lnTo>
                <a:cubicBezTo>
                  <a:pt x="9017649" y="2564184"/>
                  <a:pt x="9021292" y="2562382"/>
                  <a:pt x="9024631" y="2560217"/>
                </a:cubicBezTo>
                <a:lnTo>
                  <a:pt x="9431108" y="3043193"/>
                </a:lnTo>
                <a:lnTo>
                  <a:pt x="9087874" y="3252047"/>
                </a:lnTo>
                <a:cubicBezTo>
                  <a:pt x="9077553" y="3239489"/>
                  <a:pt x="9062274" y="3232093"/>
                  <a:pt x="9045982" y="3231809"/>
                </a:cubicBezTo>
                <a:close/>
                <a:moveTo>
                  <a:pt x="4435200" y="4331836"/>
                </a:moveTo>
                <a:cubicBezTo>
                  <a:pt x="4431445" y="4333202"/>
                  <a:pt x="4427853" y="4334963"/>
                  <a:pt x="4424474" y="4337098"/>
                </a:cubicBezTo>
                <a:lnTo>
                  <a:pt x="3774536" y="3445521"/>
                </a:lnTo>
                <a:cubicBezTo>
                  <a:pt x="3780921" y="3439500"/>
                  <a:pt x="3785778" y="3432042"/>
                  <a:pt x="3788702" y="3423765"/>
                </a:cubicBezTo>
                <a:lnTo>
                  <a:pt x="4666720" y="3610155"/>
                </a:lnTo>
                <a:lnTo>
                  <a:pt x="4459485" y="4328598"/>
                </a:lnTo>
                <a:cubicBezTo>
                  <a:pt x="4451248" y="4327869"/>
                  <a:pt x="4442951" y="4328972"/>
                  <a:pt x="4435200" y="4331836"/>
                </a:cubicBezTo>
                <a:close/>
                <a:moveTo>
                  <a:pt x="4941145" y="2709876"/>
                </a:moveTo>
                <a:cubicBezTo>
                  <a:pt x="4943786" y="2710280"/>
                  <a:pt x="4946468" y="2710483"/>
                  <a:pt x="4949139" y="2710483"/>
                </a:cubicBezTo>
                <a:lnTo>
                  <a:pt x="5016733" y="3258321"/>
                </a:lnTo>
                <a:lnTo>
                  <a:pt x="5063281" y="3636566"/>
                </a:lnTo>
                <a:lnTo>
                  <a:pt x="5058120" y="3638184"/>
                </a:lnTo>
                <a:cubicBezTo>
                  <a:pt x="5042597" y="3643861"/>
                  <a:pt x="5030424" y="3656186"/>
                  <a:pt x="5024930" y="3671779"/>
                </a:cubicBezTo>
                <a:lnTo>
                  <a:pt x="4684530" y="3599531"/>
                </a:lnTo>
                <a:close/>
                <a:moveTo>
                  <a:pt x="6441780" y="3162899"/>
                </a:moveTo>
                <a:lnTo>
                  <a:pt x="6237580" y="3594673"/>
                </a:lnTo>
                <a:cubicBezTo>
                  <a:pt x="6230922" y="3594542"/>
                  <a:pt x="6224294" y="3595675"/>
                  <a:pt x="6218051" y="3598013"/>
                </a:cubicBezTo>
                <a:cubicBezTo>
                  <a:pt x="6214529" y="3599348"/>
                  <a:pt x="6211139" y="3601008"/>
                  <a:pt x="6207932" y="3602971"/>
                </a:cubicBezTo>
                <a:lnTo>
                  <a:pt x="6047648" y="2988955"/>
                </a:lnTo>
                <a:cubicBezTo>
                  <a:pt x="6057291" y="2985080"/>
                  <a:pt x="6065639" y="2978553"/>
                  <a:pt x="6071731" y="2970134"/>
                </a:cubicBezTo>
                <a:close/>
                <a:moveTo>
                  <a:pt x="6033988" y="2993003"/>
                </a:moveTo>
                <a:lnTo>
                  <a:pt x="6195890" y="3613191"/>
                </a:lnTo>
                <a:cubicBezTo>
                  <a:pt x="6192167" y="3617471"/>
                  <a:pt x="6189090" y="3622278"/>
                  <a:pt x="6186783" y="3627458"/>
                </a:cubicBezTo>
                <a:lnTo>
                  <a:pt x="5678409" y="3224220"/>
                </a:lnTo>
                <a:lnTo>
                  <a:pt x="5989060" y="2978836"/>
                </a:lnTo>
                <a:cubicBezTo>
                  <a:pt x="6001162" y="2989967"/>
                  <a:pt x="6017584" y="2995158"/>
                  <a:pt x="6033886" y="2993003"/>
                </a:cubicBezTo>
                <a:close/>
                <a:moveTo>
                  <a:pt x="6182330" y="3642232"/>
                </a:moveTo>
                <a:cubicBezTo>
                  <a:pt x="6181875" y="3645581"/>
                  <a:pt x="6181714" y="3648972"/>
                  <a:pt x="6181825" y="3652351"/>
                </a:cubicBezTo>
                <a:lnTo>
                  <a:pt x="5131785" y="3680988"/>
                </a:lnTo>
                <a:cubicBezTo>
                  <a:pt x="5131198" y="3677537"/>
                  <a:pt x="5130288" y="3674147"/>
                  <a:pt x="5129053" y="3670869"/>
                </a:cubicBezTo>
                <a:cubicBezTo>
                  <a:pt x="5127859" y="3667600"/>
                  <a:pt x="5126372" y="3664453"/>
                  <a:pt x="5124601" y="3661458"/>
                </a:cubicBezTo>
                <a:lnTo>
                  <a:pt x="5666773" y="3233125"/>
                </a:lnTo>
                <a:close/>
                <a:moveTo>
                  <a:pt x="5115696" y="3650428"/>
                </a:moveTo>
                <a:cubicBezTo>
                  <a:pt x="5105486" y="3640471"/>
                  <a:pt x="5091816" y="3634855"/>
                  <a:pt x="5077548" y="3634744"/>
                </a:cubicBezTo>
                <a:lnTo>
                  <a:pt x="5029989" y="3249315"/>
                </a:lnTo>
                <a:lnTo>
                  <a:pt x="4963204" y="2708763"/>
                </a:lnTo>
                <a:cubicBezTo>
                  <a:pt x="4964986" y="2708317"/>
                  <a:pt x="4966746" y="2707771"/>
                  <a:pt x="4968466" y="2707144"/>
                </a:cubicBezTo>
                <a:cubicBezTo>
                  <a:pt x="4975742" y="2704493"/>
                  <a:pt x="4982369" y="2700313"/>
                  <a:pt x="4987895" y="2694900"/>
                </a:cubicBezTo>
                <a:lnTo>
                  <a:pt x="5655237" y="3224119"/>
                </a:lnTo>
                <a:close/>
                <a:moveTo>
                  <a:pt x="6286960" y="3626447"/>
                </a:moveTo>
                <a:cubicBezTo>
                  <a:pt x="6280241" y="3611936"/>
                  <a:pt x="6267532" y="3601078"/>
                  <a:pt x="6252151" y="3596697"/>
                </a:cubicBezTo>
                <a:lnTo>
                  <a:pt x="6454529" y="3169375"/>
                </a:lnTo>
                <a:lnTo>
                  <a:pt x="6883672" y="3392599"/>
                </a:lnTo>
                <a:cubicBezTo>
                  <a:pt x="6879858" y="3401564"/>
                  <a:pt x="6878430" y="3411359"/>
                  <a:pt x="6879524" y="3421033"/>
                </a:cubicBezTo>
                <a:close/>
                <a:moveTo>
                  <a:pt x="10557139" y="2107902"/>
                </a:moveTo>
                <a:lnTo>
                  <a:pt x="10566348" y="2590979"/>
                </a:lnTo>
                <a:lnTo>
                  <a:pt x="10209454" y="2601098"/>
                </a:lnTo>
                <a:cubicBezTo>
                  <a:pt x="10207633" y="2589117"/>
                  <a:pt x="10201865" y="2578097"/>
                  <a:pt x="10193061" y="2569830"/>
                </a:cubicBezTo>
                <a:lnTo>
                  <a:pt x="10536498" y="2101426"/>
                </a:lnTo>
                <a:cubicBezTo>
                  <a:pt x="10543075" y="2105038"/>
                  <a:pt x="10550259" y="2107275"/>
                  <a:pt x="10557646" y="2108003"/>
                </a:cubicBezTo>
                <a:close/>
                <a:moveTo>
                  <a:pt x="10569080" y="3181215"/>
                </a:moveTo>
                <a:cubicBezTo>
                  <a:pt x="10566145" y="3182237"/>
                  <a:pt x="10563313" y="3183562"/>
                  <a:pt x="10560682" y="3185161"/>
                </a:cubicBezTo>
                <a:lnTo>
                  <a:pt x="10192556" y="2650882"/>
                </a:lnTo>
                <a:cubicBezTo>
                  <a:pt x="10202776" y="2641684"/>
                  <a:pt x="10209151" y="2629026"/>
                  <a:pt x="10210567" y="2615365"/>
                </a:cubicBezTo>
                <a:lnTo>
                  <a:pt x="10567258" y="2605246"/>
                </a:lnTo>
                <a:lnTo>
                  <a:pt x="10578188" y="3178584"/>
                </a:lnTo>
                <a:cubicBezTo>
                  <a:pt x="10575050" y="3179171"/>
                  <a:pt x="10572015" y="3180051"/>
                  <a:pt x="10569080" y="3181215"/>
                </a:cubicBezTo>
                <a:close/>
                <a:moveTo>
                  <a:pt x="10548843" y="3193762"/>
                </a:moveTo>
                <a:cubicBezTo>
                  <a:pt x="10537307" y="3205075"/>
                  <a:pt x="10531337" y="3220861"/>
                  <a:pt x="10532450" y="3236970"/>
                </a:cubicBezTo>
                <a:lnTo>
                  <a:pt x="10262276" y="2777875"/>
                </a:lnTo>
                <a:close/>
                <a:moveTo>
                  <a:pt x="8999031" y="2458320"/>
                </a:moveTo>
                <a:lnTo>
                  <a:pt x="8952686" y="1680277"/>
                </a:lnTo>
                <a:cubicBezTo>
                  <a:pt x="8955640" y="1679700"/>
                  <a:pt x="8958544" y="1678921"/>
                  <a:pt x="8961388" y="1677949"/>
                </a:cubicBezTo>
                <a:cubicBezTo>
                  <a:pt x="8968481" y="1675359"/>
                  <a:pt x="8974957" y="1671332"/>
                  <a:pt x="8980411" y="1666110"/>
                </a:cubicBezTo>
                <a:lnTo>
                  <a:pt x="9195034" y="1840155"/>
                </a:lnTo>
                <a:lnTo>
                  <a:pt x="9004191" y="2459028"/>
                </a:lnTo>
                <a:close/>
                <a:moveTo>
                  <a:pt x="9046690" y="2494343"/>
                </a:moveTo>
                <a:cubicBezTo>
                  <a:pt x="9041631" y="2480490"/>
                  <a:pt x="9031209" y="2469258"/>
                  <a:pt x="9017750" y="2463177"/>
                </a:cubicBezTo>
                <a:lnTo>
                  <a:pt x="9206974" y="1849768"/>
                </a:lnTo>
                <a:lnTo>
                  <a:pt x="10108467" y="2580758"/>
                </a:lnTo>
                <a:cubicBezTo>
                  <a:pt x="10105129" y="2586111"/>
                  <a:pt x="10102801" y="2592001"/>
                  <a:pt x="10101486" y="2598163"/>
                </a:cubicBezTo>
                <a:lnTo>
                  <a:pt x="9050030" y="2510837"/>
                </a:lnTo>
                <a:cubicBezTo>
                  <a:pt x="9049827" y="2505200"/>
                  <a:pt x="9048714" y="2499625"/>
                  <a:pt x="9046690" y="2494343"/>
                </a:cubicBezTo>
                <a:close/>
                <a:moveTo>
                  <a:pt x="10117372" y="2569729"/>
                </a:moveTo>
                <a:lnTo>
                  <a:pt x="9211528" y="1835399"/>
                </a:lnTo>
                <a:lnTo>
                  <a:pt x="9489191" y="934816"/>
                </a:lnTo>
                <a:cubicBezTo>
                  <a:pt x="9496375" y="936283"/>
                  <a:pt x="9503862" y="936283"/>
                  <a:pt x="9511047" y="934816"/>
                </a:cubicBezTo>
                <a:lnTo>
                  <a:pt x="10129313" y="2561431"/>
                </a:lnTo>
                <a:cubicBezTo>
                  <a:pt x="10124961" y="2563647"/>
                  <a:pt x="10120913" y="2566430"/>
                  <a:pt x="10117372" y="2569729"/>
                </a:cubicBezTo>
                <a:close/>
                <a:moveTo>
                  <a:pt x="9471786" y="928441"/>
                </a:moveTo>
                <a:lnTo>
                  <a:pt x="9475630" y="930465"/>
                </a:lnTo>
                <a:lnTo>
                  <a:pt x="9199587" y="1825281"/>
                </a:lnTo>
                <a:lnTo>
                  <a:pt x="8989417" y="1654777"/>
                </a:lnTo>
                <a:cubicBezTo>
                  <a:pt x="8998292" y="1640378"/>
                  <a:pt x="9000082" y="1622700"/>
                  <a:pt x="8994274" y="1606813"/>
                </a:cubicBezTo>
                <a:cubicBezTo>
                  <a:pt x="8991310" y="1599173"/>
                  <a:pt x="8986715" y="1592272"/>
                  <a:pt x="8980816" y="1586575"/>
                </a:cubicBezTo>
                <a:lnTo>
                  <a:pt x="9118130" y="1402614"/>
                </a:lnTo>
                <a:close/>
                <a:moveTo>
                  <a:pt x="8938519" y="1681086"/>
                </a:moveTo>
                <a:lnTo>
                  <a:pt x="8984560" y="2459230"/>
                </a:lnTo>
                <a:cubicBezTo>
                  <a:pt x="8981586" y="2459706"/>
                  <a:pt x="8978671" y="2460485"/>
                  <a:pt x="8975858" y="2461558"/>
                </a:cubicBezTo>
                <a:cubicBezTo>
                  <a:pt x="8962997" y="2466223"/>
                  <a:pt x="8952342" y="2475542"/>
                  <a:pt x="8946007" y="2487664"/>
                </a:cubicBezTo>
                <a:lnTo>
                  <a:pt x="8658832" y="2361583"/>
                </a:lnTo>
                <a:lnTo>
                  <a:pt x="8928805" y="1679568"/>
                </a:lnTo>
                <a:cubicBezTo>
                  <a:pt x="8931982" y="1680388"/>
                  <a:pt x="8935241" y="1680894"/>
                  <a:pt x="8938519" y="1681086"/>
                </a:cubicBezTo>
                <a:close/>
                <a:moveTo>
                  <a:pt x="8941049" y="2500718"/>
                </a:moveTo>
                <a:cubicBezTo>
                  <a:pt x="8937224" y="2517181"/>
                  <a:pt x="8941180" y="2534495"/>
                  <a:pt x="8951775" y="2547670"/>
                </a:cubicBezTo>
                <a:lnTo>
                  <a:pt x="8340998" y="3183643"/>
                </a:lnTo>
                <a:cubicBezTo>
                  <a:pt x="8339045" y="3182257"/>
                  <a:pt x="8337021" y="3180972"/>
                  <a:pt x="8334927" y="3179798"/>
                </a:cubicBezTo>
                <a:lnTo>
                  <a:pt x="8653672" y="2374535"/>
                </a:lnTo>
                <a:close/>
                <a:moveTo>
                  <a:pt x="8360021" y="3209042"/>
                </a:moveTo>
                <a:cubicBezTo>
                  <a:pt x="8357997" y="3203466"/>
                  <a:pt x="8355053" y="3198265"/>
                  <a:pt x="8351319" y="3193661"/>
                </a:cubicBezTo>
                <a:lnTo>
                  <a:pt x="8964423" y="2559205"/>
                </a:lnTo>
                <a:cubicBezTo>
                  <a:pt x="8967045" y="2560946"/>
                  <a:pt x="8969827" y="2562433"/>
                  <a:pt x="8972721" y="2563658"/>
                </a:cubicBezTo>
                <a:lnTo>
                  <a:pt x="8769129" y="3261255"/>
                </a:lnTo>
                <a:lnTo>
                  <a:pt x="8363158" y="3226041"/>
                </a:lnTo>
                <a:cubicBezTo>
                  <a:pt x="8362946" y="3220354"/>
                  <a:pt x="8361883" y="3214729"/>
                  <a:pt x="8360021" y="3209345"/>
                </a:cubicBezTo>
                <a:close/>
                <a:moveTo>
                  <a:pt x="9035560" y="2550402"/>
                </a:moveTo>
                <a:cubicBezTo>
                  <a:pt x="9042137" y="2543126"/>
                  <a:pt x="9046690" y="2534272"/>
                  <a:pt x="9048815" y="2524700"/>
                </a:cubicBezTo>
                <a:lnTo>
                  <a:pt x="10100272" y="2612026"/>
                </a:lnTo>
                <a:cubicBezTo>
                  <a:pt x="10100473" y="2617622"/>
                  <a:pt x="10101587" y="2623157"/>
                  <a:pt x="10103509" y="2628418"/>
                </a:cubicBezTo>
                <a:lnTo>
                  <a:pt x="10105027" y="2631859"/>
                </a:lnTo>
                <a:lnTo>
                  <a:pt x="9443453" y="3035098"/>
                </a:lnTo>
                <a:close/>
                <a:moveTo>
                  <a:pt x="10112414" y="2644002"/>
                </a:moveTo>
                <a:cubicBezTo>
                  <a:pt x="10117068" y="2649779"/>
                  <a:pt x="10122837" y="2654556"/>
                  <a:pt x="10129313" y="2658067"/>
                </a:cubicBezTo>
                <a:lnTo>
                  <a:pt x="9831817" y="3438741"/>
                </a:lnTo>
                <a:cubicBezTo>
                  <a:pt x="9817245" y="3435230"/>
                  <a:pt x="9801764" y="3437820"/>
                  <a:pt x="9789115" y="3445925"/>
                </a:cubicBezTo>
                <a:lnTo>
                  <a:pt x="9452661" y="3046127"/>
                </a:lnTo>
                <a:close/>
                <a:moveTo>
                  <a:pt x="9866221" y="3521008"/>
                </a:moveTo>
                <a:lnTo>
                  <a:pt x="10920712" y="3985364"/>
                </a:lnTo>
                <a:cubicBezTo>
                  <a:pt x="10916563" y="3997153"/>
                  <a:pt x="10916563" y="4010004"/>
                  <a:pt x="10920712" y="4021793"/>
                </a:cubicBezTo>
                <a:cubicBezTo>
                  <a:pt x="10922938" y="4028046"/>
                  <a:pt x="10926380" y="4033814"/>
                  <a:pt x="10930831" y="4038792"/>
                </a:cubicBezTo>
                <a:lnTo>
                  <a:pt x="10646592" y="4355008"/>
                </a:lnTo>
                <a:lnTo>
                  <a:pt x="9861768" y="3527990"/>
                </a:lnTo>
                <a:cubicBezTo>
                  <a:pt x="9863388" y="3525875"/>
                  <a:pt x="9864906" y="3523649"/>
                  <a:pt x="9866221" y="3521311"/>
                </a:cubicBezTo>
                <a:close/>
                <a:moveTo>
                  <a:pt x="10926885" y="3972615"/>
                </a:moveTo>
                <a:lnTo>
                  <a:pt x="9871887" y="3508258"/>
                </a:lnTo>
                <a:cubicBezTo>
                  <a:pt x="9879274" y="3483224"/>
                  <a:pt x="9868143" y="3456419"/>
                  <a:pt x="9845072" y="3444104"/>
                </a:cubicBezTo>
                <a:lnTo>
                  <a:pt x="10142568" y="2663430"/>
                </a:lnTo>
                <a:cubicBezTo>
                  <a:pt x="10153092" y="2666000"/>
                  <a:pt x="10164223" y="2665373"/>
                  <a:pt x="10174443" y="2661608"/>
                </a:cubicBezTo>
                <a:lnTo>
                  <a:pt x="10177074" y="2660496"/>
                </a:lnTo>
                <a:lnTo>
                  <a:pt x="10940849" y="3958246"/>
                </a:lnTo>
                <a:cubicBezTo>
                  <a:pt x="10935283" y="3962233"/>
                  <a:pt x="10930629" y="3967201"/>
                  <a:pt x="10926885" y="3972918"/>
                </a:cubicBezTo>
                <a:close/>
                <a:moveTo>
                  <a:pt x="10557646" y="3278862"/>
                </a:moveTo>
                <a:cubicBezTo>
                  <a:pt x="10571306" y="3287837"/>
                  <a:pt x="10588307" y="3290256"/>
                  <a:pt x="10603990" y="3285439"/>
                </a:cubicBezTo>
                <a:lnTo>
                  <a:pt x="10866374" y="3803325"/>
                </a:lnTo>
                <a:close/>
                <a:moveTo>
                  <a:pt x="11070574" y="2576610"/>
                </a:moveTo>
                <a:lnTo>
                  <a:pt x="10581021" y="2590371"/>
                </a:lnTo>
                <a:lnTo>
                  <a:pt x="10571813" y="2107497"/>
                </a:lnTo>
                <a:cubicBezTo>
                  <a:pt x="10575557" y="2106890"/>
                  <a:pt x="10579199" y="2105939"/>
                  <a:pt x="10582741" y="2104664"/>
                </a:cubicBezTo>
                <a:cubicBezTo>
                  <a:pt x="10588509" y="2102579"/>
                  <a:pt x="10593871" y="2099503"/>
                  <a:pt x="10598628" y="2095557"/>
                </a:cubicBezTo>
                <a:lnTo>
                  <a:pt x="11080693" y="2549795"/>
                </a:lnTo>
                <a:cubicBezTo>
                  <a:pt x="11075026" y="2557799"/>
                  <a:pt x="11071484" y="2567149"/>
                  <a:pt x="11070574" y="2576913"/>
                </a:cubicBezTo>
                <a:close/>
                <a:moveTo>
                  <a:pt x="10511807" y="2071878"/>
                </a:moveTo>
                <a:cubicBezTo>
                  <a:pt x="10514742" y="2079791"/>
                  <a:pt x="10519396" y="2086925"/>
                  <a:pt x="10525569" y="2092723"/>
                </a:cubicBezTo>
                <a:lnTo>
                  <a:pt x="10201763" y="2533908"/>
                </a:lnTo>
                <a:lnTo>
                  <a:pt x="10485903" y="1977975"/>
                </a:lnTo>
                <a:lnTo>
                  <a:pt x="10521421" y="2017034"/>
                </a:lnTo>
                <a:cubicBezTo>
                  <a:pt x="10508468" y="2032324"/>
                  <a:pt x="10504826" y="2053411"/>
                  <a:pt x="10511807" y="2072182"/>
                </a:cubicBezTo>
                <a:close/>
                <a:moveTo>
                  <a:pt x="10174038" y="2557586"/>
                </a:moveTo>
                <a:cubicBezTo>
                  <a:pt x="10163919" y="2554004"/>
                  <a:pt x="10152991" y="2553448"/>
                  <a:pt x="10142568" y="2555967"/>
                </a:cubicBezTo>
                <a:lnTo>
                  <a:pt x="9525315" y="932995"/>
                </a:lnTo>
                <a:lnTo>
                  <a:pt x="9527035" y="928037"/>
                </a:lnTo>
                <a:lnTo>
                  <a:pt x="9530577" y="925810"/>
                </a:lnTo>
                <a:lnTo>
                  <a:pt x="10475886" y="1966945"/>
                </a:lnTo>
                <a:close/>
                <a:moveTo>
                  <a:pt x="8893389" y="1651539"/>
                </a:moveTo>
                <a:cubicBezTo>
                  <a:pt x="8898398" y="1661162"/>
                  <a:pt x="8906138" y="1669085"/>
                  <a:pt x="8915650" y="1674306"/>
                </a:cubicBezTo>
                <a:lnTo>
                  <a:pt x="8645880" y="2355916"/>
                </a:lnTo>
                <a:lnTo>
                  <a:pt x="7917926" y="2036563"/>
                </a:lnTo>
                <a:cubicBezTo>
                  <a:pt x="7920557" y="2027548"/>
                  <a:pt x="7920871" y="2018005"/>
                  <a:pt x="7918837" y="2008838"/>
                </a:cubicBezTo>
                <a:close/>
                <a:moveTo>
                  <a:pt x="7912664" y="2049516"/>
                </a:moveTo>
                <a:lnTo>
                  <a:pt x="8640618" y="2369172"/>
                </a:lnTo>
                <a:lnTo>
                  <a:pt x="8321671" y="3174840"/>
                </a:lnTo>
                <a:cubicBezTo>
                  <a:pt x="8313231" y="3172765"/>
                  <a:pt x="8304407" y="3172765"/>
                  <a:pt x="8295968" y="3174840"/>
                </a:cubicBezTo>
                <a:lnTo>
                  <a:pt x="7891212" y="2070259"/>
                </a:lnTo>
                <a:cubicBezTo>
                  <a:pt x="7900137" y="2065453"/>
                  <a:pt x="7907565" y="2058268"/>
                  <a:pt x="7912664" y="2049516"/>
                </a:cubicBezTo>
                <a:close/>
                <a:moveTo>
                  <a:pt x="5975095" y="2957182"/>
                </a:moveTo>
                <a:cubicBezTo>
                  <a:pt x="5976381" y="2960744"/>
                  <a:pt x="5978080" y="2964134"/>
                  <a:pt x="5980155" y="2967301"/>
                </a:cubicBezTo>
                <a:lnTo>
                  <a:pt x="5666469" y="3214911"/>
                </a:lnTo>
                <a:lnTo>
                  <a:pt x="4996597" y="2683567"/>
                </a:lnTo>
                <a:cubicBezTo>
                  <a:pt x="4997983" y="2681077"/>
                  <a:pt x="4999238" y="2678507"/>
                  <a:pt x="5000341" y="2675876"/>
                </a:cubicBezTo>
                <a:lnTo>
                  <a:pt x="5971756" y="2931885"/>
                </a:lnTo>
                <a:cubicBezTo>
                  <a:pt x="5970876" y="2940466"/>
                  <a:pt x="5972019" y="2949127"/>
                  <a:pt x="5975095" y="2957182"/>
                </a:cubicBezTo>
                <a:close/>
                <a:moveTo>
                  <a:pt x="4927484" y="2705626"/>
                </a:moveTo>
                <a:lnTo>
                  <a:pt x="4670667" y="3596090"/>
                </a:lnTo>
                <a:lnTo>
                  <a:pt x="3791637" y="3409902"/>
                </a:lnTo>
                <a:cubicBezTo>
                  <a:pt x="3792254" y="3401938"/>
                  <a:pt x="3791151" y="3393924"/>
                  <a:pt x="3788399" y="3386426"/>
                </a:cubicBezTo>
                <a:cubicBezTo>
                  <a:pt x="3788399" y="3385111"/>
                  <a:pt x="3787387" y="3383897"/>
                  <a:pt x="3786881" y="3382682"/>
                </a:cubicBezTo>
                <a:lnTo>
                  <a:pt x="4906639" y="2690144"/>
                </a:lnTo>
                <a:cubicBezTo>
                  <a:pt x="4912276" y="2696863"/>
                  <a:pt x="4919420" y="2702175"/>
                  <a:pt x="4927484" y="2705626"/>
                </a:cubicBezTo>
                <a:close/>
                <a:moveTo>
                  <a:pt x="4473348" y="4331937"/>
                </a:moveTo>
                <a:lnTo>
                  <a:pt x="4680583" y="3613494"/>
                </a:lnTo>
                <a:lnTo>
                  <a:pt x="5022097" y="3685946"/>
                </a:lnTo>
                <a:cubicBezTo>
                  <a:pt x="5021439" y="3693909"/>
                  <a:pt x="5022512" y="3701914"/>
                  <a:pt x="5025233" y="3709422"/>
                </a:cubicBezTo>
                <a:cubicBezTo>
                  <a:pt x="5027591" y="3715604"/>
                  <a:pt x="5031011" y="3721321"/>
                  <a:pt x="5035352" y="3726320"/>
                </a:cubicBezTo>
                <a:lnTo>
                  <a:pt x="4484276" y="4337705"/>
                </a:lnTo>
                <a:cubicBezTo>
                  <a:pt x="4480887" y="4335347"/>
                  <a:pt x="4477213" y="4333404"/>
                  <a:pt x="4473348" y="4331937"/>
                </a:cubicBezTo>
                <a:close/>
                <a:moveTo>
                  <a:pt x="5118935" y="3726017"/>
                </a:moveTo>
                <a:cubicBezTo>
                  <a:pt x="5126291" y="3717476"/>
                  <a:pt x="5130845" y="3706882"/>
                  <a:pt x="5131988" y="3695660"/>
                </a:cubicBezTo>
                <a:lnTo>
                  <a:pt x="5830193" y="3676737"/>
                </a:lnTo>
                <a:lnTo>
                  <a:pt x="6184354" y="3666618"/>
                </a:lnTo>
                <a:lnTo>
                  <a:pt x="6184962" y="3668541"/>
                </a:lnTo>
                <a:cubicBezTo>
                  <a:pt x="6186935" y="3673935"/>
                  <a:pt x="6189728" y="3678984"/>
                  <a:pt x="6193259" y="3683518"/>
                </a:cubicBezTo>
                <a:lnTo>
                  <a:pt x="5609600" y="4272843"/>
                </a:lnTo>
                <a:close/>
                <a:moveTo>
                  <a:pt x="6275222" y="3689690"/>
                </a:moveTo>
                <a:cubicBezTo>
                  <a:pt x="6288458" y="3676839"/>
                  <a:pt x="6294478" y="3658281"/>
                  <a:pt x="6291311" y="3640107"/>
                </a:cubicBezTo>
                <a:lnTo>
                  <a:pt x="6882863" y="3434997"/>
                </a:lnTo>
                <a:cubicBezTo>
                  <a:pt x="6887973" y="3447949"/>
                  <a:pt x="6897809" y="3458473"/>
                  <a:pt x="6910386" y="3464443"/>
                </a:cubicBezTo>
                <a:lnTo>
                  <a:pt x="6664901" y="4216177"/>
                </a:lnTo>
                <a:close/>
                <a:moveTo>
                  <a:pt x="6989112" y="3409902"/>
                </a:moveTo>
                <a:lnTo>
                  <a:pt x="7917926" y="3287159"/>
                </a:lnTo>
                <a:lnTo>
                  <a:pt x="8254582" y="3242636"/>
                </a:lnTo>
                <a:cubicBezTo>
                  <a:pt x="8254582" y="3244154"/>
                  <a:pt x="8255493" y="3245773"/>
                  <a:pt x="8256100" y="3247392"/>
                </a:cubicBezTo>
                <a:cubicBezTo>
                  <a:pt x="8266472" y="3275766"/>
                  <a:pt x="8297729" y="3290519"/>
                  <a:pt x="8326224" y="3280481"/>
                </a:cubicBezTo>
                <a:lnTo>
                  <a:pt x="8579196" y="3782177"/>
                </a:lnTo>
                <a:cubicBezTo>
                  <a:pt x="8568855" y="3787924"/>
                  <a:pt x="8560649" y="3796869"/>
                  <a:pt x="8555822" y="3807676"/>
                </a:cubicBezTo>
                <a:lnTo>
                  <a:pt x="6988808" y="3417086"/>
                </a:lnTo>
                <a:cubicBezTo>
                  <a:pt x="6989061" y="3414698"/>
                  <a:pt x="6989162" y="3412300"/>
                  <a:pt x="6989112" y="3409902"/>
                </a:cubicBezTo>
                <a:close/>
                <a:moveTo>
                  <a:pt x="8592857" y="3776814"/>
                </a:moveTo>
                <a:lnTo>
                  <a:pt x="8339176" y="3274005"/>
                </a:lnTo>
                <a:cubicBezTo>
                  <a:pt x="8350833" y="3266072"/>
                  <a:pt x="8359020" y="3253979"/>
                  <a:pt x="8362045" y="3240208"/>
                </a:cubicBezTo>
                <a:lnTo>
                  <a:pt x="8765081" y="3275422"/>
                </a:lnTo>
                <a:lnTo>
                  <a:pt x="8618964" y="3776409"/>
                </a:lnTo>
                <a:cubicBezTo>
                  <a:pt x="8610363" y="3774415"/>
                  <a:pt x="8601398" y="3774557"/>
                  <a:pt x="8592857" y="3776814"/>
                </a:cubicBezTo>
                <a:close/>
                <a:moveTo>
                  <a:pt x="8986382" y="2568009"/>
                </a:moveTo>
                <a:cubicBezTo>
                  <a:pt x="8990095" y="2568565"/>
                  <a:pt x="8993859" y="2568768"/>
                  <a:pt x="8997614" y="2568616"/>
                </a:cubicBezTo>
                <a:lnTo>
                  <a:pt x="9031816" y="3233125"/>
                </a:lnTo>
                <a:cubicBezTo>
                  <a:pt x="9029792" y="3233559"/>
                  <a:pt x="9027768" y="3234136"/>
                  <a:pt x="9025845" y="3234845"/>
                </a:cubicBezTo>
                <a:cubicBezTo>
                  <a:pt x="9006113" y="3242080"/>
                  <a:pt x="8992180" y="3259950"/>
                  <a:pt x="8990025" y="3280886"/>
                </a:cubicBezTo>
                <a:lnTo>
                  <a:pt x="8783599" y="3262773"/>
                </a:lnTo>
                <a:close/>
                <a:moveTo>
                  <a:pt x="9096779" y="3267731"/>
                </a:moveTo>
                <a:lnTo>
                  <a:pt x="9095261" y="3264291"/>
                </a:lnTo>
                <a:lnTo>
                  <a:pt x="9440417" y="3053919"/>
                </a:lnTo>
                <a:lnTo>
                  <a:pt x="9778287" y="3455437"/>
                </a:lnTo>
                <a:cubicBezTo>
                  <a:pt x="9773937" y="3460213"/>
                  <a:pt x="9770496" y="3465728"/>
                  <a:pt x="9768168" y="3471729"/>
                </a:cubicBezTo>
                <a:lnTo>
                  <a:pt x="9100320" y="3293939"/>
                </a:lnTo>
                <a:cubicBezTo>
                  <a:pt x="9101231" y="3285045"/>
                  <a:pt x="9100017" y="3276059"/>
                  <a:pt x="9096779" y="3267731"/>
                </a:cubicBezTo>
                <a:close/>
                <a:moveTo>
                  <a:pt x="10646794" y="4375246"/>
                </a:moveTo>
                <a:lnTo>
                  <a:pt x="10898350" y="4640362"/>
                </a:lnTo>
                <a:cubicBezTo>
                  <a:pt x="10888332" y="4652768"/>
                  <a:pt x="10884183" y="4668867"/>
                  <a:pt x="10886814" y="4684581"/>
                </a:cubicBezTo>
                <a:lnTo>
                  <a:pt x="10192657" y="4899911"/>
                </a:lnTo>
                <a:cubicBezTo>
                  <a:pt x="10190734" y="4895186"/>
                  <a:pt x="10188204" y="4890754"/>
                  <a:pt x="10185068" y="4886757"/>
                </a:cubicBezTo>
                <a:close/>
                <a:moveTo>
                  <a:pt x="10891064" y="4698140"/>
                </a:moveTo>
                <a:cubicBezTo>
                  <a:pt x="10903813" y="4725856"/>
                  <a:pt x="10936599" y="4737989"/>
                  <a:pt x="10964326" y="4725239"/>
                </a:cubicBezTo>
                <a:cubicBezTo>
                  <a:pt x="10981021" y="4717549"/>
                  <a:pt x="10992860" y="4702036"/>
                  <a:pt x="10995795" y="4683873"/>
                </a:cubicBezTo>
                <a:lnTo>
                  <a:pt x="11813706" y="4708159"/>
                </a:lnTo>
                <a:lnTo>
                  <a:pt x="10221293" y="4906084"/>
                </a:lnTo>
                <a:close/>
                <a:moveTo>
                  <a:pt x="11852360" y="4694903"/>
                </a:moveTo>
                <a:lnTo>
                  <a:pt x="10996098" y="4669606"/>
                </a:lnTo>
                <a:cubicBezTo>
                  <a:pt x="10994884" y="4656319"/>
                  <a:pt x="10988813" y="4643954"/>
                  <a:pt x="10978997" y="4634897"/>
                </a:cubicBezTo>
                <a:lnTo>
                  <a:pt x="11268499" y="4233581"/>
                </a:lnTo>
                <a:lnTo>
                  <a:pt x="11858836" y="4676588"/>
                </a:lnTo>
                <a:cubicBezTo>
                  <a:pt x="11855599" y="4682335"/>
                  <a:pt x="11853474" y="4688609"/>
                  <a:pt x="11852360" y="4695105"/>
                </a:cubicBezTo>
                <a:close/>
                <a:moveTo>
                  <a:pt x="10967462" y="4626600"/>
                </a:moveTo>
                <a:cubicBezTo>
                  <a:pt x="10962402" y="4623787"/>
                  <a:pt x="10956836" y="4621834"/>
                  <a:pt x="10951069" y="4620832"/>
                </a:cubicBezTo>
                <a:lnTo>
                  <a:pt x="10978997" y="4057715"/>
                </a:lnTo>
                <a:cubicBezTo>
                  <a:pt x="10991849" y="4056531"/>
                  <a:pt x="11003687" y="4050743"/>
                  <a:pt x="11012592" y="4041423"/>
                </a:cubicBezTo>
                <a:lnTo>
                  <a:pt x="11257166" y="4225081"/>
                </a:lnTo>
                <a:close/>
                <a:moveTo>
                  <a:pt x="11021194" y="4029584"/>
                </a:moveTo>
                <a:cubicBezTo>
                  <a:pt x="11029187" y="4015478"/>
                  <a:pt x="11030604" y="3998550"/>
                  <a:pt x="11024938" y="3983341"/>
                </a:cubicBezTo>
                <a:cubicBezTo>
                  <a:pt x="11023824" y="3980406"/>
                  <a:pt x="11022509" y="3977563"/>
                  <a:pt x="11020991" y="3974841"/>
                </a:cubicBezTo>
                <a:lnTo>
                  <a:pt x="11937663" y="3276636"/>
                </a:lnTo>
                <a:lnTo>
                  <a:pt x="11939181" y="3278053"/>
                </a:lnTo>
                <a:lnTo>
                  <a:pt x="11265463" y="4213344"/>
                </a:lnTo>
                <a:close/>
                <a:moveTo>
                  <a:pt x="11925014" y="3257916"/>
                </a:moveTo>
                <a:cubicBezTo>
                  <a:pt x="11926127" y="3260850"/>
                  <a:pt x="11927443" y="3263694"/>
                  <a:pt x="11929062" y="3266416"/>
                </a:cubicBezTo>
                <a:lnTo>
                  <a:pt x="11012390" y="3964621"/>
                </a:lnTo>
                <a:cubicBezTo>
                  <a:pt x="11005104" y="3957325"/>
                  <a:pt x="10995997" y="3952184"/>
                  <a:pt x="10985979" y="3949746"/>
                </a:cubicBezTo>
                <a:lnTo>
                  <a:pt x="11061871" y="3242535"/>
                </a:lnTo>
                <a:lnTo>
                  <a:pt x="11921978" y="3246178"/>
                </a:lnTo>
                <a:cubicBezTo>
                  <a:pt x="11922586" y="3250185"/>
                  <a:pt x="11923597" y="3254122"/>
                  <a:pt x="11925014" y="3257916"/>
                </a:cubicBezTo>
                <a:close/>
                <a:moveTo>
                  <a:pt x="10971813" y="3947823"/>
                </a:moveTo>
                <a:cubicBezTo>
                  <a:pt x="10966653" y="3948015"/>
                  <a:pt x="10961593" y="3948865"/>
                  <a:pt x="10956635" y="3950353"/>
                </a:cubicBezTo>
                <a:lnTo>
                  <a:pt x="10616943" y="3279874"/>
                </a:lnTo>
                <a:cubicBezTo>
                  <a:pt x="10631008" y="3271202"/>
                  <a:pt x="10640419" y="3256671"/>
                  <a:pt x="10642544" y="3240309"/>
                </a:cubicBezTo>
                <a:lnTo>
                  <a:pt x="11047300" y="3242029"/>
                </a:lnTo>
                <a:close/>
                <a:moveTo>
                  <a:pt x="10642645" y="3226041"/>
                </a:moveTo>
                <a:cubicBezTo>
                  <a:pt x="10642139" y="3221893"/>
                  <a:pt x="10641127" y="3217815"/>
                  <a:pt x="10639710" y="3213899"/>
                </a:cubicBezTo>
                <a:cubicBezTo>
                  <a:pt x="10637180" y="3207008"/>
                  <a:pt x="10633234" y="3200684"/>
                  <a:pt x="10628276" y="3195280"/>
                </a:cubicBezTo>
                <a:lnTo>
                  <a:pt x="11096073" y="2629228"/>
                </a:lnTo>
                <a:cubicBezTo>
                  <a:pt x="11101132" y="2632456"/>
                  <a:pt x="11106698" y="2634814"/>
                  <a:pt x="11112567" y="2636210"/>
                </a:cubicBezTo>
                <a:lnTo>
                  <a:pt x="11049121" y="3227863"/>
                </a:lnTo>
                <a:close/>
                <a:moveTo>
                  <a:pt x="10544693" y="2001653"/>
                </a:moveTo>
                <a:cubicBezTo>
                  <a:pt x="10540242" y="2003333"/>
                  <a:pt x="10536093" y="2005539"/>
                  <a:pt x="10532146" y="2008230"/>
                </a:cubicBezTo>
                <a:lnTo>
                  <a:pt x="10492986" y="1965124"/>
                </a:lnTo>
                <a:lnTo>
                  <a:pt x="10881248" y="1205295"/>
                </a:lnTo>
                <a:lnTo>
                  <a:pt x="10576670" y="1999832"/>
                </a:lnTo>
                <a:cubicBezTo>
                  <a:pt x="10566145" y="1997130"/>
                  <a:pt x="10555015" y="1997616"/>
                  <a:pt x="10544693" y="2001249"/>
                </a:cubicBezTo>
                <a:close/>
                <a:moveTo>
                  <a:pt x="10882767" y="1067880"/>
                </a:moveTo>
                <a:lnTo>
                  <a:pt x="9554660" y="881186"/>
                </a:lnTo>
                <a:cubicBezTo>
                  <a:pt x="9554660" y="875347"/>
                  <a:pt x="9553749" y="869549"/>
                  <a:pt x="9552029" y="863984"/>
                </a:cubicBezTo>
                <a:lnTo>
                  <a:pt x="10306798" y="514477"/>
                </a:lnTo>
                <a:lnTo>
                  <a:pt x="10890660" y="1050779"/>
                </a:lnTo>
                <a:cubicBezTo>
                  <a:pt x="10887118" y="1055990"/>
                  <a:pt x="10884386" y="1061768"/>
                  <a:pt x="10882767" y="1067880"/>
                </a:cubicBezTo>
                <a:close/>
                <a:moveTo>
                  <a:pt x="9460756" y="919739"/>
                </a:moveTo>
                <a:lnTo>
                  <a:pt x="8969584" y="1577468"/>
                </a:lnTo>
                <a:cubicBezTo>
                  <a:pt x="8943033" y="1562553"/>
                  <a:pt x="8909407" y="1571974"/>
                  <a:pt x="8894492" y="1598536"/>
                </a:cubicBezTo>
                <a:cubicBezTo>
                  <a:pt x="8888896" y="1608493"/>
                  <a:pt x="8886528" y="1619937"/>
                  <a:pt x="8887723" y="1631301"/>
                </a:cubicBezTo>
                <a:lnTo>
                  <a:pt x="8705582" y="1442887"/>
                </a:lnTo>
                <a:lnTo>
                  <a:pt x="9458530" y="917311"/>
                </a:lnTo>
                <a:close/>
                <a:moveTo>
                  <a:pt x="8877806" y="1642128"/>
                </a:moveTo>
                <a:lnTo>
                  <a:pt x="7914385" y="1995481"/>
                </a:lnTo>
                <a:lnTo>
                  <a:pt x="8693541" y="1451488"/>
                </a:lnTo>
                <a:close/>
                <a:moveTo>
                  <a:pt x="7877451" y="2074813"/>
                </a:moveTo>
                <a:lnTo>
                  <a:pt x="8282207" y="3179393"/>
                </a:lnTo>
                <a:cubicBezTo>
                  <a:pt x="8277613" y="3181771"/>
                  <a:pt x="8273383" y="3184807"/>
                  <a:pt x="8269660" y="3188399"/>
                </a:cubicBezTo>
                <a:lnTo>
                  <a:pt x="7505277" y="2570032"/>
                </a:lnTo>
                <a:lnTo>
                  <a:pt x="7840719" y="2070462"/>
                </a:lnTo>
                <a:cubicBezTo>
                  <a:pt x="7852103" y="2076078"/>
                  <a:pt x="7865065" y="2077616"/>
                  <a:pt x="7877451" y="2074813"/>
                </a:cubicBezTo>
                <a:close/>
                <a:moveTo>
                  <a:pt x="8260957" y="3199530"/>
                </a:moveTo>
                <a:cubicBezTo>
                  <a:pt x="8255645" y="3208252"/>
                  <a:pt x="8252842" y="3218260"/>
                  <a:pt x="8252862" y="3228470"/>
                </a:cubicBezTo>
                <a:lnTo>
                  <a:pt x="7557592" y="3320451"/>
                </a:lnTo>
                <a:lnTo>
                  <a:pt x="7353392" y="3347367"/>
                </a:lnTo>
                <a:lnTo>
                  <a:pt x="6986075" y="3395938"/>
                </a:lnTo>
                <a:lnTo>
                  <a:pt x="6986075" y="3395938"/>
                </a:lnTo>
                <a:cubicBezTo>
                  <a:pt x="6982474" y="3386092"/>
                  <a:pt x="6976119" y="3377481"/>
                  <a:pt x="6967760" y="3371147"/>
                </a:cubicBezTo>
                <a:lnTo>
                  <a:pt x="7497384" y="2581871"/>
                </a:lnTo>
                <a:close/>
                <a:moveTo>
                  <a:pt x="6955314" y="3363355"/>
                </a:moveTo>
                <a:cubicBezTo>
                  <a:pt x="6950427" y="3361331"/>
                  <a:pt x="6945287" y="3360006"/>
                  <a:pt x="6940035" y="3359408"/>
                </a:cubicBezTo>
                <a:lnTo>
                  <a:pt x="6941451" y="3143370"/>
                </a:lnTo>
                <a:lnTo>
                  <a:pt x="6948029" y="2177823"/>
                </a:lnTo>
                <a:cubicBezTo>
                  <a:pt x="6952228" y="2177247"/>
                  <a:pt x="6956367" y="2176255"/>
                  <a:pt x="6960374" y="2174889"/>
                </a:cubicBezTo>
                <a:cubicBezTo>
                  <a:pt x="6967487" y="2172238"/>
                  <a:pt x="6973994" y="2168180"/>
                  <a:pt x="6979499" y="2162949"/>
                </a:cubicBezTo>
                <a:lnTo>
                  <a:pt x="7486152" y="2572663"/>
                </a:lnTo>
                <a:close/>
                <a:moveTo>
                  <a:pt x="6895916" y="2154449"/>
                </a:moveTo>
                <a:lnTo>
                  <a:pt x="6063940" y="2897177"/>
                </a:lnTo>
                <a:cubicBezTo>
                  <a:pt x="6048700" y="2883466"/>
                  <a:pt x="6027127" y="2879297"/>
                  <a:pt x="6007881" y="2886349"/>
                </a:cubicBezTo>
                <a:cubicBezTo>
                  <a:pt x="6001850" y="2888535"/>
                  <a:pt x="5996264" y="2891794"/>
                  <a:pt x="5991387" y="2895963"/>
                </a:cubicBezTo>
                <a:lnTo>
                  <a:pt x="5560220" y="2501224"/>
                </a:lnTo>
                <a:lnTo>
                  <a:pt x="6892476" y="2149086"/>
                </a:lnTo>
                <a:cubicBezTo>
                  <a:pt x="6893528" y="2150927"/>
                  <a:pt x="6894682" y="2152719"/>
                  <a:pt x="6895916" y="2154449"/>
                </a:cubicBezTo>
                <a:close/>
                <a:moveTo>
                  <a:pt x="5981774" y="2906486"/>
                </a:moveTo>
                <a:cubicBezTo>
                  <a:pt x="5979062" y="2910058"/>
                  <a:pt x="5976815" y="2913974"/>
                  <a:pt x="5975095" y="2918123"/>
                </a:cubicBezTo>
                <a:lnTo>
                  <a:pt x="5003680" y="2662216"/>
                </a:lnTo>
                <a:cubicBezTo>
                  <a:pt x="5004287" y="2657510"/>
                  <a:pt x="5004287" y="2652754"/>
                  <a:pt x="5003680" y="2648049"/>
                </a:cubicBezTo>
                <a:lnTo>
                  <a:pt x="5543018" y="2505474"/>
                </a:lnTo>
                <a:close/>
                <a:moveTo>
                  <a:pt x="5000239" y="2634389"/>
                </a:moveTo>
                <a:cubicBezTo>
                  <a:pt x="4990404" y="2610316"/>
                  <a:pt x="4965147" y="2596342"/>
                  <a:pt x="4939526" y="2600794"/>
                </a:cubicBezTo>
                <a:lnTo>
                  <a:pt x="4672690" y="1728139"/>
                </a:lnTo>
                <a:cubicBezTo>
                  <a:pt x="4677264" y="1726034"/>
                  <a:pt x="4681544" y="1723343"/>
                  <a:pt x="4685440" y="1720145"/>
                </a:cubicBezTo>
                <a:lnTo>
                  <a:pt x="5531078" y="2494141"/>
                </a:lnTo>
                <a:close/>
                <a:moveTo>
                  <a:pt x="4659637" y="1732389"/>
                </a:moveTo>
                <a:lnTo>
                  <a:pt x="4927080" y="2605044"/>
                </a:lnTo>
                <a:cubicBezTo>
                  <a:pt x="4900771" y="2616954"/>
                  <a:pt x="4888102" y="2647139"/>
                  <a:pt x="4898039" y="2674257"/>
                </a:cubicBezTo>
                <a:cubicBezTo>
                  <a:pt x="4898039" y="2675573"/>
                  <a:pt x="4899152" y="2676787"/>
                  <a:pt x="4899657" y="2678001"/>
                </a:cubicBezTo>
                <a:lnTo>
                  <a:pt x="3779292" y="3370640"/>
                </a:lnTo>
                <a:cubicBezTo>
                  <a:pt x="3776094" y="3366815"/>
                  <a:pt x="3772421" y="3363416"/>
                  <a:pt x="3768364" y="3360521"/>
                </a:cubicBezTo>
                <a:lnTo>
                  <a:pt x="4630393" y="1729859"/>
                </a:lnTo>
                <a:cubicBezTo>
                  <a:pt x="4639743" y="1733289"/>
                  <a:pt x="4649842" y="1734160"/>
                  <a:pt x="4659637" y="1732389"/>
                </a:cubicBezTo>
                <a:close/>
                <a:moveTo>
                  <a:pt x="3683668" y="3391890"/>
                </a:moveTo>
                <a:lnTo>
                  <a:pt x="2963607" y="3298493"/>
                </a:lnTo>
                <a:cubicBezTo>
                  <a:pt x="2963637" y="3292006"/>
                  <a:pt x="2962514" y="3285561"/>
                  <a:pt x="2960267" y="3279469"/>
                </a:cubicBezTo>
                <a:cubicBezTo>
                  <a:pt x="2953710" y="3261609"/>
                  <a:pt x="2938410" y="3248384"/>
                  <a:pt x="2919792" y="3244458"/>
                </a:cubicBezTo>
                <a:lnTo>
                  <a:pt x="2933047" y="3083769"/>
                </a:lnTo>
                <a:cubicBezTo>
                  <a:pt x="2950978" y="3082889"/>
                  <a:pt x="2967360" y="3073347"/>
                  <a:pt x="2976963" y="3058169"/>
                </a:cubicBezTo>
                <a:lnTo>
                  <a:pt x="3684275" y="3389158"/>
                </a:lnTo>
                <a:cubicBezTo>
                  <a:pt x="3683668" y="3389563"/>
                  <a:pt x="3683466" y="3390474"/>
                  <a:pt x="3683162" y="3391385"/>
                </a:cubicBezTo>
                <a:close/>
                <a:moveTo>
                  <a:pt x="2918577" y="3082049"/>
                </a:moveTo>
                <a:lnTo>
                  <a:pt x="2905322" y="3242738"/>
                </a:lnTo>
                <a:cubicBezTo>
                  <a:pt x="2899726" y="3243061"/>
                  <a:pt x="2894201" y="3244185"/>
                  <a:pt x="2888929" y="3246077"/>
                </a:cubicBezTo>
                <a:cubicBezTo>
                  <a:pt x="2875623" y="3251015"/>
                  <a:pt x="2864745" y="3260921"/>
                  <a:pt x="2858572" y="3273702"/>
                </a:cubicBezTo>
                <a:lnTo>
                  <a:pt x="2699604" y="3220072"/>
                </a:lnTo>
                <a:lnTo>
                  <a:pt x="2891863" y="3067579"/>
                </a:lnTo>
                <a:cubicBezTo>
                  <a:pt x="2899250" y="3074784"/>
                  <a:pt x="2908499" y="3079793"/>
                  <a:pt x="2918577" y="3082049"/>
                </a:cubicBezTo>
                <a:close/>
                <a:moveTo>
                  <a:pt x="2853816" y="3287159"/>
                </a:moveTo>
                <a:cubicBezTo>
                  <a:pt x="2851782" y="3297127"/>
                  <a:pt x="2852552" y="3307458"/>
                  <a:pt x="2856043" y="3317010"/>
                </a:cubicBezTo>
                <a:lnTo>
                  <a:pt x="2857358" y="3320046"/>
                </a:lnTo>
                <a:lnTo>
                  <a:pt x="1690546" y="4019667"/>
                </a:lnTo>
                <a:lnTo>
                  <a:pt x="2686045" y="3230392"/>
                </a:lnTo>
                <a:close/>
                <a:moveTo>
                  <a:pt x="1617994" y="4029584"/>
                </a:moveTo>
                <a:cubicBezTo>
                  <a:pt x="1593111" y="4021276"/>
                  <a:pt x="1565821" y="4031639"/>
                  <a:pt x="1552727" y="4054375"/>
                </a:cubicBezTo>
                <a:lnTo>
                  <a:pt x="1408634" y="3994370"/>
                </a:lnTo>
                <a:lnTo>
                  <a:pt x="2069702" y="3095002"/>
                </a:lnTo>
                <a:close/>
                <a:moveTo>
                  <a:pt x="1547161" y="4067530"/>
                </a:moveTo>
                <a:cubicBezTo>
                  <a:pt x="1544146" y="4078570"/>
                  <a:pt x="1544642" y="4090277"/>
                  <a:pt x="1548578" y="4101024"/>
                </a:cubicBezTo>
                <a:cubicBezTo>
                  <a:pt x="1549974" y="4104778"/>
                  <a:pt x="1551776" y="4108380"/>
                  <a:pt x="1553941" y="4111750"/>
                </a:cubicBezTo>
                <a:lnTo>
                  <a:pt x="947414" y="4621844"/>
                </a:lnTo>
                <a:lnTo>
                  <a:pt x="1399931" y="4006210"/>
                </a:lnTo>
                <a:close/>
                <a:moveTo>
                  <a:pt x="1396288" y="5431458"/>
                </a:moveTo>
                <a:cubicBezTo>
                  <a:pt x="1395793" y="5428524"/>
                  <a:pt x="1395013" y="5425640"/>
                  <a:pt x="1393961" y="5422857"/>
                </a:cubicBezTo>
                <a:cubicBezTo>
                  <a:pt x="1387829" y="5406131"/>
                  <a:pt x="1374007" y="5393391"/>
                  <a:pt x="1356825" y="5388655"/>
                </a:cubicBezTo>
                <a:lnTo>
                  <a:pt x="1453157" y="4887162"/>
                </a:lnTo>
                <a:lnTo>
                  <a:pt x="2416679" y="5264192"/>
                </a:lnTo>
                <a:cubicBezTo>
                  <a:pt x="2416274" y="5268099"/>
                  <a:pt x="2416274" y="5272025"/>
                  <a:pt x="2416679" y="5275931"/>
                </a:cubicBezTo>
                <a:lnTo>
                  <a:pt x="2176861" y="5312460"/>
                </a:lnTo>
                <a:close/>
                <a:moveTo>
                  <a:pt x="2452602" y="5217646"/>
                </a:moveTo>
                <a:cubicBezTo>
                  <a:pt x="2447411" y="5219538"/>
                  <a:pt x="2442533" y="5222199"/>
                  <a:pt x="2438131" y="5225539"/>
                </a:cubicBezTo>
                <a:lnTo>
                  <a:pt x="1638737" y="4122577"/>
                </a:lnTo>
                <a:cubicBezTo>
                  <a:pt x="1644424" y="4117265"/>
                  <a:pt x="1648877" y="4110768"/>
                  <a:pt x="1651791" y="4103554"/>
                </a:cubicBezTo>
                <a:lnTo>
                  <a:pt x="2659735" y="4376764"/>
                </a:lnTo>
                <a:lnTo>
                  <a:pt x="2472435" y="5214610"/>
                </a:lnTo>
                <a:cubicBezTo>
                  <a:pt x="2465695" y="5214347"/>
                  <a:pt x="2458956" y="5215379"/>
                  <a:pt x="2452602" y="5217646"/>
                </a:cubicBezTo>
                <a:close/>
                <a:moveTo>
                  <a:pt x="2902893" y="3353236"/>
                </a:moveTo>
                <a:cubicBezTo>
                  <a:pt x="2904643" y="3353337"/>
                  <a:pt x="2906404" y="3353337"/>
                  <a:pt x="2908155" y="3353236"/>
                </a:cubicBezTo>
                <a:lnTo>
                  <a:pt x="2957940" y="3724296"/>
                </a:lnTo>
                <a:lnTo>
                  <a:pt x="3052046" y="4425031"/>
                </a:lnTo>
                <a:cubicBezTo>
                  <a:pt x="3050366" y="4425426"/>
                  <a:pt x="3048706" y="4425942"/>
                  <a:pt x="3047088" y="4426549"/>
                </a:cubicBezTo>
                <a:cubicBezTo>
                  <a:pt x="3032304" y="4431963"/>
                  <a:pt x="3020546" y="4443458"/>
                  <a:pt x="3014808" y="4458120"/>
                </a:cubicBezTo>
                <a:lnTo>
                  <a:pt x="2676331" y="4366240"/>
                </a:lnTo>
                <a:close/>
                <a:moveTo>
                  <a:pt x="3117920" y="4459638"/>
                </a:moveTo>
                <a:cubicBezTo>
                  <a:pt x="3114692" y="4450662"/>
                  <a:pt x="3109147" y="4442699"/>
                  <a:pt x="3101831" y="4436567"/>
                </a:cubicBezTo>
                <a:lnTo>
                  <a:pt x="3532188" y="3746761"/>
                </a:lnTo>
                <a:lnTo>
                  <a:pt x="4403932" y="4361079"/>
                </a:lnTo>
                <a:cubicBezTo>
                  <a:pt x="4401008" y="4367454"/>
                  <a:pt x="4399328" y="4374315"/>
                  <a:pt x="4398974" y="4381317"/>
                </a:cubicBezTo>
                <a:lnTo>
                  <a:pt x="3120450" y="4468542"/>
                </a:lnTo>
                <a:cubicBezTo>
                  <a:pt x="3119903" y="4465396"/>
                  <a:pt x="3119053" y="4462319"/>
                  <a:pt x="3117920" y="4459334"/>
                </a:cubicBezTo>
                <a:close/>
                <a:moveTo>
                  <a:pt x="4506032" y="4365127"/>
                </a:moveTo>
                <a:cubicBezTo>
                  <a:pt x="4503553" y="4358408"/>
                  <a:pt x="4499809" y="4352225"/>
                  <a:pt x="4495002" y="4346913"/>
                </a:cubicBezTo>
                <a:lnTo>
                  <a:pt x="5045674" y="3735933"/>
                </a:lnTo>
                <a:cubicBezTo>
                  <a:pt x="5054771" y="3742298"/>
                  <a:pt x="5065547" y="3745819"/>
                  <a:pt x="5076638" y="3746052"/>
                </a:cubicBezTo>
                <a:lnTo>
                  <a:pt x="5186326" y="4644207"/>
                </a:lnTo>
                <a:lnTo>
                  <a:pt x="5180964" y="4645826"/>
                </a:lnTo>
                <a:cubicBezTo>
                  <a:pt x="5168851" y="4650289"/>
                  <a:pt x="5158691" y="4658839"/>
                  <a:pt x="5152226" y="4670010"/>
                </a:cubicBezTo>
                <a:lnTo>
                  <a:pt x="4507853" y="4398318"/>
                </a:lnTo>
                <a:cubicBezTo>
                  <a:pt x="4510737" y="4387338"/>
                  <a:pt x="4510100" y="4375732"/>
                  <a:pt x="4506032" y="4365127"/>
                </a:cubicBezTo>
                <a:close/>
                <a:moveTo>
                  <a:pt x="5251897" y="4678308"/>
                </a:moveTo>
                <a:cubicBezTo>
                  <a:pt x="5249944" y="4672935"/>
                  <a:pt x="5247141" y="4667915"/>
                  <a:pt x="5243600" y="4663433"/>
                </a:cubicBezTo>
                <a:lnTo>
                  <a:pt x="5609196" y="4294295"/>
                </a:lnTo>
                <a:lnTo>
                  <a:pt x="6330775" y="5098850"/>
                </a:lnTo>
                <a:cubicBezTo>
                  <a:pt x="6328073" y="5101946"/>
                  <a:pt x="6325726" y="5105336"/>
                  <a:pt x="6323793" y="5108969"/>
                </a:cubicBezTo>
                <a:lnTo>
                  <a:pt x="5253819" y="4709170"/>
                </a:lnTo>
                <a:cubicBezTo>
                  <a:pt x="5256238" y="4698747"/>
                  <a:pt x="5255570" y="4687850"/>
                  <a:pt x="5251897" y="4677802"/>
                </a:cubicBezTo>
                <a:close/>
                <a:moveTo>
                  <a:pt x="5619214" y="4284176"/>
                </a:moveTo>
                <a:lnTo>
                  <a:pt x="6203479" y="3694244"/>
                </a:lnTo>
                <a:cubicBezTo>
                  <a:pt x="6212536" y="3701134"/>
                  <a:pt x="6223474" y="3705091"/>
                  <a:pt x="6234848" y="3705577"/>
                </a:cubicBezTo>
                <a:lnTo>
                  <a:pt x="6360525" y="5080534"/>
                </a:lnTo>
                <a:cubicBezTo>
                  <a:pt x="6358147" y="5081020"/>
                  <a:pt x="6355810" y="5081698"/>
                  <a:pt x="6353543" y="5082558"/>
                </a:cubicBezTo>
                <a:cubicBezTo>
                  <a:pt x="6349202" y="5084126"/>
                  <a:pt x="6345084" y="5086272"/>
                  <a:pt x="6341299" y="5088933"/>
                </a:cubicBezTo>
                <a:close/>
                <a:moveTo>
                  <a:pt x="6669860" y="4247343"/>
                </a:moveTo>
                <a:lnTo>
                  <a:pt x="6725817" y="4322932"/>
                </a:lnTo>
                <a:cubicBezTo>
                  <a:pt x="6703849" y="4344110"/>
                  <a:pt x="6703202" y="4379082"/>
                  <a:pt x="6724380" y="4401049"/>
                </a:cubicBezTo>
                <a:cubicBezTo>
                  <a:pt x="6727001" y="4403771"/>
                  <a:pt x="6729885" y="4406210"/>
                  <a:pt x="6733002" y="4408335"/>
                </a:cubicBezTo>
                <a:lnTo>
                  <a:pt x="6408083" y="5049267"/>
                </a:lnTo>
                <a:close/>
                <a:moveTo>
                  <a:pt x="6781168" y="4310080"/>
                </a:moveTo>
                <a:lnTo>
                  <a:pt x="6931838" y="3470211"/>
                </a:lnTo>
                <a:cubicBezTo>
                  <a:pt x="6939235" y="3470545"/>
                  <a:pt x="6946632" y="3469412"/>
                  <a:pt x="6953594" y="3466871"/>
                </a:cubicBezTo>
                <a:cubicBezTo>
                  <a:pt x="6969724" y="3460972"/>
                  <a:pt x="6982149" y="3447868"/>
                  <a:pt x="6987189" y="3431455"/>
                </a:cubicBezTo>
                <a:lnTo>
                  <a:pt x="8552685" y="3821742"/>
                </a:lnTo>
                <a:cubicBezTo>
                  <a:pt x="8551471" y="3828764"/>
                  <a:pt x="8551683" y="3835948"/>
                  <a:pt x="8553292" y="3842890"/>
                </a:cubicBezTo>
                <a:lnTo>
                  <a:pt x="6814965" y="4340336"/>
                </a:lnTo>
                <a:cubicBezTo>
                  <a:pt x="6808610" y="4325573"/>
                  <a:pt x="6796114" y="4314330"/>
                  <a:pt x="6780763" y="4309575"/>
                </a:cubicBezTo>
                <a:close/>
                <a:moveTo>
                  <a:pt x="8632928" y="3781873"/>
                </a:moveTo>
                <a:lnTo>
                  <a:pt x="8780158" y="3277243"/>
                </a:lnTo>
                <a:lnTo>
                  <a:pt x="8990530" y="3295154"/>
                </a:lnTo>
                <a:cubicBezTo>
                  <a:pt x="8991178" y="3298594"/>
                  <a:pt x="8992099" y="3301974"/>
                  <a:pt x="8993263" y="3305273"/>
                </a:cubicBezTo>
                <a:cubicBezTo>
                  <a:pt x="8996065" y="3312902"/>
                  <a:pt x="9000528" y="3319814"/>
                  <a:pt x="9006316" y="3325510"/>
                </a:cubicBezTo>
                <a:lnTo>
                  <a:pt x="8637785" y="3784099"/>
                </a:lnTo>
                <a:cubicBezTo>
                  <a:pt x="8636025" y="3783067"/>
                  <a:pt x="8634203" y="3782147"/>
                  <a:pt x="8632321" y="3781367"/>
                </a:cubicBezTo>
                <a:close/>
                <a:moveTo>
                  <a:pt x="9081601" y="3328243"/>
                </a:moveTo>
                <a:cubicBezTo>
                  <a:pt x="9087976" y="3322697"/>
                  <a:pt x="9092934" y="3315776"/>
                  <a:pt x="9096273" y="3308005"/>
                </a:cubicBezTo>
                <a:lnTo>
                  <a:pt x="9764121" y="3485794"/>
                </a:lnTo>
                <a:cubicBezTo>
                  <a:pt x="9762906" y="3494628"/>
                  <a:pt x="9763919" y="3503633"/>
                  <a:pt x="9766954" y="3512002"/>
                </a:cubicBezTo>
                <a:cubicBezTo>
                  <a:pt x="9768574" y="3516242"/>
                  <a:pt x="9770597" y="3520279"/>
                  <a:pt x="9773127" y="3524043"/>
                </a:cubicBezTo>
                <a:lnTo>
                  <a:pt x="9421596" y="3835706"/>
                </a:lnTo>
                <a:close/>
                <a:moveTo>
                  <a:pt x="9782943" y="3534365"/>
                </a:moveTo>
                <a:cubicBezTo>
                  <a:pt x="9794376" y="3544281"/>
                  <a:pt x="9809353" y="3549108"/>
                  <a:pt x="9824430" y="3547721"/>
                </a:cubicBezTo>
                <a:lnTo>
                  <a:pt x="10123848" y="4868948"/>
                </a:lnTo>
                <a:lnTo>
                  <a:pt x="10122938" y="4868948"/>
                </a:lnTo>
                <a:cubicBezTo>
                  <a:pt x="10121116" y="4869656"/>
                  <a:pt x="10119295" y="4870466"/>
                  <a:pt x="10117473" y="4871377"/>
                </a:cubicBezTo>
                <a:lnTo>
                  <a:pt x="9429691" y="3847343"/>
                </a:lnTo>
                <a:close/>
                <a:moveTo>
                  <a:pt x="11902449" y="4648457"/>
                </a:moveTo>
                <a:cubicBezTo>
                  <a:pt x="11897491" y="4648872"/>
                  <a:pt x="11892533" y="4649924"/>
                  <a:pt x="11887877" y="4651594"/>
                </a:cubicBezTo>
                <a:cubicBezTo>
                  <a:pt x="11880187" y="4654467"/>
                  <a:pt x="11873307" y="4659031"/>
                  <a:pt x="11867640" y="4664951"/>
                </a:cubicBezTo>
                <a:lnTo>
                  <a:pt x="11276999" y="4221743"/>
                </a:lnTo>
                <a:lnTo>
                  <a:pt x="11950919" y="3287159"/>
                </a:lnTo>
                <a:cubicBezTo>
                  <a:pt x="11956079" y="3289932"/>
                  <a:pt x="11961645" y="3291875"/>
                  <a:pt x="11967412" y="3292927"/>
                </a:cubicBezTo>
                <a:close/>
                <a:moveTo>
                  <a:pt x="11929163" y="3211571"/>
                </a:moveTo>
                <a:cubicBezTo>
                  <a:pt x="11925521" y="3217805"/>
                  <a:pt x="11923192" y="3224675"/>
                  <a:pt x="11922181" y="3231809"/>
                </a:cubicBezTo>
                <a:lnTo>
                  <a:pt x="11063389" y="3228167"/>
                </a:lnTo>
                <a:lnTo>
                  <a:pt x="11126733" y="2638032"/>
                </a:lnTo>
                <a:cubicBezTo>
                  <a:pt x="11132804" y="2637900"/>
                  <a:pt x="11138877" y="2636777"/>
                  <a:pt x="11144543" y="2634692"/>
                </a:cubicBezTo>
                <a:cubicBezTo>
                  <a:pt x="11152132" y="2632001"/>
                  <a:pt x="11159115" y="2627609"/>
                  <a:pt x="11164781" y="2621841"/>
                </a:cubicBezTo>
                <a:close/>
                <a:moveTo>
                  <a:pt x="10917272" y="1031047"/>
                </a:moveTo>
                <a:lnTo>
                  <a:pt x="10917272" y="1031047"/>
                </a:lnTo>
                <a:cubicBezTo>
                  <a:pt x="10911301" y="1033344"/>
                  <a:pt x="10905737" y="1036582"/>
                  <a:pt x="10900779" y="1040660"/>
                </a:cubicBezTo>
                <a:lnTo>
                  <a:pt x="10321268" y="508405"/>
                </a:lnTo>
                <a:lnTo>
                  <a:pt x="10717727" y="324848"/>
                </a:lnTo>
                <a:cubicBezTo>
                  <a:pt x="10728757" y="342314"/>
                  <a:pt x="10748590" y="352159"/>
                  <a:pt x="10769131" y="350348"/>
                </a:cubicBezTo>
                <a:close/>
                <a:moveTo>
                  <a:pt x="10709227" y="289027"/>
                </a:moveTo>
                <a:cubicBezTo>
                  <a:pt x="10708317" y="296748"/>
                  <a:pt x="10709024" y="304580"/>
                  <a:pt x="10711353" y="311997"/>
                </a:cubicBezTo>
                <a:lnTo>
                  <a:pt x="10309530" y="498185"/>
                </a:lnTo>
                <a:lnTo>
                  <a:pt x="9863692" y="88673"/>
                </a:lnTo>
                <a:cubicBezTo>
                  <a:pt x="9866221" y="85091"/>
                  <a:pt x="9868245" y="81215"/>
                  <a:pt x="9869864" y="77137"/>
                </a:cubicBezTo>
                <a:close/>
                <a:moveTo>
                  <a:pt x="9775354" y="91304"/>
                </a:moveTo>
                <a:cubicBezTo>
                  <a:pt x="9780413" y="97648"/>
                  <a:pt x="9786787" y="102799"/>
                  <a:pt x="9794073" y="106381"/>
                </a:cubicBezTo>
                <a:lnTo>
                  <a:pt x="9541101" y="845062"/>
                </a:lnTo>
                <a:cubicBezTo>
                  <a:pt x="9521165" y="822021"/>
                  <a:pt x="9486357" y="819491"/>
                  <a:pt x="9463286" y="839405"/>
                </a:cubicBezTo>
                <a:cubicBezTo>
                  <a:pt x="9451649" y="849453"/>
                  <a:pt x="9444768" y="863903"/>
                  <a:pt x="9444262" y="879264"/>
                </a:cubicBezTo>
                <a:lnTo>
                  <a:pt x="8293641" y="985411"/>
                </a:lnTo>
                <a:close/>
                <a:moveTo>
                  <a:pt x="9445881" y="892722"/>
                </a:moveTo>
                <a:cubicBezTo>
                  <a:pt x="9446388" y="895069"/>
                  <a:pt x="9446994" y="897366"/>
                  <a:pt x="9447905" y="899602"/>
                </a:cubicBezTo>
                <a:cubicBezTo>
                  <a:pt x="9448715" y="901829"/>
                  <a:pt x="9449727" y="903954"/>
                  <a:pt x="9450738" y="906079"/>
                </a:cubicBezTo>
                <a:lnTo>
                  <a:pt x="8695868" y="1432869"/>
                </a:lnTo>
                <a:lnTo>
                  <a:pt x="8279171" y="1001196"/>
                </a:lnTo>
                <a:close/>
                <a:moveTo>
                  <a:pt x="8683826" y="1440762"/>
                </a:moveTo>
                <a:lnTo>
                  <a:pt x="7906188" y="1983439"/>
                </a:lnTo>
                <a:cubicBezTo>
                  <a:pt x="7902080" y="1978896"/>
                  <a:pt x="7897223" y="1975091"/>
                  <a:pt x="7891819" y="1972207"/>
                </a:cubicBezTo>
                <a:lnTo>
                  <a:pt x="8266219" y="1008077"/>
                </a:lnTo>
                <a:close/>
                <a:moveTo>
                  <a:pt x="7811678" y="2033730"/>
                </a:moveTo>
                <a:cubicBezTo>
                  <a:pt x="7811678" y="2035653"/>
                  <a:pt x="7812791" y="2037676"/>
                  <a:pt x="7813499" y="2039599"/>
                </a:cubicBezTo>
                <a:cubicBezTo>
                  <a:pt x="7816636" y="2048301"/>
                  <a:pt x="7821928" y="2056063"/>
                  <a:pt x="7828880" y="2062164"/>
                </a:cubicBezTo>
                <a:lnTo>
                  <a:pt x="7494146" y="2560723"/>
                </a:lnTo>
                <a:lnTo>
                  <a:pt x="6988201" y="2151717"/>
                </a:lnTo>
                <a:cubicBezTo>
                  <a:pt x="6993311" y="2143318"/>
                  <a:pt x="6996104" y="2133715"/>
                  <a:pt x="6996296" y="2123890"/>
                </a:cubicBezTo>
                <a:close/>
                <a:moveTo>
                  <a:pt x="6858476" y="2142711"/>
                </a:moveTo>
                <a:lnTo>
                  <a:pt x="5547470" y="2489790"/>
                </a:lnTo>
                <a:lnTo>
                  <a:pt x="4695053" y="1709621"/>
                </a:lnTo>
                <a:cubicBezTo>
                  <a:pt x="4697998" y="1705412"/>
                  <a:pt x="4700346" y="1700808"/>
                  <a:pt x="4702035" y="1695961"/>
                </a:cubicBezTo>
                <a:close/>
                <a:moveTo>
                  <a:pt x="2875370" y="3035199"/>
                </a:moveTo>
                <a:cubicBezTo>
                  <a:pt x="2876381" y="3042748"/>
                  <a:pt x="2878931" y="3050013"/>
                  <a:pt x="2882858" y="3056550"/>
                </a:cubicBezTo>
                <a:lnTo>
                  <a:pt x="2683313" y="3214607"/>
                </a:lnTo>
                <a:lnTo>
                  <a:pt x="2163909" y="3039550"/>
                </a:lnTo>
                <a:cubicBezTo>
                  <a:pt x="2163909" y="3038336"/>
                  <a:pt x="2164415" y="3037121"/>
                  <a:pt x="2164516" y="3035907"/>
                </a:cubicBezTo>
                <a:close/>
                <a:moveTo>
                  <a:pt x="2068791" y="3065556"/>
                </a:moveTo>
                <a:cubicBezTo>
                  <a:pt x="2069682" y="3066588"/>
                  <a:pt x="2070633" y="3067559"/>
                  <a:pt x="2071624" y="3068490"/>
                </a:cubicBezTo>
                <a:lnTo>
                  <a:pt x="1395175" y="3988805"/>
                </a:lnTo>
                <a:lnTo>
                  <a:pt x="1020776" y="3832973"/>
                </a:lnTo>
                <a:cubicBezTo>
                  <a:pt x="1023791" y="3821934"/>
                  <a:pt x="1023295" y="3810226"/>
                  <a:pt x="1019359" y="3799480"/>
                </a:cubicBezTo>
                <a:cubicBezTo>
                  <a:pt x="1018580" y="3797314"/>
                  <a:pt x="1017629" y="3795220"/>
                  <a:pt x="1016526" y="3793206"/>
                </a:cubicBezTo>
                <a:close/>
                <a:moveTo>
                  <a:pt x="970687" y="3873652"/>
                </a:moveTo>
                <a:cubicBezTo>
                  <a:pt x="989215" y="3872478"/>
                  <a:pt x="1005951" y="3862157"/>
                  <a:pt x="1015311" y="3846128"/>
                </a:cubicBezTo>
                <a:lnTo>
                  <a:pt x="1386473" y="4000846"/>
                </a:lnTo>
                <a:lnTo>
                  <a:pt x="935878" y="4614052"/>
                </a:lnTo>
                <a:cubicBezTo>
                  <a:pt x="930495" y="4610349"/>
                  <a:pt x="924494" y="4607607"/>
                  <a:pt x="918170" y="4605957"/>
                </a:cubicBezTo>
                <a:close/>
                <a:moveTo>
                  <a:pt x="852397" y="4678814"/>
                </a:moveTo>
                <a:lnTo>
                  <a:pt x="852397" y="4678814"/>
                </a:lnTo>
                <a:cubicBezTo>
                  <a:pt x="854664" y="4685219"/>
                  <a:pt x="858094" y="4691158"/>
                  <a:pt x="862516" y="4696319"/>
                </a:cubicBezTo>
                <a:lnTo>
                  <a:pt x="524038" y="5082963"/>
                </a:lnTo>
                <a:lnTo>
                  <a:pt x="107949" y="4904061"/>
                </a:lnTo>
                <a:cubicBezTo>
                  <a:pt x="109527" y="4898535"/>
                  <a:pt x="110246" y="4892798"/>
                  <a:pt x="110074" y="4887061"/>
                </a:cubicBezTo>
                <a:lnTo>
                  <a:pt x="853915" y="4685694"/>
                </a:lnTo>
                <a:close/>
                <a:moveTo>
                  <a:pt x="102586" y="4917114"/>
                </a:moveTo>
                <a:lnTo>
                  <a:pt x="514527" y="5093689"/>
                </a:lnTo>
                <a:lnTo>
                  <a:pt x="331577" y="5302645"/>
                </a:lnTo>
                <a:cubicBezTo>
                  <a:pt x="316945" y="5292768"/>
                  <a:pt x="298468" y="5290512"/>
                  <a:pt x="281893" y="5296573"/>
                </a:cubicBezTo>
                <a:lnTo>
                  <a:pt x="91050" y="4930066"/>
                </a:lnTo>
                <a:cubicBezTo>
                  <a:pt x="95594" y="4926302"/>
                  <a:pt x="99489" y="4921829"/>
                  <a:pt x="102586" y="4916811"/>
                </a:cubicBezTo>
                <a:close/>
                <a:moveTo>
                  <a:pt x="356166" y="5346662"/>
                </a:moveTo>
                <a:cubicBezTo>
                  <a:pt x="355882" y="5340924"/>
                  <a:pt x="354759" y="5335268"/>
                  <a:pt x="352826" y="5329865"/>
                </a:cubicBezTo>
                <a:cubicBezTo>
                  <a:pt x="350550" y="5323459"/>
                  <a:pt x="347119" y="5317529"/>
                  <a:pt x="342708" y="5312358"/>
                </a:cubicBezTo>
                <a:lnTo>
                  <a:pt x="528693" y="5099861"/>
                </a:lnTo>
                <a:lnTo>
                  <a:pt x="1289433" y="5426803"/>
                </a:lnTo>
                <a:cubicBezTo>
                  <a:pt x="1289433" y="5427816"/>
                  <a:pt x="1288826" y="5428928"/>
                  <a:pt x="1288623" y="5429940"/>
                </a:cubicBezTo>
                <a:close/>
                <a:moveTo>
                  <a:pt x="2498035" y="5221187"/>
                </a:moveTo>
                <a:cubicBezTo>
                  <a:pt x="2494312" y="5219164"/>
                  <a:pt x="2490375" y="5217565"/>
                  <a:pt x="2486297" y="5216431"/>
                </a:cubicBezTo>
                <a:lnTo>
                  <a:pt x="2673194" y="4380407"/>
                </a:lnTo>
                <a:lnTo>
                  <a:pt x="3011267" y="4471477"/>
                </a:lnTo>
                <a:cubicBezTo>
                  <a:pt x="3010244" y="4480119"/>
                  <a:pt x="3011246" y="4488892"/>
                  <a:pt x="3014201" y="4497078"/>
                </a:cubicBezTo>
                <a:cubicBezTo>
                  <a:pt x="3017166" y="4505082"/>
                  <a:pt x="3021952" y="4512287"/>
                  <a:pt x="3028165" y="4518125"/>
                </a:cubicBezTo>
                <a:close/>
                <a:moveTo>
                  <a:pt x="3327786" y="4961637"/>
                </a:moveTo>
                <a:lnTo>
                  <a:pt x="3097783" y="4523690"/>
                </a:lnTo>
                <a:cubicBezTo>
                  <a:pt x="3111090" y="4514250"/>
                  <a:pt x="3119589" y="4499466"/>
                  <a:pt x="3121057" y="4483215"/>
                </a:cubicBezTo>
                <a:lnTo>
                  <a:pt x="4400289" y="4395484"/>
                </a:lnTo>
                <a:cubicBezTo>
                  <a:pt x="4400775" y="4397892"/>
                  <a:pt x="4401453" y="4400260"/>
                  <a:pt x="4402313" y="4402567"/>
                </a:cubicBezTo>
                <a:close/>
                <a:moveTo>
                  <a:pt x="8607833" y="3885491"/>
                </a:moveTo>
                <a:cubicBezTo>
                  <a:pt x="8638342" y="3884793"/>
                  <a:pt x="8662495" y="3859495"/>
                  <a:pt x="8661797" y="3828987"/>
                </a:cubicBezTo>
                <a:cubicBezTo>
                  <a:pt x="8661656" y="3822916"/>
                  <a:pt x="8660523" y="3816915"/>
                  <a:pt x="8658428" y="3811218"/>
                </a:cubicBezTo>
                <a:cubicBezTo>
                  <a:pt x="8656121" y="3804864"/>
                  <a:pt x="8652690" y="3798964"/>
                  <a:pt x="8648309" y="3793813"/>
                </a:cubicBezTo>
                <a:lnTo>
                  <a:pt x="9017446" y="3334617"/>
                </a:lnTo>
                <a:lnTo>
                  <a:pt x="9018560" y="3335224"/>
                </a:lnTo>
                <a:lnTo>
                  <a:pt x="8530930" y="4592702"/>
                </a:lnTo>
                <a:lnTo>
                  <a:pt x="8530930" y="4592702"/>
                </a:lnTo>
                <a:close/>
                <a:moveTo>
                  <a:pt x="8572923" y="4648457"/>
                </a:moveTo>
                <a:cubicBezTo>
                  <a:pt x="8573206" y="4641222"/>
                  <a:pt x="8572073" y="4634007"/>
                  <a:pt x="8569584" y="4627207"/>
                </a:cubicBezTo>
                <a:cubicBezTo>
                  <a:pt x="8567995" y="4622998"/>
                  <a:pt x="8565921" y="4618991"/>
                  <a:pt x="8563411" y="4615266"/>
                </a:cubicBezTo>
                <a:lnTo>
                  <a:pt x="9418965" y="3856348"/>
                </a:lnTo>
                <a:lnTo>
                  <a:pt x="10105230" y="4878966"/>
                </a:lnTo>
                <a:cubicBezTo>
                  <a:pt x="10097033" y="4886130"/>
                  <a:pt x="10091164" y="4895520"/>
                  <a:pt x="10088331" y="4905983"/>
                </a:cubicBezTo>
                <a:close/>
                <a:moveTo>
                  <a:pt x="10152283" y="4975096"/>
                </a:moveTo>
                <a:cubicBezTo>
                  <a:pt x="10155115" y="4974519"/>
                  <a:pt x="10157848" y="4973739"/>
                  <a:pt x="10160580" y="4972768"/>
                </a:cubicBezTo>
                <a:cubicBezTo>
                  <a:pt x="10170091" y="4969358"/>
                  <a:pt x="10178389" y="4963367"/>
                  <a:pt x="10184663" y="4955465"/>
                </a:cubicBezTo>
                <a:lnTo>
                  <a:pt x="10805762" y="5317722"/>
                </a:lnTo>
                <a:lnTo>
                  <a:pt x="10222508" y="5647395"/>
                </a:lnTo>
                <a:cubicBezTo>
                  <a:pt x="10212490" y="5633573"/>
                  <a:pt x="10196704" y="5625174"/>
                  <a:pt x="10179604" y="5624628"/>
                </a:cubicBezTo>
                <a:close/>
                <a:moveTo>
                  <a:pt x="10232627" y="5686556"/>
                </a:moveTo>
                <a:cubicBezTo>
                  <a:pt x="10233740" y="5677844"/>
                  <a:pt x="10232728" y="5668989"/>
                  <a:pt x="10229692" y="5660752"/>
                </a:cubicBezTo>
                <a:cubicBezTo>
                  <a:pt x="10229692" y="5660449"/>
                  <a:pt x="10229692" y="5660145"/>
                  <a:pt x="10229692" y="5659842"/>
                </a:cubicBezTo>
                <a:lnTo>
                  <a:pt x="10820434" y="5325918"/>
                </a:lnTo>
                <a:lnTo>
                  <a:pt x="12047352" y="6041527"/>
                </a:lnTo>
                <a:lnTo>
                  <a:pt x="12045833" y="6045372"/>
                </a:lnTo>
                <a:close/>
              </a:path>
            </a:pathLst>
          </a:custGeom>
          <a:solidFill>
            <a:srgbClr val="18305C">
              <a:alpha val="8000"/>
            </a:srgbClr>
          </a:solidFill>
          <a:ln w="6350" cap="flat">
            <a:noFill/>
            <a:prstDash val="solid"/>
            <a:miter/>
          </a:ln>
        </p:spPr>
        <p:txBody>
          <a:bodyPr rtlCol="0" anchor="ctr"/>
          <a:lstStyle/>
          <a:p>
            <a:endParaRPr lang="en-US" dirty="0"/>
          </a:p>
        </p:txBody>
      </p:sp>
    </p:spTree>
    <p:extLst>
      <p:ext uri="{BB962C8B-B14F-4D97-AF65-F5344CB8AC3E}">
        <p14:creationId xmlns:p14="http://schemas.microsoft.com/office/powerpoint/2010/main" val="182215737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B4AF72A-EDD7-DD32-C173-ABDBDAF21F62}"/>
              </a:ext>
            </a:extLst>
          </p:cNvPr>
          <p:cNvSpPr/>
          <p:nvPr userDrawn="1"/>
        </p:nvSpPr>
        <p:spPr>
          <a:xfrm>
            <a:off x="212034" y="159026"/>
            <a:ext cx="11773820" cy="6566452"/>
          </a:xfrm>
          <a:prstGeom prst="rect">
            <a:avLst/>
          </a:prstGeom>
          <a:gradFill>
            <a:gsLst>
              <a:gs pos="0">
                <a:srgbClr val="F3F3F3"/>
              </a:gs>
              <a:gs pos="100000">
                <a:srgbClr val="F3F3F3"/>
              </a:gs>
            </a:gsLst>
            <a:lin ang="10800000" scaled="1"/>
          </a:gradFill>
          <a:ln>
            <a:no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Freeform: Shape 134">
            <a:extLst>
              <a:ext uri="{FF2B5EF4-FFF2-40B4-BE49-F238E27FC236}">
                <a16:creationId xmlns:a16="http://schemas.microsoft.com/office/drawing/2014/main" id="{36657629-885F-1932-1FB9-C61A0088401D}"/>
              </a:ext>
            </a:extLst>
          </p:cNvPr>
          <p:cNvSpPr/>
          <p:nvPr userDrawn="1"/>
        </p:nvSpPr>
        <p:spPr>
          <a:xfrm>
            <a:off x="285658" y="854103"/>
            <a:ext cx="11636506" cy="5858123"/>
          </a:xfrm>
          <a:custGeom>
            <a:avLst/>
            <a:gdLst>
              <a:gd name="connsiteX0" fmla="*/ 12149654 w 12153163"/>
              <a:gd name="connsiteY0" fmla="*/ 6044158 h 6118221"/>
              <a:gd name="connsiteX1" fmla="*/ 12097238 w 12153163"/>
              <a:gd name="connsiteY1" fmla="*/ 6008034 h 6118221"/>
              <a:gd name="connsiteX2" fmla="*/ 11921574 w 12153163"/>
              <a:gd name="connsiteY2" fmla="*/ 4757033 h 6118221"/>
              <a:gd name="connsiteX3" fmla="*/ 11925925 w 12153163"/>
              <a:gd name="connsiteY3" fmla="*/ 4755717 h 6118221"/>
              <a:gd name="connsiteX4" fmla="*/ 11958710 w 12153163"/>
              <a:gd name="connsiteY4" fmla="*/ 4684814 h 6118221"/>
              <a:gd name="connsiteX5" fmla="*/ 11916616 w 12153163"/>
              <a:gd name="connsiteY5" fmla="*/ 4649468 h 6118221"/>
              <a:gd name="connsiteX6" fmla="*/ 11981376 w 12153163"/>
              <a:gd name="connsiteY6" fmla="*/ 3293534 h 6118221"/>
              <a:gd name="connsiteX7" fmla="*/ 11995948 w 12153163"/>
              <a:gd name="connsiteY7" fmla="*/ 3290397 h 6118221"/>
              <a:gd name="connsiteX8" fmla="*/ 12028834 w 12153163"/>
              <a:gd name="connsiteY8" fmla="*/ 3219464 h 6118221"/>
              <a:gd name="connsiteX9" fmla="*/ 11957901 w 12153163"/>
              <a:gd name="connsiteY9" fmla="*/ 3186578 h 6118221"/>
              <a:gd name="connsiteX10" fmla="*/ 11937663 w 12153163"/>
              <a:gd name="connsiteY10" fmla="*/ 3199429 h 6118221"/>
              <a:gd name="connsiteX11" fmla="*/ 11172977 w 12153163"/>
              <a:gd name="connsiteY11" fmla="*/ 2609901 h 6118221"/>
              <a:gd name="connsiteX12" fmla="*/ 11152941 w 12153163"/>
              <a:gd name="connsiteY12" fmla="*/ 2534394 h 6118221"/>
              <a:gd name="connsiteX13" fmla="*/ 11106293 w 12153163"/>
              <a:gd name="connsiteY13" fmla="*/ 2530265 h 6118221"/>
              <a:gd name="connsiteX14" fmla="*/ 11090305 w 12153163"/>
              <a:gd name="connsiteY14" fmla="*/ 2539372 h 6118221"/>
              <a:gd name="connsiteX15" fmla="*/ 10608240 w 12153163"/>
              <a:gd name="connsiteY15" fmla="*/ 2085134 h 6118221"/>
              <a:gd name="connsiteX16" fmla="*/ 10615323 w 12153163"/>
              <a:gd name="connsiteY16" fmla="*/ 2033730 h 6118221"/>
              <a:gd name="connsiteX17" fmla="*/ 10589723 w 12153163"/>
              <a:gd name="connsiteY17" fmla="*/ 2004183 h 6118221"/>
              <a:gd name="connsiteX18" fmla="*/ 10922634 w 12153163"/>
              <a:gd name="connsiteY18" fmla="*/ 1135879 h 6118221"/>
              <a:gd name="connsiteX19" fmla="*/ 10954611 w 12153163"/>
              <a:gd name="connsiteY19" fmla="*/ 1134058 h 6118221"/>
              <a:gd name="connsiteX20" fmla="*/ 10987700 w 12153163"/>
              <a:gd name="connsiteY20" fmla="*/ 1063256 h 6118221"/>
              <a:gd name="connsiteX21" fmla="*/ 10930831 w 12153163"/>
              <a:gd name="connsiteY21" fmla="*/ 1027101 h 6118221"/>
              <a:gd name="connsiteX22" fmla="*/ 10782285 w 12153163"/>
              <a:gd name="connsiteY22" fmla="*/ 346604 h 6118221"/>
              <a:gd name="connsiteX23" fmla="*/ 10782285 w 12153163"/>
              <a:gd name="connsiteY23" fmla="*/ 346604 h 6118221"/>
              <a:gd name="connsiteX24" fmla="*/ 10814363 w 12153163"/>
              <a:gd name="connsiteY24" fmla="*/ 275377 h 6118221"/>
              <a:gd name="connsiteX25" fmla="*/ 10743125 w 12153163"/>
              <a:gd name="connsiteY25" fmla="*/ 243260 h 6118221"/>
              <a:gd name="connsiteX26" fmla="*/ 10711453 w 12153163"/>
              <a:gd name="connsiteY26" fmla="*/ 274355 h 6118221"/>
              <a:gd name="connsiteX27" fmla="*/ 9871583 w 12153163"/>
              <a:gd name="connsiteY27" fmla="*/ 62566 h 6118221"/>
              <a:gd name="connsiteX28" fmla="*/ 9868650 w 12153163"/>
              <a:gd name="connsiteY28" fmla="*/ 37067 h 6118221"/>
              <a:gd name="connsiteX29" fmla="*/ 9798424 w 12153163"/>
              <a:gd name="connsiteY29" fmla="*/ 2834 h 6118221"/>
              <a:gd name="connsiteX30" fmla="*/ 9764222 w 12153163"/>
              <a:gd name="connsiteY30" fmla="*/ 73070 h 6118221"/>
              <a:gd name="connsiteX31" fmla="*/ 9764931 w 12153163"/>
              <a:gd name="connsiteY31" fmla="*/ 75114 h 6118221"/>
              <a:gd name="connsiteX32" fmla="*/ 9766246 w 12153163"/>
              <a:gd name="connsiteY32" fmla="*/ 78251 h 6118221"/>
              <a:gd name="connsiteX33" fmla="*/ 8264600 w 12153163"/>
              <a:gd name="connsiteY33" fmla="*/ 986524 h 6118221"/>
              <a:gd name="connsiteX34" fmla="*/ 8260856 w 12153163"/>
              <a:gd name="connsiteY34" fmla="*/ 982578 h 6118221"/>
              <a:gd name="connsiteX35" fmla="*/ 8257719 w 12153163"/>
              <a:gd name="connsiteY35" fmla="*/ 990673 h 6118221"/>
              <a:gd name="connsiteX36" fmla="*/ 8233231 w 12153163"/>
              <a:gd name="connsiteY36" fmla="*/ 1005649 h 6118221"/>
              <a:gd name="connsiteX37" fmla="*/ 8252660 w 12153163"/>
              <a:gd name="connsiteY37" fmla="*/ 1003928 h 6118221"/>
              <a:gd name="connsiteX38" fmla="*/ 7878260 w 12153163"/>
              <a:gd name="connsiteY38" fmla="*/ 1967552 h 6118221"/>
              <a:gd name="connsiteX39" fmla="*/ 7811435 w 12153163"/>
              <a:gd name="connsiteY39" fmla="*/ 2008048 h 6118221"/>
              <a:gd name="connsiteX40" fmla="*/ 7809856 w 12153163"/>
              <a:gd name="connsiteY40" fmla="*/ 2020171 h 6118221"/>
              <a:gd name="connsiteX41" fmla="*/ 6994677 w 12153163"/>
              <a:gd name="connsiteY41" fmla="*/ 2110431 h 6118221"/>
              <a:gd name="connsiteX42" fmla="*/ 6992856 w 12153163"/>
              <a:gd name="connsiteY42" fmla="*/ 2104461 h 6118221"/>
              <a:gd name="connsiteX43" fmla="*/ 6922569 w 12153163"/>
              <a:gd name="connsiteY43" fmla="*/ 2070664 h 6118221"/>
              <a:gd name="connsiteX44" fmla="*/ 6887012 w 12153163"/>
              <a:gd name="connsiteY44" fmla="*/ 2134818 h 6118221"/>
              <a:gd name="connsiteX45" fmla="*/ 4704868 w 12153163"/>
              <a:gd name="connsiteY45" fmla="*/ 1682098 h 6118221"/>
              <a:gd name="connsiteX46" fmla="*/ 4701732 w 12153163"/>
              <a:gd name="connsiteY46" fmla="*/ 1658926 h 6118221"/>
              <a:gd name="connsiteX47" fmla="*/ 4631496 w 12153163"/>
              <a:gd name="connsiteY47" fmla="*/ 1624693 h 6118221"/>
              <a:gd name="connsiteX48" fmla="*/ 4597264 w 12153163"/>
              <a:gd name="connsiteY48" fmla="*/ 1694929 h 6118221"/>
              <a:gd name="connsiteX49" fmla="*/ 4598013 w 12153163"/>
              <a:gd name="connsiteY49" fmla="*/ 1696973 h 6118221"/>
              <a:gd name="connsiteX50" fmla="*/ 4618250 w 12153163"/>
              <a:gd name="connsiteY50" fmla="*/ 1722978 h 6118221"/>
              <a:gd name="connsiteX51" fmla="*/ 3756119 w 12153163"/>
              <a:gd name="connsiteY51" fmla="*/ 3353742 h 6118221"/>
              <a:gd name="connsiteX52" fmla="*/ 3690347 w 12153163"/>
              <a:gd name="connsiteY52" fmla="*/ 3375801 h 6118221"/>
              <a:gd name="connsiteX53" fmla="*/ 2983035 w 12153163"/>
              <a:gd name="connsiteY53" fmla="*/ 3044812 h 6118221"/>
              <a:gd name="connsiteX54" fmla="*/ 2947720 w 12153163"/>
              <a:gd name="connsiteY54" fmla="*/ 2975113 h 6118221"/>
              <a:gd name="connsiteX55" fmla="*/ 2878021 w 12153163"/>
              <a:gd name="connsiteY55" fmla="*/ 3010428 h 6118221"/>
              <a:gd name="connsiteX56" fmla="*/ 2875673 w 12153163"/>
              <a:gd name="connsiteY56" fmla="*/ 3021032 h 6118221"/>
              <a:gd name="connsiteX57" fmla="*/ 2164820 w 12153163"/>
              <a:gd name="connsiteY57" fmla="*/ 3021032 h 6118221"/>
              <a:gd name="connsiteX58" fmla="*/ 2161987 w 12153163"/>
              <a:gd name="connsiteY58" fmla="*/ 3009193 h 6118221"/>
              <a:gd name="connsiteX59" fmla="*/ 2091053 w 12153163"/>
              <a:gd name="connsiteY59" fmla="*/ 2976307 h 6118221"/>
              <a:gd name="connsiteX60" fmla="*/ 2058166 w 12153163"/>
              <a:gd name="connsiteY60" fmla="*/ 3047240 h 6118221"/>
              <a:gd name="connsiteX61" fmla="*/ 2061000 w 12153163"/>
              <a:gd name="connsiteY61" fmla="*/ 3053514 h 6118221"/>
              <a:gd name="connsiteX62" fmla="*/ 1008633 w 12153163"/>
              <a:gd name="connsiteY62" fmla="*/ 3781064 h 6118221"/>
              <a:gd name="connsiteX63" fmla="*/ 930606 w 12153163"/>
              <a:gd name="connsiteY63" fmla="*/ 3777026 h 6118221"/>
              <a:gd name="connsiteX64" fmla="*/ 915741 w 12153163"/>
              <a:gd name="connsiteY64" fmla="*/ 3837122 h 6118221"/>
              <a:gd name="connsiteX65" fmla="*/ 956217 w 12153163"/>
              <a:gd name="connsiteY65" fmla="*/ 3872134 h 6118221"/>
              <a:gd name="connsiteX66" fmla="*/ 903599 w 12153163"/>
              <a:gd name="connsiteY66" fmla="*/ 4603933 h 6118221"/>
              <a:gd name="connsiteX67" fmla="*/ 885283 w 12153163"/>
              <a:gd name="connsiteY67" fmla="*/ 4607981 h 6118221"/>
              <a:gd name="connsiteX68" fmla="*/ 850474 w 12153163"/>
              <a:gd name="connsiteY68" fmla="*/ 4672034 h 6118221"/>
              <a:gd name="connsiteX69" fmla="*/ 108151 w 12153163"/>
              <a:gd name="connsiteY69" fmla="*/ 4872692 h 6118221"/>
              <a:gd name="connsiteX70" fmla="*/ 107038 w 12153163"/>
              <a:gd name="connsiteY70" fmla="*/ 4869353 h 6118221"/>
              <a:gd name="connsiteX71" fmla="*/ 36165 w 12153163"/>
              <a:gd name="connsiteY71" fmla="*/ 4836456 h 6118221"/>
              <a:gd name="connsiteX72" fmla="*/ 3269 w 12153163"/>
              <a:gd name="connsiteY72" fmla="*/ 4907329 h 6118221"/>
              <a:gd name="connsiteX73" fmla="*/ 74141 w 12153163"/>
              <a:gd name="connsiteY73" fmla="*/ 4940225 h 6118221"/>
              <a:gd name="connsiteX74" fmla="*/ 74253 w 12153163"/>
              <a:gd name="connsiteY74" fmla="*/ 4940185 h 6118221"/>
              <a:gd name="connsiteX75" fmla="*/ 79110 w 12153163"/>
              <a:gd name="connsiteY75" fmla="*/ 4938060 h 6118221"/>
              <a:gd name="connsiteX76" fmla="*/ 269345 w 12153163"/>
              <a:gd name="connsiteY76" fmla="*/ 5303352 h 6118221"/>
              <a:gd name="connsiteX77" fmla="*/ 255513 w 12153163"/>
              <a:gd name="connsiteY77" fmla="*/ 5380257 h 6118221"/>
              <a:gd name="connsiteX78" fmla="*/ 332406 w 12153163"/>
              <a:gd name="connsiteY78" fmla="*/ 5394089 h 6118221"/>
              <a:gd name="connsiteX79" fmla="*/ 354850 w 12153163"/>
              <a:gd name="connsiteY79" fmla="*/ 5360525 h 6118221"/>
              <a:gd name="connsiteX80" fmla="*/ 1286903 w 12153163"/>
              <a:gd name="connsiteY80" fmla="*/ 5444006 h 6118221"/>
              <a:gd name="connsiteX81" fmla="*/ 1344530 w 12153163"/>
              <a:gd name="connsiteY81" fmla="*/ 5496765 h 6118221"/>
              <a:gd name="connsiteX82" fmla="*/ 1397199 w 12153163"/>
              <a:gd name="connsiteY82" fmla="*/ 5445625 h 6118221"/>
              <a:gd name="connsiteX83" fmla="*/ 1553132 w 12153163"/>
              <a:gd name="connsiteY83" fmla="*/ 5421845 h 6118221"/>
              <a:gd name="connsiteX84" fmla="*/ 2420019 w 12153163"/>
              <a:gd name="connsiteY84" fmla="*/ 5290299 h 6118221"/>
              <a:gd name="connsiteX85" fmla="*/ 2491873 w 12153163"/>
              <a:gd name="connsiteY85" fmla="*/ 5320980 h 6118221"/>
              <a:gd name="connsiteX86" fmla="*/ 2522564 w 12153163"/>
              <a:gd name="connsiteY86" fmla="*/ 5249126 h 6118221"/>
              <a:gd name="connsiteX87" fmla="*/ 2509267 w 12153163"/>
              <a:gd name="connsiteY87" fmla="*/ 5229586 h 6118221"/>
              <a:gd name="connsiteX88" fmla="*/ 3039701 w 12153163"/>
              <a:gd name="connsiteY88" fmla="*/ 4527030 h 6118221"/>
              <a:gd name="connsiteX89" fmla="*/ 3085135 w 12153163"/>
              <a:gd name="connsiteY89" fmla="*/ 4530471 h 6118221"/>
              <a:gd name="connsiteX90" fmla="*/ 3085135 w 12153163"/>
              <a:gd name="connsiteY90" fmla="*/ 4530471 h 6118221"/>
              <a:gd name="connsiteX91" fmla="*/ 3321715 w 12153163"/>
              <a:gd name="connsiteY91" fmla="*/ 4980863 h 6118221"/>
              <a:gd name="connsiteX92" fmla="*/ 4408890 w 12153163"/>
              <a:gd name="connsiteY92" fmla="*/ 4415722 h 6118221"/>
              <a:gd name="connsiteX93" fmla="*/ 4485642 w 12153163"/>
              <a:gd name="connsiteY93" fmla="*/ 4429585 h 6118221"/>
              <a:gd name="connsiteX94" fmla="*/ 4501883 w 12153163"/>
              <a:gd name="connsiteY94" fmla="*/ 4411978 h 6118221"/>
              <a:gd name="connsiteX95" fmla="*/ 5146762 w 12153163"/>
              <a:gd name="connsiteY95" fmla="*/ 4682659 h 6118221"/>
              <a:gd name="connsiteX96" fmla="*/ 5185467 w 12153163"/>
              <a:gd name="connsiteY96" fmla="*/ 4750537 h 6118221"/>
              <a:gd name="connsiteX97" fmla="*/ 5219011 w 12153163"/>
              <a:gd name="connsiteY97" fmla="*/ 4749140 h 6118221"/>
              <a:gd name="connsiteX98" fmla="*/ 5248760 w 12153163"/>
              <a:gd name="connsiteY98" fmla="*/ 4723134 h 6118221"/>
              <a:gd name="connsiteX99" fmla="*/ 6319138 w 12153163"/>
              <a:gd name="connsiteY99" fmla="*/ 5121920 h 6118221"/>
              <a:gd name="connsiteX100" fmla="*/ 6321061 w 12153163"/>
              <a:gd name="connsiteY100" fmla="*/ 5153391 h 6118221"/>
              <a:gd name="connsiteX101" fmla="*/ 6391933 w 12153163"/>
              <a:gd name="connsiteY101" fmla="*/ 5186287 h 6118221"/>
              <a:gd name="connsiteX102" fmla="*/ 6424830 w 12153163"/>
              <a:gd name="connsiteY102" fmla="*/ 5115414 h 6118221"/>
              <a:gd name="connsiteX103" fmla="*/ 6404036 w 12153163"/>
              <a:gd name="connsiteY103" fmla="*/ 5088731 h 6118221"/>
              <a:gd name="connsiteX104" fmla="*/ 6746055 w 12153163"/>
              <a:gd name="connsiteY104" fmla="*/ 4414305 h 6118221"/>
              <a:gd name="connsiteX105" fmla="*/ 6816604 w 12153163"/>
              <a:gd name="connsiteY105" fmla="*/ 4380731 h 6118221"/>
              <a:gd name="connsiteX106" fmla="*/ 6819113 w 12153163"/>
              <a:gd name="connsiteY106" fmla="*/ 4353592 h 6118221"/>
              <a:gd name="connsiteX107" fmla="*/ 8556834 w 12153163"/>
              <a:gd name="connsiteY107" fmla="*/ 3856146 h 6118221"/>
              <a:gd name="connsiteX108" fmla="*/ 8554810 w 12153163"/>
              <a:gd name="connsiteY108" fmla="*/ 3849265 h 6118221"/>
              <a:gd name="connsiteX109" fmla="*/ 8593768 w 12153163"/>
              <a:gd name="connsiteY109" fmla="*/ 3883973 h 6118221"/>
              <a:gd name="connsiteX110" fmla="*/ 8516560 w 12153163"/>
              <a:gd name="connsiteY110" fmla="*/ 4591184 h 6118221"/>
              <a:gd name="connsiteX111" fmla="*/ 8462253 w 12153163"/>
              <a:gd name="connsiteY111" fmla="*/ 4647354 h 6118221"/>
              <a:gd name="connsiteX112" fmla="*/ 8518422 w 12153163"/>
              <a:gd name="connsiteY112" fmla="*/ 4701662 h 6118221"/>
              <a:gd name="connsiteX113" fmla="*/ 8570494 w 12153163"/>
              <a:gd name="connsiteY113" fmla="*/ 4662016 h 6118221"/>
              <a:gd name="connsiteX114" fmla="*/ 10086409 w 12153163"/>
              <a:gd name="connsiteY114" fmla="*/ 4920049 h 6118221"/>
              <a:gd name="connsiteX115" fmla="*/ 10138116 w 12153163"/>
              <a:gd name="connsiteY115" fmla="*/ 4975601 h 6118221"/>
              <a:gd name="connsiteX116" fmla="*/ 10165437 w 12153163"/>
              <a:gd name="connsiteY116" fmla="*/ 5625640 h 6118221"/>
              <a:gd name="connsiteX117" fmla="*/ 10158859 w 12153163"/>
              <a:gd name="connsiteY117" fmla="*/ 5627563 h 6118221"/>
              <a:gd name="connsiteX118" fmla="*/ 10125872 w 12153163"/>
              <a:gd name="connsiteY118" fmla="*/ 5698375 h 6118221"/>
              <a:gd name="connsiteX119" fmla="*/ 10196603 w 12153163"/>
              <a:gd name="connsiteY119" fmla="*/ 5731403 h 6118221"/>
              <a:gd name="connsiteX120" fmla="*/ 10229085 w 12153163"/>
              <a:gd name="connsiteY120" fmla="*/ 5699913 h 6118221"/>
              <a:gd name="connsiteX121" fmla="*/ 12042697 w 12153163"/>
              <a:gd name="connsiteY121" fmla="*/ 6059033 h 6118221"/>
              <a:gd name="connsiteX122" fmla="*/ 12094101 w 12153163"/>
              <a:gd name="connsiteY122" fmla="*/ 6117894 h 6118221"/>
              <a:gd name="connsiteX123" fmla="*/ 12152892 w 12153163"/>
              <a:gd name="connsiteY123" fmla="*/ 6066521 h 6118221"/>
              <a:gd name="connsiteX124" fmla="*/ 12149654 w 12153163"/>
              <a:gd name="connsiteY124" fmla="*/ 6043652 h 6118221"/>
              <a:gd name="connsiteX125" fmla="*/ 12083173 w 12153163"/>
              <a:gd name="connsiteY125" fmla="*/ 6009956 h 6118221"/>
              <a:gd name="connsiteX126" fmla="*/ 12078821 w 12153163"/>
              <a:gd name="connsiteY126" fmla="*/ 6011373 h 6118221"/>
              <a:gd name="connsiteX127" fmla="*/ 12054132 w 12153163"/>
              <a:gd name="connsiteY127" fmla="*/ 6029486 h 6118221"/>
              <a:gd name="connsiteX128" fmla="*/ 10834398 w 12153163"/>
              <a:gd name="connsiteY128" fmla="*/ 5318025 h 6118221"/>
              <a:gd name="connsiteX129" fmla="*/ 11862783 w 12153163"/>
              <a:gd name="connsiteY129" fmla="*/ 4736896 h 6118221"/>
              <a:gd name="connsiteX130" fmla="*/ 11907509 w 12153163"/>
              <a:gd name="connsiteY130" fmla="*/ 4758955 h 6118221"/>
              <a:gd name="connsiteX131" fmla="*/ 10192050 w 12153163"/>
              <a:gd name="connsiteY131" fmla="*/ 4943423 h 6118221"/>
              <a:gd name="connsiteX132" fmla="*/ 10196805 w 12153163"/>
              <a:gd name="connsiteY132" fmla="*/ 4923185 h 6118221"/>
              <a:gd name="connsiteX133" fmla="*/ 11853474 w 12153163"/>
              <a:gd name="connsiteY133" fmla="*/ 4717265 h 6118221"/>
              <a:gd name="connsiteX134" fmla="*/ 11855092 w 12153163"/>
              <a:gd name="connsiteY134" fmla="*/ 4722527 h 6118221"/>
              <a:gd name="connsiteX135" fmla="*/ 11855801 w 12153163"/>
              <a:gd name="connsiteY135" fmla="*/ 4724247 h 6118221"/>
              <a:gd name="connsiteX136" fmla="*/ 10820131 w 12153163"/>
              <a:gd name="connsiteY136" fmla="*/ 5309424 h 6118221"/>
              <a:gd name="connsiteX137" fmla="*/ 8544084 w 12153163"/>
              <a:gd name="connsiteY137" fmla="*/ 4597862 h 6118221"/>
              <a:gd name="connsiteX138" fmla="*/ 9031714 w 12153163"/>
              <a:gd name="connsiteY138" fmla="*/ 3340385 h 6118221"/>
              <a:gd name="connsiteX139" fmla="*/ 9069458 w 12153163"/>
              <a:gd name="connsiteY139" fmla="*/ 3336135 h 6118221"/>
              <a:gd name="connsiteX140" fmla="*/ 9410972 w 12153163"/>
              <a:gd name="connsiteY140" fmla="*/ 3844914 h 6118221"/>
              <a:gd name="connsiteX141" fmla="*/ 8554000 w 12153163"/>
              <a:gd name="connsiteY141" fmla="*/ 4604642 h 6118221"/>
              <a:gd name="connsiteX142" fmla="*/ 8544084 w 12153163"/>
              <a:gd name="connsiteY142" fmla="*/ 4597862 h 6118221"/>
              <a:gd name="connsiteX143" fmla="*/ 538104 w 12153163"/>
              <a:gd name="connsiteY143" fmla="*/ 5088528 h 6118221"/>
              <a:gd name="connsiteX144" fmla="*/ 873545 w 12153163"/>
              <a:gd name="connsiteY144" fmla="*/ 4705325 h 6118221"/>
              <a:gd name="connsiteX145" fmla="*/ 923229 w 12153163"/>
              <a:gd name="connsiteY145" fmla="*/ 4711396 h 6118221"/>
              <a:gd name="connsiteX146" fmla="*/ 923229 w 12153163"/>
              <a:gd name="connsiteY146" fmla="*/ 4711396 h 6118221"/>
              <a:gd name="connsiteX147" fmla="*/ 1304308 w 12153163"/>
              <a:gd name="connsiteY147" fmla="*/ 5401405 h 6118221"/>
              <a:gd name="connsiteX148" fmla="*/ 1294189 w 12153163"/>
              <a:gd name="connsiteY148" fmla="*/ 5413851 h 6118221"/>
              <a:gd name="connsiteX149" fmla="*/ 2670057 w 12153163"/>
              <a:gd name="connsiteY149" fmla="*/ 3225131 h 6118221"/>
              <a:gd name="connsiteX150" fmla="*/ 1639041 w 12153163"/>
              <a:gd name="connsiteY150" fmla="*/ 4042435 h 6118221"/>
              <a:gd name="connsiteX151" fmla="*/ 1630744 w 12153163"/>
              <a:gd name="connsiteY151" fmla="*/ 4035858 h 6118221"/>
              <a:gd name="connsiteX152" fmla="*/ 2092368 w 12153163"/>
              <a:gd name="connsiteY152" fmla="*/ 3080936 h 6118221"/>
              <a:gd name="connsiteX153" fmla="*/ 2128797 w 12153163"/>
              <a:gd name="connsiteY153" fmla="*/ 3080936 h 6118221"/>
              <a:gd name="connsiteX154" fmla="*/ 2159153 w 12153163"/>
              <a:gd name="connsiteY154" fmla="*/ 3053311 h 6118221"/>
              <a:gd name="connsiteX155" fmla="*/ 9837483 w 12153163"/>
              <a:gd name="connsiteY155" fmla="*/ 108506 h 6118221"/>
              <a:gd name="connsiteX156" fmla="*/ 9853875 w 12153163"/>
              <a:gd name="connsiteY156" fmla="*/ 98893 h 6118221"/>
              <a:gd name="connsiteX157" fmla="*/ 10295870 w 12153163"/>
              <a:gd name="connsiteY157" fmla="*/ 504054 h 6118221"/>
              <a:gd name="connsiteX158" fmla="*/ 9555671 w 12153163"/>
              <a:gd name="connsiteY158" fmla="*/ 846883 h 6118221"/>
              <a:gd name="connsiteX159" fmla="*/ 9807835 w 12153163"/>
              <a:gd name="connsiteY159" fmla="*/ 110429 h 6118221"/>
              <a:gd name="connsiteX160" fmla="*/ 9837483 w 12153163"/>
              <a:gd name="connsiteY160" fmla="*/ 108202 h 6118221"/>
              <a:gd name="connsiteX161" fmla="*/ 10137407 w 12153163"/>
              <a:gd name="connsiteY161" fmla="*/ 4866317 h 6118221"/>
              <a:gd name="connsiteX162" fmla="*/ 9837989 w 12153163"/>
              <a:gd name="connsiteY162" fmla="*/ 3544888 h 6118221"/>
              <a:gd name="connsiteX163" fmla="*/ 9851447 w 12153163"/>
              <a:gd name="connsiteY163" fmla="*/ 3537602 h 6118221"/>
              <a:gd name="connsiteX164" fmla="*/ 10636978 w 12153163"/>
              <a:gd name="connsiteY164" fmla="*/ 4365127 h 6118221"/>
              <a:gd name="connsiteX165" fmla="*/ 10174949 w 12153163"/>
              <a:gd name="connsiteY165" fmla="*/ 4877043 h 6118221"/>
              <a:gd name="connsiteX166" fmla="*/ 10137407 w 12153163"/>
              <a:gd name="connsiteY166" fmla="*/ 4866013 h 6118221"/>
              <a:gd name="connsiteX167" fmla="*/ 6745144 w 12153163"/>
              <a:gd name="connsiteY167" fmla="*/ 4310283 h 6118221"/>
              <a:gd name="connsiteX168" fmla="*/ 6737252 w 12153163"/>
              <a:gd name="connsiteY168" fmla="*/ 4313926 h 6118221"/>
              <a:gd name="connsiteX169" fmla="*/ 6675324 w 12153163"/>
              <a:gd name="connsiteY169" fmla="*/ 4230242 h 6118221"/>
              <a:gd name="connsiteX170" fmla="*/ 6908969 w 12153163"/>
              <a:gd name="connsiteY170" fmla="*/ 3514532 h 6118221"/>
              <a:gd name="connsiteX171" fmla="*/ 6767305 w 12153163"/>
              <a:gd name="connsiteY171" fmla="*/ 4307045 h 6118221"/>
              <a:gd name="connsiteX172" fmla="*/ 6745144 w 12153163"/>
              <a:gd name="connsiteY172" fmla="*/ 4310283 h 6118221"/>
              <a:gd name="connsiteX173" fmla="*/ 6374691 w 12153163"/>
              <a:gd name="connsiteY173" fmla="*/ 5079320 h 6118221"/>
              <a:gd name="connsiteX174" fmla="*/ 6249014 w 12153163"/>
              <a:gd name="connsiteY174" fmla="*/ 3703755 h 6118221"/>
              <a:gd name="connsiteX175" fmla="*/ 6255996 w 12153163"/>
              <a:gd name="connsiteY175" fmla="*/ 3701731 h 6118221"/>
              <a:gd name="connsiteX176" fmla="*/ 6263788 w 12153163"/>
              <a:gd name="connsiteY176" fmla="*/ 3698089 h 6118221"/>
              <a:gd name="connsiteX177" fmla="*/ 6659539 w 12153163"/>
              <a:gd name="connsiteY177" fmla="*/ 4232772 h 6118221"/>
              <a:gd name="connsiteX178" fmla="*/ 6382786 w 12153163"/>
              <a:gd name="connsiteY178" fmla="*/ 5080129 h 6118221"/>
              <a:gd name="connsiteX179" fmla="*/ 6374691 w 12153163"/>
              <a:gd name="connsiteY179" fmla="*/ 5079219 h 6118221"/>
              <a:gd name="connsiteX180" fmla="*/ 5200898 w 12153163"/>
              <a:gd name="connsiteY180" fmla="*/ 4641677 h 6118221"/>
              <a:gd name="connsiteX181" fmla="*/ 5091310 w 12153163"/>
              <a:gd name="connsiteY181" fmla="*/ 3743624 h 6118221"/>
              <a:gd name="connsiteX182" fmla="*/ 5096673 w 12153163"/>
              <a:gd name="connsiteY182" fmla="*/ 3741903 h 6118221"/>
              <a:gd name="connsiteX183" fmla="*/ 5108816 w 12153163"/>
              <a:gd name="connsiteY183" fmla="*/ 3735529 h 6118221"/>
              <a:gd name="connsiteX184" fmla="*/ 5600089 w 12153163"/>
              <a:gd name="connsiteY184" fmla="*/ 4283366 h 6118221"/>
              <a:gd name="connsiteX185" fmla="*/ 5233987 w 12153163"/>
              <a:gd name="connsiteY185" fmla="*/ 4653010 h 6118221"/>
              <a:gd name="connsiteX186" fmla="*/ 5200392 w 12153163"/>
              <a:gd name="connsiteY186" fmla="*/ 4641576 h 6118221"/>
              <a:gd name="connsiteX187" fmla="*/ 3539676 w 12153163"/>
              <a:gd name="connsiteY187" fmla="*/ 3734415 h 6118221"/>
              <a:gd name="connsiteX188" fmla="*/ 3713620 w 12153163"/>
              <a:gd name="connsiteY188" fmla="*/ 3455639 h 6118221"/>
              <a:gd name="connsiteX189" fmla="*/ 3755614 w 12153163"/>
              <a:gd name="connsiteY189" fmla="*/ 3457359 h 6118221"/>
              <a:gd name="connsiteX190" fmla="*/ 3763101 w 12153163"/>
              <a:gd name="connsiteY190" fmla="*/ 3453818 h 6118221"/>
              <a:gd name="connsiteX191" fmla="*/ 4413545 w 12153163"/>
              <a:gd name="connsiteY191" fmla="*/ 4346205 h 6118221"/>
              <a:gd name="connsiteX192" fmla="*/ 4411521 w 12153163"/>
              <a:gd name="connsiteY192" fmla="*/ 4348735 h 6118221"/>
              <a:gd name="connsiteX193" fmla="*/ 3066111 w 12153163"/>
              <a:gd name="connsiteY193" fmla="*/ 4423108 h 6118221"/>
              <a:gd name="connsiteX194" fmla="*/ 2971499 w 12153163"/>
              <a:gd name="connsiteY194" fmla="*/ 3718124 h 6118221"/>
              <a:gd name="connsiteX195" fmla="*/ 2922220 w 12153163"/>
              <a:gd name="connsiteY195" fmla="*/ 3351313 h 6118221"/>
              <a:gd name="connsiteX196" fmla="*/ 2926976 w 12153163"/>
              <a:gd name="connsiteY196" fmla="*/ 3349795 h 6118221"/>
              <a:gd name="connsiteX197" fmla="*/ 2948631 w 12153163"/>
              <a:gd name="connsiteY197" fmla="*/ 3335325 h 6118221"/>
              <a:gd name="connsiteX198" fmla="*/ 3520551 w 12153163"/>
              <a:gd name="connsiteY198" fmla="*/ 3738261 h 6118221"/>
              <a:gd name="connsiteX199" fmla="*/ 3089890 w 12153163"/>
              <a:gd name="connsiteY199" fmla="*/ 4428472 h 6118221"/>
              <a:gd name="connsiteX200" fmla="*/ 3066111 w 12153163"/>
              <a:gd name="connsiteY200" fmla="*/ 4423108 h 6118221"/>
              <a:gd name="connsiteX201" fmla="*/ 2419917 w 12153163"/>
              <a:gd name="connsiteY201" fmla="*/ 5250127 h 6118221"/>
              <a:gd name="connsiteX202" fmla="*/ 1455889 w 12153163"/>
              <a:gd name="connsiteY202" fmla="*/ 4872894 h 6118221"/>
              <a:gd name="connsiteX203" fmla="*/ 1597554 w 12153163"/>
              <a:gd name="connsiteY203" fmla="*/ 4137148 h 6118221"/>
              <a:gd name="connsiteX204" fmla="*/ 1619916 w 12153163"/>
              <a:gd name="connsiteY204" fmla="*/ 4133809 h 6118221"/>
              <a:gd name="connsiteX205" fmla="*/ 1627202 w 12153163"/>
              <a:gd name="connsiteY205" fmla="*/ 4130470 h 6118221"/>
              <a:gd name="connsiteX206" fmla="*/ 2427911 w 12153163"/>
              <a:gd name="connsiteY206" fmla="*/ 5235354 h 6118221"/>
              <a:gd name="connsiteX207" fmla="*/ 2419917 w 12153163"/>
              <a:gd name="connsiteY207" fmla="*/ 5250127 h 6118221"/>
              <a:gd name="connsiteX208" fmla="*/ 1323129 w 12153163"/>
              <a:gd name="connsiteY208" fmla="*/ 5390072 h 6118221"/>
              <a:gd name="connsiteX209" fmla="*/ 1316349 w 12153163"/>
              <a:gd name="connsiteY209" fmla="*/ 5393108 h 6118221"/>
              <a:gd name="connsiteX210" fmla="*/ 936080 w 12153163"/>
              <a:gd name="connsiteY210" fmla="*/ 4705022 h 6118221"/>
              <a:gd name="connsiteX211" fmla="*/ 950044 w 12153163"/>
              <a:gd name="connsiteY211" fmla="*/ 4690754 h 6118221"/>
              <a:gd name="connsiteX212" fmla="*/ 1439698 w 12153163"/>
              <a:gd name="connsiteY212" fmla="*/ 4882305 h 6118221"/>
              <a:gd name="connsiteX213" fmla="*/ 1342658 w 12153163"/>
              <a:gd name="connsiteY213" fmla="*/ 5387137 h 6118221"/>
              <a:gd name="connsiteX214" fmla="*/ 1323129 w 12153163"/>
              <a:gd name="connsiteY214" fmla="*/ 5390072 h 6118221"/>
              <a:gd name="connsiteX215" fmla="*/ 1583488 w 12153163"/>
              <a:gd name="connsiteY215" fmla="*/ 4134416 h 6118221"/>
              <a:gd name="connsiteX216" fmla="*/ 1442633 w 12153163"/>
              <a:gd name="connsiteY216" fmla="*/ 4867632 h 6118221"/>
              <a:gd name="connsiteX217" fmla="*/ 956925 w 12153163"/>
              <a:gd name="connsiteY217" fmla="*/ 4677498 h 6118221"/>
              <a:gd name="connsiteX218" fmla="*/ 956925 w 12153163"/>
              <a:gd name="connsiteY218" fmla="*/ 4640463 h 6118221"/>
              <a:gd name="connsiteX219" fmla="*/ 954598 w 12153163"/>
              <a:gd name="connsiteY219" fmla="*/ 4635100 h 6118221"/>
              <a:gd name="connsiteX220" fmla="*/ 1563250 w 12153163"/>
              <a:gd name="connsiteY220" fmla="*/ 4122273 h 6118221"/>
              <a:gd name="connsiteX221" fmla="*/ 1583488 w 12153163"/>
              <a:gd name="connsiteY221" fmla="*/ 4134416 h 6118221"/>
              <a:gd name="connsiteX222" fmla="*/ 1652600 w 12153163"/>
              <a:gd name="connsiteY222" fmla="*/ 4062977 h 6118221"/>
              <a:gd name="connsiteX223" fmla="*/ 1651386 w 12153163"/>
              <a:gd name="connsiteY223" fmla="*/ 4059941 h 6118221"/>
              <a:gd name="connsiteX224" fmla="*/ 2073142 w 12153163"/>
              <a:gd name="connsiteY224" fmla="*/ 3806968 h 6118221"/>
              <a:gd name="connsiteX225" fmla="*/ 2864846 w 12153163"/>
              <a:gd name="connsiteY225" fmla="*/ 3332189 h 6118221"/>
              <a:gd name="connsiteX226" fmla="*/ 2889233 w 12153163"/>
              <a:gd name="connsiteY226" fmla="*/ 3349897 h 6118221"/>
              <a:gd name="connsiteX227" fmla="*/ 2662569 w 12153163"/>
              <a:gd name="connsiteY227" fmla="*/ 4362598 h 6118221"/>
              <a:gd name="connsiteX228" fmla="*/ 1655231 w 12153163"/>
              <a:gd name="connsiteY228" fmla="*/ 4089387 h 6118221"/>
              <a:gd name="connsiteX229" fmla="*/ 1652398 w 12153163"/>
              <a:gd name="connsiteY229" fmla="*/ 4062977 h 6118221"/>
              <a:gd name="connsiteX230" fmla="*/ 2956928 w 12153163"/>
              <a:gd name="connsiteY230" fmla="*/ 3323689 h 6118221"/>
              <a:gd name="connsiteX231" fmla="*/ 2961481 w 12153163"/>
              <a:gd name="connsiteY231" fmla="*/ 3312052 h 6118221"/>
              <a:gd name="connsiteX232" fmla="*/ 3681543 w 12153163"/>
              <a:gd name="connsiteY232" fmla="*/ 3405449 h 6118221"/>
              <a:gd name="connsiteX233" fmla="*/ 3684883 w 12153163"/>
              <a:gd name="connsiteY233" fmla="*/ 3424473 h 6118221"/>
              <a:gd name="connsiteX234" fmla="*/ 3701781 w 12153163"/>
              <a:gd name="connsiteY234" fmla="*/ 3448152 h 6118221"/>
              <a:gd name="connsiteX235" fmla="*/ 3528242 w 12153163"/>
              <a:gd name="connsiteY235" fmla="*/ 3726219 h 6118221"/>
              <a:gd name="connsiteX236" fmla="*/ 6911499 w 12153163"/>
              <a:gd name="connsiteY236" fmla="*/ 2169324 h 6118221"/>
              <a:gd name="connsiteX237" fmla="*/ 6447750 w 12153163"/>
              <a:gd name="connsiteY237" fmla="*/ 3149644 h 6118221"/>
              <a:gd name="connsiteX238" fmla="*/ 6078410 w 12153163"/>
              <a:gd name="connsiteY238" fmla="*/ 2957384 h 6118221"/>
              <a:gd name="connsiteX239" fmla="*/ 6078410 w 12153163"/>
              <a:gd name="connsiteY239" fmla="*/ 2918629 h 6118221"/>
              <a:gd name="connsiteX240" fmla="*/ 6072743 w 12153163"/>
              <a:gd name="connsiteY240" fmla="*/ 2907397 h 6118221"/>
              <a:gd name="connsiteX241" fmla="*/ 6904922 w 12153163"/>
              <a:gd name="connsiteY241" fmla="*/ 2164568 h 6118221"/>
              <a:gd name="connsiteX242" fmla="*/ 6911499 w 12153163"/>
              <a:gd name="connsiteY242" fmla="*/ 2169324 h 6118221"/>
              <a:gd name="connsiteX243" fmla="*/ 6927285 w 12153163"/>
              <a:gd name="connsiteY243" fmla="*/ 3133352 h 6118221"/>
              <a:gd name="connsiteX244" fmla="*/ 6926273 w 12153163"/>
              <a:gd name="connsiteY244" fmla="*/ 3360016 h 6118221"/>
              <a:gd name="connsiteX245" fmla="*/ 6915648 w 12153163"/>
              <a:gd name="connsiteY245" fmla="*/ 3362748 h 6118221"/>
              <a:gd name="connsiteX246" fmla="*/ 6891261 w 12153163"/>
              <a:gd name="connsiteY246" fmla="*/ 3380456 h 6118221"/>
              <a:gd name="connsiteX247" fmla="*/ 6460803 w 12153163"/>
              <a:gd name="connsiteY247" fmla="*/ 3156626 h 6118221"/>
              <a:gd name="connsiteX248" fmla="*/ 6924755 w 12153163"/>
              <a:gd name="connsiteY248" fmla="*/ 2175800 h 6118221"/>
              <a:gd name="connsiteX249" fmla="*/ 6934267 w 12153163"/>
              <a:gd name="connsiteY249" fmla="*/ 2178026 h 6118221"/>
              <a:gd name="connsiteX250" fmla="*/ 10883778 w 12153163"/>
              <a:gd name="connsiteY250" fmla="*/ 1101171 h 6118221"/>
              <a:gd name="connsiteX251" fmla="*/ 10904016 w 12153163"/>
              <a:gd name="connsiteY251" fmla="*/ 1127683 h 6118221"/>
              <a:gd name="connsiteX252" fmla="*/ 10482261 w 12153163"/>
              <a:gd name="connsiteY252" fmla="*/ 1952981 h 6118221"/>
              <a:gd name="connsiteX253" fmla="*/ 9541202 w 12153163"/>
              <a:gd name="connsiteY253" fmla="*/ 915894 h 6118221"/>
              <a:gd name="connsiteX254" fmla="*/ 9552332 w 12153163"/>
              <a:gd name="connsiteY254" fmla="*/ 894847 h 6118221"/>
              <a:gd name="connsiteX255" fmla="*/ 10880338 w 12153163"/>
              <a:gd name="connsiteY255" fmla="*/ 1081541 h 6118221"/>
              <a:gd name="connsiteX256" fmla="*/ 10883981 w 12153163"/>
              <a:gd name="connsiteY256" fmla="*/ 1101576 h 6118221"/>
              <a:gd name="connsiteX257" fmla="*/ 11073406 w 12153163"/>
              <a:gd name="connsiteY257" fmla="*/ 2601199 h 6118221"/>
              <a:gd name="connsiteX258" fmla="*/ 11084841 w 12153163"/>
              <a:gd name="connsiteY258" fmla="*/ 2619817 h 6118221"/>
              <a:gd name="connsiteX259" fmla="*/ 10617044 w 12153163"/>
              <a:gd name="connsiteY259" fmla="*/ 3185870 h 6118221"/>
              <a:gd name="connsiteX260" fmla="*/ 10592050 w 12153163"/>
              <a:gd name="connsiteY260" fmla="*/ 3177572 h 6118221"/>
              <a:gd name="connsiteX261" fmla="*/ 10581121 w 12153163"/>
              <a:gd name="connsiteY261" fmla="*/ 2604538 h 6118221"/>
              <a:gd name="connsiteX262" fmla="*/ 11070775 w 12153163"/>
              <a:gd name="connsiteY262" fmla="*/ 2590776 h 6118221"/>
              <a:gd name="connsiteX263" fmla="*/ 11073609 w 12153163"/>
              <a:gd name="connsiteY263" fmla="*/ 2601603 h 6118221"/>
              <a:gd name="connsiteX264" fmla="*/ 10921623 w 12153163"/>
              <a:gd name="connsiteY264" fmla="*/ 4623058 h 6118221"/>
              <a:gd name="connsiteX265" fmla="*/ 10908064 w 12153163"/>
              <a:gd name="connsiteY265" fmla="*/ 4630344 h 6118221"/>
              <a:gd name="connsiteX266" fmla="*/ 10656407 w 12153163"/>
              <a:gd name="connsiteY266" fmla="*/ 4365127 h 6118221"/>
              <a:gd name="connsiteX267" fmla="*/ 10941861 w 12153163"/>
              <a:gd name="connsiteY267" fmla="*/ 4048911 h 6118221"/>
              <a:gd name="connsiteX268" fmla="*/ 10964729 w 12153163"/>
              <a:gd name="connsiteY268" fmla="*/ 4058018 h 6118221"/>
              <a:gd name="connsiteX269" fmla="*/ 10936801 w 12153163"/>
              <a:gd name="connsiteY269" fmla="*/ 4620630 h 6118221"/>
              <a:gd name="connsiteX270" fmla="*/ 10922231 w 12153163"/>
              <a:gd name="connsiteY270" fmla="*/ 4623463 h 6118221"/>
              <a:gd name="connsiteX271" fmla="*/ 9045982 w 12153163"/>
              <a:gd name="connsiteY271" fmla="*/ 3231809 h 6118221"/>
              <a:gd name="connsiteX272" fmla="*/ 9011679 w 12153163"/>
              <a:gd name="connsiteY272" fmla="*/ 2566187 h 6118221"/>
              <a:gd name="connsiteX273" fmla="*/ 9013905 w 12153163"/>
              <a:gd name="connsiteY273" fmla="*/ 2565580 h 6118221"/>
              <a:gd name="connsiteX274" fmla="*/ 9024631 w 12153163"/>
              <a:gd name="connsiteY274" fmla="*/ 2560217 h 6118221"/>
              <a:gd name="connsiteX275" fmla="*/ 9431108 w 12153163"/>
              <a:gd name="connsiteY275" fmla="*/ 3043193 h 6118221"/>
              <a:gd name="connsiteX276" fmla="*/ 9087874 w 12153163"/>
              <a:gd name="connsiteY276" fmla="*/ 3252047 h 6118221"/>
              <a:gd name="connsiteX277" fmla="*/ 9045982 w 12153163"/>
              <a:gd name="connsiteY277" fmla="*/ 3231809 h 6118221"/>
              <a:gd name="connsiteX278" fmla="*/ 4435200 w 12153163"/>
              <a:gd name="connsiteY278" fmla="*/ 4331836 h 6118221"/>
              <a:gd name="connsiteX279" fmla="*/ 4424474 w 12153163"/>
              <a:gd name="connsiteY279" fmla="*/ 4337098 h 6118221"/>
              <a:gd name="connsiteX280" fmla="*/ 3774536 w 12153163"/>
              <a:gd name="connsiteY280" fmla="*/ 3445521 h 6118221"/>
              <a:gd name="connsiteX281" fmla="*/ 3788702 w 12153163"/>
              <a:gd name="connsiteY281" fmla="*/ 3423765 h 6118221"/>
              <a:gd name="connsiteX282" fmla="*/ 4666720 w 12153163"/>
              <a:gd name="connsiteY282" fmla="*/ 3610155 h 6118221"/>
              <a:gd name="connsiteX283" fmla="*/ 4459485 w 12153163"/>
              <a:gd name="connsiteY283" fmla="*/ 4328598 h 6118221"/>
              <a:gd name="connsiteX284" fmla="*/ 4435200 w 12153163"/>
              <a:gd name="connsiteY284" fmla="*/ 4331836 h 6118221"/>
              <a:gd name="connsiteX285" fmla="*/ 4941145 w 12153163"/>
              <a:gd name="connsiteY285" fmla="*/ 2709876 h 6118221"/>
              <a:gd name="connsiteX286" fmla="*/ 4949139 w 12153163"/>
              <a:gd name="connsiteY286" fmla="*/ 2710483 h 6118221"/>
              <a:gd name="connsiteX287" fmla="*/ 5016733 w 12153163"/>
              <a:gd name="connsiteY287" fmla="*/ 3258321 h 6118221"/>
              <a:gd name="connsiteX288" fmla="*/ 5063281 w 12153163"/>
              <a:gd name="connsiteY288" fmla="*/ 3636566 h 6118221"/>
              <a:gd name="connsiteX289" fmla="*/ 5058120 w 12153163"/>
              <a:gd name="connsiteY289" fmla="*/ 3638184 h 6118221"/>
              <a:gd name="connsiteX290" fmla="*/ 5024930 w 12153163"/>
              <a:gd name="connsiteY290" fmla="*/ 3671779 h 6118221"/>
              <a:gd name="connsiteX291" fmla="*/ 4684530 w 12153163"/>
              <a:gd name="connsiteY291" fmla="*/ 3599531 h 6118221"/>
              <a:gd name="connsiteX292" fmla="*/ 6441780 w 12153163"/>
              <a:gd name="connsiteY292" fmla="*/ 3162899 h 6118221"/>
              <a:gd name="connsiteX293" fmla="*/ 6237580 w 12153163"/>
              <a:gd name="connsiteY293" fmla="*/ 3594673 h 6118221"/>
              <a:gd name="connsiteX294" fmla="*/ 6218051 w 12153163"/>
              <a:gd name="connsiteY294" fmla="*/ 3598013 h 6118221"/>
              <a:gd name="connsiteX295" fmla="*/ 6207932 w 12153163"/>
              <a:gd name="connsiteY295" fmla="*/ 3602971 h 6118221"/>
              <a:gd name="connsiteX296" fmla="*/ 6047648 w 12153163"/>
              <a:gd name="connsiteY296" fmla="*/ 2988955 h 6118221"/>
              <a:gd name="connsiteX297" fmla="*/ 6071731 w 12153163"/>
              <a:gd name="connsiteY297" fmla="*/ 2970134 h 6118221"/>
              <a:gd name="connsiteX298" fmla="*/ 6033988 w 12153163"/>
              <a:gd name="connsiteY298" fmla="*/ 2993003 h 6118221"/>
              <a:gd name="connsiteX299" fmla="*/ 6195890 w 12153163"/>
              <a:gd name="connsiteY299" fmla="*/ 3613191 h 6118221"/>
              <a:gd name="connsiteX300" fmla="*/ 6186783 w 12153163"/>
              <a:gd name="connsiteY300" fmla="*/ 3627458 h 6118221"/>
              <a:gd name="connsiteX301" fmla="*/ 5678409 w 12153163"/>
              <a:gd name="connsiteY301" fmla="*/ 3224220 h 6118221"/>
              <a:gd name="connsiteX302" fmla="*/ 5989060 w 12153163"/>
              <a:gd name="connsiteY302" fmla="*/ 2978836 h 6118221"/>
              <a:gd name="connsiteX303" fmla="*/ 6033886 w 12153163"/>
              <a:gd name="connsiteY303" fmla="*/ 2993003 h 6118221"/>
              <a:gd name="connsiteX304" fmla="*/ 6182330 w 12153163"/>
              <a:gd name="connsiteY304" fmla="*/ 3642232 h 6118221"/>
              <a:gd name="connsiteX305" fmla="*/ 6181825 w 12153163"/>
              <a:gd name="connsiteY305" fmla="*/ 3652351 h 6118221"/>
              <a:gd name="connsiteX306" fmla="*/ 5131785 w 12153163"/>
              <a:gd name="connsiteY306" fmla="*/ 3680988 h 6118221"/>
              <a:gd name="connsiteX307" fmla="*/ 5129053 w 12153163"/>
              <a:gd name="connsiteY307" fmla="*/ 3670869 h 6118221"/>
              <a:gd name="connsiteX308" fmla="*/ 5124601 w 12153163"/>
              <a:gd name="connsiteY308" fmla="*/ 3661458 h 6118221"/>
              <a:gd name="connsiteX309" fmla="*/ 5666773 w 12153163"/>
              <a:gd name="connsiteY309" fmla="*/ 3233125 h 6118221"/>
              <a:gd name="connsiteX310" fmla="*/ 5115696 w 12153163"/>
              <a:gd name="connsiteY310" fmla="*/ 3650428 h 6118221"/>
              <a:gd name="connsiteX311" fmla="*/ 5077548 w 12153163"/>
              <a:gd name="connsiteY311" fmla="*/ 3634744 h 6118221"/>
              <a:gd name="connsiteX312" fmla="*/ 5029989 w 12153163"/>
              <a:gd name="connsiteY312" fmla="*/ 3249315 h 6118221"/>
              <a:gd name="connsiteX313" fmla="*/ 4963204 w 12153163"/>
              <a:gd name="connsiteY313" fmla="*/ 2708763 h 6118221"/>
              <a:gd name="connsiteX314" fmla="*/ 4968466 w 12153163"/>
              <a:gd name="connsiteY314" fmla="*/ 2707144 h 6118221"/>
              <a:gd name="connsiteX315" fmla="*/ 4987895 w 12153163"/>
              <a:gd name="connsiteY315" fmla="*/ 2694900 h 6118221"/>
              <a:gd name="connsiteX316" fmla="*/ 5655237 w 12153163"/>
              <a:gd name="connsiteY316" fmla="*/ 3224119 h 6118221"/>
              <a:gd name="connsiteX317" fmla="*/ 6286960 w 12153163"/>
              <a:gd name="connsiteY317" fmla="*/ 3626447 h 6118221"/>
              <a:gd name="connsiteX318" fmla="*/ 6252151 w 12153163"/>
              <a:gd name="connsiteY318" fmla="*/ 3596697 h 6118221"/>
              <a:gd name="connsiteX319" fmla="*/ 6454529 w 12153163"/>
              <a:gd name="connsiteY319" fmla="*/ 3169375 h 6118221"/>
              <a:gd name="connsiteX320" fmla="*/ 6883672 w 12153163"/>
              <a:gd name="connsiteY320" fmla="*/ 3392599 h 6118221"/>
              <a:gd name="connsiteX321" fmla="*/ 6879524 w 12153163"/>
              <a:gd name="connsiteY321" fmla="*/ 3421033 h 6118221"/>
              <a:gd name="connsiteX322" fmla="*/ 10557139 w 12153163"/>
              <a:gd name="connsiteY322" fmla="*/ 2107902 h 6118221"/>
              <a:gd name="connsiteX323" fmla="*/ 10566348 w 12153163"/>
              <a:gd name="connsiteY323" fmla="*/ 2590979 h 6118221"/>
              <a:gd name="connsiteX324" fmla="*/ 10209454 w 12153163"/>
              <a:gd name="connsiteY324" fmla="*/ 2601098 h 6118221"/>
              <a:gd name="connsiteX325" fmla="*/ 10193061 w 12153163"/>
              <a:gd name="connsiteY325" fmla="*/ 2569830 h 6118221"/>
              <a:gd name="connsiteX326" fmla="*/ 10536498 w 12153163"/>
              <a:gd name="connsiteY326" fmla="*/ 2101426 h 6118221"/>
              <a:gd name="connsiteX327" fmla="*/ 10557646 w 12153163"/>
              <a:gd name="connsiteY327" fmla="*/ 2108003 h 6118221"/>
              <a:gd name="connsiteX328" fmla="*/ 10569080 w 12153163"/>
              <a:gd name="connsiteY328" fmla="*/ 3181215 h 6118221"/>
              <a:gd name="connsiteX329" fmla="*/ 10560682 w 12153163"/>
              <a:gd name="connsiteY329" fmla="*/ 3185161 h 6118221"/>
              <a:gd name="connsiteX330" fmla="*/ 10192556 w 12153163"/>
              <a:gd name="connsiteY330" fmla="*/ 2650882 h 6118221"/>
              <a:gd name="connsiteX331" fmla="*/ 10210567 w 12153163"/>
              <a:gd name="connsiteY331" fmla="*/ 2615365 h 6118221"/>
              <a:gd name="connsiteX332" fmla="*/ 10567258 w 12153163"/>
              <a:gd name="connsiteY332" fmla="*/ 2605246 h 6118221"/>
              <a:gd name="connsiteX333" fmla="*/ 10578188 w 12153163"/>
              <a:gd name="connsiteY333" fmla="*/ 3178584 h 6118221"/>
              <a:gd name="connsiteX334" fmla="*/ 10569080 w 12153163"/>
              <a:gd name="connsiteY334" fmla="*/ 3181215 h 6118221"/>
              <a:gd name="connsiteX335" fmla="*/ 10548843 w 12153163"/>
              <a:gd name="connsiteY335" fmla="*/ 3193762 h 6118221"/>
              <a:gd name="connsiteX336" fmla="*/ 10532450 w 12153163"/>
              <a:gd name="connsiteY336" fmla="*/ 3236970 h 6118221"/>
              <a:gd name="connsiteX337" fmla="*/ 10262276 w 12153163"/>
              <a:gd name="connsiteY337" fmla="*/ 2777875 h 6118221"/>
              <a:gd name="connsiteX338" fmla="*/ 8999031 w 12153163"/>
              <a:gd name="connsiteY338" fmla="*/ 2458320 h 6118221"/>
              <a:gd name="connsiteX339" fmla="*/ 8952686 w 12153163"/>
              <a:gd name="connsiteY339" fmla="*/ 1680277 h 6118221"/>
              <a:gd name="connsiteX340" fmla="*/ 8961388 w 12153163"/>
              <a:gd name="connsiteY340" fmla="*/ 1677949 h 6118221"/>
              <a:gd name="connsiteX341" fmla="*/ 8980411 w 12153163"/>
              <a:gd name="connsiteY341" fmla="*/ 1666110 h 6118221"/>
              <a:gd name="connsiteX342" fmla="*/ 9195034 w 12153163"/>
              <a:gd name="connsiteY342" fmla="*/ 1840155 h 6118221"/>
              <a:gd name="connsiteX343" fmla="*/ 9004191 w 12153163"/>
              <a:gd name="connsiteY343" fmla="*/ 2459028 h 6118221"/>
              <a:gd name="connsiteX344" fmla="*/ 9046690 w 12153163"/>
              <a:gd name="connsiteY344" fmla="*/ 2494343 h 6118221"/>
              <a:gd name="connsiteX345" fmla="*/ 9017750 w 12153163"/>
              <a:gd name="connsiteY345" fmla="*/ 2463177 h 6118221"/>
              <a:gd name="connsiteX346" fmla="*/ 9206974 w 12153163"/>
              <a:gd name="connsiteY346" fmla="*/ 1849768 h 6118221"/>
              <a:gd name="connsiteX347" fmla="*/ 10108467 w 12153163"/>
              <a:gd name="connsiteY347" fmla="*/ 2580758 h 6118221"/>
              <a:gd name="connsiteX348" fmla="*/ 10101486 w 12153163"/>
              <a:gd name="connsiteY348" fmla="*/ 2598163 h 6118221"/>
              <a:gd name="connsiteX349" fmla="*/ 9050030 w 12153163"/>
              <a:gd name="connsiteY349" fmla="*/ 2510837 h 6118221"/>
              <a:gd name="connsiteX350" fmla="*/ 9046690 w 12153163"/>
              <a:gd name="connsiteY350" fmla="*/ 2494343 h 6118221"/>
              <a:gd name="connsiteX351" fmla="*/ 10117372 w 12153163"/>
              <a:gd name="connsiteY351" fmla="*/ 2569729 h 6118221"/>
              <a:gd name="connsiteX352" fmla="*/ 9211528 w 12153163"/>
              <a:gd name="connsiteY352" fmla="*/ 1835399 h 6118221"/>
              <a:gd name="connsiteX353" fmla="*/ 9489191 w 12153163"/>
              <a:gd name="connsiteY353" fmla="*/ 934816 h 6118221"/>
              <a:gd name="connsiteX354" fmla="*/ 9511047 w 12153163"/>
              <a:gd name="connsiteY354" fmla="*/ 934816 h 6118221"/>
              <a:gd name="connsiteX355" fmla="*/ 10129313 w 12153163"/>
              <a:gd name="connsiteY355" fmla="*/ 2561431 h 6118221"/>
              <a:gd name="connsiteX356" fmla="*/ 10117372 w 12153163"/>
              <a:gd name="connsiteY356" fmla="*/ 2569729 h 6118221"/>
              <a:gd name="connsiteX357" fmla="*/ 9471786 w 12153163"/>
              <a:gd name="connsiteY357" fmla="*/ 928441 h 6118221"/>
              <a:gd name="connsiteX358" fmla="*/ 9475630 w 12153163"/>
              <a:gd name="connsiteY358" fmla="*/ 930465 h 6118221"/>
              <a:gd name="connsiteX359" fmla="*/ 9199587 w 12153163"/>
              <a:gd name="connsiteY359" fmla="*/ 1825281 h 6118221"/>
              <a:gd name="connsiteX360" fmla="*/ 8989417 w 12153163"/>
              <a:gd name="connsiteY360" fmla="*/ 1654777 h 6118221"/>
              <a:gd name="connsiteX361" fmla="*/ 8994274 w 12153163"/>
              <a:gd name="connsiteY361" fmla="*/ 1606813 h 6118221"/>
              <a:gd name="connsiteX362" fmla="*/ 8980816 w 12153163"/>
              <a:gd name="connsiteY362" fmla="*/ 1586575 h 6118221"/>
              <a:gd name="connsiteX363" fmla="*/ 9118130 w 12153163"/>
              <a:gd name="connsiteY363" fmla="*/ 1402614 h 6118221"/>
              <a:gd name="connsiteX364" fmla="*/ 8938519 w 12153163"/>
              <a:gd name="connsiteY364" fmla="*/ 1681086 h 6118221"/>
              <a:gd name="connsiteX365" fmla="*/ 8984560 w 12153163"/>
              <a:gd name="connsiteY365" fmla="*/ 2459230 h 6118221"/>
              <a:gd name="connsiteX366" fmla="*/ 8975858 w 12153163"/>
              <a:gd name="connsiteY366" fmla="*/ 2461558 h 6118221"/>
              <a:gd name="connsiteX367" fmla="*/ 8946007 w 12153163"/>
              <a:gd name="connsiteY367" fmla="*/ 2487664 h 6118221"/>
              <a:gd name="connsiteX368" fmla="*/ 8658832 w 12153163"/>
              <a:gd name="connsiteY368" fmla="*/ 2361583 h 6118221"/>
              <a:gd name="connsiteX369" fmla="*/ 8928805 w 12153163"/>
              <a:gd name="connsiteY369" fmla="*/ 1679568 h 6118221"/>
              <a:gd name="connsiteX370" fmla="*/ 8938519 w 12153163"/>
              <a:gd name="connsiteY370" fmla="*/ 1681086 h 6118221"/>
              <a:gd name="connsiteX371" fmla="*/ 8941049 w 12153163"/>
              <a:gd name="connsiteY371" fmla="*/ 2500718 h 6118221"/>
              <a:gd name="connsiteX372" fmla="*/ 8951775 w 12153163"/>
              <a:gd name="connsiteY372" fmla="*/ 2547670 h 6118221"/>
              <a:gd name="connsiteX373" fmla="*/ 8340998 w 12153163"/>
              <a:gd name="connsiteY373" fmla="*/ 3183643 h 6118221"/>
              <a:gd name="connsiteX374" fmla="*/ 8334927 w 12153163"/>
              <a:gd name="connsiteY374" fmla="*/ 3179798 h 6118221"/>
              <a:gd name="connsiteX375" fmla="*/ 8653672 w 12153163"/>
              <a:gd name="connsiteY375" fmla="*/ 2374535 h 6118221"/>
              <a:gd name="connsiteX376" fmla="*/ 8360021 w 12153163"/>
              <a:gd name="connsiteY376" fmla="*/ 3209042 h 6118221"/>
              <a:gd name="connsiteX377" fmla="*/ 8351319 w 12153163"/>
              <a:gd name="connsiteY377" fmla="*/ 3193661 h 6118221"/>
              <a:gd name="connsiteX378" fmla="*/ 8964423 w 12153163"/>
              <a:gd name="connsiteY378" fmla="*/ 2559205 h 6118221"/>
              <a:gd name="connsiteX379" fmla="*/ 8972721 w 12153163"/>
              <a:gd name="connsiteY379" fmla="*/ 2563658 h 6118221"/>
              <a:gd name="connsiteX380" fmla="*/ 8769129 w 12153163"/>
              <a:gd name="connsiteY380" fmla="*/ 3261255 h 6118221"/>
              <a:gd name="connsiteX381" fmla="*/ 8363158 w 12153163"/>
              <a:gd name="connsiteY381" fmla="*/ 3226041 h 6118221"/>
              <a:gd name="connsiteX382" fmla="*/ 8360021 w 12153163"/>
              <a:gd name="connsiteY382" fmla="*/ 3209345 h 6118221"/>
              <a:gd name="connsiteX383" fmla="*/ 9035560 w 12153163"/>
              <a:gd name="connsiteY383" fmla="*/ 2550402 h 6118221"/>
              <a:gd name="connsiteX384" fmla="*/ 9048815 w 12153163"/>
              <a:gd name="connsiteY384" fmla="*/ 2524700 h 6118221"/>
              <a:gd name="connsiteX385" fmla="*/ 10100272 w 12153163"/>
              <a:gd name="connsiteY385" fmla="*/ 2612026 h 6118221"/>
              <a:gd name="connsiteX386" fmla="*/ 10103509 w 12153163"/>
              <a:gd name="connsiteY386" fmla="*/ 2628418 h 6118221"/>
              <a:gd name="connsiteX387" fmla="*/ 10105027 w 12153163"/>
              <a:gd name="connsiteY387" fmla="*/ 2631859 h 6118221"/>
              <a:gd name="connsiteX388" fmla="*/ 9443453 w 12153163"/>
              <a:gd name="connsiteY388" fmla="*/ 3035098 h 6118221"/>
              <a:gd name="connsiteX389" fmla="*/ 10112414 w 12153163"/>
              <a:gd name="connsiteY389" fmla="*/ 2644002 h 6118221"/>
              <a:gd name="connsiteX390" fmla="*/ 10129313 w 12153163"/>
              <a:gd name="connsiteY390" fmla="*/ 2658067 h 6118221"/>
              <a:gd name="connsiteX391" fmla="*/ 9831817 w 12153163"/>
              <a:gd name="connsiteY391" fmla="*/ 3438741 h 6118221"/>
              <a:gd name="connsiteX392" fmla="*/ 9789115 w 12153163"/>
              <a:gd name="connsiteY392" fmla="*/ 3445925 h 6118221"/>
              <a:gd name="connsiteX393" fmla="*/ 9452661 w 12153163"/>
              <a:gd name="connsiteY393" fmla="*/ 3046127 h 6118221"/>
              <a:gd name="connsiteX394" fmla="*/ 9866221 w 12153163"/>
              <a:gd name="connsiteY394" fmla="*/ 3521008 h 6118221"/>
              <a:gd name="connsiteX395" fmla="*/ 10920712 w 12153163"/>
              <a:gd name="connsiteY395" fmla="*/ 3985364 h 6118221"/>
              <a:gd name="connsiteX396" fmla="*/ 10920712 w 12153163"/>
              <a:gd name="connsiteY396" fmla="*/ 4021793 h 6118221"/>
              <a:gd name="connsiteX397" fmla="*/ 10930831 w 12153163"/>
              <a:gd name="connsiteY397" fmla="*/ 4038792 h 6118221"/>
              <a:gd name="connsiteX398" fmla="*/ 10646592 w 12153163"/>
              <a:gd name="connsiteY398" fmla="*/ 4355008 h 6118221"/>
              <a:gd name="connsiteX399" fmla="*/ 9861768 w 12153163"/>
              <a:gd name="connsiteY399" fmla="*/ 3527990 h 6118221"/>
              <a:gd name="connsiteX400" fmla="*/ 9866221 w 12153163"/>
              <a:gd name="connsiteY400" fmla="*/ 3521311 h 6118221"/>
              <a:gd name="connsiteX401" fmla="*/ 10926885 w 12153163"/>
              <a:gd name="connsiteY401" fmla="*/ 3972615 h 6118221"/>
              <a:gd name="connsiteX402" fmla="*/ 9871887 w 12153163"/>
              <a:gd name="connsiteY402" fmla="*/ 3508258 h 6118221"/>
              <a:gd name="connsiteX403" fmla="*/ 9845072 w 12153163"/>
              <a:gd name="connsiteY403" fmla="*/ 3444104 h 6118221"/>
              <a:gd name="connsiteX404" fmla="*/ 10142568 w 12153163"/>
              <a:gd name="connsiteY404" fmla="*/ 2663430 h 6118221"/>
              <a:gd name="connsiteX405" fmla="*/ 10174443 w 12153163"/>
              <a:gd name="connsiteY405" fmla="*/ 2661608 h 6118221"/>
              <a:gd name="connsiteX406" fmla="*/ 10177074 w 12153163"/>
              <a:gd name="connsiteY406" fmla="*/ 2660496 h 6118221"/>
              <a:gd name="connsiteX407" fmla="*/ 10940849 w 12153163"/>
              <a:gd name="connsiteY407" fmla="*/ 3958246 h 6118221"/>
              <a:gd name="connsiteX408" fmla="*/ 10926885 w 12153163"/>
              <a:gd name="connsiteY408" fmla="*/ 3972918 h 6118221"/>
              <a:gd name="connsiteX409" fmla="*/ 10557646 w 12153163"/>
              <a:gd name="connsiteY409" fmla="*/ 3278862 h 6118221"/>
              <a:gd name="connsiteX410" fmla="*/ 10603990 w 12153163"/>
              <a:gd name="connsiteY410" fmla="*/ 3285439 h 6118221"/>
              <a:gd name="connsiteX411" fmla="*/ 10866374 w 12153163"/>
              <a:gd name="connsiteY411" fmla="*/ 3803325 h 6118221"/>
              <a:gd name="connsiteX412" fmla="*/ 11070574 w 12153163"/>
              <a:gd name="connsiteY412" fmla="*/ 2576610 h 6118221"/>
              <a:gd name="connsiteX413" fmla="*/ 10581021 w 12153163"/>
              <a:gd name="connsiteY413" fmla="*/ 2590371 h 6118221"/>
              <a:gd name="connsiteX414" fmla="*/ 10571813 w 12153163"/>
              <a:gd name="connsiteY414" fmla="*/ 2107497 h 6118221"/>
              <a:gd name="connsiteX415" fmla="*/ 10582741 w 12153163"/>
              <a:gd name="connsiteY415" fmla="*/ 2104664 h 6118221"/>
              <a:gd name="connsiteX416" fmla="*/ 10598628 w 12153163"/>
              <a:gd name="connsiteY416" fmla="*/ 2095557 h 6118221"/>
              <a:gd name="connsiteX417" fmla="*/ 11080693 w 12153163"/>
              <a:gd name="connsiteY417" fmla="*/ 2549795 h 6118221"/>
              <a:gd name="connsiteX418" fmla="*/ 11070574 w 12153163"/>
              <a:gd name="connsiteY418" fmla="*/ 2576913 h 6118221"/>
              <a:gd name="connsiteX419" fmla="*/ 10511807 w 12153163"/>
              <a:gd name="connsiteY419" fmla="*/ 2071878 h 6118221"/>
              <a:gd name="connsiteX420" fmla="*/ 10525569 w 12153163"/>
              <a:gd name="connsiteY420" fmla="*/ 2092723 h 6118221"/>
              <a:gd name="connsiteX421" fmla="*/ 10201763 w 12153163"/>
              <a:gd name="connsiteY421" fmla="*/ 2533908 h 6118221"/>
              <a:gd name="connsiteX422" fmla="*/ 10485903 w 12153163"/>
              <a:gd name="connsiteY422" fmla="*/ 1977975 h 6118221"/>
              <a:gd name="connsiteX423" fmla="*/ 10521421 w 12153163"/>
              <a:gd name="connsiteY423" fmla="*/ 2017034 h 6118221"/>
              <a:gd name="connsiteX424" fmla="*/ 10511807 w 12153163"/>
              <a:gd name="connsiteY424" fmla="*/ 2072182 h 6118221"/>
              <a:gd name="connsiteX425" fmla="*/ 10174038 w 12153163"/>
              <a:gd name="connsiteY425" fmla="*/ 2557586 h 6118221"/>
              <a:gd name="connsiteX426" fmla="*/ 10142568 w 12153163"/>
              <a:gd name="connsiteY426" fmla="*/ 2555967 h 6118221"/>
              <a:gd name="connsiteX427" fmla="*/ 9525315 w 12153163"/>
              <a:gd name="connsiteY427" fmla="*/ 932995 h 6118221"/>
              <a:gd name="connsiteX428" fmla="*/ 9527035 w 12153163"/>
              <a:gd name="connsiteY428" fmla="*/ 928037 h 6118221"/>
              <a:gd name="connsiteX429" fmla="*/ 9530577 w 12153163"/>
              <a:gd name="connsiteY429" fmla="*/ 925810 h 6118221"/>
              <a:gd name="connsiteX430" fmla="*/ 10475886 w 12153163"/>
              <a:gd name="connsiteY430" fmla="*/ 1966945 h 6118221"/>
              <a:gd name="connsiteX431" fmla="*/ 8893389 w 12153163"/>
              <a:gd name="connsiteY431" fmla="*/ 1651539 h 6118221"/>
              <a:gd name="connsiteX432" fmla="*/ 8915650 w 12153163"/>
              <a:gd name="connsiteY432" fmla="*/ 1674306 h 6118221"/>
              <a:gd name="connsiteX433" fmla="*/ 8645880 w 12153163"/>
              <a:gd name="connsiteY433" fmla="*/ 2355916 h 6118221"/>
              <a:gd name="connsiteX434" fmla="*/ 7917926 w 12153163"/>
              <a:gd name="connsiteY434" fmla="*/ 2036563 h 6118221"/>
              <a:gd name="connsiteX435" fmla="*/ 7918837 w 12153163"/>
              <a:gd name="connsiteY435" fmla="*/ 2008838 h 6118221"/>
              <a:gd name="connsiteX436" fmla="*/ 7912664 w 12153163"/>
              <a:gd name="connsiteY436" fmla="*/ 2049516 h 6118221"/>
              <a:gd name="connsiteX437" fmla="*/ 8640618 w 12153163"/>
              <a:gd name="connsiteY437" fmla="*/ 2369172 h 6118221"/>
              <a:gd name="connsiteX438" fmla="*/ 8321671 w 12153163"/>
              <a:gd name="connsiteY438" fmla="*/ 3174840 h 6118221"/>
              <a:gd name="connsiteX439" fmla="*/ 8295968 w 12153163"/>
              <a:gd name="connsiteY439" fmla="*/ 3174840 h 6118221"/>
              <a:gd name="connsiteX440" fmla="*/ 7891212 w 12153163"/>
              <a:gd name="connsiteY440" fmla="*/ 2070259 h 6118221"/>
              <a:gd name="connsiteX441" fmla="*/ 7912664 w 12153163"/>
              <a:gd name="connsiteY441" fmla="*/ 2049516 h 6118221"/>
              <a:gd name="connsiteX442" fmla="*/ 5975095 w 12153163"/>
              <a:gd name="connsiteY442" fmla="*/ 2957182 h 6118221"/>
              <a:gd name="connsiteX443" fmla="*/ 5980155 w 12153163"/>
              <a:gd name="connsiteY443" fmla="*/ 2967301 h 6118221"/>
              <a:gd name="connsiteX444" fmla="*/ 5666469 w 12153163"/>
              <a:gd name="connsiteY444" fmla="*/ 3214911 h 6118221"/>
              <a:gd name="connsiteX445" fmla="*/ 4996597 w 12153163"/>
              <a:gd name="connsiteY445" fmla="*/ 2683567 h 6118221"/>
              <a:gd name="connsiteX446" fmla="*/ 5000341 w 12153163"/>
              <a:gd name="connsiteY446" fmla="*/ 2675876 h 6118221"/>
              <a:gd name="connsiteX447" fmla="*/ 5971756 w 12153163"/>
              <a:gd name="connsiteY447" fmla="*/ 2931885 h 6118221"/>
              <a:gd name="connsiteX448" fmla="*/ 5975095 w 12153163"/>
              <a:gd name="connsiteY448" fmla="*/ 2957182 h 6118221"/>
              <a:gd name="connsiteX449" fmla="*/ 4927484 w 12153163"/>
              <a:gd name="connsiteY449" fmla="*/ 2705626 h 6118221"/>
              <a:gd name="connsiteX450" fmla="*/ 4670667 w 12153163"/>
              <a:gd name="connsiteY450" fmla="*/ 3596090 h 6118221"/>
              <a:gd name="connsiteX451" fmla="*/ 3791637 w 12153163"/>
              <a:gd name="connsiteY451" fmla="*/ 3409902 h 6118221"/>
              <a:gd name="connsiteX452" fmla="*/ 3788399 w 12153163"/>
              <a:gd name="connsiteY452" fmla="*/ 3386426 h 6118221"/>
              <a:gd name="connsiteX453" fmla="*/ 3786881 w 12153163"/>
              <a:gd name="connsiteY453" fmla="*/ 3382682 h 6118221"/>
              <a:gd name="connsiteX454" fmla="*/ 4906639 w 12153163"/>
              <a:gd name="connsiteY454" fmla="*/ 2690144 h 6118221"/>
              <a:gd name="connsiteX455" fmla="*/ 4927484 w 12153163"/>
              <a:gd name="connsiteY455" fmla="*/ 2705626 h 6118221"/>
              <a:gd name="connsiteX456" fmla="*/ 4473348 w 12153163"/>
              <a:gd name="connsiteY456" fmla="*/ 4331937 h 6118221"/>
              <a:gd name="connsiteX457" fmla="*/ 4680583 w 12153163"/>
              <a:gd name="connsiteY457" fmla="*/ 3613494 h 6118221"/>
              <a:gd name="connsiteX458" fmla="*/ 5022097 w 12153163"/>
              <a:gd name="connsiteY458" fmla="*/ 3685946 h 6118221"/>
              <a:gd name="connsiteX459" fmla="*/ 5025233 w 12153163"/>
              <a:gd name="connsiteY459" fmla="*/ 3709422 h 6118221"/>
              <a:gd name="connsiteX460" fmla="*/ 5035352 w 12153163"/>
              <a:gd name="connsiteY460" fmla="*/ 3726320 h 6118221"/>
              <a:gd name="connsiteX461" fmla="*/ 4484276 w 12153163"/>
              <a:gd name="connsiteY461" fmla="*/ 4337705 h 6118221"/>
              <a:gd name="connsiteX462" fmla="*/ 4473348 w 12153163"/>
              <a:gd name="connsiteY462" fmla="*/ 4331937 h 6118221"/>
              <a:gd name="connsiteX463" fmla="*/ 5118935 w 12153163"/>
              <a:gd name="connsiteY463" fmla="*/ 3726017 h 6118221"/>
              <a:gd name="connsiteX464" fmla="*/ 5131988 w 12153163"/>
              <a:gd name="connsiteY464" fmla="*/ 3695660 h 6118221"/>
              <a:gd name="connsiteX465" fmla="*/ 5830193 w 12153163"/>
              <a:gd name="connsiteY465" fmla="*/ 3676737 h 6118221"/>
              <a:gd name="connsiteX466" fmla="*/ 6184354 w 12153163"/>
              <a:gd name="connsiteY466" fmla="*/ 3666618 h 6118221"/>
              <a:gd name="connsiteX467" fmla="*/ 6184962 w 12153163"/>
              <a:gd name="connsiteY467" fmla="*/ 3668541 h 6118221"/>
              <a:gd name="connsiteX468" fmla="*/ 6193259 w 12153163"/>
              <a:gd name="connsiteY468" fmla="*/ 3683518 h 6118221"/>
              <a:gd name="connsiteX469" fmla="*/ 5609600 w 12153163"/>
              <a:gd name="connsiteY469" fmla="*/ 4272843 h 6118221"/>
              <a:gd name="connsiteX470" fmla="*/ 6275222 w 12153163"/>
              <a:gd name="connsiteY470" fmla="*/ 3689690 h 6118221"/>
              <a:gd name="connsiteX471" fmla="*/ 6291311 w 12153163"/>
              <a:gd name="connsiteY471" fmla="*/ 3640107 h 6118221"/>
              <a:gd name="connsiteX472" fmla="*/ 6882863 w 12153163"/>
              <a:gd name="connsiteY472" fmla="*/ 3434997 h 6118221"/>
              <a:gd name="connsiteX473" fmla="*/ 6910386 w 12153163"/>
              <a:gd name="connsiteY473" fmla="*/ 3464443 h 6118221"/>
              <a:gd name="connsiteX474" fmla="*/ 6664901 w 12153163"/>
              <a:gd name="connsiteY474" fmla="*/ 4216177 h 6118221"/>
              <a:gd name="connsiteX475" fmla="*/ 6989112 w 12153163"/>
              <a:gd name="connsiteY475" fmla="*/ 3409902 h 6118221"/>
              <a:gd name="connsiteX476" fmla="*/ 7917926 w 12153163"/>
              <a:gd name="connsiteY476" fmla="*/ 3287159 h 6118221"/>
              <a:gd name="connsiteX477" fmla="*/ 8254582 w 12153163"/>
              <a:gd name="connsiteY477" fmla="*/ 3242636 h 6118221"/>
              <a:gd name="connsiteX478" fmla="*/ 8256100 w 12153163"/>
              <a:gd name="connsiteY478" fmla="*/ 3247392 h 6118221"/>
              <a:gd name="connsiteX479" fmla="*/ 8326224 w 12153163"/>
              <a:gd name="connsiteY479" fmla="*/ 3280481 h 6118221"/>
              <a:gd name="connsiteX480" fmla="*/ 8579196 w 12153163"/>
              <a:gd name="connsiteY480" fmla="*/ 3782177 h 6118221"/>
              <a:gd name="connsiteX481" fmla="*/ 8555822 w 12153163"/>
              <a:gd name="connsiteY481" fmla="*/ 3807676 h 6118221"/>
              <a:gd name="connsiteX482" fmla="*/ 6988808 w 12153163"/>
              <a:gd name="connsiteY482" fmla="*/ 3417086 h 6118221"/>
              <a:gd name="connsiteX483" fmla="*/ 6989112 w 12153163"/>
              <a:gd name="connsiteY483" fmla="*/ 3409902 h 6118221"/>
              <a:gd name="connsiteX484" fmla="*/ 8592857 w 12153163"/>
              <a:gd name="connsiteY484" fmla="*/ 3776814 h 6118221"/>
              <a:gd name="connsiteX485" fmla="*/ 8339176 w 12153163"/>
              <a:gd name="connsiteY485" fmla="*/ 3274005 h 6118221"/>
              <a:gd name="connsiteX486" fmla="*/ 8362045 w 12153163"/>
              <a:gd name="connsiteY486" fmla="*/ 3240208 h 6118221"/>
              <a:gd name="connsiteX487" fmla="*/ 8765081 w 12153163"/>
              <a:gd name="connsiteY487" fmla="*/ 3275422 h 6118221"/>
              <a:gd name="connsiteX488" fmla="*/ 8618964 w 12153163"/>
              <a:gd name="connsiteY488" fmla="*/ 3776409 h 6118221"/>
              <a:gd name="connsiteX489" fmla="*/ 8592857 w 12153163"/>
              <a:gd name="connsiteY489" fmla="*/ 3776814 h 6118221"/>
              <a:gd name="connsiteX490" fmla="*/ 8986382 w 12153163"/>
              <a:gd name="connsiteY490" fmla="*/ 2568009 h 6118221"/>
              <a:gd name="connsiteX491" fmla="*/ 8997614 w 12153163"/>
              <a:gd name="connsiteY491" fmla="*/ 2568616 h 6118221"/>
              <a:gd name="connsiteX492" fmla="*/ 9031816 w 12153163"/>
              <a:gd name="connsiteY492" fmla="*/ 3233125 h 6118221"/>
              <a:gd name="connsiteX493" fmla="*/ 9025845 w 12153163"/>
              <a:gd name="connsiteY493" fmla="*/ 3234845 h 6118221"/>
              <a:gd name="connsiteX494" fmla="*/ 8990025 w 12153163"/>
              <a:gd name="connsiteY494" fmla="*/ 3280886 h 6118221"/>
              <a:gd name="connsiteX495" fmla="*/ 8783599 w 12153163"/>
              <a:gd name="connsiteY495" fmla="*/ 3262773 h 6118221"/>
              <a:gd name="connsiteX496" fmla="*/ 9096779 w 12153163"/>
              <a:gd name="connsiteY496" fmla="*/ 3267731 h 6118221"/>
              <a:gd name="connsiteX497" fmla="*/ 9095261 w 12153163"/>
              <a:gd name="connsiteY497" fmla="*/ 3264291 h 6118221"/>
              <a:gd name="connsiteX498" fmla="*/ 9440417 w 12153163"/>
              <a:gd name="connsiteY498" fmla="*/ 3053919 h 6118221"/>
              <a:gd name="connsiteX499" fmla="*/ 9778287 w 12153163"/>
              <a:gd name="connsiteY499" fmla="*/ 3455437 h 6118221"/>
              <a:gd name="connsiteX500" fmla="*/ 9768168 w 12153163"/>
              <a:gd name="connsiteY500" fmla="*/ 3471729 h 6118221"/>
              <a:gd name="connsiteX501" fmla="*/ 9100320 w 12153163"/>
              <a:gd name="connsiteY501" fmla="*/ 3293939 h 6118221"/>
              <a:gd name="connsiteX502" fmla="*/ 9096779 w 12153163"/>
              <a:gd name="connsiteY502" fmla="*/ 3267731 h 6118221"/>
              <a:gd name="connsiteX503" fmla="*/ 10646794 w 12153163"/>
              <a:gd name="connsiteY503" fmla="*/ 4375246 h 6118221"/>
              <a:gd name="connsiteX504" fmla="*/ 10898350 w 12153163"/>
              <a:gd name="connsiteY504" fmla="*/ 4640362 h 6118221"/>
              <a:gd name="connsiteX505" fmla="*/ 10886814 w 12153163"/>
              <a:gd name="connsiteY505" fmla="*/ 4684581 h 6118221"/>
              <a:gd name="connsiteX506" fmla="*/ 10192657 w 12153163"/>
              <a:gd name="connsiteY506" fmla="*/ 4899911 h 6118221"/>
              <a:gd name="connsiteX507" fmla="*/ 10185068 w 12153163"/>
              <a:gd name="connsiteY507" fmla="*/ 4886757 h 6118221"/>
              <a:gd name="connsiteX508" fmla="*/ 10891064 w 12153163"/>
              <a:gd name="connsiteY508" fmla="*/ 4698140 h 6118221"/>
              <a:gd name="connsiteX509" fmla="*/ 10964326 w 12153163"/>
              <a:gd name="connsiteY509" fmla="*/ 4725239 h 6118221"/>
              <a:gd name="connsiteX510" fmla="*/ 10995795 w 12153163"/>
              <a:gd name="connsiteY510" fmla="*/ 4683873 h 6118221"/>
              <a:gd name="connsiteX511" fmla="*/ 11813706 w 12153163"/>
              <a:gd name="connsiteY511" fmla="*/ 4708159 h 6118221"/>
              <a:gd name="connsiteX512" fmla="*/ 10221293 w 12153163"/>
              <a:gd name="connsiteY512" fmla="*/ 4906084 h 6118221"/>
              <a:gd name="connsiteX513" fmla="*/ 11852360 w 12153163"/>
              <a:gd name="connsiteY513" fmla="*/ 4694903 h 6118221"/>
              <a:gd name="connsiteX514" fmla="*/ 10996098 w 12153163"/>
              <a:gd name="connsiteY514" fmla="*/ 4669606 h 6118221"/>
              <a:gd name="connsiteX515" fmla="*/ 10978997 w 12153163"/>
              <a:gd name="connsiteY515" fmla="*/ 4634897 h 6118221"/>
              <a:gd name="connsiteX516" fmla="*/ 11268499 w 12153163"/>
              <a:gd name="connsiteY516" fmla="*/ 4233581 h 6118221"/>
              <a:gd name="connsiteX517" fmla="*/ 11858836 w 12153163"/>
              <a:gd name="connsiteY517" fmla="*/ 4676588 h 6118221"/>
              <a:gd name="connsiteX518" fmla="*/ 11852360 w 12153163"/>
              <a:gd name="connsiteY518" fmla="*/ 4695105 h 6118221"/>
              <a:gd name="connsiteX519" fmla="*/ 10967462 w 12153163"/>
              <a:gd name="connsiteY519" fmla="*/ 4626600 h 6118221"/>
              <a:gd name="connsiteX520" fmla="*/ 10951069 w 12153163"/>
              <a:gd name="connsiteY520" fmla="*/ 4620832 h 6118221"/>
              <a:gd name="connsiteX521" fmla="*/ 10978997 w 12153163"/>
              <a:gd name="connsiteY521" fmla="*/ 4057715 h 6118221"/>
              <a:gd name="connsiteX522" fmla="*/ 11012592 w 12153163"/>
              <a:gd name="connsiteY522" fmla="*/ 4041423 h 6118221"/>
              <a:gd name="connsiteX523" fmla="*/ 11257166 w 12153163"/>
              <a:gd name="connsiteY523" fmla="*/ 4225081 h 6118221"/>
              <a:gd name="connsiteX524" fmla="*/ 11021194 w 12153163"/>
              <a:gd name="connsiteY524" fmla="*/ 4029584 h 6118221"/>
              <a:gd name="connsiteX525" fmla="*/ 11024938 w 12153163"/>
              <a:gd name="connsiteY525" fmla="*/ 3983341 h 6118221"/>
              <a:gd name="connsiteX526" fmla="*/ 11020991 w 12153163"/>
              <a:gd name="connsiteY526" fmla="*/ 3974841 h 6118221"/>
              <a:gd name="connsiteX527" fmla="*/ 11937663 w 12153163"/>
              <a:gd name="connsiteY527" fmla="*/ 3276636 h 6118221"/>
              <a:gd name="connsiteX528" fmla="*/ 11939181 w 12153163"/>
              <a:gd name="connsiteY528" fmla="*/ 3278053 h 6118221"/>
              <a:gd name="connsiteX529" fmla="*/ 11265463 w 12153163"/>
              <a:gd name="connsiteY529" fmla="*/ 4213344 h 6118221"/>
              <a:gd name="connsiteX530" fmla="*/ 11925014 w 12153163"/>
              <a:gd name="connsiteY530" fmla="*/ 3257916 h 6118221"/>
              <a:gd name="connsiteX531" fmla="*/ 11929062 w 12153163"/>
              <a:gd name="connsiteY531" fmla="*/ 3266416 h 6118221"/>
              <a:gd name="connsiteX532" fmla="*/ 11012390 w 12153163"/>
              <a:gd name="connsiteY532" fmla="*/ 3964621 h 6118221"/>
              <a:gd name="connsiteX533" fmla="*/ 10985979 w 12153163"/>
              <a:gd name="connsiteY533" fmla="*/ 3949746 h 6118221"/>
              <a:gd name="connsiteX534" fmla="*/ 11061871 w 12153163"/>
              <a:gd name="connsiteY534" fmla="*/ 3242535 h 6118221"/>
              <a:gd name="connsiteX535" fmla="*/ 11921978 w 12153163"/>
              <a:gd name="connsiteY535" fmla="*/ 3246178 h 6118221"/>
              <a:gd name="connsiteX536" fmla="*/ 11925014 w 12153163"/>
              <a:gd name="connsiteY536" fmla="*/ 3257916 h 6118221"/>
              <a:gd name="connsiteX537" fmla="*/ 10971813 w 12153163"/>
              <a:gd name="connsiteY537" fmla="*/ 3947823 h 6118221"/>
              <a:gd name="connsiteX538" fmla="*/ 10956635 w 12153163"/>
              <a:gd name="connsiteY538" fmla="*/ 3950353 h 6118221"/>
              <a:gd name="connsiteX539" fmla="*/ 10616943 w 12153163"/>
              <a:gd name="connsiteY539" fmla="*/ 3279874 h 6118221"/>
              <a:gd name="connsiteX540" fmla="*/ 10642544 w 12153163"/>
              <a:gd name="connsiteY540" fmla="*/ 3240309 h 6118221"/>
              <a:gd name="connsiteX541" fmla="*/ 11047300 w 12153163"/>
              <a:gd name="connsiteY541" fmla="*/ 3242029 h 6118221"/>
              <a:gd name="connsiteX542" fmla="*/ 10642645 w 12153163"/>
              <a:gd name="connsiteY542" fmla="*/ 3226041 h 6118221"/>
              <a:gd name="connsiteX543" fmla="*/ 10639710 w 12153163"/>
              <a:gd name="connsiteY543" fmla="*/ 3213899 h 6118221"/>
              <a:gd name="connsiteX544" fmla="*/ 10628276 w 12153163"/>
              <a:gd name="connsiteY544" fmla="*/ 3195280 h 6118221"/>
              <a:gd name="connsiteX545" fmla="*/ 11096073 w 12153163"/>
              <a:gd name="connsiteY545" fmla="*/ 2629228 h 6118221"/>
              <a:gd name="connsiteX546" fmla="*/ 11112567 w 12153163"/>
              <a:gd name="connsiteY546" fmla="*/ 2636210 h 6118221"/>
              <a:gd name="connsiteX547" fmla="*/ 11049121 w 12153163"/>
              <a:gd name="connsiteY547" fmla="*/ 3227863 h 6118221"/>
              <a:gd name="connsiteX548" fmla="*/ 10544693 w 12153163"/>
              <a:gd name="connsiteY548" fmla="*/ 2001653 h 6118221"/>
              <a:gd name="connsiteX549" fmla="*/ 10532146 w 12153163"/>
              <a:gd name="connsiteY549" fmla="*/ 2008230 h 6118221"/>
              <a:gd name="connsiteX550" fmla="*/ 10492986 w 12153163"/>
              <a:gd name="connsiteY550" fmla="*/ 1965124 h 6118221"/>
              <a:gd name="connsiteX551" fmla="*/ 10881248 w 12153163"/>
              <a:gd name="connsiteY551" fmla="*/ 1205295 h 6118221"/>
              <a:gd name="connsiteX552" fmla="*/ 10576670 w 12153163"/>
              <a:gd name="connsiteY552" fmla="*/ 1999832 h 6118221"/>
              <a:gd name="connsiteX553" fmla="*/ 10544693 w 12153163"/>
              <a:gd name="connsiteY553" fmla="*/ 2001249 h 6118221"/>
              <a:gd name="connsiteX554" fmla="*/ 10882767 w 12153163"/>
              <a:gd name="connsiteY554" fmla="*/ 1067880 h 6118221"/>
              <a:gd name="connsiteX555" fmla="*/ 9554660 w 12153163"/>
              <a:gd name="connsiteY555" fmla="*/ 881186 h 6118221"/>
              <a:gd name="connsiteX556" fmla="*/ 9552029 w 12153163"/>
              <a:gd name="connsiteY556" fmla="*/ 863984 h 6118221"/>
              <a:gd name="connsiteX557" fmla="*/ 10306798 w 12153163"/>
              <a:gd name="connsiteY557" fmla="*/ 514477 h 6118221"/>
              <a:gd name="connsiteX558" fmla="*/ 10890660 w 12153163"/>
              <a:gd name="connsiteY558" fmla="*/ 1050779 h 6118221"/>
              <a:gd name="connsiteX559" fmla="*/ 10882767 w 12153163"/>
              <a:gd name="connsiteY559" fmla="*/ 1067880 h 6118221"/>
              <a:gd name="connsiteX560" fmla="*/ 9460756 w 12153163"/>
              <a:gd name="connsiteY560" fmla="*/ 919739 h 6118221"/>
              <a:gd name="connsiteX561" fmla="*/ 8969584 w 12153163"/>
              <a:gd name="connsiteY561" fmla="*/ 1577468 h 6118221"/>
              <a:gd name="connsiteX562" fmla="*/ 8894492 w 12153163"/>
              <a:gd name="connsiteY562" fmla="*/ 1598536 h 6118221"/>
              <a:gd name="connsiteX563" fmla="*/ 8887723 w 12153163"/>
              <a:gd name="connsiteY563" fmla="*/ 1631301 h 6118221"/>
              <a:gd name="connsiteX564" fmla="*/ 8705582 w 12153163"/>
              <a:gd name="connsiteY564" fmla="*/ 1442887 h 6118221"/>
              <a:gd name="connsiteX565" fmla="*/ 9458530 w 12153163"/>
              <a:gd name="connsiteY565" fmla="*/ 917311 h 6118221"/>
              <a:gd name="connsiteX566" fmla="*/ 8877806 w 12153163"/>
              <a:gd name="connsiteY566" fmla="*/ 1642128 h 6118221"/>
              <a:gd name="connsiteX567" fmla="*/ 7914385 w 12153163"/>
              <a:gd name="connsiteY567" fmla="*/ 1995481 h 6118221"/>
              <a:gd name="connsiteX568" fmla="*/ 8693541 w 12153163"/>
              <a:gd name="connsiteY568" fmla="*/ 1451488 h 6118221"/>
              <a:gd name="connsiteX569" fmla="*/ 7877451 w 12153163"/>
              <a:gd name="connsiteY569" fmla="*/ 2074813 h 6118221"/>
              <a:gd name="connsiteX570" fmla="*/ 8282207 w 12153163"/>
              <a:gd name="connsiteY570" fmla="*/ 3179393 h 6118221"/>
              <a:gd name="connsiteX571" fmla="*/ 8269660 w 12153163"/>
              <a:gd name="connsiteY571" fmla="*/ 3188399 h 6118221"/>
              <a:gd name="connsiteX572" fmla="*/ 7505277 w 12153163"/>
              <a:gd name="connsiteY572" fmla="*/ 2570032 h 6118221"/>
              <a:gd name="connsiteX573" fmla="*/ 7840719 w 12153163"/>
              <a:gd name="connsiteY573" fmla="*/ 2070462 h 6118221"/>
              <a:gd name="connsiteX574" fmla="*/ 7877451 w 12153163"/>
              <a:gd name="connsiteY574" fmla="*/ 2074813 h 6118221"/>
              <a:gd name="connsiteX575" fmla="*/ 8260957 w 12153163"/>
              <a:gd name="connsiteY575" fmla="*/ 3199530 h 6118221"/>
              <a:gd name="connsiteX576" fmla="*/ 8252862 w 12153163"/>
              <a:gd name="connsiteY576" fmla="*/ 3228470 h 6118221"/>
              <a:gd name="connsiteX577" fmla="*/ 7557592 w 12153163"/>
              <a:gd name="connsiteY577" fmla="*/ 3320451 h 6118221"/>
              <a:gd name="connsiteX578" fmla="*/ 7353392 w 12153163"/>
              <a:gd name="connsiteY578" fmla="*/ 3347367 h 6118221"/>
              <a:gd name="connsiteX579" fmla="*/ 6986075 w 12153163"/>
              <a:gd name="connsiteY579" fmla="*/ 3395938 h 6118221"/>
              <a:gd name="connsiteX580" fmla="*/ 6986075 w 12153163"/>
              <a:gd name="connsiteY580" fmla="*/ 3395938 h 6118221"/>
              <a:gd name="connsiteX581" fmla="*/ 6967760 w 12153163"/>
              <a:gd name="connsiteY581" fmla="*/ 3371147 h 6118221"/>
              <a:gd name="connsiteX582" fmla="*/ 7497384 w 12153163"/>
              <a:gd name="connsiteY582" fmla="*/ 2581871 h 6118221"/>
              <a:gd name="connsiteX583" fmla="*/ 6955314 w 12153163"/>
              <a:gd name="connsiteY583" fmla="*/ 3363355 h 6118221"/>
              <a:gd name="connsiteX584" fmla="*/ 6940035 w 12153163"/>
              <a:gd name="connsiteY584" fmla="*/ 3359408 h 6118221"/>
              <a:gd name="connsiteX585" fmla="*/ 6941451 w 12153163"/>
              <a:gd name="connsiteY585" fmla="*/ 3143370 h 6118221"/>
              <a:gd name="connsiteX586" fmla="*/ 6948029 w 12153163"/>
              <a:gd name="connsiteY586" fmla="*/ 2177823 h 6118221"/>
              <a:gd name="connsiteX587" fmla="*/ 6960374 w 12153163"/>
              <a:gd name="connsiteY587" fmla="*/ 2174889 h 6118221"/>
              <a:gd name="connsiteX588" fmla="*/ 6979499 w 12153163"/>
              <a:gd name="connsiteY588" fmla="*/ 2162949 h 6118221"/>
              <a:gd name="connsiteX589" fmla="*/ 7486152 w 12153163"/>
              <a:gd name="connsiteY589" fmla="*/ 2572663 h 6118221"/>
              <a:gd name="connsiteX590" fmla="*/ 6895916 w 12153163"/>
              <a:gd name="connsiteY590" fmla="*/ 2154449 h 6118221"/>
              <a:gd name="connsiteX591" fmla="*/ 6063940 w 12153163"/>
              <a:gd name="connsiteY591" fmla="*/ 2897177 h 6118221"/>
              <a:gd name="connsiteX592" fmla="*/ 6007881 w 12153163"/>
              <a:gd name="connsiteY592" fmla="*/ 2886349 h 6118221"/>
              <a:gd name="connsiteX593" fmla="*/ 5991387 w 12153163"/>
              <a:gd name="connsiteY593" fmla="*/ 2895963 h 6118221"/>
              <a:gd name="connsiteX594" fmla="*/ 5560220 w 12153163"/>
              <a:gd name="connsiteY594" fmla="*/ 2501224 h 6118221"/>
              <a:gd name="connsiteX595" fmla="*/ 6892476 w 12153163"/>
              <a:gd name="connsiteY595" fmla="*/ 2149086 h 6118221"/>
              <a:gd name="connsiteX596" fmla="*/ 6895916 w 12153163"/>
              <a:gd name="connsiteY596" fmla="*/ 2154449 h 6118221"/>
              <a:gd name="connsiteX597" fmla="*/ 5981774 w 12153163"/>
              <a:gd name="connsiteY597" fmla="*/ 2906486 h 6118221"/>
              <a:gd name="connsiteX598" fmla="*/ 5975095 w 12153163"/>
              <a:gd name="connsiteY598" fmla="*/ 2918123 h 6118221"/>
              <a:gd name="connsiteX599" fmla="*/ 5003680 w 12153163"/>
              <a:gd name="connsiteY599" fmla="*/ 2662216 h 6118221"/>
              <a:gd name="connsiteX600" fmla="*/ 5003680 w 12153163"/>
              <a:gd name="connsiteY600" fmla="*/ 2648049 h 6118221"/>
              <a:gd name="connsiteX601" fmla="*/ 5543018 w 12153163"/>
              <a:gd name="connsiteY601" fmla="*/ 2505474 h 6118221"/>
              <a:gd name="connsiteX602" fmla="*/ 5000239 w 12153163"/>
              <a:gd name="connsiteY602" fmla="*/ 2634389 h 6118221"/>
              <a:gd name="connsiteX603" fmla="*/ 4939526 w 12153163"/>
              <a:gd name="connsiteY603" fmla="*/ 2600794 h 6118221"/>
              <a:gd name="connsiteX604" fmla="*/ 4672690 w 12153163"/>
              <a:gd name="connsiteY604" fmla="*/ 1728139 h 6118221"/>
              <a:gd name="connsiteX605" fmla="*/ 4685440 w 12153163"/>
              <a:gd name="connsiteY605" fmla="*/ 1720145 h 6118221"/>
              <a:gd name="connsiteX606" fmla="*/ 5531078 w 12153163"/>
              <a:gd name="connsiteY606" fmla="*/ 2494141 h 6118221"/>
              <a:gd name="connsiteX607" fmla="*/ 4659637 w 12153163"/>
              <a:gd name="connsiteY607" fmla="*/ 1732389 h 6118221"/>
              <a:gd name="connsiteX608" fmla="*/ 4927080 w 12153163"/>
              <a:gd name="connsiteY608" fmla="*/ 2605044 h 6118221"/>
              <a:gd name="connsiteX609" fmla="*/ 4898039 w 12153163"/>
              <a:gd name="connsiteY609" fmla="*/ 2674257 h 6118221"/>
              <a:gd name="connsiteX610" fmla="*/ 4899657 w 12153163"/>
              <a:gd name="connsiteY610" fmla="*/ 2678001 h 6118221"/>
              <a:gd name="connsiteX611" fmla="*/ 3779292 w 12153163"/>
              <a:gd name="connsiteY611" fmla="*/ 3370640 h 6118221"/>
              <a:gd name="connsiteX612" fmla="*/ 3768364 w 12153163"/>
              <a:gd name="connsiteY612" fmla="*/ 3360521 h 6118221"/>
              <a:gd name="connsiteX613" fmla="*/ 4630393 w 12153163"/>
              <a:gd name="connsiteY613" fmla="*/ 1729859 h 6118221"/>
              <a:gd name="connsiteX614" fmla="*/ 4659637 w 12153163"/>
              <a:gd name="connsiteY614" fmla="*/ 1732389 h 6118221"/>
              <a:gd name="connsiteX615" fmla="*/ 3683668 w 12153163"/>
              <a:gd name="connsiteY615" fmla="*/ 3391890 h 6118221"/>
              <a:gd name="connsiteX616" fmla="*/ 2963607 w 12153163"/>
              <a:gd name="connsiteY616" fmla="*/ 3298493 h 6118221"/>
              <a:gd name="connsiteX617" fmla="*/ 2960267 w 12153163"/>
              <a:gd name="connsiteY617" fmla="*/ 3279469 h 6118221"/>
              <a:gd name="connsiteX618" fmla="*/ 2919792 w 12153163"/>
              <a:gd name="connsiteY618" fmla="*/ 3244458 h 6118221"/>
              <a:gd name="connsiteX619" fmla="*/ 2933047 w 12153163"/>
              <a:gd name="connsiteY619" fmla="*/ 3083769 h 6118221"/>
              <a:gd name="connsiteX620" fmla="*/ 2976963 w 12153163"/>
              <a:gd name="connsiteY620" fmla="*/ 3058169 h 6118221"/>
              <a:gd name="connsiteX621" fmla="*/ 3684275 w 12153163"/>
              <a:gd name="connsiteY621" fmla="*/ 3389158 h 6118221"/>
              <a:gd name="connsiteX622" fmla="*/ 3683162 w 12153163"/>
              <a:gd name="connsiteY622" fmla="*/ 3391385 h 6118221"/>
              <a:gd name="connsiteX623" fmla="*/ 2918577 w 12153163"/>
              <a:gd name="connsiteY623" fmla="*/ 3082049 h 6118221"/>
              <a:gd name="connsiteX624" fmla="*/ 2905322 w 12153163"/>
              <a:gd name="connsiteY624" fmla="*/ 3242738 h 6118221"/>
              <a:gd name="connsiteX625" fmla="*/ 2888929 w 12153163"/>
              <a:gd name="connsiteY625" fmla="*/ 3246077 h 6118221"/>
              <a:gd name="connsiteX626" fmla="*/ 2858572 w 12153163"/>
              <a:gd name="connsiteY626" fmla="*/ 3273702 h 6118221"/>
              <a:gd name="connsiteX627" fmla="*/ 2699604 w 12153163"/>
              <a:gd name="connsiteY627" fmla="*/ 3220072 h 6118221"/>
              <a:gd name="connsiteX628" fmla="*/ 2891863 w 12153163"/>
              <a:gd name="connsiteY628" fmla="*/ 3067579 h 6118221"/>
              <a:gd name="connsiteX629" fmla="*/ 2918577 w 12153163"/>
              <a:gd name="connsiteY629" fmla="*/ 3082049 h 6118221"/>
              <a:gd name="connsiteX630" fmla="*/ 2853816 w 12153163"/>
              <a:gd name="connsiteY630" fmla="*/ 3287159 h 6118221"/>
              <a:gd name="connsiteX631" fmla="*/ 2856043 w 12153163"/>
              <a:gd name="connsiteY631" fmla="*/ 3317010 h 6118221"/>
              <a:gd name="connsiteX632" fmla="*/ 2857358 w 12153163"/>
              <a:gd name="connsiteY632" fmla="*/ 3320046 h 6118221"/>
              <a:gd name="connsiteX633" fmla="*/ 1690546 w 12153163"/>
              <a:gd name="connsiteY633" fmla="*/ 4019667 h 6118221"/>
              <a:gd name="connsiteX634" fmla="*/ 2686045 w 12153163"/>
              <a:gd name="connsiteY634" fmla="*/ 3230392 h 6118221"/>
              <a:gd name="connsiteX635" fmla="*/ 1617994 w 12153163"/>
              <a:gd name="connsiteY635" fmla="*/ 4029584 h 6118221"/>
              <a:gd name="connsiteX636" fmla="*/ 1552727 w 12153163"/>
              <a:gd name="connsiteY636" fmla="*/ 4054375 h 6118221"/>
              <a:gd name="connsiteX637" fmla="*/ 1408634 w 12153163"/>
              <a:gd name="connsiteY637" fmla="*/ 3994370 h 6118221"/>
              <a:gd name="connsiteX638" fmla="*/ 2069702 w 12153163"/>
              <a:gd name="connsiteY638" fmla="*/ 3095002 h 6118221"/>
              <a:gd name="connsiteX639" fmla="*/ 1547161 w 12153163"/>
              <a:gd name="connsiteY639" fmla="*/ 4067530 h 6118221"/>
              <a:gd name="connsiteX640" fmla="*/ 1548578 w 12153163"/>
              <a:gd name="connsiteY640" fmla="*/ 4101024 h 6118221"/>
              <a:gd name="connsiteX641" fmla="*/ 1553941 w 12153163"/>
              <a:gd name="connsiteY641" fmla="*/ 4111750 h 6118221"/>
              <a:gd name="connsiteX642" fmla="*/ 947414 w 12153163"/>
              <a:gd name="connsiteY642" fmla="*/ 4621844 h 6118221"/>
              <a:gd name="connsiteX643" fmla="*/ 1399931 w 12153163"/>
              <a:gd name="connsiteY643" fmla="*/ 4006210 h 6118221"/>
              <a:gd name="connsiteX644" fmla="*/ 1396288 w 12153163"/>
              <a:gd name="connsiteY644" fmla="*/ 5431458 h 6118221"/>
              <a:gd name="connsiteX645" fmla="*/ 1393961 w 12153163"/>
              <a:gd name="connsiteY645" fmla="*/ 5422857 h 6118221"/>
              <a:gd name="connsiteX646" fmla="*/ 1356825 w 12153163"/>
              <a:gd name="connsiteY646" fmla="*/ 5388655 h 6118221"/>
              <a:gd name="connsiteX647" fmla="*/ 1453157 w 12153163"/>
              <a:gd name="connsiteY647" fmla="*/ 4887162 h 6118221"/>
              <a:gd name="connsiteX648" fmla="*/ 2416679 w 12153163"/>
              <a:gd name="connsiteY648" fmla="*/ 5264192 h 6118221"/>
              <a:gd name="connsiteX649" fmla="*/ 2416679 w 12153163"/>
              <a:gd name="connsiteY649" fmla="*/ 5275931 h 6118221"/>
              <a:gd name="connsiteX650" fmla="*/ 2176861 w 12153163"/>
              <a:gd name="connsiteY650" fmla="*/ 5312460 h 6118221"/>
              <a:gd name="connsiteX651" fmla="*/ 2452602 w 12153163"/>
              <a:gd name="connsiteY651" fmla="*/ 5217646 h 6118221"/>
              <a:gd name="connsiteX652" fmla="*/ 2438131 w 12153163"/>
              <a:gd name="connsiteY652" fmla="*/ 5225539 h 6118221"/>
              <a:gd name="connsiteX653" fmla="*/ 1638737 w 12153163"/>
              <a:gd name="connsiteY653" fmla="*/ 4122577 h 6118221"/>
              <a:gd name="connsiteX654" fmla="*/ 1651791 w 12153163"/>
              <a:gd name="connsiteY654" fmla="*/ 4103554 h 6118221"/>
              <a:gd name="connsiteX655" fmla="*/ 2659735 w 12153163"/>
              <a:gd name="connsiteY655" fmla="*/ 4376764 h 6118221"/>
              <a:gd name="connsiteX656" fmla="*/ 2472435 w 12153163"/>
              <a:gd name="connsiteY656" fmla="*/ 5214610 h 6118221"/>
              <a:gd name="connsiteX657" fmla="*/ 2452602 w 12153163"/>
              <a:gd name="connsiteY657" fmla="*/ 5217646 h 6118221"/>
              <a:gd name="connsiteX658" fmla="*/ 2902893 w 12153163"/>
              <a:gd name="connsiteY658" fmla="*/ 3353236 h 6118221"/>
              <a:gd name="connsiteX659" fmla="*/ 2908155 w 12153163"/>
              <a:gd name="connsiteY659" fmla="*/ 3353236 h 6118221"/>
              <a:gd name="connsiteX660" fmla="*/ 2957940 w 12153163"/>
              <a:gd name="connsiteY660" fmla="*/ 3724296 h 6118221"/>
              <a:gd name="connsiteX661" fmla="*/ 3052046 w 12153163"/>
              <a:gd name="connsiteY661" fmla="*/ 4425031 h 6118221"/>
              <a:gd name="connsiteX662" fmla="*/ 3047088 w 12153163"/>
              <a:gd name="connsiteY662" fmla="*/ 4426549 h 6118221"/>
              <a:gd name="connsiteX663" fmla="*/ 3014808 w 12153163"/>
              <a:gd name="connsiteY663" fmla="*/ 4458120 h 6118221"/>
              <a:gd name="connsiteX664" fmla="*/ 2676331 w 12153163"/>
              <a:gd name="connsiteY664" fmla="*/ 4366240 h 6118221"/>
              <a:gd name="connsiteX665" fmla="*/ 3117920 w 12153163"/>
              <a:gd name="connsiteY665" fmla="*/ 4459638 h 6118221"/>
              <a:gd name="connsiteX666" fmla="*/ 3101831 w 12153163"/>
              <a:gd name="connsiteY666" fmla="*/ 4436567 h 6118221"/>
              <a:gd name="connsiteX667" fmla="*/ 3532188 w 12153163"/>
              <a:gd name="connsiteY667" fmla="*/ 3746761 h 6118221"/>
              <a:gd name="connsiteX668" fmla="*/ 4403932 w 12153163"/>
              <a:gd name="connsiteY668" fmla="*/ 4361079 h 6118221"/>
              <a:gd name="connsiteX669" fmla="*/ 4398974 w 12153163"/>
              <a:gd name="connsiteY669" fmla="*/ 4381317 h 6118221"/>
              <a:gd name="connsiteX670" fmla="*/ 3120450 w 12153163"/>
              <a:gd name="connsiteY670" fmla="*/ 4468542 h 6118221"/>
              <a:gd name="connsiteX671" fmla="*/ 3117920 w 12153163"/>
              <a:gd name="connsiteY671" fmla="*/ 4459334 h 6118221"/>
              <a:gd name="connsiteX672" fmla="*/ 4506032 w 12153163"/>
              <a:gd name="connsiteY672" fmla="*/ 4365127 h 6118221"/>
              <a:gd name="connsiteX673" fmla="*/ 4495002 w 12153163"/>
              <a:gd name="connsiteY673" fmla="*/ 4346913 h 6118221"/>
              <a:gd name="connsiteX674" fmla="*/ 5045674 w 12153163"/>
              <a:gd name="connsiteY674" fmla="*/ 3735933 h 6118221"/>
              <a:gd name="connsiteX675" fmla="*/ 5076638 w 12153163"/>
              <a:gd name="connsiteY675" fmla="*/ 3746052 h 6118221"/>
              <a:gd name="connsiteX676" fmla="*/ 5186326 w 12153163"/>
              <a:gd name="connsiteY676" fmla="*/ 4644207 h 6118221"/>
              <a:gd name="connsiteX677" fmla="*/ 5180964 w 12153163"/>
              <a:gd name="connsiteY677" fmla="*/ 4645826 h 6118221"/>
              <a:gd name="connsiteX678" fmla="*/ 5152226 w 12153163"/>
              <a:gd name="connsiteY678" fmla="*/ 4670010 h 6118221"/>
              <a:gd name="connsiteX679" fmla="*/ 4507853 w 12153163"/>
              <a:gd name="connsiteY679" fmla="*/ 4398318 h 6118221"/>
              <a:gd name="connsiteX680" fmla="*/ 4506032 w 12153163"/>
              <a:gd name="connsiteY680" fmla="*/ 4365127 h 6118221"/>
              <a:gd name="connsiteX681" fmla="*/ 5251897 w 12153163"/>
              <a:gd name="connsiteY681" fmla="*/ 4678308 h 6118221"/>
              <a:gd name="connsiteX682" fmla="*/ 5243600 w 12153163"/>
              <a:gd name="connsiteY682" fmla="*/ 4663433 h 6118221"/>
              <a:gd name="connsiteX683" fmla="*/ 5609196 w 12153163"/>
              <a:gd name="connsiteY683" fmla="*/ 4294295 h 6118221"/>
              <a:gd name="connsiteX684" fmla="*/ 6330775 w 12153163"/>
              <a:gd name="connsiteY684" fmla="*/ 5098850 h 6118221"/>
              <a:gd name="connsiteX685" fmla="*/ 6323793 w 12153163"/>
              <a:gd name="connsiteY685" fmla="*/ 5108969 h 6118221"/>
              <a:gd name="connsiteX686" fmla="*/ 5253819 w 12153163"/>
              <a:gd name="connsiteY686" fmla="*/ 4709170 h 6118221"/>
              <a:gd name="connsiteX687" fmla="*/ 5251897 w 12153163"/>
              <a:gd name="connsiteY687" fmla="*/ 4677802 h 6118221"/>
              <a:gd name="connsiteX688" fmla="*/ 5619214 w 12153163"/>
              <a:gd name="connsiteY688" fmla="*/ 4284176 h 6118221"/>
              <a:gd name="connsiteX689" fmla="*/ 6203479 w 12153163"/>
              <a:gd name="connsiteY689" fmla="*/ 3694244 h 6118221"/>
              <a:gd name="connsiteX690" fmla="*/ 6234848 w 12153163"/>
              <a:gd name="connsiteY690" fmla="*/ 3705577 h 6118221"/>
              <a:gd name="connsiteX691" fmla="*/ 6360525 w 12153163"/>
              <a:gd name="connsiteY691" fmla="*/ 5080534 h 6118221"/>
              <a:gd name="connsiteX692" fmla="*/ 6353543 w 12153163"/>
              <a:gd name="connsiteY692" fmla="*/ 5082558 h 6118221"/>
              <a:gd name="connsiteX693" fmla="*/ 6341299 w 12153163"/>
              <a:gd name="connsiteY693" fmla="*/ 5088933 h 6118221"/>
              <a:gd name="connsiteX694" fmla="*/ 6669860 w 12153163"/>
              <a:gd name="connsiteY694" fmla="*/ 4247343 h 6118221"/>
              <a:gd name="connsiteX695" fmla="*/ 6725817 w 12153163"/>
              <a:gd name="connsiteY695" fmla="*/ 4322932 h 6118221"/>
              <a:gd name="connsiteX696" fmla="*/ 6724380 w 12153163"/>
              <a:gd name="connsiteY696" fmla="*/ 4401049 h 6118221"/>
              <a:gd name="connsiteX697" fmla="*/ 6733002 w 12153163"/>
              <a:gd name="connsiteY697" fmla="*/ 4408335 h 6118221"/>
              <a:gd name="connsiteX698" fmla="*/ 6408083 w 12153163"/>
              <a:gd name="connsiteY698" fmla="*/ 5049267 h 6118221"/>
              <a:gd name="connsiteX699" fmla="*/ 6781168 w 12153163"/>
              <a:gd name="connsiteY699" fmla="*/ 4310080 h 6118221"/>
              <a:gd name="connsiteX700" fmla="*/ 6931838 w 12153163"/>
              <a:gd name="connsiteY700" fmla="*/ 3470211 h 6118221"/>
              <a:gd name="connsiteX701" fmla="*/ 6953594 w 12153163"/>
              <a:gd name="connsiteY701" fmla="*/ 3466871 h 6118221"/>
              <a:gd name="connsiteX702" fmla="*/ 6987189 w 12153163"/>
              <a:gd name="connsiteY702" fmla="*/ 3431455 h 6118221"/>
              <a:gd name="connsiteX703" fmla="*/ 8552685 w 12153163"/>
              <a:gd name="connsiteY703" fmla="*/ 3821742 h 6118221"/>
              <a:gd name="connsiteX704" fmla="*/ 8553292 w 12153163"/>
              <a:gd name="connsiteY704" fmla="*/ 3842890 h 6118221"/>
              <a:gd name="connsiteX705" fmla="*/ 6814965 w 12153163"/>
              <a:gd name="connsiteY705" fmla="*/ 4340336 h 6118221"/>
              <a:gd name="connsiteX706" fmla="*/ 6780763 w 12153163"/>
              <a:gd name="connsiteY706" fmla="*/ 4309575 h 6118221"/>
              <a:gd name="connsiteX707" fmla="*/ 8632928 w 12153163"/>
              <a:gd name="connsiteY707" fmla="*/ 3781873 h 6118221"/>
              <a:gd name="connsiteX708" fmla="*/ 8780158 w 12153163"/>
              <a:gd name="connsiteY708" fmla="*/ 3277243 h 6118221"/>
              <a:gd name="connsiteX709" fmla="*/ 8990530 w 12153163"/>
              <a:gd name="connsiteY709" fmla="*/ 3295154 h 6118221"/>
              <a:gd name="connsiteX710" fmla="*/ 8993263 w 12153163"/>
              <a:gd name="connsiteY710" fmla="*/ 3305273 h 6118221"/>
              <a:gd name="connsiteX711" fmla="*/ 9006316 w 12153163"/>
              <a:gd name="connsiteY711" fmla="*/ 3325510 h 6118221"/>
              <a:gd name="connsiteX712" fmla="*/ 8637785 w 12153163"/>
              <a:gd name="connsiteY712" fmla="*/ 3784099 h 6118221"/>
              <a:gd name="connsiteX713" fmla="*/ 8632321 w 12153163"/>
              <a:gd name="connsiteY713" fmla="*/ 3781367 h 6118221"/>
              <a:gd name="connsiteX714" fmla="*/ 9081601 w 12153163"/>
              <a:gd name="connsiteY714" fmla="*/ 3328243 h 6118221"/>
              <a:gd name="connsiteX715" fmla="*/ 9096273 w 12153163"/>
              <a:gd name="connsiteY715" fmla="*/ 3308005 h 6118221"/>
              <a:gd name="connsiteX716" fmla="*/ 9764121 w 12153163"/>
              <a:gd name="connsiteY716" fmla="*/ 3485794 h 6118221"/>
              <a:gd name="connsiteX717" fmla="*/ 9766954 w 12153163"/>
              <a:gd name="connsiteY717" fmla="*/ 3512002 h 6118221"/>
              <a:gd name="connsiteX718" fmla="*/ 9773127 w 12153163"/>
              <a:gd name="connsiteY718" fmla="*/ 3524043 h 6118221"/>
              <a:gd name="connsiteX719" fmla="*/ 9421596 w 12153163"/>
              <a:gd name="connsiteY719" fmla="*/ 3835706 h 6118221"/>
              <a:gd name="connsiteX720" fmla="*/ 9782943 w 12153163"/>
              <a:gd name="connsiteY720" fmla="*/ 3534365 h 6118221"/>
              <a:gd name="connsiteX721" fmla="*/ 9824430 w 12153163"/>
              <a:gd name="connsiteY721" fmla="*/ 3547721 h 6118221"/>
              <a:gd name="connsiteX722" fmla="*/ 10123848 w 12153163"/>
              <a:gd name="connsiteY722" fmla="*/ 4868948 h 6118221"/>
              <a:gd name="connsiteX723" fmla="*/ 10122938 w 12153163"/>
              <a:gd name="connsiteY723" fmla="*/ 4868948 h 6118221"/>
              <a:gd name="connsiteX724" fmla="*/ 10117473 w 12153163"/>
              <a:gd name="connsiteY724" fmla="*/ 4871377 h 6118221"/>
              <a:gd name="connsiteX725" fmla="*/ 9429691 w 12153163"/>
              <a:gd name="connsiteY725" fmla="*/ 3847343 h 6118221"/>
              <a:gd name="connsiteX726" fmla="*/ 11902449 w 12153163"/>
              <a:gd name="connsiteY726" fmla="*/ 4648457 h 6118221"/>
              <a:gd name="connsiteX727" fmla="*/ 11887877 w 12153163"/>
              <a:gd name="connsiteY727" fmla="*/ 4651594 h 6118221"/>
              <a:gd name="connsiteX728" fmla="*/ 11867640 w 12153163"/>
              <a:gd name="connsiteY728" fmla="*/ 4664951 h 6118221"/>
              <a:gd name="connsiteX729" fmla="*/ 11276999 w 12153163"/>
              <a:gd name="connsiteY729" fmla="*/ 4221743 h 6118221"/>
              <a:gd name="connsiteX730" fmla="*/ 11950919 w 12153163"/>
              <a:gd name="connsiteY730" fmla="*/ 3287159 h 6118221"/>
              <a:gd name="connsiteX731" fmla="*/ 11967412 w 12153163"/>
              <a:gd name="connsiteY731" fmla="*/ 3292927 h 6118221"/>
              <a:gd name="connsiteX732" fmla="*/ 11929163 w 12153163"/>
              <a:gd name="connsiteY732" fmla="*/ 3211571 h 6118221"/>
              <a:gd name="connsiteX733" fmla="*/ 11922181 w 12153163"/>
              <a:gd name="connsiteY733" fmla="*/ 3231809 h 6118221"/>
              <a:gd name="connsiteX734" fmla="*/ 11063389 w 12153163"/>
              <a:gd name="connsiteY734" fmla="*/ 3228167 h 6118221"/>
              <a:gd name="connsiteX735" fmla="*/ 11126733 w 12153163"/>
              <a:gd name="connsiteY735" fmla="*/ 2638032 h 6118221"/>
              <a:gd name="connsiteX736" fmla="*/ 11144543 w 12153163"/>
              <a:gd name="connsiteY736" fmla="*/ 2634692 h 6118221"/>
              <a:gd name="connsiteX737" fmla="*/ 11164781 w 12153163"/>
              <a:gd name="connsiteY737" fmla="*/ 2621841 h 6118221"/>
              <a:gd name="connsiteX738" fmla="*/ 10917272 w 12153163"/>
              <a:gd name="connsiteY738" fmla="*/ 1031047 h 6118221"/>
              <a:gd name="connsiteX739" fmla="*/ 10917272 w 12153163"/>
              <a:gd name="connsiteY739" fmla="*/ 1031047 h 6118221"/>
              <a:gd name="connsiteX740" fmla="*/ 10900779 w 12153163"/>
              <a:gd name="connsiteY740" fmla="*/ 1040660 h 6118221"/>
              <a:gd name="connsiteX741" fmla="*/ 10321268 w 12153163"/>
              <a:gd name="connsiteY741" fmla="*/ 508405 h 6118221"/>
              <a:gd name="connsiteX742" fmla="*/ 10717727 w 12153163"/>
              <a:gd name="connsiteY742" fmla="*/ 324848 h 6118221"/>
              <a:gd name="connsiteX743" fmla="*/ 10769131 w 12153163"/>
              <a:gd name="connsiteY743" fmla="*/ 350348 h 6118221"/>
              <a:gd name="connsiteX744" fmla="*/ 10709227 w 12153163"/>
              <a:gd name="connsiteY744" fmla="*/ 289027 h 6118221"/>
              <a:gd name="connsiteX745" fmla="*/ 10711353 w 12153163"/>
              <a:gd name="connsiteY745" fmla="*/ 311997 h 6118221"/>
              <a:gd name="connsiteX746" fmla="*/ 10309530 w 12153163"/>
              <a:gd name="connsiteY746" fmla="*/ 498185 h 6118221"/>
              <a:gd name="connsiteX747" fmla="*/ 9863692 w 12153163"/>
              <a:gd name="connsiteY747" fmla="*/ 88673 h 6118221"/>
              <a:gd name="connsiteX748" fmla="*/ 9869864 w 12153163"/>
              <a:gd name="connsiteY748" fmla="*/ 77137 h 6118221"/>
              <a:gd name="connsiteX749" fmla="*/ 9775354 w 12153163"/>
              <a:gd name="connsiteY749" fmla="*/ 91304 h 6118221"/>
              <a:gd name="connsiteX750" fmla="*/ 9794073 w 12153163"/>
              <a:gd name="connsiteY750" fmla="*/ 106381 h 6118221"/>
              <a:gd name="connsiteX751" fmla="*/ 9541101 w 12153163"/>
              <a:gd name="connsiteY751" fmla="*/ 845062 h 6118221"/>
              <a:gd name="connsiteX752" fmla="*/ 9463286 w 12153163"/>
              <a:gd name="connsiteY752" fmla="*/ 839405 h 6118221"/>
              <a:gd name="connsiteX753" fmla="*/ 9444262 w 12153163"/>
              <a:gd name="connsiteY753" fmla="*/ 879264 h 6118221"/>
              <a:gd name="connsiteX754" fmla="*/ 8293641 w 12153163"/>
              <a:gd name="connsiteY754" fmla="*/ 985411 h 6118221"/>
              <a:gd name="connsiteX755" fmla="*/ 9445881 w 12153163"/>
              <a:gd name="connsiteY755" fmla="*/ 892722 h 6118221"/>
              <a:gd name="connsiteX756" fmla="*/ 9447905 w 12153163"/>
              <a:gd name="connsiteY756" fmla="*/ 899602 h 6118221"/>
              <a:gd name="connsiteX757" fmla="*/ 9450738 w 12153163"/>
              <a:gd name="connsiteY757" fmla="*/ 906079 h 6118221"/>
              <a:gd name="connsiteX758" fmla="*/ 8695868 w 12153163"/>
              <a:gd name="connsiteY758" fmla="*/ 1432869 h 6118221"/>
              <a:gd name="connsiteX759" fmla="*/ 8279171 w 12153163"/>
              <a:gd name="connsiteY759" fmla="*/ 1001196 h 6118221"/>
              <a:gd name="connsiteX760" fmla="*/ 8683826 w 12153163"/>
              <a:gd name="connsiteY760" fmla="*/ 1440762 h 6118221"/>
              <a:gd name="connsiteX761" fmla="*/ 7906188 w 12153163"/>
              <a:gd name="connsiteY761" fmla="*/ 1983439 h 6118221"/>
              <a:gd name="connsiteX762" fmla="*/ 7891819 w 12153163"/>
              <a:gd name="connsiteY762" fmla="*/ 1972207 h 6118221"/>
              <a:gd name="connsiteX763" fmla="*/ 8266219 w 12153163"/>
              <a:gd name="connsiteY763" fmla="*/ 1008077 h 6118221"/>
              <a:gd name="connsiteX764" fmla="*/ 7811678 w 12153163"/>
              <a:gd name="connsiteY764" fmla="*/ 2033730 h 6118221"/>
              <a:gd name="connsiteX765" fmla="*/ 7813499 w 12153163"/>
              <a:gd name="connsiteY765" fmla="*/ 2039599 h 6118221"/>
              <a:gd name="connsiteX766" fmla="*/ 7828880 w 12153163"/>
              <a:gd name="connsiteY766" fmla="*/ 2062164 h 6118221"/>
              <a:gd name="connsiteX767" fmla="*/ 7494146 w 12153163"/>
              <a:gd name="connsiteY767" fmla="*/ 2560723 h 6118221"/>
              <a:gd name="connsiteX768" fmla="*/ 6988201 w 12153163"/>
              <a:gd name="connsiteY768" fmla="*/ 2151717 h 6118221"/>
              <a:gd name="connsiteX769" fmla="*/ 6996296 w 12153163"/>
              <a:gd name="connsiteY769" fmla="*/ 2123890 h 6118221"/>
              <a:gd name="connsiteX770" fmla="*/ 6858476 w 12153163"/>
              <a:gd name="connsiteY770" fmla="*/ 2142711 h 6118221"/>
              <a:gd name="connsiteX771" fmla="*/ 5547470 w 12153163"/>
              <a:gd name="connsiteY771" fmla="*/ 2489790 h 6118221"/>
              <a:gd name="connsiteX772" fmla="*/ 4695053 w 12153163"/>
              <a:gd name="connsiteY772" fmla="*/ 1709621 h 6118221"/>
              <a:gd name="connsiteX773" fmla="*/ 4702035 w 12153163"/>
              <a:gd name="connsiteY773" fmla="*/ 1695961 h 6118221"/>
              <a:gd name="connsiteX774" fmla="*/ 2875370 w 12153163"/>
              <a:gd name="connsiteY774" fmla="*/ 3035199 h 6118221"/>
              <a:gd name="connsiteX775" fmla="*/ 2882858 w 12153163"/>
              <a:gd name="connsiteY775" fmla="*/ 3056550 h 6118221"/>
              <a:gd name="connsiteX776" fmla="*/ 2683313 w 12153163"/>
              <a:gd name="connsiteY776" fmla="*/ 3214607 h 6118221"/>
              <a:gd name="connsiteX777" fmla="*/ 2163909 w 12153163"/>
              <a:gd name="connsiteY777" fmla="*/ 3039550 h 6118221"/>
              <a:gd name="connsiteX778" fmla="*/ 2164516 w 12153163"/>
              <a:gd name="connsiteY778" fmla="*/ 3035907 h 6118221"/>
              <a:gd name="connsiteX779" fmla="*/ 2068791 w 12153163"/>
              <a:gd name="connsiteY779" fmla="*/ 3065556 h 6118221"/>
              <a:gd name="connsiteX780" fmla="*/ 2071624 w 12153163"/>
              <a:gd name="connsiteY780" fmla="*/ 3068490 h 6118221"/>
              <a:gd name="connsiteX781" fmla="*/ 1395175 w 12153163"/>
              <a:gd name="connsiteY781" fmla="*/ 3988805 h 6118221"/>
              <a:gd name="connsiteX782" fmla="*/ 1020776 w 12153163"/>
              <a:gd name="connsiteY782" fmla="*/ 3832973 h 6118221"/>
              <a:gd name="connsiteX783" fmla="*/ 1019359 w 12153163"/>
              <a:gd name="connsiteY783" fmla="*/ 3799480 h 6118221"/>
              <a:gd name="connsiteX784" fmla="*/ 1016526 w 12153163"/>
              <a:gd name="connsiteY784" fmla="*/ 3793206 h 6118221"/>
              <a:gd name="connsiteX785" fmla="*/ 970687 w 12153163"/>
              <a:gd name="connsiteY785" fmla="*/ 3873652 h 6118221"/>
              <a:gd name="connsiteX786" fmla="*/ 1015311 w 12153163"/>
              <a:gd name="connsiteY786" fmla="*/ 3846128 h 6118221"/>
              <a:gd name="connsiteX787" fmla="*/ 1386473 w 12153163"/>
              <a:gd name="connsiteY787" fmla="*/ 4000846 h 6118221"/>
              <a:gd name="connsiteX788" fmla="*/ 935878 w 12153163"/>
              <a:gd name="connsiteY788" fmla="*/ 4614052 h 6118221"/>
              <a:gd name="connsiteX789" fmla="*/ 918170 w 12153163"/>
              <a:gd name="connsiteY789" fmla="*/ 4605957 h 6118221"/>
              <a:gd name="connsiteX790" fmla="*/ 852397 w 12153163"/>
              <a:gd name="connsiteY790" fmla="*/ 4678814 h 6118221"/>
              <a:gd name="connsiteX791" fmla="*/ 852397 w 12153163"/>
              <a:gd name="connsiteY791" fmla="*/ 4678814 h 6118221"/>
              <a:gd name="connsiteX792" fmla="*/ 862516 w 12153163"/>
              <a:gd name="connsiteY792" fmla="*/ 4696319 h 6118221"/>
              <a:gd name="connsiteX793" fmla="*/ 524038 w 12153163"/>
              <a:gd name="connsiteY793" fmla="*/ 5082963 h 6118221"/>
              <a:gd name="connsiteX794" fmla="*/ 107949 w 12153163"/>
              <a:gd name="connsiteY794" fmla="*/ 4904061 h 6118221"/>
              <a:gd name="connsiteX795" fmla="*/ 110074 w 12153163"/>
              <a:gd name="connsiteY795" fmla="*/ 4887061 h 6118221"/>
              <a:gd name="connsiteX796" fmla="*/ 853915 w 12153163"/>
              <a:gd name="connsiteY796" fmla="*/ 4685694 h 6118221"/>
              <a:gd name="connsiteX797" fmla="*/ 102586 w 12153163"/>
              <a:gd name="connsiteY797" fmla="*/ 4917114 h 6118221"/>
              <a:gd name="connsiteX798" fmla="*/ 514527 w 12153163"/>
              <a:gd name="connsiteY798" fmla="*/ 5093689 h 6118221"/>
              <a:gd name="connsiteX799" fmla="*/ 331577 w 12153163"/>
              <a:gd name="connsiteY799" fmla="*/ 5302645 h 6118221"/>
              <a:gd name="connsiteX800" fmla="*/ 281893 w 12153163"/>
              <a:gd name="connsiteY800" fmla="*/ 5296573 h 6118221"/>
              <a:gd name="connsiteX801" fmla="*/ 91050 w 12153163"/>
              <a:gd name="connsiteY801" fmla="*/ 4930066 h 6118221"/>
              <a:gd name="connsiteX802" fmla="*/ 102586 w 12153163"/>
              <a:gd name="connsiteY802" fmla="*/ 4916811 h 6118221"/>
              <a:gd name="connsiteX803" fmla="*/ 356166 w 12153163"/>
              <a:gd name="connsiteY803" fmla="*/ 5346662 h 6118221"/>
              <a:gd name="connsiteX804" fmla="*/ 352826 w 12153163"/>
              <a:gd name="connsiteY804" fmla="*/ 5329865 h 6118221"/>
              <a:gd name="connsiteX805" fmla="*/ 342708 w 12153163"/>
              <a:gd name="connsiteY805" fmla="*/ 5312358 h 6118221"/>
              <a:gd name="connsiteX806" fmla="*/ 528693 w 12153163"/>
              <a:gd name="connsiteY806" fmla="*/ 5099861 h 6118221"/>
              <a:gd name="connsiteX807" fmla="*/ 1289433 w 12153163"/>
              <a:gd name="connsiteY807" fmla="*/ 5426803 h 6118221"/>
              <a:gd name="connsiteX808" fmla="*/ 1288623 w 12153163"/>
              <a:gd name="connsiteY808" fmla="*/ 5429940 h 6118221"/>
              <a:gd name="connsiteX809" fmla="*/ 2498035 w 12153163"/>
              <a:gd name="connsiteY809" fmla="*/ 5221187 h 6118221"/>
              <a:gd name="connsiteX810" fmla="*/ 2486297 w 12153163"/>
              <a:gd name="connsiteY810" fmla="*/ 5216431 h 6118221"/>
              <a:gd name="connsiteX811" fmla="*/ 2673194 w 12153163"/>
              <a:gd name="connsiteY811" fmla="*/ 4380407 h 6118221"/>
              <a:gd name="connsiteX812" fmla="*/ 3011267 w 12153163"/>
              <a:gd name="connsiteY812" fmla="*/ 4471477 h 6118221"/>
              <a:gd name="connsiteX813" fmla="*/ 3014201 w 12153163"/>
              <a:gd name="connsiteY813" fmla="*/ 4497078 h 6118221"/>
              <a:gd name="connsiteX814" fmla="*/ 3028165 w 12153163"/>
              <a:gd name="connsiteY814" fmla="*/ 4518125 h 6118221"/>
              <a:gd name="connsiteX815" fmla="*/ 3327786 w 12153163"/>
              <a:gd name="connsiteY815" fmla="*/ 4961637 h 6118221"/>
              <a:gd name="connsiteX816" fmla="*/ 3097783 w 12153163"/>
              <a:gd name="connsiteY816" fmla="*/ 4523690 h 6118221"/>
              <a:gd name="connsiteX817" fmla="*/ 3121057 w 12153163"/>
              <a:gd name="connsiteY817" fmla="*/ 4483215 h 6118221"/>
              <a:gd name="connsiteX818" fmla="*/ 4400289 w 12153163"/>
              <a:gd name="connsiteY818" fmla="*/ 4395484 h 6118221"/>
              <a:gd name="connsiteX819" fmla="*/ 4402313 w 12153163"/>
              <a:gd name="connsiteY819" fmla="*/ 4402567 h 6118221"/>
              <a:gd name="connsiteX820" fmla="*/ 8607833 w 12153163"/>
              <a:gd name="connsiteY820" fmla="*/ 3885491 h 6118221"/>
              <a:gd name="connsiteX821" fmla="*/ 8661797 w 12153163"/>
              <a:gd name="connsiteY821" fmla="*/ 3828987 h 6118221"/>
              <a:gd name="connsiteX822" fmla="*/ 8658428 w 12153163"/>
              <a:gd name="connsiteY822" fmla="*/ 3811218 h 6118221"/>
              <a:gd name="connsiteX823" fmla="*/ 8648309 w 12153163"/>
              <a:gd name="connsiteY823" fmla="*/ 3793813 h 6118221"/>
              <a:gd name="connsiteX824" fmla="*/ 9017446 w 12153163"/>
              <a:gd name="connsiteY824" fmla="*/ 3334617 h 6118221"/>
              <a:gd name="connsiteX825" fmla="*/ 9018560 w 12153163"/>
              <a:gd name="connsiteY825" fmla="*/ 3335224 h 6118221"/>
              <a:gd name="connsiteX826" fmla="*/ 8530930 w 12153163"/>
              <a:gd name="connsiteY826" fmla="*/ 4592702 h 6118221"/>
              <a:gd name="connsiteX827" fmla="*/ 8530930 w 12153163"/>
              <a:gd name="connsiteY827" fmla="*/ 4592702 h 6118221"/>
              <a:gd name="connsiteX828" fmla="*/ 8572923 w 12153163"/>
              <a:gd name="connsiteY828" fmla="*/ 4648457 h 6118221"/>
              <a:gd name="connsiteX829" fmla="*/ 8569584 w 12153163"/>
              <a:gd name="connsiteY829" fmla="*/ 4627207 h 6118221"/>
              <a:gd name="connsiteX830" fmla="*/ 8563411 w 12153163"/>
              <a:gd name="connsiteY830" fmla="*/ 4615266 h 6118221"/>
              <a:gd name="connsiteX831" fmla="*/ 9418965 w 12153163"/>
              <a:gd name="connsiteY831" fmla="*/ 3856348 h 6118221"/>
              <a:gd name="connsiteX832" fmla="*/ 10105230 w 12153163"/>
              <a:gd name="connsiteY832" fmla="*/ 4878966 h 6118221"/>
              <a:gd name="connsiteX833" fmla="*/ 10088331 w 12153163"/>
              <a:gd name="connsiteY833" fmla="*/ 4905983 h 6118221"/>
              <a:gd name="connsiteX834" fmla="*/ 10152283 w 12153163"/>
              <a:gd name="connsiteY834" fmla="*/ 4975096 h 6118221"/>
              <a:gd name="connsiteX835" fmla="*/ 10160580 w 12153163"/>
              <a:gd name="connsiteY835" fmla="*/ 4972768 h 6118221"/>
              <a:gd name="connsiteX836" fmla="*/ 10184663 w 12153163"/>
              <a:gd name="connsiteY836" fmla="*/ 4955465 h 6118221"/>
              <a:gd name="connsiteX837" fmla="*/ 10805762 w 12153163"/>
              <a:gd name="connsiteY837" fmla="*/ 5317722 h 6118221"/>
              <a:gd name="connsiteX838" fmla="*/ 10222508 w 12153163"/>
              <a:gd name="connsiteY838" fmla="*/ 5647395 h 6118221"/>
              <a:gd name="connsiteX839" fmla="*/ 10179604 w 12153163"/>
              <a:gd name="connsiteY839" fmla="*/ 5624628 h 6118221"/>
              <a:gd name="connsiteX840" fmla="*/ 10232627 w 12153163"/>
              <a:gd name="connsiteY840" fmla="*/ 5686556 h 6118221"/>
              <a:gd name="connsiteX841" fmla="*/ 10229692 w 12153163"/>
              <a:gd name="connsiteY841" fmla="*/ 5660752 h 6118221"/>
              <a:gd name="connsiteX842" fmla="*/ 10229692 w 12153163"/>
              <a:gd name="connsiteY842" fmla="*/ 5659842 h 6118221"/>
              <a:gd name="connsiteX843" fmla="*/ 10820434 w 12153163"/>
              <a:gd name="connsiteY843" fmla="*/ 5325918 h 6118221"/>
              <a:gd name="connsiteX844" fmla="*/ 12047352 w 12153163"/>
              <a:gd name="connsiteY844" fmla="*/ 6041527 h 6118221"/>
              <a:gd name="connsiteX845" fmla="*/ 12045833 w 12153163"/>
              <a:gd name="connsiteY845" fmla="*/ 6045372 h 611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Lst>
            <a:rect l="l" t="t" r="r" b="b"/>
            <a:pathLst>
              <a:path w="12153163" h="6118221">
                <a:moveTo>
                  <a:pt x="12149654" y="6044158"/>
                </a:moveTo>
                <a:cubicBezTo>
                  <a:pt x="12141661" y="6022210"/>
                  <a:pt x="12120612" y="6007730"/>
                  <a:pt x="12097238" y="6008034"/>
                </a:cubicBezTo>
                <a:lnTo>
                  <a:pt x="11921574" y="4757033"/>
                </a:lnTo>
                <a:lnTo>
                  <a:pt x="11925925" y="4755717"/>
                </a:lnTo>
                <a:cubicBezTo>
                  <a:pt x="11954562" y="4745203"/>
                  <a:pt x="11969234" y="4713450"/>
                  <a:pt x="11958710" y="4684814"/>
                </a:cubicBezTo>
                <a:cubicBezTo>
                  <a:pt x="11951931" y="4666377"/>
                  <a:pt x="11935942" y="4652930"/>
                  <a:pt x="11916616" y="4649468"/>
                </a:cubicBezTo>
                <a:lnTo>
                  <a:pt x="11981376" y="3293534"/>
                </a:lnTo>
                <a:cubicBezTo>
                  <a:pt x="11986335" y="3293130"/>
                  <a:pt x="11991294" y="3292077"/>
                  <a:pt x="11995948" y="3290397"/>
                </a:cubicBezTo>
                <a:cubicBezTo>
                  <a:pt x="12024584" y="3279894"/>
                  <a:pt x="12039358" y="3248131"/>
                  <a:pt x="12028834" y="3219464"/>
                </a:cubicBezTo>
                <a:cubicBezTo>
                  <a:pt x="12018310" y="3190797"/>
                  <a:pt x="11986537" y="3176074"/>
                  <a:pt x="11957901" y="3186578"/>
                </a:cubicBezTo>
                <a:cubicBezTo>
                  <a:pt x="11950312" y="3189381"/>
                  <a:pt x="11943430" y="3193762"/>
                  <a:pt x="11937663" y="3199429"/>
                </a:cubicBezTo>
                <a:lnTo>
                  <a:pt x="11172977" y="2609901"/>
                </a:lnTo>
                <a:cubicBezTo>
                  <a:pt x="11188256" y="2583501"/>
                  <a:pt x="11179251" y="2549693"/>
                  <a:pt x="11152941" y="2534394"/>
                </a:cubicBezTo>
                <a:cubicBezTo>
                  <a:pt x="11138775" y="2526177"/>
                  <a:pt x="11121674" y="2524669"/>
                  <a:pt x="11106293" y="2530265"/>
                </a:cubicBezTo>
                <a:cubicBezTo>
                  <a:pt x="11100526" y="2532431"/>
                  <a:pt x="11095162" y="2535497"/>
                  <a:pt x="11090305" y="2539372"/>
                </a:cubicBezTo>
                <a:lnTo>
                  <a:pt x="10608240" y="2085134"/>
                </a:lnTo>
                <a:cubicBezTo>
                  <a:pt x="10619067" y="2070259"/>
                  <a:pt x="10621698" y="2050973"/>
                  <a:pt x="10615323" y="2033730"/>
                </a:cubicBezTo>
                <a:cubicBezTo>
                  <a:pt x="10610770" y="2021051"/>
                  <a:pt x="10601663" y="2010527"/>
                  <a:pt x="10589723" y="2004183"/>
                </a:cubicBezTo>
                <a:lnTo>
                  <a:pt x="10922634" y="1135879"/>
                </a:lnTo>
                <a:cubicBezTo>
                  <a:pt x="10933260" y="1138399"/>
                  <a:pt x="10944390" y="1137771"/>
                  <a:pt x="10954611" y="1134058"/>
                </a:cubicBezTo>
                <a:cubicBezTo>
                  <a:pt x="10983248" y="1123635"/>
                  <a:pt x="10998122" y="1091933"/>
                  <a:pt x="10987700" y="1063256"/>
                </a:cubicBezTo>
                <a:cubicBezTo>
                  <a:pt x="10979099" y="1039719"/>
                  <a:pt x="10955825" y="1024875"/>
                  <a:pt x="10930831" y="1027101"/>
                </a:cubicBezTo>
                <a:lnTo>
                  <a:pt x="10782285" y="346604"/>
                </a:lnTo>
                <a:lnTo>
                  <a:pt x="10782285" y="346604"/>
                </a:lnTo>
                <a:cubicBezTo>
                  <a:pt x="10810821" y="335807"/>
                  <a:pt x="10825191" y="303912"/>
                  <a:pt x="10814363" y="275377"/>
                </a:cubicBezTo>
                <a:cubicBezTo>
                  <a:pt x="10803637" y="246842"/>
                  <a:pt x="10771661" y="232463"/>
                  <a:pt x="10743125" y="243260"/>
                </a:cubicBezTo>
                <a:cubicBezTo>
                  <a:pt x="10728757" y="248734"/>
                  <a:pt x="10717221" y="260006"/>
                  <a:pt x="10711453" y="274355"/>
                </a:cubicBezTo>
                <a:lnTo>
                  <a:pt x="9871583" y="62566"/>
                </a:lnTo>
                <a:cubicBezTo>
                  <a:pt x="9872697" y="53955"/>
                  <a:pt x="9871685" y="45212"/>
                  <a:pt x="9868650" y="37067"/>
                </a:cubicBezTo>
                <a:cubicBezTo>
                  <a:pt x="9858733" y="8218"/>
                  <a:pt x="9827262" y="-7113"/>
                  <a:pt x="9798424" y="2834"/>
                </a:cubicBezTo>
                <a:cubicBezTo>
                  <a:pt x="9769585" y="12771"/>
                  <a:pt x="9754204" y="44221"/>
                  <a:pt x="9764222" y="73070"/>
                </a:cubicBezTo>
                <a:cubicBezTo>
                  <a:pt x="9764424" y="73758"/>
                  <a:pt x="9764627" y="74436"/>
                  <a:pt x="9764931" y="75114"/>
                </a:cubicBezTo>
                <a:cubicBezTo>
                  <a:pt x="9764931" y="76227"/>
                  <a:pt x="9765841" y="77239"/>
                  <a:pt x="9766246" y="78251"/>
                </a:cubicBezTo>
                <a:lnTo>
                  <a:pt x="8264600" y="986524"/>
                </a:lnTo>
                <a:lnTo>
                  <a:pt x="8260856" y="982578"/>
                </a:lnTo>
                <a:lnTo>
                  <a:pt x="8257719" y="990673"/>
                </a:lnTo>
                <a:lnTo>
                  <a:pt x="8233231" y="1005649"/>
                </a:lnTo>
                <a:lnTo>
                  <a:pt x="8252660" y="1003928"/>
                </a:lnTo>
                <a:lnTo>
                  <a:pt x="7878260" y="1967552"/>
                </a:lnTo>
                <a:cubicBezTo>
                  <a:pt x="7848622" y="1960277"/>
                  <a:pt x="7818710" y="1978410"/>
                  <a:pt x="7811435" y="2008048"/>
                </a:cubicBezTo>
                <a:cubicBezTo>
                  <a:pt x="7810463" y="2012015"/>
                  <a:pt x="7809937" y="2016083"/>
                  <a:pt x="7809856" y="2020171"/>
                </a:cubicBezTo>
                <a:lnTo>
                  <a:pt x="6994677" y="2110431"/>
                </a:lnTo>
                <a:cubicBezTo>
                  <a:pt x="6994222" y="2108398"/>
                  <a:pt x="6993615" y="2106404"/>
                  <a:pt x="6992856" y="2104461"/>
                </a:cubicBezTo>
                <a:cubicBezTo>
                  <a:pt x="6982777" y="2075724"/>
                  <a:pt x="6951307" y="2060586"/>
                  <a:pt x="6922569" y="2070664"/>
                </a:cubicBezTo>
                <a:cubicBezTo>
                  <a:pt x="6896149" y="2079933"/>
                  <a:pt x="6880869" y="2107507"/>
                  <a:pt x="6887012" y="2134818"/>
                </a:cubicBezTo>
                <a:lnTo>
                  <a:pt x="4704868" y="1682098"/>
                </a:lnTo>
                <a:cubicBezTo>
                  <a:pt x="4705526" y="1674236"/>
                  <a:pt x="4704464" y="1666322"/>
                  <a:pt x="4701732" y="1658926"/>
                </a:cubicBezTo>
                <a:cubicBezTo>
                  <a:pt x="4691785" y="1630077"/>
                  <a:pt x="4660346" y="1614746"/>
                  <a:pt x="4631496" y="1624693"/>
                </a:cubicBezTo>
                <a:cubicBezTo>
                  <a:pt x="4602647" y="1634630"/>
                  <a:pt x="4587318" y="1666080"/>
                  <a:pt x="4597264" y="1694929"/>
                </a:cubicBezTo>
                <a:cubicBezTo>
                  <a:pt x="4597497" y="1695617"/>
                  <a:pt x="4597750" y="1696295"/>
                  <a:pt x="4598013" y="1696973"/>
                </a:cubicBezTo>
                <a:cubicBezTo>
                  <a:pt x="4601899" y="1707527"/>
                  <a:pt x="4608972" y="1716624"/>
                  <a:pt x="4618250" y="1722978"/>
                </a:cubicBezTo>
                <a:lnTo>
                  <a:pt x="3756119" y="3353742"/>
                </a:lnTo>
                <a:cubicBezTo>
                  <a:pt x="3731743" y="3344534"/>
                  <a:pt x="3704240" y="3353752"/>
                  <a:pt x="3690347" y="3375801"/>
                </a:cubicBezTo>
                <a:lnTo>
                  <a:pt x="2983035" y="3044812"/>
                </a:lnTo>
                <a:cubicBezTo>
                  <a:pt x="2992526" y="3015811"/>
                  <a:pt x="2976721" y="2984604"/>
                  <a:pt x="2947720" y="2975113"/>
                </a:cubicBezTo>
                <a:cubicBezTo>
                  <a:pt x="2918719" y="2965621"/>
                  <a:pt x="2887512" y="2981427"/>
                  <a:pt x="2878021" y="3010428"/>
                </a:cubicBezTo>
                <a:cubicBezTo>
                  <a:pt x="2876887" y="3013878"/>
                  <a:pt x="2876108" y="3017430"/>
                  <a:pt x="2875673" y="3021032"/>
                </a:cubicBezTo>
                <a:lnTo>
                  <a:pt x="2164820" y="3021032"/>
                </a:lnTo>
                <a:cubicBezTo>
                  <a:pt x="2164324" y="3016995"/>
                  <a:pt x="2163373" y="3013018"/>
                  <a:pt x="2161987" y="3009193"/>
                </a:cubicBezTo>
                <a:cubicBezTo>
                  <a:pt x="2151483" y="2980526"/>
                  <a:pt x="2119720" y="2965803"/>
                  <a:pt x="2091053" y="2976307"/>
                </a:cubicBezTo>
                <a:cubicBezTo>
                  <a:pt x="2062386" y="2986810"/>
                  <a:pt x="2047663" y="3018573"/>
                  <a:pt x="2058166" y="3047240"/>
                </a:cubicBezTo>
                <a:cubicBezTo>
                  <a:pt x="2058976" y="3049365"/>
                  <a:pt x="2059988" y="3051490"/>
                  <a:pt x="2061000" y="3053514"/>
                </a:cubicBezTo>
                <a:lnTo>
                  <a:pt x="1008633" y="3781064"/>
                </a:lnTo>
                <a:cubicBezTo>
                  <a:pt x="988203" y="3758397"/>
                  <a:pt x="953262" y="3756586"/>
                  <a:pt x="930606" y="3777026"/>
                </a:cubicBezTo>
                <a:cubicBezTo>
                  <a:pt x="913839" y="3792134"/>
                  <a:pt x="907950" y="3815934"/>
                  <a:pt x="915741" y="3837122"/>
                </a:cubicBezTo>
                <a:cubicBezTo>
                  <a:pt x="922238" y="3855033"/>
                  <a:pt x="937558" y="3868289"/>
                  <a:pt x="956217" y="3872134"/>
                </a:cubicBezTo>
                <a:lnTo>
                  <a:pt x="903599" y="4603933"/>
                </a:lnTo>
                <a:cubicBezTo>
                  <a:pt x="897305" y="4604177"/>
                  <a:pt x="891092" y="4605542"/>
                  <a:pt x="885283" y="4607981"/>
                </a:cubicBezTo>
                <a:cubicBezTo>
                  <a:pt x="859237" y="4617564"/>
                  <a:pt x="844342" y="4644976"/>
                  <a:pt x="850474" y="4672034"/>
                </a:cubicBezTo>
                <a:lnTo>
                  <a:pt x="108151" y="4872692"/>
                </a:lnTo>
                <a:lnTo>
                  <a:pt x="107038" y="4869353"/>
                </a:lnTo>
                <a:cubicBezTo>
                  <a:pt x="96555" y="4840696"/>
                  <a:pt x="64822" y="4825973"/>
                  <a:pt x="36165" y="4836456"/>
                </a:cubicBezTo>
                <a:cubicBezTo>
                  <a:pt x="7508" y="4846950"/>
                  <a:pt x="-7215" y="4878672"/>
                  <a:pt x="3269" y="4907329"/>
                </a:cubicBezTo>
                <a:cubicBezTo>
                  <a:pt x="13762" y="4935985"/>
                  <a:pt x="45485" y="4950709"/>
                  <a:pt x="74141" y="4940225"/>
                </a:cubicBezTo>
                <a:cubicBezTo>
                  <a:pt x="74182" y="4940215"/>
                  <a:pt x="74212" y="4940195"/>
                  <a:pt x="74253" y="4940185"/>
                </a:cubicBezTo>
                <a:cubicBezTo>
                  <a:pt x="75973" y="4939477"/>
                  <a:pt x="77592" y="4938870"/>
                  <a:pt x="79110" y="4938060"/>
                </a:cubicBezTo>
                <a:lnTo>
                  <a:pt x="269345" y="5303352"/>
                </a:lnTo>
                <a:cubicBezTo>
                  <a:pt x="244291" y="5320767"/>
                  <a:pt x="238098" y="5355192"/>
                  <a:pt x="255513" y="5380257"/>
                </a:cubicBezTo>
                <a:cubicBezTo>
                  <a:pt x="272927" y="5405311"/>
                  <a:pt x="307352" y="5411504"/>
                  <a:pt x="332406" y="5394089"/>
                </a:cubicBezTo>
                <a:cubicBezTo>
                  <a:pt x="343851" y="5386136"/>
                  <a:pt x="351875" y="5374145"/>
                  <a:pt x="354850" y="5360525"/>
                </a:cubicBezTo>
                <a:lnTo>
                  <a:pt x="1286903" y="5444006"/>
                </a:lnTo>
                <a:cubicBezTo>
                  <a:pt x="1288249" y="5474494"/>
                  <a:pt x="1314052" y="5498111"/>
                  <a:pt x="1344530" y="5496765"/>
                </a:cubicBezTo>
                <a:cubicBezTo>
                  <a:pt x="1372509" y="5495531"/>
                  <a:pt x="1395145" y="5473563"/>
                  <a:pt x="1397199" y="5445625"/>
                </a:cubicBezTo>
                <a:lnTo>
                  <a:pt x="1553132" y="5421845"/>
                </a:lnTo>
                <a:lnTo>
                  <a:pt x="2420019" y="5290299"/>
                </a:lnTo>
                <a:cubicBezTo>
                  <a:pt x="2431392" y="5318612"/>
                  <a:pt x="2463560" y="5332353"/>
                  <a:pt x="2491873" y="5320980"/>
                </a:cubicBezTo>
                <a:cubicBezTo>
                  <a:pt x="2520196" y="5309616"/>
                  <a:pt x="2533927" y="5277438"/>
                  <a:pt x="2522564" y="5249126"/>
                </a:cubicBezTo>
                <a:cubicBezTo>
                  <a:pt x="2519589" y="5241729"/>
                  <a:pt x="2515056" y="5235060"/>
                  <a:pt x="2509267" y="5229586"/>
                </a:cubicBezTo>
                <a:lnTo>
                  <a:pt x="3039701" y="4527030"/>
                </a:lnTo>
                <a:cubicBezTo>
                  <a:pt x="3053624" y="4534741"/>
                  <a:pt x="3070209" y="4535995"/>
                  <a:pt x="3085135" y="4530471"/>
                </a:cubicBezTo>
                <a:lnTo>
                  <a:pt x="3085135" y="4530471"/>
                </a:lnTo>
                <a:lnTo>
                  <a:pt x="3321715" y="4980863"/>
                </a:lnTo>
                <a:lnTo>
                  <a:pt x="4408890" y="4415722"/>
                </a:lnTo>
                <a:cubicBezTo>
                  <a:pt x="4426254" y="4440746"/>
                  <a:pt x="4460618" y="4446949"/>
                  <a:pt x="4485642" y="4429585"/>
                </a:cubicBezTo>
                <a:cubicBezTo>
                  <a:pt x="4492280" y="4424980"/>
                  <a:pt x="4497825" y="4418970"/>
                  <a:pt x="4501883" y="4411978"/>
                </a:cubicBezTo>
                <a:lnTo>
                  <a:pt x="5146762" y="4682659"/>
                </a:lnTo>
                <a:cubicBezTo>
                  <a:pt x="5138707" y="4712085"/>
                  <a:pt x="5156031" y="4742482"/>
                  <a:pt x="5185467" y="4750537"/>
                </a:cubicBezTo>
                <a:cubicBezTo>
                  <a:pt x="5196516" y="4753562"/>
                  <a:pt x="5208244" y="4753076"/>
                  <a:pt x="5219011" y="4749140"/>
                </a:cubicBezTo>
                <a:cubicBezTo>
                  <a:pt x="5231831" y="4744506"/>
                  <a:pt x="5242446" y="4735227"/>
                  <a:pt x="5248760" y="4723134"/>
                </a:cubicBezTo>
                <a:lnTo>
                  <a:pt x="6319138" y="5121920"/>
                </a:lnTo>
                <a:cubicBezTo>
                  <a:pt x="6316649" y="5132373"/>
                  <a:pt x="6317317" y="5143322"/>
                  <a:pt x="6321061" y="5153391"/>
                </a:cubicBezTo>
                <a:cubicBezTo>
                  <a:pt x="6331544" y="5182047"/>
                  <a:pt x="6363277" y="5196770"/>
                  <a:pt x="6391933" y="5186287"/>
                </a:cubicBezTo>
                <a:cubicBezTo>
                  <a:pt x="6420591" y="5175794"/>
                  <a:pt x="6435314" y="5144061"/>
                  <a:pt x="6424830" y="5115414"/>
                </a:cubicBezTo>
                <a:cubicBezTo>
                  <a:pt x="6420854" y="5104567"/>
                  <a:pt x="6413588" y="5095227"/>
                  <a:pt x="6404036" y="5088731"/>
                </a:cubicBezTo>
                <a:lnTo>
                  <a:pt x="6746055" y="4414305"/>
                </a:lnTo>
                <a:cubicBezTo>
                  <a:pt x="6774813" y="4424515"/>
                  <a:pt x="6806394" y="4409488"/>
                  <a:pt x="6816604" y="4380731"/>
                </a:cubicBezTo>
                <a:cubicBezTo>
                  <a:pt x="6819701" y="4372038"/>
                  <a:pt x="6820560" y="4362709"/>
                  <a:pt x="6819113" y="4353592"/>
                </a:cubicBezTo>
                <a:lnTo>
                  <a:pt x="8556834" y="3856146"/>
                </a:lnTo>
                <a:lnTo>
                  <a:pt x="8554810" y="3849265"/>
                </a:lnTo>
                <a:cubicBezTo>
                  <a:pt x="8561185" y="3866609"/>
                  <a:pt x="8575796" y="3879632"/>
                  <a:pt x="8593768" y="3883973"/>
                </a:cubicBezTo>
                <a:lnTo>
                  <a:pt x="8516560" y="4591184"/>
                </a:lnTo>
                <a:cubicBezTo>
                  <a:pt x="8486052" y="4591700"/>
                  <a:pt x="8461736" y="4616845"/>
                  <a:pt x="8462253" y="4647354"/>
                </a:cubicBezTo>
                <a:cubicBezTo>
                  <a:pt x="8462759" y="4677862"/>
                  <a:pt x="8487914" y="4702178"/>
                  <a:pt x="8518422" y="4701662"/>
                </a:cubicBezTo>
                <a:cubicBezTo>
                  <a:pt x="8542586" y="4701257"/>
                  <a:pt x="8563674" y="4685198"/>
                  <a:pt x="8570494" y="4662016"/>
                </a:cubicBezTo>
                <a:lnTo>
                  <a:pt x="10086409" y="4920049"/>
                </a:lnTo>
                <a:cubicBezTo>
                  <a:pt x="10086105" y="4949383"/>
                  <a:pt x="10108873" y="4973820"/>
                  <a:pt x="10138116" y="4975601"/>
                </a:cubicBezTo>
                <a:lnTo>
                  <a:pt x="10165437" y="5625640"/>
                </a:lnTo>
                <a:cubicBezTo>
                  <a:pt x="10163211" y="5626136"/>
                  <a:pt x="10160985" y="5626783"/>
                  <a:pt x="10158859" y="5627563"/>
                </a:cubicBezTo>
                <a:cubicBezTo>
                  <a:pt x="10130223" y="5637995"/>
                  <a:pt x="10115450" y="5669698"/>
                  <a:pt x="10125872" y="5698375"/>
                </a:cubicBezTo>
                <a:cubicBezTo>
                  <a:pt x="10136294" y="5727052"/>
                  <a:pt x="10167967" y="5741835"/>
                  <a:pt x="10196603" y="5731403"/>
                </a:cubicBezTo>
                <a:cubicBezTo>
                  <a:pt x="10211478" y="5726010"/>
                  <a:pt x="10223215" y="5714555"/>
                  <a:pt x="10229085" y="5699913"/>
                </a:cubicBezTo>
                <a:lnTo>
                  <a:pt x="12042697" y="6059033"/>
                </a:lnTo>
                <a:cubicBezTo>
                  <a:pt x="12040674" y="6089481"/>
                  <a:pt x="12063643" y="6115830"/>
                  <a:pt x="12094101" y="6117894"/>
                </a:cubicBezTo>
                <a:cubicBezTo>
                  <a:pt x="12124559" y="6119969"/>
                  <a:pt x="12150868" y="6096959"/>
                  <a:pt x="12152892" y="6066521"/>
                </a:cubicBezTo>
                <a:cubicBezTo>
                  <a:pt x="12153499" y="6058750"/>
                  <a:pt x="12152386" y="6050958"/>
                  <a:pt x="12149654" y="6043652"/>
                </a:cubicBezTo>
                <a:close/>
                <a:moveTo>
                  <a:pt x="12083173" y="6009956"/>
                </a:moveTo>
                <a:cubicBezTo>
                  <a:pt x="12081655" y="6010321"/>
                  <a:pt x="12080238" y="6010796"/>
                  <a:pt x="12078821" y="6011373"/>
                </a:cubicBezTo>
                <a:cubicBezTo>
                  <a:pt x="12069006" y="6014935"/>
                  <a:pt x="12060507" y="6021219"/>
                  <a:pt x="12054132" y="6029486"/>
                </a:cubicBezTo>
                <a:lnTo>
                  <a:pt x="10834398" y="5318025"/>
                </a:lnTo>
                <a:lnTo>
                  <a:pt x="11862783" y="4736896"/>
                </a:lnTo>
                <a:cubicBezTo>
                  <a:pt x="11873307" y="4750992"/>
                  <a:pt x="11889902" y="4759198"/>
                  <a:pt x="11907509" y="4758955"/>
                </a:cubicBezTo>
                <a:close/>
                <a:moveTo>
                  <a:pt x="10192050" y="4943423"/>
                </a:moveTo>
                <a:cubicBezTo>
                  <a:pt x="10194883" y="4937048"/>
                  <a:pt x="10196503" y="4930177"/>
                  <a:pt x="10196805" y="4923185"/>
                </a:cubicBezTo>
                <a:lnTo>
                  <a:pt x="11853474" y="4717265"/>
                </a:lnTo>
                <a:cubicBezTo>
                  <a:pt x="11853878" y="4719067"/>
                  <a:pt x="11854384" y="4720827"/>
                  <a:pt x="11855092" y="4722527"/>
                </a:cubicBezTo>
                <a:cubicBezTo>
                  <a:pt x="11855092" y="4723134"/>
                  <a:pt x="11855599" y="4723640"/>
                  <a:pt x="11855801" y="4724247"/>
                </a:cubicBezTo>
                <a:lnTo>
                  <a:pt x="10820131" y="5309424"/>
                </a:lnTo>
                <a:close/>
                <a:moveTo>
                  <a:pt x="8544084" y="4597862"/>
                </a:moveTo>
                <a:lnTo>
                  <a:pt x="9031714" y="3340385"/>
                </a:lnTo>
                <a:cubicBezTo>
                  <a:pt x="9044363" y="3343532"/>
                  <a:pt x="9057821" y="3342014"/>
                  <a:pt x="9069458" y="3336135"/>
                </a:cubicBezTo>
                <a:lnTo>
                  <a:pt x="9410972" y="3844914"/>
                </a:lnTo>
                <a:lnTo>
                  <a:pt x="8554000" y="4604642"/>
                </a:lnTo>
                <a:cubicBezTo>
                  <a:pt x="8550955" y="4602031"/>
                  <a:pt x="8547625" y="4599755"/>
                  <a:pt x="8544084" y="4597862"/>
                </a:cubicBezTo>
                <a:close/>
                <a:moveTo>
                  <a:pt x="538104" y="5088528"/>
                </a:moveTo>
                <a:lnTo>
                  <a:pt x="873545" y="4705325"/>
                </a:lnTo>
                <a:cubicBezTo>
                  <a:pt x="888177" y="4715201"/>
                  <a:pt x="906655" y="4717457"/>
                  <a:pt x="923229" y="4711396"/>
                </a:cubicBezTo>
                <a:lnTo>
                  <a:pt x="923229" y="4711396"/>
                </a:lnTo>
                <a:lnTo>
                  <a:pt x="1304308" y="5401405"/>
                </a:lnTo>
                <a:cubicBezTo>
                  <a:pt x="1300361" y="5405048"/>
                  <a:pt x="1296951" y="5409237"/>
                  <a:pt x="1294189" y="5413851"/>
                </a:cubicBezTo>
                <a:close/>
                <a:moveTo>
                  <a:pt x="2670057" y="3225131"/>
                </a:moveTo>
                <a:lnTo>
                  <a:pt x="1639041" y="4042435"/>
                </a:lnTo>
                <a:cubicBezTo>
                  <a:pt x="1636511" y="4039966"/>
                  <a:pt x="1633729" y="4037760"/>
                  <a:pt x="1630744" y="4035858"/>
                </a:cubicBezTo>
                <a:lnTo>
                  <a:pt x="2092368" y="3080936"/>
                </a:lnTo>
                <a:cubicBezTo>
                  <a:pt x="2104147" y="3085125"/>
                  <a:pt x="2117018" y="3085125"/>
                  <a:pt x="2128797" y="3080936"/>
                </a:cubicBezTo>
                <a:cubicBezTo>
                  <a:pt x="2142113" y="3076008"/>
                  <a:pt x="2152991" y="3066102"/>
                  <a:pt x="2159153" y="3053311"/>
                </a:cubicBezTo>
                <a:close/>
                <a:moveTo>
                  <a:pt x="9837483" y="108506"/>
                </a:moveTo>
                <a:cubicBezTo>
                  <a:pt x="9843454" y="106310"/>
                  <a:pt x="9849018" y="103062"/>
                  <a:pt x="9853875" y="98893"/>
                </a:cubicBezTo>
                <a:lnTo>
                  <a:pt x="10295870" y="504054"/>
                </a:lnTo>
                <a:lnTo>
                  <a:pt x="9555671" y="846883"/>
                </a:lnTo>
                <a:lnTo>
                  <a:pt x="9807835" y="110429"/>
                </a:lnTo>
                <a:cubicBezTo>
                  <a:pt x="9817751" y="112483"/>
                  <a:pt x="9827971" y="111704"/>
                  <a:pt x="9837483" y="108202"/>
                </a:cubicBezTo>
                <a:close/>
                <a:moveTo>
                  <a:pt x="10137407" y="4866317"/>
                </a:moveTo>
                <a:lnTo>
                  <a:pt x="9837989" y="3544888"/>
                </a:lnTo>
                <a:cubicBezTo>
                  <a:pt x="9842745" y="3543097"/>
                  <a:pt x="9847299" y="3540639"/>
                  <a:pt x="9851447" y="3537602"/>
                </a:cubicBezTo>
                <a:lnTo>
                  <a:pt x="10636978" y="4365127"/>
                </a:lnTo>
                <a:lnTo>
                  <a:pt x="10174949" y="4877043"/>
                </a:lnTo>
                <a:cubicBezTo>
                  <a:pt x="10164223" y="4868857"/>
                  <a:pt x="10150866" y="4864931"/>
                  <a:pt x="10137407" y="4866013"/>
                </a:cubicBezTo>
                <a:close/>
                <a:moveTo>
                  <a:pt x="6745144" y="4310283"/>
                </a:moveTo>
                <a:cubicBezTo>
                  <a:pt x="6742432" y="4311315"/>
                  <a:pt x="6739791" y="4312529"/>
                  <a:pt x="6737252" y="4313926"/>
                </a:cubicBezTo>
                <a:lnTo>
                  <a:pt x="6675324" y="4230242"/>
                </a:lnTo>
                <a:lnTo>
                  <a:pt x="6908969" y="3514532"/>
                </a:lnTo>
                <a:lnTo>
                  <a:pt x="6767305" y="4307045"/>
                </a:lnTo>
                <a:cubicBezTo>
                  <a:pt x="6759777" y="4306549"/>
                  <a:pt x="6752218" y="4307652"/>
                  <a:pt x="6745144" y="4310283"/>
                </a:cubicBezTo>
                <a:close/>
                <a:moveTo>
                  <a:pt x="6374691" y="5079320"/>
                </a:moveTo>
                <a:lnTo>
                  <a:pt x="6249014" y="3703755"/>
                </a:lnTo>
                <a:cubicBezTo>
                  <a:pt x="6251342" y="3703148"/>
                  <a:pt x="6253669" y="3702541"/>
                  <a:pt x="6255996" y="3701731"/>
                </a:cubicBezTo>
                <a:cubicBezTo>
                  <a:pt x="6258668" y="3700679"/>
                  <a:pt x="6261268" y="3699465"/>
                  <a:pt x="6263788" y="3698089"/>
                </a:cubicBezTo>
                <a:lnTo>
                  <a:pt x="6659539" y="4232772"/>
                </a:lnTo>
                <a:lnTo>
                  <a:pt x="6382786" y="5080129"/>
                </a:lnTo>
                <a:cubicBezTo>
                  <a:pt x="6380115" y="5079623"/>
                  <a:pt x="6377413" y="5079320"/>
                  <a:pt x="6374691" y="5079219"/>
                </a:cubicBezTo>
                <a:close/>
                <a:moveTo>
                  <a:pt x="5200898" y="4641677"/>
                </a:moveTo>
                <a:lnTo>
                  <a:pt x="5091310" y="3743624"/>
                </a:lnTo>
                <a:cubicBezTo>
                  <a:pt x="5093030" y="3743118"/>
                  <a:pt x="5094852" y="3742612"/>
                  <a:pt x="5096673" y="3741903"/>
                </a:cubicBezTo>
                <a:cubicBezTo>
                  <a:pt x="5100984" y="3740335"/>
                  <a:pt x="5105072" y="3738190"/>
                  <a:pt x="5108816" y="3735529"/>
                </a:cubicBezTo>
                <a:lnTo>
                  <a:pt x="5600089" y="4283366"/>
                </a:lnTo>
                <a:lnTo>
                  <a:pt x="5233987" y="4653010"/>
                </a:lnTo>
                <a:cubicBezTo>
                  <a:pt x="5224343" y="4645613"/>
                  <a:pt x="5212544" y="4641596"/>
                  <a:pt x="5200392" y="4641576"/>
                </a:cubicBezTo>
                <a:close/>
                <a:moveTo>
                  <a:pt x="3539676" y="3734415"/>
                </a:moveTo>
                <a:lnTo>
                  <a:pt x="3713620" y="3455639"/>
                </a:lnTo>
                <a:cubicBezTo>
                  <a:pt x="3726845" y="3461731"/>
                  <a:pt x="3741933" y="3462349"/>
                  <a:pt x="3755614" y="3457359"/>
                </a:cubicBezTo>
                <a:cubicBezTo>
                  <a:pt x="3758184" y="3456348"/>
                  <a:pt x="3760683" y="3455164"/>
                  <a:pt x="3763101" y="3453818"/>
                </a:cubicBezTo>
                <a:lnTo>
                  <a:pt x="4413545" y="4346205"/>
                </a:lnTo>
                <a:cubicBezTo>
                  <a:pt x="4412816" y="4347004"/>
                  <a:pt x="4412139" y="4347844"/>
                  <a:pt x="4411521" y="4348735"/>
                </a:cubicBezTo>
                <a:close/>
                <a:moveTo>
                  <a:pt x="3066111" y="4423108"/>
                </a:moveTo>
                <a:lnTo>
                  <a:pt x="2971499" y="3718124"/>
                </a:lnTo>
                <a:lnTo>
                  <a:pt x="2922220" y="3351313"/>
                </a:lnTo>
                <a:cubicBezTo>
                  <a:pt x="2923829" y="3350898"/>
                  <a:pt x="2925418" y="3350393"/>
                  <a:pt x="2926976" y="3349795"/>
                </a:cubicBezTo>
                <a:cubicBezTo>
                  <a:pt x="2935243" y="3346760"/>
                  <a:pt x="2942660" y="3341802"/>
                  <a:pt x="2948631" y="3335325"/>
                </a:cubicBezTo>
                <a:lnTo>
                  <a:pt x="3520551" y="3738261"/>
                </a:lnTo>
                <a:lnTo>
                  <a:pt x="3089890" y="4428472"/>
                </a:lnTo>
                <a:cubicBezTo>
                  <a:pt x="3082453" y="4424961"/>
                  <a:pt x="3074338" y="4423129"/>
                  <a:pt x="3066111" y="4423108"/>
                </a:cubicBezTo>
                <a:close/>
                <a:moveTo>
                  <a:pt x="2419917" y="5250127"/>
                </a:moveTo>
                <a:lnTo>
                  <a:pt x="1455889" y="4872894"/>
                </a:lnTo>
                <a:lnTo>
                  <a:pt x="1597554" y="4137148"/>
                </a:lnTo>
                <a:cubicBezTo>
                  <a:pt x="1605163" y="4137583"/>
                  <a:pt x="1612773" y="4136450"/>
                  <a:pt x="1619916" y="4133809"/>
                </a:cubicBezTo>
                <a:cubicBezTo>
                  <a:pt x="1622436" y="4132898"/>
                  <a:pt x="1624875" y="4131785"/>
                  <a:pt x="1627202" y="4130470"/>
                </a:cubicBezTo>
                <a:lnTo>
                  <a:pt x="2427911" y="5235354"/>
                </a:lnTo>
                <a:cubicBezTo>
                  <a:pt x="2424512" y="5239846"/>
                  <a:pt x="2421820" y="5244825"/>
                  <a:pt x="2419917" y="5250127"/>
                </a:cubicBezTo>
                <a:close/>
                <a:moveTo>
                  <a:pt x="1323129" y="5390072"/>
                </a:moveTo>
                <a:cubicBezTo>
                  <a:pt x="1320791" y="5390902"/>
                  <a:pt x="1318525" y="5391913"/>
                  <a:pt x="1316349" y="5393108"/>
                </a:cubicBezTo>
                <a:lnTo>
                  <a:pt x="936080" y="4705022"/>
                </a:lnTo>
                <a:cubicBezTo>
                  <a:pt x="941565" y="4701156"/>
                  <a:pt x="946300" y="4696319"/>
                  <a:pt x="950044" y="4690754"/>
                </a:cubicBezTo>
                <a:lnTo>
                  <a:pt x="1439698" y="4882305"/>
                </a:lnTo>
                <a:lnTo>
                  <a:pt x="1342658" y="5387137"/>
                </a:lnTo>
                <a:cubicBezTo>
                  <a:pt x="1336020" y="5386884"/>
                  <a:pt x="1329392" y="5387876"/>
                  <a:pt x="1323129" y="5390072"/>
                </a:cubicBezTo>
                <a:close/>
                <a:moveTo>
                  <a:pt x="1583488" y="4134416"/>
                </a:moveTo>
                <a:lnTo>
                  <a:pt x="1442633" y="4867632"/>
                </a:lnTo>
                <a:lnTo>
                  <a:pt x="956925" y="4677498"/>
                </a:lnTo>
                <a:cubicBezTo>
                  <a:pt x="961216" y="4665528"/>
                  <a:pt x="961216" y="4652434"/>
                  <a:pt x="956925" y="4640463"/>
                </a:cubicBezTo>
                <a:cubicBezTo>
                  <a:pt x="956258" y="4638631"/>
                  <a:pt x="955478" y="4636840"/>
                  <a:pt x="954598" y="4635100"/>
                </a:cubicBezTo>
                <a:lnTo>
                  <a:pt x="1563250" y="4122273"/>
                </a:lnTo>
                <a:cubicBezTo>
                  <a:pt x="1569038" y="4127737"/>
                  <a:pt x="1575940" y="4131886"/>
                  <a:pt x="1583488" y="4134416"/>
                </a:cubicBezTo>
                <a:close/>
                <a:moveTo>
                  <a:pt x="1652600" y="4062977"/>
                </a:moveTo>
                <a:lnTo>
                  <a:pt x="1651386" y="4059941"/>
                </a:lnTo>
                <a:lnTo>
                  <a:pt x="2073142" y="3806968"/>
                </a:lnTo>
                <a:lnTo>
                  <a:pt x="2864846" y="3332189"/>
                </a:lnTo>
                <a:cubicBezTo>
                  <a:pt x="2871170" y="3340243"/>
                  <a:pt x="2879619" y="3346376"/>
                  <a:pt x="2889233" y="3349897"/>
                </a:cubicBezTo>
                <a:lnTo>
                  <a:pt x="2662569" y="4362598"/>
                </a:lnTo>
                <a:lnTo>
                  <a:pt x="1655231" y="4089387"/>
                </a:lnTo>
                <a:cubicBezTo>
                  <a:pt x="1656486" y="4080482"/>
                  <a:pt x="1655505" y="4071416"/>
                  <a:pt x="1652398" y="4062977"/>
                </a:cubicBezTo>
                <a:close/>
                <a:moveTo>
                  <a:pt x="2956928" y="3323689"/>
                </a:moveTo>
                <a:cubicBezTo>
                  <a:pt x="2958932" y="3320016"/>
                  <a:pt x="2960460" y="3316110"/>
                  <a:pt x="2961481" y="3312052"/>
                </a:cubicBezTo>
                <a:lnTo>
                  <a:pt x="3681543" y="3405449"/>
                </a:lnTo>
                <a:cubicBezTo>
                  <a:pt x="3681513" y="3411936"/>
                  <a:pt x="3682646" y="3418382"/>
                  <a:pt x="3684883" y="3424473"/>
                </a:cubicBezTo>
                <a:cubicBezTo>
                  <a:pt x="3688303" y="3433732"/>
                  <a:pt x="3694141" y="3441908"/>
                  <a:pt x="3701781" y="3448152"/>
                </a:cubicBezTo>
                <a:lnTo>
                  <a:pt x="3528242" y="3726219"/>
                </a:lnTo>
                <a:close/>
                <a:moveTo>
                  <a:pt x="6911499" y="2169324"/>
                </a:moveTo>
                <a:lnTo>
                  <a:pt x="6447750" y="3149644"/>
                </a:lnTo>
                <a:lnTo>
                  <a:pt x="6078410" y="2957384"/>
                </a:lnTo>
                <a:cubicBezTo>
                  <a:pt x="6083075" y="2944887"/>
                  <a:pt x="6083075" y="2931126"/>
                  <a:pt x="6078410" y="2918629"/>
                </a:cubicBezTo>
                <a:cubicBezTo>
                  <a:pt x="6076912" y="2914703"/>
                  <a:pt x="6075010" y="2910939"/>
                  <a:pt x="6072743" y="2907397"/>
                </a:cubicBezTo>
                <a:lnTo>
                  <a:pt x="6904922" y="2164568"/>
                </a:lnTo>
                <a:cubicBezTo>
                  <a:pt x="6906976" y="2166338"/>
                  <a:pt x="6909172" y="2167927"/>
                  <a:pt x="6911499" y="2169324"/>
                </a:cubicBezTo>
                <a:close/>
                <a:moveTo>
                  <a:pt x="6927285" y="3133352"/>
                </a:moveTo>
                <a:lnTo>
                  <a:pt x="6926273" y="3360016"/>
                </a:lnTo>
                <a:cubicBezTo>
                  <a:pt x="6922640" y="3360542"/>
                  <a:pt x="6919078" y="3361463"/>
                  <a:pt x="6915648" y="3362748"/>
                </a:cubicBezTo>
                <a:cubicBezTo>
                  <a:pt x="6906025" y="3366259"/>
                  <a:pt x="6897586" y="3372391"/>
                  <a:pt x="6891261" y="3380456"/>
                </a:cubicBezTo>
                <a:lnTo>
                  <a:pt x="6460803" y="3156626"/>
                </a:lnTo>
                <a:lnTo>
                  <a:pt x="6924755" y="2175800"/>
                </a:lnTo>
                <a:cubicBezTo>
                  <a:pt x="6927861" y="2176791"/>
                  <a:pt x="6931039" y="2177540"/>
                  <a:pt x="6934267" y="2178026"/>
                </a:cubicBezTo>
                <a:close/>
                <a:moveTo>
                  <a:pt x="10883778" y="1101171"/>
                </a:moveTo>
                <a:cubicBezTo>
                  <a:pt x="10887623" y="1111908"/>
                  <a:pt x="10894707" y="1121176"/>
                  <a:pt x="10904016" y="1127683"/>
                </a:cubicBezTo>
                <a:lnTo>
                  <a:pt x="10482261" y="1952981"/>
                </a:lnTo>
                <a:lnTo>
                  <a:pt x="9541202" y="915894"/>
                </a:lnTo>
                <a:cubicBezTo>
                  <a:pt x="9546363" y="909762"/>
                  <a:pt x="9550208" y="902588"/>
                  <a:pt x="9552332" y="894847"/>
                </a:cubicBezTo>
                <a:lnTo>
                  <a:pt x="10880338" y="1081541"/>
                </a:lnTo>
                <a:cubicBezTo>
                  <a:pt x="10880237" y="1088391"/>
                  <a:pt x="10881451" y="1095191"/>
                  <a:pt x="10883981" y="1101576"/>
                </a:cubicBezTo>
                <a:close/>
                <a:moveTo>
                  <a:pt x="11073406" y="2601199"/>
                </a:moveTo>
                <a:cubicBezTo>
                  <a:pt x="11075936" y="2608090"/>
                  <a:pt x="11079883" y="2614414"/>
                  <a:pt x="11084841" y="2619817"/>
                </a:cubicBezTo>
                <a:lnTo>
                  <a:pt x="10617044" y="3185870"/>
                </a:lnTo>
                <a:cubicBezTo>
                  <a:pt x="10609556" y="3181113"/>
                  <a:pt x="10600955" y="3178260"/>
                  <a:pt x="10592050" y="3177572"/>
                </a:cubicBezTo>
                <a:lnTo>
                  <a:pt x="10581121" y="2604538"/>
                </a:lnTo>
                <a:lnTo>
                  <a:pt x="11070775" y="2590776"/>
                </a:lnTo>
                <a:cubicBezTo>
                  <a:pt x="11071383" y="2594470"/>
                  <a:pt x="11072294" y="2598102"/>
                  <a:pt x="11073609" y="2601603"/>
                </a:cubicBezTo>
                <a:close/>
                <a:moveTo>
                  <a:pt x="10921623" y="4623058"/>
                </a:moveTo>
                <a:cubicBezTo>
                  <a:pt x="10916766" y="4624809"/>
                  <a:pt x="10912213" y="4627268"/>
                  <a:pt x="10908064" y="4630344"/>
                </a:cubicBezTo>
                <a:lnTo>
                  <a:pt x="10656407" y="4365127"/>
                </a:lnTo>
                <a:lnTo>
                  <a:pt x="10941861" y="4048911"/>
                </a:lnTo>
                <a:cubicBezTo>
                  <a:pt x="10948742" y="4053576"/>
                  <a:pt x="10956534" y="4056683"/>
                  <a:pt x="10964729" y="4058018"/>
                </a:cubicBezTo>
                <a:lnTo>
                  <a:pt x="10936801" y="4620630"/>
                </a:lnTo>
                <a:cubicBezTo>
                  <a:pt x="10931843" y="4620883"/>
                  <a:pt x="10926885" y="4621844"/>
                  <a:pt x="10922231" y="4623463"/>
                </a:cubicBezTo>
                <a:close/>
                <a:moveTo>
                  <a:pt x="9045982" y="3231809"/>
                </a:moveTo>
                <a:lnTo>
                  <a:pt x="9011679" y="2566187"/>
                </a:lnTo>
                <a:lnTo>
                  <a:pt x="9013905" y="2565580"/>
                </a:lnTo>
                <a:cubicBezTo>
                  <a:pt x="9017649" y="2564184"/>
                  <a:pt x="9021292" y="2562382"/>
                  <a:pt x="9024631" y="2560217"/>
                </a:cubicBezTo>
                <a:lnTo>
                  <a:pt x="9431108" y="3043193"/>
                </a:lnTo>
                <a:lnTo>
                  <a:pt x="9087874" y="3252047"/>
                </a:lnTo>
                <a:cubicBezTo>
                  <a:pt x="9077553" y="3239489"/>
                  <a:pt x="9062274" y="3232093"/>
                  <a:pt x="9045982" y="3231809"/>
                </a:cubicBezTo>
                <a:close/>
                <a:moveTo>
                  <a:pt x="4435200" y="4331836"/>
                </a:moveTo>
                <a:cubicBezTo>
                  <a:pt x="4431445" y="4333202"/>
                  <a:pt x="4427853" y="4334963"/>
                  <a:pt x="4424474" y="4337098"/>
                </a:cubicBezTo>
                <a:lnTo>
                  <a:pt x="3774536" y="3445521"/>
                </a:lnTo>
                <a:cubicBezTo>
                  <a:pt x="3780921" y="3439500"/>
                  <a:pt x="3785778" y="3432042"/>
                  <a:pt x="3788702" y="3423765"/>
                </a:cubicBezTo>
                <a:lnTo>
                  <a:pt x="4666720" y="3610155"/>
                </a:lnTo>
                <a:lnTo>
                  <a:pt x="4459485" y="4328598"/>
                </a:lnTo>
                <a:cubicBezTo>
                  <a:pt x="4451248" y="4327869"/>
                  <a:pt x="4442951" y="4328972"/>
                  <a:pt x="4435200" y="4331836"/>
                </a:cubicBezTo>
                <a:close/>
                <a:moveTo>
                  <a:pt x="4941145" y="2709876"/>
                </a:moveTo>
                <a:cubicBezTo>
                  <a:pt x="4943786" y="2710280"/>
                  <a:pt x="4946468" y="2710483"/>
                  <a:pt x="4949139" y="2710483"/>
                </a:cubicBezTo>
                <a:lnTo>
                  <a:pt x="5016733" y="3258321"/>
                </a:lnTo>
                <a:lnTo>
                  <a:pt x="5063281" y="3636566"/>
                </a:lnTo>
                <a:lnTo>
                  <a:pt x="5058120" y="3638184"/>
                </a:lnTo>
                <a:cubicBezTo>
                  <a:pt x="5042597" y="3643861"/>
                  <a:pt x="5030424" y="3656186"/>
                  <a:pt x="5024930" y="3671779"/>
                </a:cubicBezTo>
                <a:lnTo>
                  <a:pt x="4684530" y="3599531"/>
                </a:lnTo>
                <a:close/>
                <a:moveTo>
                  <a:pt x="6441780" y="3162899"/>
                </a:moveTo>
                <a:lnTo>
                  <a:pt x="6237580" y="3594673"/>
                </a:lnTo>
                <a:cubicBezTo>
                  <a:pt x="6230922" y="3594542"/>
                  <a:pt x="6224294" y="3595675"/>
                  <a:pt x="6218051" y="3598013"/>
                </a:cubicBezTo>
                <a:cubicBezTo>
                  <a:pt x="6214529" y="3599348"/>
                  <a:pt x="6211139" y="3601008"/>
                  <a:pt x="6207932" y="3602971"/>
                </a:cubicBezTo>
                <a:lnTo>
                  <a:pt x="6047648" y="2988955"/>
                </a:lnTo>
                <a:cubicBezTo>
                  <a:pt x="6057291" y="2985080"/>
                  <a:pt x="6065639" y="2978553"/>
                  <a:pt x="6071731" y="2970134"/>
                </a:cubicBezTo>
                <a:close/>
                <a:moveTo>
                  <a:pt x="6033988" y="2993003"/>
                </a:moveTo>
                <a:lnTo>
                  <a:pt x="6195890" y="3613191"/>
                </a:lnTo>
                <a:cubicBezTo>
                  <a:pt x="6192167" y="3617471"/>
                  <a:pt x="6189090" y="3622278"/>
                  <a:pt x="6186783" y="3627458"/>
                </a:cubicBezTo>
                <a:lnTo>
                  <a:pt x="5678409" y="3224220"/>
                </a:lnTo>
                <a:lnTo>
                  <a:pt x="5989060" y="2978836"/>
                </a:lnTo>
                <a:cubicBezTo>
                  <a:pt x="6001162" y="2989967"/>
                  <a:pt x="6017584" y="2995158"/>
                  <a:pt x="6033886" y="2993003"/>
                </a:cubicBezTo>
                <a:close/>
                <a:moveTo>
                  <a:pt x="6182330" y="3642232"/>
                </a:moveTo>
                <a:cubicBezTo>
                  <a:pt x="6181875" y="3645581"/>
                  <a:pt x="6181714" y="3648972"/>
                  <a:pt x="6181825" y="3652351"/>
                </a:cubicBezTo>
                <a:lnTo>
                  <a:pt x="5131785" y="3680988"/>
                </a:lnTo>
                <a:cubicBezTo>
                  <a:pt x="5131198" y="3677537"/>
                  <a:pt x="5130288" y="3674147"/>
                  <a:pt x="5129053" y="3670869"/>
                </a:cubicBezTo>
                <a:cubicBezTo>
                  <a:pt x="5127859" y="3667600"/>
                  <a:pt x="5126372" y="3664453"/>
                  <a:pt x="5124601" y="3661458"/>
                </a:cubicBezTo>
                <a:lnTo>
                  <a:pt x="5666773" y="3233125"/>
                </a:lnTo>
                <a:close/>
                <a:moveTo>
                  <a:pt x="5115696" y="3650428"/>
                </a:moveTo>
                <a:cubicBezTo>
                  <a:pt x="5105486" y="3640471"/>
                  <a:pt x="5091816" y="3634855"/>
                  <a:pt x="5077548" y="3634744"/>
                </a:cubicBezTo>
                <a:lnTo>
                  <a:pt x="5029989" y="3249315"/>
                </a:lnTo>
                <a:lnTo>
                  <a:pt x="4963204" y="2708763"/>
                </a:lnTo>
                <a:cubicBezTo>
                  <a:pt x="4964986" y="2708317"/>
                  <a:pt x="4966746" y="2707771"/>
                  <a:pt x="4968466" y="2707144"/>
                </a:cubicBezTo>
                <a:cubicBezTo>
                  <a:pt x="4975742" y="2704493"/>
                  <a:pt x="4982369" y="2700313"/>
                  <a:pt x="4987895" y="2694900"/>
                </a:cubicBezTo>
                <a:lnTo>
                  <a:pt x="5655237" y="3224119"/>
                </a:lnTo>
                <a:close/>
                <a:moveTo>
                  <a:pt x="6286960" y="3626447"/>
                </a:moveTo>
                <a:cubicBezTo>
                  <a:pt x="6280241" y="3611936"/>
                  <a:pt x="6267532" y="3601078"/>
                  <a:pt x="6252151" y="3596697"/>
                </a:cubicBezTo>
                <a:lnTo>
                  <a:pt x="6454529" y="3169375"/>
                </a:lnTo>
                <a:lnTo>
                  <a:pt x="6883672" y="3392599"/>
                </a:lnTo>
                <a:cubicBezTo>
                  <a:pt x="6879858" y="3401564"/>
                  <a:pt x="6878430" y="3411359"/>
                  <a:pt x="6879524" y="3421033"/>
                </a:cubicBezTo>
                <a:close/>
                <a:moveTo>
                  <a:pt x="10557139" y="2107902"/>
                </a:moveTo>
                <a:lnTo>
                  <a:pt x="10566348" y="2590979"/>
                </a:lnTo>
                <a:lnTo>
                  <a:pt x="10209454" y="2601098"/>
                </a:lnTo>
                <a:cubicBezTo>
                  <a:pt x="10207633" y="2589117"/>
                  <a:pt x="10201865" y="2578097"/>
                  <a:pt x="10193061" y="2569830"/>
                </a:cubicBezTo>
                <a:lnTo>
                  <a:pt x="10536498" y="2101426"/>
                </a:lnTo>
                <a:cubicBezTo>
                  <a:pt x="10543075" y="2105038"/>
                  <a:pt x="10550259" y="2107275"/>
                  <a:pt x="10557646" y="2108003"/>
                </a:cubicBezTo>
                <a:close/>
                <a:moveTo>
                  <a:pt x="10569080" y="3181215"/>
                </a:moveTo>
                <a:cubicBezTo>
                  <a:pt x="10566145" y="3182237"/>
                  <a:pt x="10563313" y="3183562"/>
                  <a:pt x="10560682" y="3185161"/>
                </a:cubicBezTo>
                <a:lnTo>
                  <a:pt x="10192556" y="2650882"/>
                </a:lnTo>
                <a:cubicBezTo>
                  <a:pt x="10202776" y="2641684"/>
                  <a:pt x="10209151" y="2629026"/>
                  <a:pt x="10210567" y="2615365"/>
                </a:cubicBezTo>
                <a:lnTo>
                  <a:pt x="10567258" y="2605246"/>
                </a:lnTo>
                <a:lnTo>
                  <a:pt x="10578188" y="3178584"/>
                </a:lnTo>
                <a:cubicBezTo>
                  <a:pt x="10575050" y="3179171"/>
                  <a:pt x="10572015" y="3180051"/>
                  <a:pt x="10569080" y="3181215"/>
                </a:cubicBezTo>
                <a:close/>
                <a:moveTo>
                  <a:pt x="10548843" y="3193762"/>
                </a:moveTo>
                <a:cubicBezTo>
                  <a:pt x="10537307" y="3205075"/>
                  <a:pt x="10531337" y="3220861"/>
                  <a:pt x="10532450" y="3236970"/>
                </a:cubicBezTo>
                <a:lnTo>
                  <a:pt x="10262276" y="2777875"/>
                </a:lnTo>
                <a:close/>
                <a:moveTo>
                  <a:pt x="8999031" y="2458320"/>
                </a:moveTo>
                <a:lnTo>
                  <a:pt x="8952686" y="1680277"/>
                </a:lnTo>
                <a:cubicBezTo>
                  <a:pt x="8955640" y="1679700"/>
                  <a:pt x="8958544" y="1678921"/>
                  <a:pt x="8961388" y="1677949"/>
                </a:cubicBezTo>
                <a:cubicBezTo>
                  <a:pt x="8968481" y="1675359"/>
                  <a:pt x="8974957" y="1671332"/>
                  <a:pt x="8980411" y="1666110"/>
                </a:cubicBezTo>
                <a:lnTo>
                  <a:pt x="9195034" y="1840155"/>
                </a:lnTo>
                <a:lnTo>
                  <a:pt x="9004191" y="2459028"/>
                </a:lnTo>
                <a:close/>
                <a:moveTo>
                  <a:pt x="9046690" y="2494343"/>
                </a:moveTo>
                <a:cubicBezTo>
                  <a:pt x="9041631" y="2480490"/>
                  <a:pt x="9031209" y="2469258"/>
                  <a:pt x="9017750" y="2463177"/>
                </a:cubicBezTo>
                <a:lnTo>
                  <a:pt x="9206974" y="1849768"/>
                </a:lnTo>
                <a:lnTo>
                  <a:pt x="10108467" y="2580758"/>
                </a:lnTo>
                <a:cubicBezTo>
                  <a:pt x="10105129" y="2586111"/>
                  <a:pt x="10102801" y="2592001"/>
                  <a:pt x="10101486" y="2598163"/>
                </a:cubicBezTo>
                <a:lnTo>
                  <a:pt x="9050030" y="2510837"/>
                </a:lnTo>
                <a:cubicBezTo>
                  <a:pt x="9049827" y="2505200"/>
                  <a:pt x="9048714" y="2499625"/>
                  <a:pt x="9046690" y="2494343"/>
                </a:cubicBezTo>
                <a:close/>
                <a:moveTo>
                  <a:pt x="10117372" y="2569729"/>
                </a:moveTo>
                <a:lnTo>
                  <a:pt x="9211528" y="1835399"/>
                </a:lnTo>
                <a:lnTo>
                  <a:pt x="9489191" y="934816"/>
                </a:lnTo>
                <a:cubicBezTo>
                  <a:pt x="9496375" y="936283"/>
                  <a:pt x="9503862" y="936283"/>
                  <a:pt x="9511047" y="934816"/>
                </a:cubicBezTo>
                <a:lnTo>
                  <a:pt x="10129313" y="2561431"/>
                </a:lnTo>
                <a:cubicBezTo>
                  <a:pt x="10124961" y="2563647"/>
                  <a:pt x="10120913" y="2566430"/>
                  <a:pt x="10117372" y="2569729"/>
                </a:cubicBezTo>
                <a:close/>
                <a:moveTo>
                  <a:pt x="9471786" y="928441"/>
                </a:moveTo>
                <a:lnTo>
                  <a:pt x="9475630" y="930465"/>
                </a:lnTo>
                <a:lnTo>
                  <a:pt x="9199587" y="1825281"/>
                </a:lnTo>
                <a:lnTo>
                  <a:pt x="8989417" y="1654777"/>
                </a:lnTo>
                <a:cubicBezTo>
                  <a:pt x="8998292" y="1640378"/>
                  <a:pt x="9000082" y="1622700"/>
                  <a:pt x="8994274" y="1606813"/>
                </a:cubicBezTo>
                <a:cubicBezTo>
                  <a:pt x="8991310" y="1599173"/>
                  <a:pt x="8986715" y="1592272"/>
                  <a:pt x="8980816" y="1586575"/>
                </a:cubicBezTo>
                <a:lnTo>
                  <a:pt x="9118130" y="1402614"/>
                </a:lnTo>
                <a:close/>
                <a:moveTo>
                  <a:pt x="8938519" y="1681086"/>
                </a:moveTo>
                <a:lnTo>
                  <a:pt x="8984560" y="2459230"/>
                </a:lnTo>
                <a:cubicBezTo>
                  <a:pt x="8981586" y="2459706"/>
                  <a:pt x="8978671" y="2460485"/>
                  <a:pt x="8975858" y="2461558"/>
                </a:cubicBezTo>
                <a:cubicBezTo>
                  <a:pt x="8962997" y="2466223"/>
                  <a:pt x="8952342" y="2475542"/>
                  <a:pt x="8946007" y="2487664"/>
                </a:cubicBezTo>
                <a:lnTo>
                  <a:pt x="8658832" y="2361583"/>
                </a:lnTo>
                <a:lnTo>
                  <a:pt x="8928805" y="1679568"/>
                </a:lnTo>
                <a:cubicBezTo>
                  <a:pt x="8931982" y="1680388"/>
                  <a:pt x="8935241" y="1680894"/>
                  <a:pt x="8938519" y="1681086"/>
                </a:cubicBezTo>
                <a:close/>
                <a:moveTo>
                  <a:pt x="8941049" y="2500718"/>
                </a:moveTo>
                <a:cubicBezTo>
                  <a:pt x="8937224" y="2517181"/>
                  <a:pt x="8941180" y="2534495"/>
                  <a:pt x="8951775" y="2547670"/>
                </a:cubicBezTo>
                <a:lnTo>
                  <a:pt x="8340998" y="3183643"/>
                </a:lnTo>
                <a:cubicBezTo>
                  <a:pt x="8339045" y="3182257"/>
                  <a:pt x="8337021" y="3180972"/>
                  <a:pt x="8334927" y="3179798"/>
                </a:cubicBezTo>
                <a:lnTo>
                  <a:pt x="8653672" y="2374535"/>
                </a:lnTo>
                <a:close/>
                <a:moveTo>
                  <a:pt x="8360021" y="3209042"/>
                </a:moveTo>
                <a:cubicBezTo>
                  <a:pt x="8357997" y="3203466"/>
                  <a:pt x="8355053" y="3198265"/>
                  <a:pt x="8351319" y="3193661"/>
                </a:cubicBezTo>
                <a:lnTo>
                  <a:pt x="8964423" y="2559205"/>
                </a:lnTo>
                <a:cubicBezTo>
                  <a:pt x="8967045" y="2560946"/>
                  <a:pt x="8969827" y="2562433"/>
                  <a:pt x="8972721" y="2563658"/>
                </a:cubicBezTo>
                <a:lnTo>
                  <a:pt x="8769129" y="3261255"/>
                </a:lnTo>
                <a:lnTo>
                  <a:pt x="8363158" y="3226041"/>
                </a:lnTo>
                <a:cubicBezTo>
                  <a:pt x="8362946" y="3220354"/>
                  <a:pt x="8361883" y="3214729"/>
                  <a:pt x="8360021" y="3209345"/>
                </a:cubicBezTo>
                <a:close/>
                <a:moveTo>
                  <a:pt x="9035560" y="2550402"/>
                </a:moveTo>
                <a:cubicBezTo>
                  <a:pt x="9042137" y="2543126"/>
                  <a:pt x="9046690" y="2534272"/>
                  <a:pt x="9048815" y="2524700"/>
                </a:cubicBezTo>
                <a:lnTo>
                  <a:pt x="10100272" y="2612026"/>
                </a:lnTo>
                <a:cubicBezTo>
                  <a:pt x="10100473" y="2617622"/>
                  <a:pt x="10101587" y="2623157"/>
                  <a:pt x="10103509" y="2628418"/>
                </a:cubicBezTo>
                <a:lnTo>
                  <a:pt x="10105027" y="2631859"/>
                </a:lnTo>
                <a:lnTo>
                  <a:pt x="9443453" y="3035098"/>
                </a:lnTo>
                <a:close/>
                <a:moveTo>
                  <a:pt x="10112414" y="2644002"/>
                </a:moveTo>
                <a:cubicBezTo>
                  <a:pt x="10117068" y="2649779"/>
                  <a:pt x="10122837" y="2654556"/>
                  <a:pt x="10129313" y="2658067"/>
                </a:cubicBezTo>
                <a:lnTo>
                  <a:pt x="9831817" y="3438741"/>
                </a:lnTo>
                <a:cubicBezTo>
                  <a:pt x="9817245" y="3435230"/>
                  <a:pt x="9801764" y="3437820"/>
                  <a:pt x="9789115" y="3445925"/>
                </a:cubicBezTo>
                <a:lnTo>
                  <a:pt x="9452661" y="3046127"/>
                </a:lnTo>
                <a:close/>
                <a:moveTo>
                  <a:pt x="9866221" y="3521008"/>
                </a:moveTo>
                <a:lnTo>
                  <a:pt x="10920712" y="3985364"/>
                </a:lnTo>
                <a:cubicBezTo>
                  <a:pt x="10916563" y="3997153"/>
                  <a:pt x="10916563" y="4010004"/>
                  <a:pt x="10920712" y="4021793"/>
                </a:cubicBezTo>
                <a:cubicBezTo>
                  <a:pt x="10922938" y="4028046"/>
                  <a:pt x="10926380" y="4033814"/>
                  <a:pt x="10930831" y="4038792"/>
                </a:cubicBezTo>
                <a:lnTo>
                  <a:pt x="10646592" y="4355008"/>
                </a:lnTo>
                <a:lnTo>
                  <a:pt x="9861768" y="3527990"/>
                </a:lnTo>
                <a:cubicBezTo>
                  <a:pt x="9863388" y="3525875"/>
                  <a:pt x="9864906" y="3523649"/>
                  <a:pt x="9866221" y="3521311"/>
                </a:cubicBezTo>
                <a:close/>
                <a:moveTo>
                  <a:pt x="10926885" y="3972615"/>
                </a:moveTo>
                <a:lnTo>
                  <a:pt x="9871887" y="3508258"/>
                </a:lnTo>
                <a:cubicBezTo>
                  <a:pt x="9879274" y="3483224"/>
                  <a:pt x="9868143" y="3456419"/>
                  <a:pt x="9845072" y="3444104"/>
                </a:cubicBezTo>
                <a:lnTo>
                  <a:pt x="10142568" y="2663430"/>
                </a:lnTo>
                <a:cubicBezTo>
                  <a:pt x="10153092" y="2666000"/>
                  <a:pt x="10164223" y="2665373"/>
                  <a:pt x="10174443" y="2661608"/>
                </a:cubicBezTo>
                <a:lnTo>
                  <a:pt x="10177074" y="2660496"/>
                </a:lnTo>
                <a:lnTo>
                  <a:pt x="10940849" y="3958246"/>
                </a:lnTo>
                <a:cubicBezTo>
                  <a:pt x="10935283" y="3962233"/>
                  <a:pt x="10930629" y="3967201"/>
                  <a:pt x="10926885" y="3972918"/>
                </a:cubicBezTo>
                <a:close/>
                <a:moveTo>
                  <a:pt x="10557646" y="3278862"/>
                </a:moveTo>
                <a:cubicBezTo>
                  <a:pt x="10571306" y="3287837"/>
                  <a:pt x="10588307" y="3290256"/>
                  <a:pt x="10603990" y="3285439"/>
                </a:cubicBezTo>
                <a:lnTo>
                  <a:pt x="10866374" y="3803325"/>
                </a:lnTo>
                <a:close/>
                <a:moveTo>
                  <a:pt x="11070574" y="2576610"/>
                </a:moveTo>
                <a:lnTo>
                  <a:pt x="10581021" y="2590371"/>
                </a:lnTo>
                <a:lnTo>
                  <a:pt x="10571813" y="2107497"/>
                </a:lnTo>
                <a:cubicBezTo>
                  <a:pt x="10575557" y="2106890"/>
                  <a:pt x="10579199" y="2105939"/>
                  <a:pt x="10582741" y="2104664"/>
                </a:cubicBezTo>
                <a:cubicBezTo>
                  <a:pt x="10588509" y="2102579"/>
                  <a:pt x="10593871" y="2099503"/>
                  <a:pt x="10598628" y="2095557"/>
                </a:cubicBezTo>
                <a:lnTo>
                  <a:pt x="11080693" y="2549795"/>
                </a:lnTo>
                <a:cubicBezTo>
                  <a:pt x="11075026" y="2557799"/>
                  <a:pt x="11071484" y="2567149"/>
                  <a:pt x="11070574" y="2576913"/>
                </a:cubicBezTo>
                <a:close/>
                <a:moveTo>
                  <a:pt x="10511807" y="2071878"/>
                </a:moveTo>
                <a:cubicBezTo>
                  <a:pt x="10514742" y="2079791"/>
                  <a:pt x="10519396" y="2086925"/>
                  <a:pt x="10525569" y="2092723"/>
                </a:cubicBezTo>
                <a:lnTo>
                  <a:pt x="10201763" y="2533908"/>
                </a:lnTo>
                <a:lnTo>
                  <a:pt x="10485903" y="1977975"/>
                </a:lnTo>
                <a:lnTo>
                  <a:pt x="10521421" y="2017034"/>
                </a:lnTo>
                <a:cubicBezTo>
                  <a:pt x="10508468" y="2032324"/>
                  <a:pt x="10504826" y="2053411"/>
                  <a:pt x="10511807" y="2072182"/>
                </a:cubicBezTo>
                <a:close/>
                <a:moveTo>
                  <a:pt x="10174038" y="2557586"/>
                </a:moveTo>
                <a:cubicBezTo>
                  <a:pt x="10163919" y="2554004"/>
                  <a:pt x="10152991" y="2553448"/>
                  <a:pt x="10142568" y="2555967"/>
                </a:cubicBezTo>
                <a:lnTo>
                  <a:pt x="9525315" y="932995"/>
                </a:lnTo>
                <a:lnTo>
                  <a:pt x="9527035" y="928037"/>
                </a:lnTo>
                <a:lnTo>
                  <a:pt x="9530577" y="925810"/>
                </a:lnTo>
                <a:lnTo>
                  <a:pt x="10475886" y="1966945"/>
                </a:lnTo>
                <a:close/>
                <a:moveTo>
                  <a:pt x="8893389" y="1651539"/>
                </a:moveTo>
                <a:cubicBezTo>
                  <a:pt x="8898398" y="1661162"/>
                  <a:pt x="8906138" y="1669085"/>
                  <a:pt x="8915650" y="1674306"/>
                </a:cubicBezTo>
                <a:lnTo>
                  <a:pt x="8645880" y="2355916"/>
                </a:lnTo>
                <a:lnTo>
                  <a:pt x="7917926" y="2036563"/>
                </a:lnTo>
                <a:cubicBezTo>
                  <a:pt x="7920557" y="2027548"/>
                  <a:pt x="7920871" y="2018005"/>
                  <a:pt x="7918837" y="2008838"/>
                </a:cubicBezTo>
                <a:close/>
                <a:moveTo>
                  <a:pt x="7912664" y="2049516"/>
                </a:moveTo>
                <a:lnTo>
                  <a:pt x="8640618" y="2369172"/>
                </a:lnTo>
                <a:lnTo>
                  <a:pt x="8321671" y="3174840"/>
                </a:lnTo>
                <a:cubicBezTo>
                  <a:pt x="8313231" y="3172765"/>
                  <a:pt x="8304407" y="3172765"/>
                  <a:pt x="8295968" y="3174840"/>
                </a:cubicBezTo>
                <a:lnTo>
                  <a:pt x="7891212" y="2070259"/>
                </a:lnTo>
                <a:cubicBezTo>
                  <a:pt x="7900137" y="2065453"/>
                  <a:pt x="7907565" y="2058268"/>
                  <a:pt x="7912664" y="2049516"/>
                </a:cubicBezTo>
                <a:close/>
                <a:moveTo>
                  <a:pt x="5975095" y="2957182"/>
                </a:moveTo>
                <a:cubicBezTo>
                  <a:pt x="5976381" y="2960744"/>
                  <a:pt x="5978080" y="2964134"/>
                  <a:pt x="5980155" y="2967301"/>
                </a:cubicBezTo>
                <a:lnTo>
                  <a:pt x="5666469" y="3214911"/>
                </a:lnTo>
                <a:lnTo>
                  <a:pt x="4996597" y="2683567"/>
                </a:lnTo>
                <a:cubicBezTo>
                  <a:pt x="4997983" y="2681077"/>
                  <a:pt x="4999238" y="2678507"/>
                  <a:pt x="5000341" y="2675876"/>
                </a:cubicBezTo>
                <a:lnTo>
                  <a:pt x="5971756" y="2931885"/>
                </a:lnTo>
                <a:cubicBezTo>
                  <a:pt x="5970876" y="2940466"/>
                  <a:pt x="5972019" y="2949127"/>
                  <a:pt x="5975095" y="2957182"/>
                </a:cubicBezTo>
                <a:close/>
                <a:moveTo>
                  <a:pt x="4927484" y="2705626"/>
                </a:moveTo>
                <a:lnTo>
                  <a:pt x="4670667" y="3596090"/>
                </a:lnTo>
                <a:lnTo>
                  <a:pt x="3791637" y="3409902"/>
                </a:lnTo>
                <a:cubicBezTo>
                  <a:pt x="3792254" y="3401938"/>
                  <a:pt x="3791151" y="3393924"/>
                  <a:pt x="3788399" y="3386426"/>
                </a:cubicBezTo>
                <a:cubicBezTo>
                  <a:pt x="3788399" y="3385111"/>
                  <a:pt x="3787387" y="3383897"/>
                  <a:pt x="3786881" y="3382682"/>
                </a:cubicBezTo>
                <a:lnTo>
                  <a:pt x="4906639" y="2690144"/>
                </a:lnTo>
                <a:cubicBezTo>
                  <a:pt x="4912276" y="2696863"/>
                  <a:pt x="4919420" y="2702175"/>
                  <a:pt x="4927484" y="2705626"/>
                </a:cubicBezTo>
                <a:close/>
                <a:moveTo>
                  <a:pt x="4473348" y="4331937"/>
                </a:moveTo>
                <a:lnTo>
                  <a:pt x="4680583" y="3613494"/>
                </a:lnTo>
                <a:lnTo>
                  <a:pt x="5022097" y="3685946"/>
                </a:lnTo>
                <a:cubicBezTo>
                  <a:pt x="5021439" y="3693909"/>
                  <a:pt x="5022512" y="3701914"/>
                  <a:pt x="5025233" y="3709422"/>
                </a:cubicBezTo>
                <a:cubicBezTo>
                  <a:pt x="5027591" y="3715604"/>
                  <a:pt x="5031011" y="3721321"/>
                  <a:pt x="5035352" y="3726320"/>
                </a:cubicBezTo>
                <a:lnTo>
                  <a:pt x="4484276" y="4337705"/>
                </a:lnTo>
                <a:cubicBezTo>
                  <a:pt x="4480887" y="4335347"/>
                  <a:pt x="4477213" y="4333404"/>
                  <a:pt x="4473348" y="4331937"/>
                </a:cubicBezTo>
                <a:close/>
                <a:moveTo>
                  <a:pt x="5118935" y="3726017"/>
                </a:moveTo>
                <a:cubicBezTo>
                  <a:pt x="5126291" y="3717476"/>
                  <a:pt x="5130845" y="3706882"/>
                  <a:pt x="5131988" y="3695660"/>
                </a:cubicBezTo>
                <a:lnTo>
                  <a:pt x="5830193" y="3676737"/>
                </a:lnTo>
                <a:lnTo>
                  <a:pt x="6184354" y="3666618"/>
                </a:lnTo>
                <a:lnTo>
                  <a:pt x="6184962" y="3668541"/>
                </a:lnTo>
                <a:cubicBezTo>
                  <a:pt x="6186935" y="3673935"/>
                  <a:pt x="6189728" y="3678984"/>
                  <a:pt x="6193259" y="3683518"/>
                </a:cubicBezTo>
                <a:lnTo>
                  <a:pt x="5609600" y="4272843"/>
                </a:lnTo>
                <a:close/>
                <a:moveTo>
                  <a:pt x="6275222" y="3689690"/>
                </a:moveTo>
                <a:cubicBezTo>
                  <a:pt x="6288458" y="3676839"/>
                  <a:pt x="6294478" y="3658281"/>
                  <a:pt x="6291311" y="3640107"/>
                </a:cubicBezTo>
                <a:lnTo>
                  <a:pt x="6882863" y="3434997"/>
                </a:lnTo>
                <a:cubicBezTo>
                  <a:pt x="6887973" y="3447949"/>
                  <a:pt x="6897809" y="3458473"/>
                  <a:pt x="6910386" y="3464443"/>
                </a:cubicBezTo>
                <a:lnTo>
                  <a:pt x="6664901" y="4216177"/>
                </a:lnTo>
                <a:close/>
                <a:moveTo>
                  <a:pt x="6989112" y="3409902"/>
                </a:moveTo>
                <a:lnTo>
                  <a:pt x="7917926" y="3287159"/>
                </a:lnTo>
                <a:lnTo>
                  <a:pt x="8254582" y="3242636"/>
                </a:lnTo>
                <a:cubicBezTo>
                  <a:pt x="8254582" y="3244154"/>
                  <a:pt x="8255493" y="3245773"/>
                  <a:pt x="8256100" y="3247392"/>
                </a:cubicBezTo>
                <a:cubicBezTo>
                  <a:pt x="8266472" y="3275766"/>
                  <a:pt x="8297729" y="3290519"/>
                  <a:pt x="8326224" y="3280481"/>
                </a:cubicBezTo>
                <a:lnTo>
                  <a:pt x="8579196" y="3782177"/>
                </a:lnTo>
                <a:cubicBezTo>
                  <a:pt x="8568855" y="3787924"/>
                  <a:pt x="8560649" y="3796869"/>
                  <a:pt x="8555822" y="3807676"/>
                </a:cubicBezTo>
                <a:lnTo>
                  <a:pt x="6988808" y="3417086"/>
                </a:lnTo>
                <a:cubicBezTo>
                  <a:pt x="6989061" y="3414698"/>
                  <a:pt x="6989162" y="3412300"/>
                  <a:pt x="6989112" y="3409902"/>
                </a:cubicBezTo>
                <a:close/>
                <a:moveTo>
                  <a:pt x="8592857" y="3776814"/>
                </a:moveTo>
                <a:lnTo>
                  <a:pt x="8339176" y="3274005"/>
                </a:lnTo>
                <a:cubicBezTo>
                  <a:pt x="8350833" y="3266072"/>
                  <a:pt x="8359020" y="3253979"/>
                  <a:pt x="8362045" y="3240208"/>
                </a:cubicBezTo>
                <a:lnTo>
                  <a:pt x="8765081" y="3275422"/>
                </a:lnTo>
                <a:lnTo>
                  <a:pt x="8618964" y="3776409"/>
                </a:lnTo>
                <a:cubicBezTo>
                  <a:pt x="8610363" y="3774415"/>
                  <a:pt x="8601398" y="3774557"/>
                  <a:pt x="8592857" y="3776814"/>
                </a:cubicBezTo>
                <a:close/>
                <a:moveTo>
                  <a:pt x="8986382" y="2568009"/>
                </a:moveTo>
                <a:cubicBezTo>
                  <a:pt x="8990095" y="2568565"/>
                  <a:pt x="8993859" y="2568768"/>
                  <a:pt x="8997614" y="2568616"/>
                </a:cubicBezTo>
                <a:lnTo>
                  <a:pt x="9031816" y="3233125"/>
                </a:lnTo>
                <a:cubicBezTo>
                  <a:pt x="9029792" y="3233559"/>
                  <a:pt x="9027768" y="3234136"/>
                  <a:pt x="9025845" y="3234845"/>
                </a:cubicBezTo>
                <a:cubicBezTo>
                  <a:pt x="9006113" y="3242080"/>
                  <a:pt x="8992180" y="3259950"/>
                  <a:pt x="8990025" y="3280886"/>
                </a:cubicBezTo>
                <a:lnTo>
                  <a:pt x="8783599" y="3262773"/>
                </a:lnTo>
                <a:close/>
                <a:moveTo>
                  <a:pt x="9096779" y="3267731"/>
                </a:moveTo>
                <a:lnTo>
                  <a:pt x="9095261" y="3264291"/>
                </a:lnTo>
                <a:lnTo>
                  <a:pt x="9440417" y="3053919"/>
                </a:lnTo>
                <a:lnTo>
                  <a:pt x="9778287" y="3455437"/>
                </a:lnTo>
                <a:cubicBezTo>
                  <a:pt x="9773937" y="3460213"/>
                  <a:pt x="9770496" y="3465728"/>
                  <a:pt x="9768168" y="3471729"/>
                </a:cubicBezTo>
                <a:lnTo>
                  <a:pt x="9100320" y="3293939"/>
                </a:lnTo>
                <a:cubicBezTo>
                  <a:pt x="9101231" y="3285045"/>
                  <a:pt x="9100017" y="3276059"/>
                  <a:pt x="9096779" y="3267731"/>
                </a:cubicBezTo>
                <a:close/>
                <a:moveTo>
                  <a:pt x="10646794" y="4375246"/>
                </a:moveTo>
                <a:lnTo>
                  <a:pt x="10898350" y="4640362"/>
                </a:lnTo>
                <a:cubicBezTo>
                  <a:pt x="10888332" y="4652768"/>
                  <a:pt x="10884183" y="4668867"/>
                  <a:pt x="10886814" y="4684581"/>
                </a:cubicBezTo>
                <a:lnTo>
                  <a:pt x="10192657" y="4899911"/>
                </a:lnTo>
                <a:cubicBezTo>
                  <a:pt x="10190734" y="4895186"/>
                  <a:pt x="10188204" y="4890754"/>
                  <a:pt x="10185068" y="4886757"/>
                </a:cubicBezTo>
                <a:close/>
                <a:moveTo>
                  <a:pt x="10891064" y="4698140"/>
                </a:moveTo>
                <a:cubicBezTo>
                  <a:pt x="10903813" y="4725856"/>
                  <a:pt x="10936599" y="4737989"/>
                  <a:pt x="10964326" y="4725239"/>
                </a:cubicBezTo>
                <a:cubicBezTo>
                  <a:pt x="10981021" y="4717549"/>
                  <a:pt x="10992860" y="4702036"/>
                  <a:pt x="10995795" y="4683873"/>
                </a:cubicBezTo>
                <a:lnTo>
                  <a:pt x="11813706" y="4708159"/>
                </a:lnTo>
                <a:lnTo>
                  <a:pt x="10221293" y="4906084"/>
                </a:lnTo>
                <a:close/>
                <a:moveTo>
                  <a:pt x="11852360" y="4694903"/>
                </a:moveTo>
                <a:lnTo>
                  <a:pt x="10996098" y="4669606"/>
                </a:lnTo>
                <a:cubicBezTo>
                  <a:pt x="10994884" y="4656319"/>
                  <a:pt x="10988813" y="4643954"/>
                  <a:pt x="10978997" y="4634897"/>
                </a:cubicBezTo>
                <a:lnTo>
                  <a:pt x="11268499" y="4233581"/>
                </a:lnTo>
                <a:lnTo>
                  <a:pt x="11858836" y="4676588"/>
                </a:lnTo>
                <a:cubicBezTo>
                  <a:pt x="11855599" y="4682335"/>
                  <a:pt x="11853474" y="4688609"/>
                  <a:pt x="11852360" y="4695105"/>
                </a:cubicBezTo>
                <a:close/>
                <a:moveTo>
                  <a:pt x="10967462" y="4626600"/>
                </a:moveTo>
                <a:cubicBezTo>
                  <a:pt x="10962402" y="4623787"/>
                  <a:pt x="10956836" y="4621834"/>
                  <a:pt x="10951069" y="4620832"/>
                </a:cubicBezTo>
                <a:lnTo>
                  <a:pt x="10978997" y="4057715"/>
                </a:lnTo>
                <a:cubicBezTo>
                  <a:pt x="10991849" y="4056531"/>
                  <a:pt x="11003687" y="4050743"/>
                  <a:pt x="11012592" y="4041423"/>
                </a:cubicBezTo>
                <a:lnTo>
                  <a:pt x="11257166" y="4225081"/>
                </a:lnTo>
                <a:close/>
                <a:moveTo>
                  <a:pt x="11021194" y="4029584"/>
                </a:moveTo>
                <a:cubicBezTo>
                  <a:pt x="11029187" y="4015478"/>
                  <a:pt x="11030604" y="3998550"/>
                  <a:pt x="11024938" y="3983341"/>
                </a:cubicBezTo>
                <a:cubicBezTo>
                  <a:pt x="11023824" y="3980406"/>
                  <a:pt x="11022509" y="3977563"/>
                  <a:pt x="11020991" y="3974841"/>
                </a:cubicBezTo>
                <a:lnTo>
                  <a:pt x="11937663" y="3276636"/>
                </a:lnTo>
                <a:lnTo>
                  <a:pt x="11939181" y="3278053"/>
                </a:lnTo>
                <a:lnTo>
                  <a:pt x="11265463" y="4213344"/>
                </a:lnTo>
                <a:close/>
                <a:moveTo>
                  <a:pt x="11925014" y="3257916"/>
                </a:moveTo>
                <a:cubicBezTo>
                  <a:pt x="11926127" y="3260850"/>
                  <a:pt x="11927443" y="3263694"/>
                  <a:pt x="11929062" y="3266416"/>
                </a:cubicBezTo>
                <a:lnTo>
                  <a:pt x="11012390" y="3964621"/>
                </a:lnTo>
                <a:cubicBezTo>
                  <a:pt x="11005104" y="3957325"/>
                  <a:pt x="10995997" y="3952184"/>
                  <a:pt x="10985979" y="3949746"/>
                </a:cubicBezTo>
                <a:lnTo>
                  <a:pt x="11061871" y="3242535"/>
                </a:lnTo>
                <a:lnTo>
                  <a:pt x="11921978" y="3246178"/>
                </a:lnTo>
                <a:cubicBezTo>
                  <a:pt x="11922586" y="3250185"/>
                  <a:pt x="11923597" y="3254122"/>
                  <a:pt x="11925014" y="3257916"/>
                </a:cubicBezTo>
                <a:close/>
                <a:moveTo>
                  <a:pt x="10971813" y="3947823"/>
                </a:moveTo>
                <a:cubicBezTo>
                  <a:pt x="10966653" y="3948015"/>
                  <a:pt x="10961593" y="3948865"/>
                  <a:pt x="10956635" y="3950353"/>
                </a:cubicBezTo>
                <a:lnTo>
                  <a:pt x="10616943" y="3279874"/>
                </a:lnTo>
                <a:cubicBezTo>
                  <a:pt x="10631008" y="3271202"/>
                  <a:pt x="10640419" y="3256671"/>
                  <a:pt x="10642544" y="3240309"/>
                </a:cubicBezTo>
                <a:lnTo>
                  <a:pt x="11047300" y="3242029"/>
                </a:lnTo>
                <a:close/>
                <a:moveTo>
                  <a:pt x="10642645" y="3226041"/>
                </a:moveTo>
                <a:cubicBezTo>
                  <a:pt x="10642139" y="3221893"/>
                  <a:pt x="10641127" y="3217815"/>
                  <a:pt x="10639710" y="3213899"/>
                </a:cubicBezTo>
                <a:cubicBezTo>
                  <a:pt x="10637180" y="3207008"/>
                  <a:pt x="10633234" y="3200684"/>
                  <a:pt x="10628276" y="3195280"/>
                </a:cubicBezTo>
                <a:lnTo>
                  <a:pt x="11096073" y="2629228"/>
                </a:lnTo>
                <a:cubicBezTo>
                  <a:pt x="11101132" y="2632456"/>
                  <a:pt x="11106698" y="2634814"/>
                  <a:pt x="11112567" y="2636210"/>
                </a:cubicBezTo>
                <a:lnTo>
                  <a:pt x="11049121" y="3227863"/>
                </a:lnTo>
                <a:close/>
                <a:moveTo>
                  <a:pt x="10544693" y="2001653"/>
                </a:moveTo>
                <a:cubicBezTo>
                  <a:pt x="10540242" y="2003333"/>
                  <a:pt x="10536093" y="2005539"/>
                  <a:pt x="10532146" y="2008230"/>
                </a:cubicBezTo>
                <a:lnTo>
                  <a:pt x="10492986" y="1965124"/>
                </a:lnTo>
                <a:lnTo>
                  <a:pt x="10881248" y="1205295"/>
                </a:lnTo>
                <a:lnTo>
                  <a:pt x="10576670" y="1999832"/>
                </a:lnTo>
                <a:cubicBezTo>
                  <a:pt x="10566145" y="1997130"/>
                  <a:pt x="10555015" y="1997616"/>
                  <a:pt x="10544693" y="2001249"/>
                </a:cubicBezTo>
                <a:close/>
                <a:moveTo>
                  <a:pt x="10882767" y="1067880"/>
                </a:moveTo>
                <a:lnTo>
                  <a:pt x="9554660" y="881186"/>
                </a:lnTo>
                <a:cubicBezTo>
                  <a:pt x="9554660" y="875347"/>
                  <a:pt x="9553749" y="869549"/>
                  <a:pt x="9552029" y="863984"/>
                </a:cubicBezTo>
                <a:lnTo>
                  <a:pt x="10306798" y="514477"/>
                </a:lnTo>
                <a:lnTo>
                  <a:pt x="10890660" y="1050779"/>
                </a:lnTo>
                <a:cubicBezTo>
                  <a:pt x="10887118" y="1055990"/>
                  <a:pt x="10884386" y="1061768"/>
                  <a:pt x="10882767" y="1067880"/>
                </a:cubicBezTo>
                <a:close/>
                <a:moveTo>
                  <a:pt x="9460756" y="919739"/>
                </a:moveTo>
                <a:lnTo>
                  <a:pt x="8969584" y="1577468"/>
                </a:lnTo>
                <a:cubicBezTo>
                  <a:pt x="8943033" y="1562553"/>
                  <a:pt x="8909407" y="1571974"/>
                  <a:pt x="8894492" y="1598536"/>
                </a:cubicBezTo>
                <a:cubicBezTo>
                  <a:pt x="8888896" y="1608493"/>
                  <a:pt x="8886528" y="1619937"/>
                  <a:pt x="8887723" y="1631301"/>
                </a:cubicBezTo>
                <a:lnTo>
                  <a:pt x="8705582" y="1442887"/>
                </a:lnTo>
                <a:lnTo>
                  <a:pt x="9458530" y="917311"/>
                </a:lnTo>
                <a:close/>
                <a:moveTo>
                  <a:pt x="8877806" y="1642128"/>
                </a:moveTo>
                <a:lnTo>
                  <a:pt x="7914385" y="1995481"/>
                </a:lnTo>
                <a:lnTo>
                  <a:pt x="8693541" y="1451488"/>
                </a:lnTo>
                <a:close/>
                <a:moveTo>
                  <a:pt x="7877451" y="2074813"/>
                </a:moveTo>
                <a:lnTo>
                  <a:pt x="8282207" y="3179393"/>
                </a:lnTo>
                <a:cubicBezTo>
                  <a:pt x="8277613" y="3181771"/>
                  <a:pt x="8273383" y="3184807"/>
                  <a:pt x="8269660" y="3188399"/>
                </a:cubicBezTo>
                <a:lnTo>
                  <a:pt x="7505277" y="2570032"/>
                </a:lnTo>
                <a:lnTo>
                  <a:pt x="7840719" y="2070462"/>
                </a:lnTo>
                <a:cubicBezTo>
                  <a:pt x="7852103" y="2076078"/>
                  <a:pt x="7865065" y="2077616"/>
                  <a:pt x="7877451" y="2074813"/>
                </a:cubicBezTo>
                <a:close/>
                <a:moveTo>
                  <a:pt x="8260957" y="3199530"/>
                </a:moveTo>
                <a:cubicBezTo>
                  <a:pt x="8255645" y="3208252"/>
                  <a:pt x="8252842" y="3218260"/>
                  <a:pt x="8252862" y="3228470"/>
                </a:cubicBezTo>
                <a:lnTo>
                  <a:pt x="7557592" y="3320451"/>
                </a:lnTo>
                <a:lnTo>
                  <a:pt x="7353392" y="3347367"/>
                </a:lnTo>
                <a:lnTo>
                  <a:pt x="6986075" y="3395938"/>
                </a:lnTo>
                <a:lnTo>
                  <a:pt x="6986075" y="3395938"/>
                </a:lnTo>
                <a:cubicBezTo>
                  <a:pt x="6982474" y="3386092"/>
                  <a:pt x="6976119" y="3377481"/>
                  <a:pt x="6967760" y="3371147"/>
                </a:cubicBezTo>
                <a:lnTo>
                  <a:pt x="7497384" y="2581871"/>
                </a:lnTo>
                <a:close/>
                <a:moveTo>
                  <a:pt x="6955314" y="3363355"/>
                </a:moveTo>
                <a:cubicBezTo>
                  <a:pt x="6950427" y="3361331"/>
                  <a:pt x="6945287" y="3360006"/>
                  <a:pt x="6940035" y="3359408"/>
                </a:cubicBezTo>
                <a:lnTo>
                  <a:pt x="6941451" y="3143370"/>
                </a:lnTo>
                <a:lnTo>
                  <a:pt x="6948029" y="2177823"/>
                </a:lnTo>
                <a:cubicBezTo>
                  <a:pt x="6952228" y="2177247"/>
                  <a:pt x="6956367" y="2176255"/>
                  <a:pt x="6960374" y="2174889"/>
                </a:cubicBezTo>
                <a:cubicBezTo>
                  <a:pt x="6967487" y="2172238"/>
                  <a:pt x="6973994" y="2168180"/>
                  <a:pt x="6979499" y="2162949"/>
                </a:cubicBezTo>
                <a:lnTo>
                  <a:pt x="7486152" y="2572663"/>
                </a:lnTo>
                <a:close/>
                <a:moveTo>
                  <a:pt x="6895916" y="2154449"/>
                </a:moveTo>
                <a:lnTo>
                  <a:pt x="6063940" y="2897177"/>
                </a:lnTo>
                <a:cubicBezTo>
                  <a:pt x="6048700" y="2883466"/>
                  <a:pt x="6027127" y="2879297"/>
                  <a:pt x="6007881" y="2886349"/>
                </a:cubicBezTo>
                <a:cubicBezTo>
                  <a:pt x="6001850" y="2888535"/>
                  <a:pt x="5996264" y="2891794"/>
                  <a:pt x="5991387" y="2895963"/>
                </a:cubicBezTo>
                <a:lnTo>
                  <a:pt x="5560220" y="2501224"/>
                </a:lnTo>
                <a:lnTo>
                  <a:pt x="6892476" y="2149086"/>
                </a:lnTo>
                <a:cubicBezTo>
                  <a:pt x="6893528" y="2150927"/>
                  <a:pt x="6894682" y="2152719"/>
                  <a:pt x="6895916" y="2154449"/>
                </a:cubicBezTo>
                <a:close/>
                <a:moveTo>
                  <a:pt x="5981774" y="2906486"/>
                </a:moveTo>
                <a:cubicBezTo>
                  <a:pt x="5979062" y="2910058"/>
                  <a:pt x="5976815" y="2913974"/>
                  <a:pt x="5975095" y="2918123"/>
                </a:cubicBezTo>
                <a:lnTo>
                  <a:pt x="5003680" y="2662216"/>
                </a:lnTo>
                <a:cubicBezTo>
                  <a:pt x="5004287" y="2657510"/>
                  <a:pt x="5004287" y="2652754"/>
                  <a:pt x="5003680" y="2648049"/>
                </a:cubicBezTo>
                <a:lnTo>
                  <a:pt x="5543018" y="2505474"/>
                </a:lnTo>
                <a:close/>
                <a:moveTo>
                  <a:pt x="5000239" y="2634389"/>
                </a:moveTo>
                <a:cubicBezTo>
                  <a:pt x="4990404" y="2610316"/>
                  <a:pt x="4965147" y="2596342"/>
                  <a:pt x="4939526" y="2600794"/>
                </a:cubicBezTo>
                <a:lnTo>
                  <a:pt x="4672690" y="1728139"/>
                </a:lnTo>
                <a:cubicBezTo>
                  <a:pt x="4677264" y="1726034"/>
                  <a:pt x="4681544" y="1723343"/>
                  <a:pt x="4685440" y="1720145"/>
                </a:cubicBezTo>
                <a:lnTo>
                  <a:pt x="5531078" y="2494141"/>
                </a:lnTo>
                <a:close/>
                <a:moveTo>
                  <a:pt x="4659637" y="1732389"/>
                </a:moveTo>
                <a:lnTo>
                  <a:pt x="4927080" y="2605044"/>
                </a:lnTo>
                <a:cubicBezTo>
                  <a:pt x="4900771" y="2616954"/>
                  <a:pt x="4888102" y="2647139"/>
                  <a:pt x="4898039" y="2674257"/>
                </a:cubicBezTo>
                <a:cubicBezTo>
                  <a:pt x="4898039" y="2675573"/>
                  <a:pt x="4899152" y="2676787"/>
                  <a:pt x="4899657" y="2678001"/>
                </a:cubicBezTo>
                <a:lnTo>
                  <a:pt x="3779292" y="3370640"/>
                </a:lnTo>
                <a:cubicBezTo>
                  <a:pt x="3776094" y="3366815"/>
                  <a:pt x="3772421" y="3363416"/>
                  <a:pt x="3768364" y="3360521"/>
                </a:cubicBezTo>
                <a:lnTo>
                  <a:pt x="4630393" y="1729859"/>
                </a:lnTo>
                <a:cubicBezTo>
                  <a:pt x="4639743" y="1733289"/>
                  <a:pt x="4649842" y="1734160"/>
                  <a:pt x="4659637" y="1732389"/>
                </a:cubicBezTo>
                <a:close/>
                <a:moveTo>
                  <a:pt x="3683668" y="3391890"/>
                </a:moveTo>
                <a:lnTo>
                  <a:pt x="2963607" y="3298493"/>
                </a:lnTo>
                <a:cubicBezTo>
                  <a:pt x="2963637" y="3292006"/>
                  <a:pt x="2962514" y="3285561"/>
                  <a:pt x="2960267" y="3279469"/>
                </a:cubicBezTo>
                <a:cubicBezTo>
                  <a:pt x="2953710" y="3261609"/>
                  <a:pt x="2938410" y="3248384"/>
                  <a:pt x="2919792" y="3244458"/>
                </a:cubicBezTo>
                <a:lnTo>
                  <a:pt x="2933047" y="3083769"/>
                </a:lnTo>
                <a:cubicBezTo>
                  <a:pt x="2950978" y="3082889"/>
                  <a:pt x="2967360" y="3073347"/>
                  <a:pt x="2976963" y="3058169"/>
                </a:cubicBezTo>
                <a:lnTo>
                  <a:pt x="3684275" y="3389158"/>
                </a:lnTo>
                <a:cubicBezTo>
                  <a:pt x="3683668" y="3389563"/>
                  <a:pt x="3683466" y="3390474"/>
                  <a:pt x="3683162" y="3391385"/>
                </a:cubicBezTo>
                <a:close/>
                <a:moveTo>
                  <a:pt x="2918577" y="3082049"/>
                </a:moveTo>
                <a:lnTo>
                  <a:pt x="2905322" y="3242738"/>
                </a:lnTo>
                <a:cubicBezTo>
                  <a:pt x="2899726" y="3243061"/>
                  <a:pt x="2894201" y="3244185"/>
                  <a:pt x="2888929" y="3246077"/>
                </a:cubicBezTo>
                <a:cubicBezTo>
                  <a:pt x="2875623" y="3251015"/>
                  <a:pt x="2864745" y="3260921"/>
                  <a:pt x="2858572" y="3273702"/>
                </a:cubicBezTo>
                <a:lnTo>
                  <a:pt x="2699604" y="3220072"/>
                </a:lnTo>
                <a:lnTo>
                  <a:pt x="2891863" y="3067579"/>
                </a:lnTo>
                <a:cubicBezTo>
                  <a:pt x="2899250" y="3074784"/>
                  <a:pt x="2908499" y="3079793"/>
                  <a:pt x="2918577" y="3082049"/>
                </a:cubicBezTo>
                <a:close/>
                <a:moveTo>
                  <a:pt x="2853816" y="3287159"/>
                </a:moveTo>
                <a:cubicBezTo>
                  <a:pt x="2851782" y="3297127"/>
                  <a:pt x="2852552" y="3307458"/>
                  <a:pt x="2856043" y="3317010"/>
                </a:cubicBezTo>
                <a:lnTo>
                  <a:pt x="2857358" y="3320046"/>
                </a:lnTo>
                <a:lnTo>
                  <a:pt x="1690546" y="4019667"/>
                </a:lnTo>
                <a:lnTo>
                  <a:pt x="2686045" y="3230392"/>
                </a:lnTo>
                <a:close/>
                <a:moveTo>
                  <a:pt x="1617994" y="4029584"/>
                </a:moveTo>
                <a:cubicBezTo>
                  <a:pt x="1593111" y="4021276"/>
                  <a:pt x="1565821" y="4031639"/>
                  <a:pt x="1552727" y="4054375"/>
                </a:cubicBezTo>
                <a:lnTo>
                  <a:pt x="1408634" y="3994370"/>
                </a:lnTo>
                <a:lnTo>
                  <a:pt x="2069702" y="3095002"/>
                </a:lnTo>
                <a:close/>
                <a:moveTo>
                  <a:pt x="1547161" y="4067530"/>
                </a:moveTo>
                <a:cubicBezTo>
                  <a:pt x="1544146" y="4078570"/>
                  <a:pt x="1544642" y="4090277"/>
                  <a:pt x="1548578" y="4101024"/>
                </a:cubicBezTo>
                <a:cubicBezTo>
                  <a:pt x="1549974" y="4104778"/>
                  <a:pt x="1551776" y="4108380"/>
                  <a:pt x="1553941" y="4111750"/>
                </a:cubicBezTo>
                <a:lnTo>
                  <a:pt x="947414" y="4621844"/>
                </a:lnTo>
                <a:lnTo>
                  <a:pt x="1399931" y="4006210"/>
                </a:lnTo>
                <a:close/>
                <a:moveTo>
                  <a:pt x="1396288" y="5431458"/>
                </a:moveTo>
                <a:cubicBezTo>
                  <a:pt x="1395793" y="5428524"/>
                  <a:pt x="1395013" y="5425640"/>
                  <a:pt x="1393961" y="5422857"/>
                </a:cubicBezTo>
                <a:cubicBezTo>
                  <a:pt x="1387829" y="5406131"/>
                  <a:pt x="1374007" y="5393391"/>
                  <a:pt x="1356825" y="5388655"/>
                </a:cubicBezTo>
                <a:lnTo>
                  <a:pt x="1453157" y="4887162"/>
                </a:lnTo>
                <a:lnTo>
                  <a:pt x="2416679" y="5264192"/>
                </a:lnTo>
                <a:cubicBezTo>
                  <a:pt x="2416274" y="5268099"/>
                  <a:pt x="2416274" y="5272025"/>
                  <a:pt x="2416679" y="5275931"/>
                </a:cubicBezTo>
                <a:lnTo>
                  <a:pt x="2176861" y="5312460"/>
                </a:lnTo>
                <a:close/>
                <a:moveTo>
                  <a:pt x="2452602" y="5217646"/>
                </a:moveTo>
                <a:cubicBezTo>
                  <a:pt x="2447411" y="5219538"/>
                  <a:pt x="2442533" y="5222199"/>
                  <a:pt x="2438131" y="5225539"/>
                </a:cubicBezTo>
                <a:lnTo>
                  <a:pt x="1638737" y="4122577"/>
                </a:lnTo>
                <a:cubicBezTo>
                  <a:pt x="1644424" y="4117265"/>
                  <a:pt x="1648877" y="4110768"/>
                  <a:pt x="1651791" y="4103554"/>
                </a:cubicBezTo>
                <a:lnTo>
                  <a:pt x="2659735" y="4376764"/>
                </a:lnTo>
                <a:lnTo>
                  <a:pt x="2472435" y="5214610"/>
                </a:lnTo>
                <a:cubicBezTo>
                  <a:pt x="2465695" y="5214347"/>
                  <a:pt x="2458956" y="5215379"/>
                  <a:pt x="2452602" y="5217646"/>
                </a:cubicBezTo>
                <a:close/>
                <a:moveTo>
                  <a:pt x="2902893" y="3353236"/>
                </a:moveTo>
                <a:cubicBezTo>
                  <a:pt x="2904643" y="3353337"/>
                  <a:pt x="2906404" y="3353337"/>
                  <a:pt x="2908155" y="3353236"/>
                </a:cubicBezTo>
                <a:lnTo>
                  <a:pt x="2957940" y="3724296"/>
                </a:lnTo>
                <a:lnTo>
                  <a:pt x="3052046" y="4425031"/>
                </a:lnTo>
                <a:cubicBezTo>
                  <a:pt x="3050366" y="4425426"/>
                  <a:pt x="3048706" y="4425942"/>
                  <a:pt x="3047088" y="4426549"/>
                </a:cubicBezTo>
                <a:cubicBezTo>
                  <a:pt x="3032304" y="4431963"/>
                  <a:pt x="3020546" y="4443458"/>
                  <a:pt x="3014808" y="4458120"/>
                </a:cubicBezTo>
                <a:lnTo>
                  <a:pt x="2676331" y="4366240"/>
                </a:lnTo>
                <a:close/>
                <a:moveTo>
                  <a:pt x="3117920" y="4459638"/>
                </a:moveTo>
                <a:cubicBezTo>
                  <a:pt x="3114692" y="4450662"/>
                  <a:pt x="3109147" y="4442699"/>
                  <a:pt x="3101831" y="4436567"/>
                </a:cubicBezTo>
                <a:lnTo>
                  <a:pt x="3532188" y="3746761"/>
                </a:lnTo>
                <a:lnTo>
                  <a:pt x="4403932" y="4361079"/>
                </a:lnTo>
                <a:cubicBezTo>
                  <a:pt x="4401008" y="4367454"/>
                  <a:pt x="4399328" y="4374315"/>
                  <a:pt x="4398974" y="4381317"/>
                </a:cubicBezTo>
                <a:lnTo>
                  <a:pt x="3120450" y="4468542"/>
                </a:lnTo>
                <a:cubicBezTo>
                  <a:pt x="3119903" y="4465396"/>
                  <a:pt x="3119053" y="4462319"/>
                  <a:pt x="3117920" y="4459334"/>
                </a:cubicBezTo>
                <a:close/>
                <a:moveTo>
                  <a:pt x="4506032" y="4365127"/>
                </a:moveTo>
                <a:cubicBezTo>
                  <a:pt x="4503553" y="4358408"/>
                  <a:pt x="4499809" y="4352225"/>
                  <a:pt x="4495002" y="4346913"/>
                </a:cubicBezTo>
                <a:lnTo>
                  <a:pt x="5045674" y="3735933"/>
                </a:lnTo>
                <a:cubicBezTo>
                  <a:pt x="5054771" y="3742298"/>
                  <a:pt x="5065547" y="3745819"/>
                  <a:pt x="5076638" y="3746052"/>
                </a:cubicBezTo>
                <a:lnTo>
                  <a:pt x="5186326" y="4644207"/>
                </a:lnTo>
                <a:lnTo>
                  <a:pt x="5180964" y="4645826"/>
                </a:lnTo>
                <a:cubicBezTo>
                  <a:pt x="5168851" y="4650289"/>
                  <a:pt x="5158691" y="4658839"/>
                  <a:pt x="5152226" y="4670010"/>
                </a:cubicBezTo>
                <a:lnTo>
                  <a:pt x="4507853" y="4398318"/>
                </a:lnTo>
                <a:cubicBezTo>
                  <a:pt x="4510737" y="4387338"/>
                  <a:pt x="4510100" y="4375732"/>
                  <a:pt x="4506032" y="4365127"/>
                </a:cubicBezTo>
                <a:close/>
                <a:moveTo>
                  <a:pt x="5251897" y="4678308"/>
                </a:moveTo>
                <a:cubicBezTo>
                  <a:pt x="5249944" y="4672935"/>
                  <a:pt x="5247141" y="4667915"/>
                  <a:pt x="5243600" y="4663433"/>
                </a:cubicBezTo>
                <a:lnTo>
                  <a:pt x="5609196" y="4294295"/>
                </a:lnTo>
                <a:lnTo>
                  <a:pt x="6330775" y="5098850"/>
                </a:lnTo>
                <a:cubicBezTo>
                  <a:pt x="6328073" y="5101946"/>
                  <a:pt x="6325726" y="5105336"/>
                  <a:pt x="6323793" y="5108969"/>
                </a:cubicBezTo>
                <a:lnTo>
                  <a:pt x="5253819" y="4709170"/>
                </a:lnTo>
                <a:cubicBezTo>
                  <a:pt x="5256238" y="4698747"/>
                  <a:pt x="5255570" y="4687850"/>
                  <a:pt x="5251897" y="4677802"/>
                </a:cubicBezTo>
                <a:close/>
                <a:moveTo>
                  <a:pt x="5619214" y="4284176"/>
                </a:moveTo>
                <a:lnTo>
                  <a:pt x="6203479" y="3694244"/>
                </a:lnTo>
                <a:cubicBezTo>
                  <a:pt x="6212536" y="3701134"/>
                  <a:pt x="6223474" y="3705091"/>
                  <a:pt x="6234848" y="3705577"/>
                </a:cubicBezTo>
                <a:lnTo>
                  <a:pt x="6360525" y="5080534"/>
                </a:lnTo>
                <a:cubicBezTo>
                  <a:pt x="6358147" y="5081020"/>
                  <a:pt x="6355810" y="5081698"/>
                  <a:pt x="6353543" y="5082558"/>
                </a:cubicBezTo>
                <a:cubicBezTo>
                  <a:pt x="6349202" y="5084126"/>
                  <a:pt x="6345084" y="5086272"/>
                  <a:pt x="6341299" y="5088933"/>
                </a:cubicBezTo>
                <a:close/>
                <a:moveTo>
                  <a:pt x="6669860" y="4247343"/>
                </a:moveTo>
                <a:lnTo>
                  <a:pt x="6725817" y="4322932"/>
                </a:lnTo>
                <a:cubicBezTo>
                  <a:pt x="6703849" y="4344110"/>
                  <a:pt x="6703202" y="4379082"/>
                  <a:pt x="6724380" y="4401049"/>
                </a:cubicBezTo>
                <a:cubicBezTo>
                  <a:pt x="6727001" y="4403771"/>
                  <a:pt x="6729885" y="4406210"/>
                  <a:pt x="6733002" y="4408335"/>
                </a:cubicBezTo>
                <a:lnTo>
                  <a:pt x="6408083" y="5049267"/>
                </a:lnTo>
                <a:close/>
                <a:moveTo>
                  <a:pt x="6781168" y="4310080"/>
                </a:moveTo>
                <a:lnTo>
                  <a:pt x="6931838" y="3470211"/>
                </a:lnTo>
                <a:cubicBezTo>
                  <a:pt x="6939235" y="3470545"/>
                  <a:pt x="6946632" y="3469412"/>
                  <a:pt x="6953594" y="3466871"/>
                </a:cubicBezTo>
                <a:cubicBezTo>
                  <a:pt x="6969724" y="3460972"/>
                  <a:pt x="6982149" y="3447868"/>
                  <a:pt x="6987189" y="3431455"/>
                </a:cubicBezTo>
                <a:lnTo>
                  <a:pt x="8552685" y="3821742"/>
                </a:lnTo>
                <a:cubicBezTo>
                  <a:pt x="8551471" y="3828764"/>
                  <a:pt x="8551683" y="3835948"/>
                  <a:pt x="8553292" y="3842890"/>
                </a:cubicBezTo>
                <a:lnTo>
                  <a:pt x="6814965" y="4340336"/>
                </a:lnTo>
                <a:cubicBezTo>
                  <a:pt x="6808610" y="4325573"/>
                  <a:pt x="6796114" y="4314330"/>
                  <a:pt x="6780763" y="4309575"/>
                </a:cubicBezTo>
                <a:close/>
                <a:moveTo>
                  <a:pt x="8632928" y="3781873"/>
                </a:moveTo>
                <a:lnTo>
                  <a:pt x="8780158" y="3277243"/>
                </a:lnTo>
                <a:lnTo>
                  <a:pt x="8990530" y="3295154"/>
                </a:lnTo>
                <a:cubicBezTo>
                  <a:pt x="8991178" y="3298594"/>
                  <a:pt x="8992099" y="3301974"/>
                  <a:pt x="8993263" y="3305273"/>
                </a:cubicBezTo>
                <a:cubicBezTo>
                  <a:pt x="8996065" y="3312902"/>
                  <a:pt x="9000528" y="3319814"/>
                  <a:pt x="9006316" y="3325510"/>
                </a:cubicBezTo>
                <a:lnTo>
                  <a:pt x="8637785" y="3784099"/>
                </a:lnTo>
                <a:cubicBezTo>
                  <a:pt x="8636025" y="3783067"/>
                  <a:pt x="8634203" y="3782147"/>
                  <a:pt x="8632321" y="3781367"/>
                </a:cubicBezTo>
                <a:close/>
                <a:moveTo>
                  <a:pt x="9081601" y="3328243"/>
                </a:moveTo>
                <a:cubicBezTo>
                  <a:pt x="9087976" y="3322697"/>
                  <a:pt x="9092934" y="3315776"/>
                  <a:pt x="9096273" y="3308005"/>
                </a:cubicBezTo>
                <a:lnTo>
                  <a:pt x="9764121" y="3485794"/>
                </a:lnTo>
                <a:cubicBezTo>
                  <a:pt x="9762906" y="3494628"/>
                  <a:pt x="9763919" y="3503633"/>
                  <a:pt x="9766954" y="3512002"/>
                </a:cubicBezTo>
                <a:cubicBezTo>
                  <a:pt x="9768574" y="3516242"/>
                  <a:pt x="9770597" y="3520279"/>
                  <a:pt x="9773127" y="3524043"/>
                </a:cubicBezTo>
                <a:lnTo>
                  <a:pt x="9421596" y="3835706"/>
                </a:lnTo>
                <a:close/>
                <a:moveTo>
                  <a:pt x="9782943" y="3534365"/>
                </a:moveTo>
                <a:cubicBezTo>
                  <a:pt x="9794376" y="3544281"/>
                  <a:pt x="9809353" y="3549108"/>
                  <a:pt x="9824430" y="3547721"/>
                </a:cubicBezTo>
                <a:lnTo>
                  <a:pt x="10123848" y="4868948"/>
                </a:lnTo>
                <a:lnTo>
                  <a:pt x="10122938" y="4868948"/>
                </a:lnTo>
                <a:cubicBezTo>
                  <a:pt x="10121116" y="4869656"/>
                  <a:pt x="10119295" y="4870466"/>
                  <a:pt x="10117473" y="4871377"/>
                </a:cubicBezTo>
                <a:lnTo>
                  <a:pt x="9429691" y="3847343"/>
                </a:lnTo>
                <a:close/>
                <a:moveTo>
                  <a:pt x="11902449" y="4648457"/>
                </a:moveTo>
                <a:cubicBezTo>
                  <a:pt x="11897491" y="4648872"/>
                  <a:pt x="11892533" y="4649924"/>
                  <a:pt x="11887877" y="4651594"/>
                </a:cubicBezTo>
                <a:cubicBezTo>
                  <a:pt x="11880187" y="4654467"/>
                  <a:pt x="11873307" y="4659031"/>
                  <a:pt x="11867640" y="4664951"/>
                </a:cubicBezTo>
                <a:lnTo>
                  <a:pt x="11276999" y="4221743"/>
                </a:lnTo>
                <a:lnTo>
                  <a:pt x="11950919" y="3287159"/>
                </a:lnTo>
                <a:cubicBezTo>
                  <a:pt x="11956079" y="3289932"/>
                  <a:pt x="11961645" y="3291875"/>
                  <a:pt x="11967412" y="3292927"/>
                </a:cubicBezTo>
                <a:close/>
                <a:moveTo>
                  <a:pt x="11929163" y="3211571"/>
                </a:moveTo>
                <a:cubicBezTo>
                  <a:pt x="11925521" y="3217805"/>
                  <a:pt x="11923192" y="3224675"/>
                  <a:pt x="11922181" y="3231809"/>
                </a:cubicBezTo>
                <a:lnTo>
                  <a:pt x="11063389" y="3228167"/>
                </a:lnTo>
                <a:lnTo>
                  <a:pt x="11126733" y="2638032"/>
                </a:lnTo>
                <a:cubicBezTo>
                  <a:pt x="11132804" y="2637900"/>
                  <a:pt x="11138877" y="2636777"/>
                  <a:pt x="11144543" y="2634692"/>
                </a:cubicBezTo>
                <a:cubicBezTo>
                  <a:pt x="11152132" y="2632001"/>
                  <a:pt x="11159115" y="2627609"/>
                  <a:pt x="11164781" y="2621841"/>
                </a:cubicBezTo>
                <a:close/>
                <a:moveTo>
                  <a:pt x="10917272" y="1031047"/>
                </a:moveTo>
                <a:lnTo>
                  <a:pt x="10917272" y="1031047"/>
                </a:lnTo>
                <a:cubicBezTo>
                  <a:pt x="10911301" y="1033344"/>
                  <a:pt x="10905737" y="1036582"/>
                  <a:pt x="10900779" y="1040660"/>
                </a:cubicBezTo>
                <a:lnTo>
                  <a:pt x="10321268" y="508405"/>
                </a:lnTo>
                <a:lnTo>
                  <a:pt x="10717727" y="324848"/>
                </a:lnTo>
                <a:cubicBezTo>
                  <a:pt x="10728757" y="342314"/>
                  <a:pt x="10748590" y="352159"/>
                  <a:pt x="10769131" y="350348"/>
                </a:cubicBezTo>
                <a:close/>
                <a:moveTo>
                  <a:pt x="10709227" y="289027"/>
                </a:moveTo>
                <a:cubicBezTo>
                  <a:pt x="10708317" y="296748"/>
                  <a:pt x="10709024" y="304580"/>
                  <a:pt x="10711353" y="311997"/>
                </a:cubicBezTo>
                <a:lnTo>
                  <a:pt x="10309530" y="498185"/>
                </a:lnTo>
                <a:lnTo>
                  <a:pt x="9863692" y="88673"/>
                </a:lnTo>
                <a:cubicBezTo>
                  <a:pt x="9866221" y="85091"/>
                  <a:pt x="9868245" y="81215"/>
                  <a:pt x="9869864" y="77137"/>
                </a:cubicBezTo>
                <a:close/>
                <a:moveTo>
                  <a:pt x="9775354" y="91304"/>
                </a:moveTo>
                <a:cubicBezTo>
                  <a:pt x="9780413" y="97648"/>
                  <a:pt x="9786787" y="102799"/>
                  <a:pt x="9794073" y="106381"/>
                </a:cubicBezTo>
                <a:lnTo>
                  <a:pt x="9541101" y="845062"/>
                </a:lnTo>
                <a:cubicBezTo>
                  <a:pt x="9521165" y="822021"/>
                  <a:pt x="9486357" y="819491"/>
                  <a:pt x="9463286" y="839405"/>
                </a:cubicBezTo>
                <a:cubicBezTo>
                  <a:pt x="9451649" y="849453"/>
                  <a:pt x="9444768" y="863903"/>
                  <a:pt x="9444262" y="879264"/>
                </a:cubicBezTo>
                <a:lnTo>
                  <a:pt x="8293641" y="985411"/>
                </a:lnTo>
                <a:close/>
                <a:moveTo>
                  <a:pt x="9445881" y="892722"/>
                </a:moveTo>
                <a:cubicBezTo>
                  <a:pt x="9446388" y="895069"/>
                  <a:pt x="9446994" y="897366"/>
                  <a:pt x="9447905" y="899602"/>
                </a:cubicBezTo>
                <a:cubicBezTo>
                  <a:pt x="9448715" y="901829"/>
                  <a:pt x="9449727" y="903954"/>
                  <a:pt x="9450738" y="906079"/>
                </a:cubicBezTo>
                <a:lnTo>
                  <a:pt x="8695868" y="1432869"/>
                </a:lnTo>
                <a:lnTo>
                  <a:pt x="8279171" y="1001196"/>
                </a:lnTo>
                <a:close/>
                <a:moveTo>
                  <a:pt x="8683826" y="1440762"/>
                </a:moveTo>
                <a:lnTo>
                  <a:pt x="7906188" y="1983439"/>
                </a:lnTo>
                <a:cubicBezTo>
                  <a:pt x="7902080" y="1978896"/>
                  <a:pt x="7897223" y="1975091"/>
                  <a:pt x="7891819" y="1972207"/>
                </a:cubicBezTo>
                <a:lnTo>
                  <a:pt x="8266219" y="1008077"/>
                </a:lnTo>
                <a:close/>
                <a:moveTo>
                  <a:pt x="7811678" y="2033730"/>
                </a:moveTo>
                <a:cubicBezTo>
                  <a:pt x="7811678" y="2035653"/>
                  <a:pt x="7812791" y="2037676"/>
                  <a:pt x="7813499" y="2039599"/>
                </a:cubicBezTo>
                <a:cubicBezTo>
                  <a:pt x="7816636" y="2048301"/>
                  <a:pt x="7821928" y="2056063"/>
                  <a:pt x="7828880" y="2062164"/>
                </a:cubicBezTo>
                <a:lnTo>
                  <a:pt x="7494146" y="2560723"/>
                </a:lnTo>
                <a:lnTo>
                  <a:pt x="6988201" y="2151717"/>
                </a:lnTo>
                <a:cubicBezTo>
                  <a:pt x="6993311" y="2143318"/>
                  <a:pt x="6996104" y="2133715"/>
                  <a:pt x="6996296" y="2123890"/>
                </a:cubicBezTo>
                <a:close/>
                <a:moveTo>
                  <a:pt x="6858476" y="2142711"/>
                </a:moveTo>
                <a:lnTo>
                  <a:pt x="5547470" y="2489790"/>
                </a:lnTo>
                <a:lnTo>
                  <a:pt x="4695053" y="1709621"/>
                </a:lnTo>
                <a:cubicBezTo>
                  <a:pt x="4697998" y="1705412"/>
                  <a:pt x="4700346" y="1700808"/>
                  <a:pt x="4702035" y="1695961"/>
                </a:cubicBezTo>
                <a:close/>
                <a:moveTo>
                  <a:pt x="2875370" y="3035199"/>
                </a:moveTo>
                <a:cubicBezTo>
                  <a:pt x="2876381" y="3042748"/>
                  <a:pt x="2878931" y="3050013"/>
                  <a:pt x="2882858" y="3056550"/>
                </a:cubicBezTo>
                <a:lnTo>
                  <a:pt x="2683313" y="3214607"/>
                </a:lnTo>
                <a:lnTo>
                  <a:pt x="2163909" y="3039550"/>
                </a:lnTo>
                <a:cubicBezTo>
                  <a:pt x="2163909" y="3038336"/>
                  <a:pt x="2164415" y="3037121"/>
                  <a:pt x="2164516" y="3035907"/>
                </a:cubicBezTo>
                <a:close/>
                <a:moveTo>
                  <a:pt x="2068791" y="3065556"/>
                </a:moveTo>
                <a:cubicBezTo>
                  <a:pt x="2069682" y="3066588"/>
                  <a:pt x="2070633" y="3067559"/>
                  <a:pt x="2071624" y="3068490"/>
                </a:cubicBezTo>
                <a:lnTo>
                  <a:pt x="1395175" y="3988805"/>
                </a:lnTo>
                <a:lnTo>
                  <a:pt x="1020776" y="3832973"/>
                </a:lnTo>
                <a:cubicBezTo>
                  <a:pt x="1023791" y="3821934"/>
                  <a:pt x="1023295" y="3810226"/>
                  <a:pt x="1019359" y="3799480"/>
                </a:cubicBezTo>
                <a:cubicBezTo>
                  <a:pt x="1018580" y="3797314"/>
                  <a:pt x="1017629" y="3795220"/>
                  <a:pt x="1016526" y="3793206"/>
                </a:cubicBezTo>
                <a:close/>
                <a:moveTo>
                  <a:pt x="970687" y="3873652"/>
                </a:moveTo>
                <a:cubicBezTo>
                  <a:pt x="989215" y="3872478"/>
                  <a:pt x="1005951" y="3862157"/>
                  <a:pt x="1015311" y="3846128"/>
                </a:cubicBezTo>
                <a:lnTo>
                  <a:pt x="1386473" y="4000846"/>
                </a:lnTo>
                <a:lnTo>
                  <a:pt x="935878" y="4614052"/>
                </a:lnTo>
                <a:cubicBezTo>
                  <a:pt x="930495" y="4610349"/>
                  <a:pt x="924494" y="4607607"/>
                  <a:pt x="918170" y="4605957"/>
                </a:cubicBezTo>
                <a:close/>
                <a:moveTo>
                  <a:pt x="852397" y="4678814"/>
                </a:moveTo>
                <a:lnTo>
                  <a:pt x="852397" y="4678814"/>
                </a:lnTo>
                <a:cubicBezTo>
                  <a:pt x="854664" y="4685219"/>
                  <a:pt x="858094" y="4691158"/>
                  <a:pt x="862516" y="4696319"/>
                </a:cubicBezTo>
                <a:lnTo>
                  <a:pt x="524038" y="5082963"/>
                </a:lnTo>
                <a:lnTo>
                  <a:pt x="107949" y="4904061"/>
                </a:lnTo>
                <a:cubicBezTo>
                  <a:pt x="109527" y="4898535"/>
                  <a:pt x="110246" y="4892798"/>
                  <a:pt x="110074" y="4887061"/>
                </a:cubicBezTo>
                <a:lnTo>
                  <a:pt x="853915" y="4685694"/>
                </a:lnTo>
                <a:close/>
                <a:moveTo>
                  <a:pt x="102586" y="4917114"/>
                </a:moveTo>
                <a:lnTo>
                  <a:pt x="514527" y="5093689"/>
                </a:lnTo>
                <a:lnTo>
                  <a:pt x="331577" y="5302645"/>
                </a:lnTo>
                <a:cubicBezTo>
                  <a:pt x="316945" y="5292768"/>
                  <a:pt x="298468" y="5290512"/>
                  <a:pt x="281893" y="5296573"/>
                </a:cubicBezTo>
                <a:lnTo>
                  <a:pt x="91050" y="4930066"/>
                </a:lnTo>
                <a:cubicBezTo>
                  <a:pt x="95594" y="4926302"/>
                  <a:pt x="99489" y="4921829"/>
                  <a:pt x="102586" y="4916811"/>
                </a:cubicBezTo>
                <a:close/>
                <a:moveTo>
                  <a:pt x="356166" y="5346662"/>
                </a:moveTo>
                <a:cubicBezTo>
                  <a:pt x="355882" y="5340924"/>
                  <a:pt x="354759" y="5335268"/>
                  <a:pt x="352826" y="5329865"/>
                </a:cubicBezTo>
                <a:cubicBezTo>
                  <a:pt x="350550" y="5323459"/>
                  <a:pt x="347119" y="5317529"/>
                  <a:pt x="342708" y="5312358"/>
                </a:cubicBezTo>
                <a:lnTo>
                  <a:pt x="528693" y="5099861"/>
                </a:lnTo>
                <a:lnTo>
                  <a:pt x="1289433" y="5426803"/>
                </a:lnTo>
                <a:cubicBezTo>
                  <a:pt x="1289433" y="5427816"/>
                  <a:pt x="1288826" y="5428928"/>
                  <a:pt x="1288623" y="5429940"/>
                </a:cubicBezTo>
                <a:close/>
                <a:moveTo>
                  <a:pt x="2498035" y="5221187"/>
                </a:moveTo>
                <a:cubicBezTo>
                  <a:pt x="2494312" y="5219164"/>
                  <a:pt x="2490375" y="5217565"/>
                  <a:pt x="2486297" y="5216431"/>
                </a:cubicBezTo>
                <a:lnTo>
                  <a:pt x="2673194" y="4380407"/>
                </a:lnTo>
                <a:lnTo>
                  <a:pt x="3011267" y="4471477"/>
                </a:lnTo>
                <a:cubicBezTo>
                  <a:pt x="3010244" y="4480119"/>
                  <a:pt x="3011246" y="4488892"/>
                  <a:pt x="3014201" y="4497078"/>
                </a:cubicBezTo>
                <a:cubicBezTo>
                  <a:pt x="3017166" y="4505082"/>
                  <a:pt x="3021952" y="4512287"/>
                  <a:pt x="3028165" y="4518125"/>
                </a:cubicBezTo>
                <a:close/>
                <a:moveTo>
                  <a:pt x="3327786" y="4961637"/>
                </a:moveTo>
                <a:lnTo>
                  <a:pt x="3097783" y="4523690"/>
                </a:lnTo>
                <a:cubicBezTo>
                  <a:pt x="3111090" y="4514250"/>
                  <a:pt x="3119589" y="4499466"/>
                  <a:pt x="3121057" y="4483215"/>
                </a:cubicBezTo>
                <a:lnTo>
                  <a:pt x="4400289" y="4395484"/>
                </a:lnTo>
                <a:cubicBezTo>
                  <a:pt x="4400775" y="4397892"/>
                  <a:pt x="4401453" y="4400260"/>
                  <a:pt x="4402313" y="4402567"/>
                </a:cubicBezTo>
                <a:close/>
                <a:moveTo>
                  <a:pt x="8607833" y="3885491"/>
                </a:moveTo>
                <a:cubicBezTo>
                  <a:pt x="8638342" y="3884793"/>
                  <a:pt x="8662495" y="3859495"/>
                  <a:pt x="8661797" y="3828987"/>
                </a:cubicBezTo>
                <a:cubicBezTo>
                  <a:pt x="8661656" y="3822916"/>
                  <a:pt x="8660523" y="3816915"/>
                  <a:pt x="8658428" y="3811218"/>
                </a:cubicBezTo>
                <a:cubicBezTo>
                  <a:pt x="8656121" y="3804864"/>
                  <a:pt x="8652690" y="3798964"/>
                  <a:pt x="8648309" y="3793813"/>
                </a:cubicBezTo>
                <a:lnTo>
                  <a:pt x="9017446" y="3334617"/>
                </a:lnTo>
                <a:lnTo>
                  <a:pt x="9018560" y="3335224"/>
                </a:lnTo>
                <a:lnTo>
                  <a:pt x="8530930" y="4592702"/>
                </a:lnTo>
                <a:lnTo>
                  <a:pt x="8530930" y="4592702"/>
                </a:lnTo>
                <a:close/>
                <a:moveTo>
                  <a:pt x="8572923" y="4648457"/>
                </a:moveTo>
                <a:cubicBezTo>
                  <a:pt x="8573206" y="4641222"/>
                  <a:pt x="8572073" y="4634007"/>
                  <a:pt x="8569584" y="4627207"/>
                </a:cubicBezTo>
                <a:cubicBezTo>
                  <a:pt x="8567995" y="4622998"/>
                  <a:pt x="8565921" y="4618991"/>
                  <a:pt x="8563411" y="4615266"/>
                </a:cubicBezTo>
                <a:lnTo>
                  <a:pt x="9418965" y="3856348"/>
                </a:lnTo>
                <a:lnTo>
                  <a:pt x="10105230" y="4878966"/>
                </a:lnTo>
                <a:cubicBezTo>
                  <a:pt x="10097033" y="4886130"/>
                  <a:pt x="10091164" y="4895520"/>
                  <a:pt x="10088331" y="4905983"/>
                </a:cubicBezTo>
                <a:close/>
                <a:moveTo>
                  <a:pt x="10152283" y="4975096"/>
                </a:moveTo>
                <a:cubicBezTo>
                  <a:pt x="10155115" y="4974519"/>
                  <a:pt x="10157848" y="4973739"/>
                  <a:pt x="10160580" y="4972768"/>
                </a:cubicBezTo>
                <a:cubicBezTo>
                  <a:pt x="10170091" y="4969358"/>
                  <a:pt x="10178389" y="4963367"/>
                  <a:pt x="10184663" y="4955465"/>
                </a:cubicBezTo>
                <a:lnTo>
                  <a:pt x="10805762" y="5317722"/>
                </a:lnTo>
                <a:lnTo>
                  <a:pt x="10222508" y="5647395"/>
                </a:lnTo>
                <a:cubicBezTo>
                  <a:pt x="10212490" y="5633573"/>
                  <a:pt x="10196704" y="5625174"/>
                  <a:pt x="10179604" y="5624628"/>
                </a:cubicBezTo>
                <a:close/>
                <a:moveTo>
                  <a:pt x="10232627" y="5686556"/>
                </a:moveTo>
                <a:cubicBezTo>
                  <a:pt x="10233740" y="5677844"/>
                  <a:pt x="10232728" y="5668989"/>
                  <a:pt x="10229692" y="5660752"/>
                </a:cubicBezTo>
                <a:cubicBezTo>
                  <a:pt x="10229692" y="5660449"/>
                  <a:pt x="10229692" y="5660145"/>
                  <a:pt x="10229692" y="5659842"/>
                </a:cubicBezTo>
                <a:lnTo>
                  <a:pt x="10820434" y="5325918"/>
                </a:lnTo>
                <a:lnTo>
                  <a:pt x="12047352" y="6041527"/>
                </a:lnTo>
                <a:lnTo>
                  <a:pt x="12045833" y="6045372"/>
                </a:lnTo>
                <a:close/>
              </a:path>
            </a:pathLst>
          </a:custGeom>
          <a:solidFill>
            <a:srgbClr val="18305C">
              <a:alpha val="8000"/>
            </a:srgbClr>
          </a:solidFill>
          <a:ln w="6350" cap="flat">
            <a:noFill/>
            <a:prstDash val="solid"/>
            <a:miter/>
          </a:ln>
        </p:spPr>
        <p:txBody>
          <a:bodyPr rtlCol="0" anchor="ctr"/>
          <a:lstStyle/>
          <a:p>
            <a:endParaRPr lang="en-US" dirty="0"/>
          </a:p>
        </p:txBody>
      </p:sp>
      <p:grpSp>
        <p:nvGrpSpPr>
          <p:cNvPr id="246" name="Group 245">
            <a:extLst>
              <a:ext uri="{FF2B5EF4-FFF2-40B4-BE49-F238E27FC236}">
                <a16:creationId xmlns:a16="http://schemas.microsoft.com/office/drawing/2014/main" id="{4350D74D-7074-E976-D346-66929FD6C838}"/>
              </a:ext>
            </a:extLst>
          </p:cNvPr>
          <p:cNvGrpSpPr/>
          <p:nvPr userDrawn="1"/>
        </p:nvGrpSpPr>
        <p:grpSpPr>
          <a:xfrm rot="682879">
            <a:off x="1658426" y="-278216"/>
            <a:ext cx="8875148" cy="7440936"/>
            <a:chOff x="1658426" y="-278216"/>
            <a:chExt cx="8875148" cy="7440936"/>
          </a:xfrm>
        </p:grpSpPr>
        <p:sp>
          <p:nvSpPr>
            <p:cNvPr id="242" name="Hexagon 241">
              <a:extLst>
                <a:ext uri="{FF2B5EF4-FFF2-40B4-BE49-F238E27FC236}">
                  <a16:creationId xmlns:a16="http://schemas.microsoft.com/office/drawing/2014/main" id="{93CCD054-3533-BCB8-F091-7721EEDBF9D8}"/>
                </a:ext>
              </a:extLst>
            </p:cNvPr>
            <p:cNvSpPr/>
            <p:nvPr userDrawn="1"/>
          </p:nvSpPr>
          <p:spPr>
            <a:xfrm>
              <a:off x="2043688" y="-278216"/>
              <a:ext cx="8120446" cy="7440936"/>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605C79F8-260D-5E15-7478-8C152AADDBE0}"/>
                </a:ext>
              </a:extLst>
            </p:cNvPr>
            <p:cNvSpPr/>
            <p:nvPr userDrawn="1"/>
          </p:nvSpPr>
          <p:spPr>
            <a:xfrm flipH="1">
              <a:off x="9941941" y="3146435"/>
              <a:ext cx="591633" cy="591633"/>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Oval 244">
              <a:extLst>
                <a:ext uri="{FF2B5EF4-FFF2-40B4-BE49-F238E27FC236}">
                  <a16:creationId xmlns:a16="http://schemas.microsoft.com/office/drawing/2014/main" id="{97595CE6-CB1E-8E48-5075-9BEFFB78E2E7}"/>
                </a:ext>
              </a:extLst>
            </p:cNvPr>
            <p:cNvSpPr/>
            <p:nvPr userDrawn="1"/>
          </p:nvSpPr>
          <p:spPr>
            <a:xfrm flipH="1">
              <a:off x="1658426" y="3133183"/>
              <a:ext cx="591633" cy="591633"/>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 name="Straight Connector 1">
            <a:extLst>
              <a:ext uri="{FF2B5EF4-FFF2-40B4-BE49-F238E27FC236}">
                <a16:creationId xmlns:a16="http://schemas.microsoft.com/office/drawing/2014/main" id="{66CA4832-2AFE-2924-19F6-571D632BF536}"/>
              </a:ext>
            </a:extLst>
          </p:cNvPr>
          <p:cNvCxnSpPr>
            <a:cxnSpLocks/>
          </p:cNvCxnSpPr>
          <p:nvPr userDrawn="1"/>
        </p:nvCxnSpPr>
        <p:spPr>
          <a:xfrm>
            <a:off x="10168759" y="4288221"/>
            <a:ext cx="1834819" cy="1874281"/>
          </a:xfrm>
          <a:prstGeom prst="line">
            <a:avLst/>
          </a:prstGeom>
          <a:ln w="12700">
            <a:solidFill>
              <a:srgbClr val="19336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3B5FFF7-7506-3294-D646-84BE15E96A0D}"/>
              </a:ext>
            </a:extLst>
          </p:cNvPr>
          <p:cNvCxnSpPr>
            <a:cxnSpLocks/>
            <a:stCxn id="8" idx="1"/>
          </p:cNvCxnSpPr>
          <p:nvPr userDrawn="1"/>
        </p:nvCxnSpPr>
        <p:spPr>
          <a:xfrm flipV="1">
            <a:off x="212034" y="2606610"/>
            <a:ext cx="1826268" cy="835642"/>
          </a:xfrm>
          <a:prstGeom prst="line">
            <a:avLst/>
          </a:prstGeom>
          <a:ln w="12700">
            <a:solidFill>
              <a:srgbClr val="193361"/>
            </a:solidFill>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8D08D720-C872-EA44-72CC-42D05EA3B1CC}"/>
              </a:ext>
            </a:extLst>
          </p:cNvPr>
          <p:cNvSpPr/>
          <p:nvPr userDrawn="1"/>
        </p:nvSpPr>
        <p:spPr>
          <a:xfrm flipH="1">
            <a:off x="11949247" y="607156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054F96-EAD0-C6C8-B937-FEA8AF9E1FCE}"/>
              </a:ext>
            </a:extLst>
          </p:cNvPr>
          <p:cNvSpPr/>
          <p:nvPr userDrawn="1"/>
        </p:nvSpPr>
        <p:spPr>
          <a:xfrm flipH="1">
            <a:off x="166565" y="339678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064175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BB0577-A557-868A-2EBC-FD19F0C47D9F}"/>
              </a:ext>
            </a:extLst>
          </p:cNvPr>
          <p:cNvSpPr/>
          <p:nvPr userDrawn="1"/>
        </p:nvSpPr>
        <p:spPr>
          <a:xfrm>
            <a:off x="212033" y="155023"/>
            <a:ext cx="11773820" cy="6566452"/>
          </a:xfrm>
          <a:prstGeom prst="rect">
            <a:avLst/>
          </a:prstGeom>
          <a:gradFill>
            <a:gsLst>
              <a:gs pos="0">
                <a:srgbClr val="F3F3F3"/>
              </a:gs>
              <a:gs pos="100000">
                <a:srgbClr val="F3F3F3"/>
              </a:gs>
            </a:gsLst>
            <a:lin ang="10800000" scaled="1"/>
          </a:gradFill>
          <a:ln w="19050">
            <a:no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7D638E0B-E791-4C94-3EDC-225A6649194A}"/>
              </a:ext>
            </a:extLst>
          </p:cNvPr>
          <p:cNvSpPr/>
          <p:nvPr userDrawn="1"/>
        </p:nvSpPr>
        <p:spPr>
          <a:xfrm>
            <a:off x="285657" y="850100"/>
            <a:ext cx="11636506" cy="5858123"/>
          </a:xfrm>
          <a:custGeom>
            <a:avLst/>
            <a:gdLst>
              <a:gd name="connsiteX0" fmla="*/ 12149654 w 12153163"/>
              <a:gd name="connsiteY0" fmla="*/ 6044158 h 6118221"/>
              <a:gd name="connsiteX1" fmla="*/ 12097238 w 12153163"/>
              <a:gd name="connsiteY1" fmla="*/ 6008034 h 6118221"/>
              <a:gd name="connsiteX2" fmla="*/ 11921574 w 12153163"/>
              <a:gd name="connsiteY2" fmla="*/ 4757033 h 6118221"/>
              <a:gd name="connsiteX3" fmla="*/ 11925925 w 12153163"/>
              <a:gd name="connsiteY3" fmla="*/ 4755717 h 6118221"/>
              <a:gd name="connsiteX4" fmla="*/ 11958710 w 12153163"/>
              <a:gd name="connsiteY4" fmla="*/ 4684814 h 6118221"/>
              <a:gd name="connsiteX5" fmla="*/ 11916616 w 12153163"/>
              <a:gd name="connsiteY5" fmla="*/ 4649468 h 6118221"/>
              <a:gd name="connsiteX6" fmla="*/ 11981376 w 12153163"/>
              <a:gd name="connsiteY6" fmla="*/ 3293534 h 6118221"/>
              <a:gd name="connsiteX7" fmla="*/ 11995948 w 12153163"/>
              <a:gd name="connsiteY7" fmla="*/ 3290397 h 6118221"/>
              <a:gd name="connsiteX8" fmla="*/ 12028834 w 12153163"/>
              <a:gd name="connsiteY8" fmla="*/ 3219464 h 6118221"/>
              <a:gd name="connsiteX9" fmla="*/ 11957901 w 12153163"/>
              <a:gd name="connsiteY9" fmla="*/ 3186578 h 6118221"/>
              <a:gd name="connsiteX10" fmla="*/ 11937663 w 12153163"/>
              <a:gd name="connsiteY10" fmla="*/ 3199429 h 6118221"/>
              <a:gd name="connsiteX11" fmla="*/ 11172977 w 12153163"/>
              <a:gd name="connsiteY11" fmla="*/ 2609901 h 6118221"/>
              <a:gd name="connsiteX12" fmla="*/ 11152941 w 12153163"/>
              <a:gd name="connsiteY12" fmla="*/ 2534394 h 6118221"/>
              <a:gd name="connsiteX13" fmla="*/ 11106293 w 12153163"/>
              <a:gd name="connsiteY13" fmla="*/ 2530265 h 6118221"/>
              <a:gd name="connsiteX14" fmla="*/ 11090305 w 12153163"/>
              <a:gd name="connsiteY14" fmla="*/ 2539372 h 6118221"/>
              <a:gd name="connsiteX15" fmla="*/ 10608240 w 12153163"/>
              <a:gd name="connsiteY15" fmla="*/ 2085134 h 6118221"/>
              <a:gd name="connsiteX16" fmla="*/ 10615323 w 12153163"/>
              <a:gd name="connsiteY16" fmla="*/ 2033730 h 6118221"/>
              <a:gd name="connsiteX17" fmla="*/ 10589723 w 12153163"/>
              <a:gd name="connsiteY17" fmla="*/ 2004183 h 6118221"/>
              <a:gd name="connsiteX18" fmla="*/ 10922634 w 12153163"/>
              <a:gd name="connsiteY18" fmla="*/ 1135879 h 6118221"/>
              <a:gd name="connsiteX19" fmla="*/ 10954611 w 12153163"/>
              <a:gd name="connsiteY19" fmla="*/ 1134058 h 6118221"/>
              <a:gd name="connsiteX20" fmla="*/ 10987700 w 12153163"/>
              <a:gd name="connsiteY20" fmla="*/ 1063256 h 6118221"/>
              <a:gd name="connsiteX21" fmla="*/ 10930831 w 12153163"/>
              <a:gd name="connsiteY21" fmla="*/ 1027101 h 6118221"/>
              <a:gd name="connsiteX22" fmla="*/ 10782285 w 12153163"/>
              <a:gd name="connsiteY22" fmla="*/ 346604 h 6118221"/>
              <a:gd name="connsiteX23" fmla="*/ 10782285 w 12153163"/>
              <a:gd name="connsiteY23" fmla="*/ 346604 h 6118221"/>
              <a:gd name="connsiteX24" fmla="*/ 10814363 w 12153163"/>
              <a:gd name="connsiteY24" fmla="*/ 275377 h 6118221"/>
              <a:gd name="connsiteX25" fmla="*/ 10743125 w 12153163"/>
              <a:gd name="connsiteY25" fmla="*/ 243260 h 6118221"/>
              <a:gd name="connsiteX26" fmla="*/ 10711453 w 12153163"/>
              <a:gd name="connsiteY26" fmla="*/ 274355 h 6118221"/>
              <a:gd name="connsiteX27" fmla="*/ 9871583 w 12153163"/>
              <a:gd name="connsiteY27" fmla="*/ 62566 h 6118221"/>
              <a:gd name="connsiteX28" fmla="*/ 9868650 w 12153163"/>
              <a:gd name="connsiteY28" fmla="*/ 37067 h 6118221"/>
              <a:gd name="connsiteX29" fmla="*/ 9798424 w 12153163"/>
              <a:gd name="connsiteY29" fmla="*/ 2834 h 6118221"/>
              <a:gd name="connsiteX30" fmla="*/ 9764222 w 12153163"/>
              <a:gd name="connsiteY30" fmla="*/ 73070 h 6118221"/>
              <a:gd name="connsiteX31" fmla="*/ 9764931 w 12153163"/>
              <a:gd name="connsiteY31" fmla="*/ 75114 h 6118221"/>
              <a:gd name="connsiteX32" fmla="*/ 9766246 w 12153163"/>
              <a:gd name="connsiteY32" fmla="*/ 78251 h 6118221"/>
              <a:gd name="connsiteX33" fmla="*/ 8264600 w 12153163"/>
              <a:gd name="connsiteY33" fmla="*/ 986524 h 6118221"/>
              <a:gd name="connsiteX34" fmla="*/ 8260856 w 12153163"/>
              <a:gd name="connsiteY34" fmla="*/ 982578 h 6118221"/>
              <a:gd name="connsiteX35" fmla="*/ 8257719 w 12153163"/>
              <a:gd name="connsiteY35" fmla="*/ 990673 h 6118221"/>
              <a:gd name="connsiteX36" fmla="*/ 8233231 w 12153163"/>
              <a:gd name="connsiteY36" fmla="*/ 1005649 h 6118221"/>
              <a:gd name="connsiteX37" fmla="*/ 8252660 w 12153163"/>
              <a:gd name="connsiteY37" fmla="*/ 1003928 h 6118221"/>
              <a:gd name="connsiteX38" fmla="*/ 7878260 w 12153163"/>
              <a:gd name="connsiteY38" fmla="*/ 1967552 h 6118221"/>
              <a:gd name="connsiteX39" fmla="*/ 7811435 w 12153163"/>
              <a:gd name="connsiteY39" fmla="*/ 2008048 h 6118221"/>
              <a:gd name="connsiteX40" fmla="*/ 7809856 w 12153163"/>
              <a:gd name="connsiteY40" fmla="*/ 2020171 h 6118221"/>
              <a:gd name="connsiteX41" fmla="*/ 6994677 w 12153163"/>
              <a:gd name="connsiteY41" fmla="*/ 2110431 h 6118221"/>
              <a:gd name="connsiteX42" fmla="*/ 6992856 w 12153163"/>
              <a:gd name="connsiteY42" fmla="*/ 2104461 h 6118221"/>
              <a:gd name="connsiteX43" fmla="*/ 6922569 w 12153163"/>
              <a:gd name="connsiteY43" fmla="*/ 2070664 h 6118221"/>
              <a:gd name="connsiteX44" fmla="*/ 6887012 w 12153163"/>
              <a:gd name="connsiteY44" fmla="*/ 2134818 h 6118221"/>
              <a:gd name="connsiteX45" fmla="*/ 4704868 w 12153163"/>
              <a:gd name="connsiteY45" fmla="*/ 1682098 h 6118221"/>
              <a:gd name="connsiteX46" fmla="*/ 4701732 w 12153163"/>
              <a:gd name="connsiteY46" fmla="*/ 1658926 h 6118221"/>
              <a:gd name="connsiteX47" fmla="*/ 4631496 w 12153163"/>
              <a:gd name="connsiteY47" fmla="*/ 1624693 h 6118221"/>
              <a:gd name="connsiteX48" fmla="*/ 4597264 w 12153163"/>
              <a:gd name="connsiteY48" fmla="*/ 1694929 h 6118221"/>
              <a:gd name="connsiteX49" fmla="*/ 4598013 w 12153163"/>
              <a:gd name="connsiteY49" fmla="*/ 1696973 h 6118221"/>
              <a:gd name="connsiteX50" fmla="*/ 4618250 w 12153163"/>
              <a:gd name="connsiteY50" fmla="*/ 1722978 h 6118221"/>
              <a:gd name="connsiteX51" fmla="*/ 3756119 w 12153163"/>
              <a:gd name="connsiteY51" fmla="*/ 3353742 h 6118221"/>
              <a:gd name="connsiteX52" fmla="*/ 3690347 w 12153163"/>
              <a:gd name="connsiteY52" fmla="*/ 3375801 h 6118221"/>
              <a:gd name="connsiteX53" fmla="*/ 2983035 w 12153163"/>
              <a:gd name="connsiteY53" fmla="*/ 3044812 h 6118221"/>
              <a:gd name="connsiteX54" fmla="*/ 2947720 w 12153163"/>
              <a:gd name="connsiteY54" fmla="*/ 2975113 h 6118221"/>
              <a:gd name="connsiteX55" fmla="*/ 2878021 w 12153163"/>
              <a:gd name="connsiteY55" fmla="*/ 3010428 h 6118221"/>
              <a:gd name="connsiteX56" fmla="*/ 2875673 w 12153163"/>
              <a:gd name="connsiteY56" fmla="*/ 3021032 h 6118221"/>
              <a:gd name="connsiteX57" fmla="*/ 2164820 w 12153163"/>
              <a:gd name="connsiteY57" fmla="*/ 3021032 h 6118221"/>
              <a:gd name="connsiteX58" fmla="*/ 2161987 w 12153163"/>
              <a:gd name="connsiteY58" fmla="*/ 3009193 h 6118221"/>
              <a:gd name="connsiteX59" fmla="*/ 2091053 w 12153163"/>
              <a:gd name="connsiteY59" fmla="*/ 2976307 h 6118221"/>
              <a:gd name="connsiteX60" fmla="*/ 2058166 w 12153163"/>
              <a:gd name="connsiteY60" fmla="*/ 3047240 h 6118221"/>
              <a:gd name="connsiteX61" fmla="*/ 2061000 w 12153163"/>
              <a:gd name="connsiteY61" fmla="*/ 3053514 h 6118221"/>
              <a:gd name="connsiteX62" fmla="*/ 1008633 w 12153163"/>
              <a:gd name="connsiteY62" fmla="*/ 3781064 h 6118221"/>
              <a:gd name="connsiteX63" fmla="*/ 930606 w 12153163"/>
              <a:gd name="connsiteY63" fmla="*/ 3777026 h 6118221"/>
              <a:gd name="connsiteX64" fmla="*/ 915741 w 12153163"/>
              <a:gd name="connsiteY64" fmla="*/ 3837122 h 6118221"/>
              <a:gd name="connsiteX65" fmla="*/ 956217 w 12153163"/>
              <a:gd name="connsiteY65" fmla="*/ 3872134 h 6118221"/>
              <a:gd name="connsiteX66" fmla="*/ 903599 w 12153163"/>
              <a:gd name="connsiteY66" fmla="*/ 4603933 h 6118221"/>
              <a:gd name="connsiteX67" fmla="*/ 885283 w 12153163"/>
              <a:gd name="connsiteY67" fmla="*/ 4607981 h 6118221"/>
              <a:gd name="connsiteX68" fmla="*/ 850474 w 12153163"/>
              <a:gd name="connsiteY68" fmla="*/ 4672034 h 6118221"/>
              <a:gd name="connsiteX69" fmla="*/ 108151 w 12153163"/>
              <a:gd name="connsiteY69" fmla="*/ 4872692 h 6118221"/>
              <a:gd name="connsiteX70" fmla="*/ 107038 w 12153163"/>
              <a:gd name="connsiteY70" fmla="*/ 4869353 h 6118221"/>
              <a:gd name="connsiteX71" fmla="*/ 36165 w 12153163"/>
              <a:gd name="connsiteY71" fmla="*/ 4836456 h 6118221"/>
              <a:gd name="connsiteX72" fmla="*/ 3269 w 12153163"/>
              <a:gd name="connsiteY72" fmla="*/ 4907329 h 6118221"/>
              <a:gd name="connsiteX73" fmla="*/ 74141 w 12153163"/>
              <a:gd name="connsiteY73" fmla="*/ 4940225 h 6118221"/>
              <a:gd name="connsiteX74" fmla="*/ 74253 w 12153163"/>
              <a:gd name="connsiteY74" fmla="*/ 4940185 h 6118221"/>
              <a:gd name="connsiteX75" fmla="*/ 79110 w 12153163"/>
              <a:gd name="connsiteY75" fmla="*/ 4938060 h 6118221"/>
              <a:gd name="connsiteX76" fmla="*/ 269345 w 12153163"/>
              <a:gd name="connsiteY76" fmla="*/ 5303352 h 6118221"/>
              <a:gd name="connsiteX77" fmla="*/ 255513 w 12153163"/>
              <a:gd name="connsiteY77" fmla="*/ 5380257 h 6118221"/>
              <a:gd name="connsiteX78" fmla="*/ 332406 w 12153163"/>
              <a:gd name="connsiteY78" fmla="*/ 5394089 h 6118221"/>
              <a:gd name="connsiteX79" fmla="*/ 354850 w 12153163"/>
              <a:gd name="connsiteY79" fmla="*/ 5360525 h 6118221"/>
              <a:gd name="connsiteX80" fmla="*/ 1286903 w 12153163"/>
              <a:gd name="connsiteY80" fmla="*/ 5444006 h 6118221"/>
              <a:gd name="connsiteX81" fmla="*/ 1344530 w 12153163"/>
              <a:gd name="connsiteY81" fmla="*/ 5496765 h 6118221"/>
              <a:gd name="connsiteX82" fmla="*/ 1397199 w 12153163"/>
              <a:gd name="connsiteY82" fmla="*/ 5445625 h 6118221"/>
              <a:gd name="connsiteX83" fmla="*/ 1553132 w 12153163"/>
              <a:gd name="connsiteY83" fmla="*/ 5421845 h 6118221"/>
              <a:gd name="connsiteX84" fmla="*/ 2420019 w 12153163"/>
              <a:gd name="connsiteY84" fmla="*/ 5290299 h 6118221"/>
              <a:gd name="connsiteX85" fmla="*/ 2491873 w 12153163"/>
              <a:gd name="connsiteY85" fmla="*/ 5320980 h 6118221"/>
              <a:gd name="connsiteX86" fmla="*/ 2522564 w 12153163"/>
              <a:gd name="connsiteY86" fmla="*/ 5249126 h 6118221"/>
              <a:gd name="connsiteX87" fmla="*/ 2509267 w 12153163"/>
              <a:gd name="connsiteY87" fmla="*/ 5229586 h 6118221"/>
              <a:gd name="connsiteX88" fmla="*/ 3039701 w 12153163"/>
              <a:gd name="connsiteY88" fmla="*/ 4527030 h 6118221"/>
              <a:gd name="connsiteX89" fmla="*/ 3085135 w 12153163"/>
              <a:gd name="connsiteY89" fmla="*/ 4530471 h 6118221"/>
              <a:gd name="connsiteX90" fmla="*/ 3085135 w 12153163"/>
              <a:gd name="connsiteY90" fmla="*/ 4530471 h 6118221"/>
              <a:gd name="connsiteX91" fmla="*/ 3321715 w 12153163"/>
              <a:gd name="connsiteY91" fmla="*/ 4980863 h 6118221"/>
              <a:gd name="connsiteX92" fmla="*/ 4408890 w 12153163"/>
              <a:gd name="connsiteY92" fmla="*/ 4415722 h 6118221"/>
              <a:gd name="connsiteX93" fmla="*/ 4485642 w 12153163"/>
              <a:gd name="connsiteY93" fmla="*/ 4429585 h 6118221"/>
              <a:gd name="connsiteX94" fmla="*/ 4501883 w 12153163"/>
              <a:gd name="connsiteY94" fmla="*/ 4411978 h 6118221"/>
              <a:gd name="connsiteX95" fmla="*/ 5146762 w 12153163"/>
              <a:gd name="connsiteY95" fmla="*/ 4682659 h 6118221"/>
              <a:gd name="connsiteX96" fmla="*/ 5185467 w 12153163"/>
              <a:gd name="connsiteY96" fmla="*/ 4750537 h 6118221"/>
              <a:gd name="connsiteX97" fmla="*/ 5219011 w 12153163"/>
              <a:gd name="connsiteY97" fmla="*/ 4749140 h 6118221"/>
              <a:gd name="connsiteX98" fmla="*/ 5248760 w 12153163"/>
              <a:gd name="connsiteY98" fmla="*/ 4723134 h 6118221"/>
              <a:gd name="connsiteX99" fmla="*/ 6319138 w 12153163"/>
              <a:gd name="connsiteY99" fmla="*/ 5121920 h 6118221"/>
              <a:gd name="connsiteX100" fmla="*/ 6321061 w 12153163"/>
              <a:gd name="connsiteY100" fmla="*/ 5153391 h 6118221"/>
              <a:gd name="connsiteX101" fmla="*/ 6391933 w 12153163"/>
              <a:gd name="connsiteY101" fmla="*/ 5186287 h 6118221"/>
              <a:gd name="connsiteX102" fmla="*/ 6424830 w 12153163"/>
              <a:gd name="connsiteY102" fmla="*/ 5115414 h 6118221"/>
              <a:gd name="connsiteX103" fmla="*/ 6404036 w 12153163"/>
              <a:gd name="connsiteY103" fmla="*/ 5088731 h 6118221"/>
              <a:gd name="connsiteX104" fmla="*/ 6746055 w 12153163"/>
              <a:gd name="connsiteY104" fmla="*/ 4414305 h 6118221"/>
              <a:gd name="connsiteX105" fmla="*/ 6816604 w 12153163"/>
              <a:gd name="connsiteY105" fmla="*/ 4380731 h 6118221"/>
              <a:gd name="connsiteX106" fmla="*/ 6819113 w 12153163"/>
              <a:gd name="connsiteY106" fmla="*/ 4353592 h 6118221"/>
              <a:gd name="connsiteX107" fmla="*/ 8556834 w 12153163"/>
              <a:gd name="connsiteY107" fmla="*/ 3856146 h 6118221"/>
              <a:gd name="connsiteX108" fmla="*/ 8554810 w 12153163"/>
              <a:gd name="connsiteY108" fmla="*/ 3849265 h 6118221"/>
              <a:gd name="connsiteX109" fmla="*/ 8593768 w 12153163"/>
              <a:gd name="connsiteY109" fmla="*/ 3883973 h 6118221"/>
              <a:gd name="connsiteX110" fmla="*/ 8516560 w 12153163"/>
              <a:gd name="connsiteY110" fmla="*/ 4591184 h 6118221"/>
              <a:gd name="connsiteX111" fmla="*/ 8462253 w 12153163"/>
              <a:gd name="connsiteY111" fmla="*/ 4647354 h 6118221"/>
              <a:gd name="connsiteX112" fmla="*/ 8518422 w 12153163"/>
              <a:gd name="connsiteY112" fmla="*/ 4701662 h 6118221"/>
              <a:gd name="connsiteX113" fmla="*/ 8570494 w 12153163"/>
              <a:gd name="connsiteY113" fmla="*/ 4662016 h 6118221"/>
              <a:gd name="connsiteX114" fmla="*/ 10086409 w 12153163"/>
              <a:gd name="connsiteY114" fmla="*/ 4920049 h 6118221"/>
              <a:gd name="connsiteX115" fmla="*/ 10138116 w 12153163"/>
              <a:gd name="connsiteY115" fmla="*/ 4975601 h 6118221"/>
              <a:gd name="connsiteX116" fmla="*/ 10165437 w 12153163"/>
              <a:gd name="connsiteY116" fmla="*/ 5625640 h 6118221"/>
              <a:gd name="connsiteX117" fmla="*/ 10158859 w 12153163"/>
              <a:gd name="connsiteY117" fmla="*/ 5627563 h 6118221"/>
              <a:gd name="connsiteX118" fmla="*/ 10125872 w 12153163"/>
              <a:gd name="connsiteY118" fmla="*/ 5698375 h 6118221"/>
              <a:gd name="connsiteX119" fmla="*/ 10196603 w 12153163"/>
              <a:gd name="connsiteY119" fmla="*/ 5731403 h 6118221"/>
              <a:gd name="connsiteX120" fmla="*/ 10229085 w 12153163"/>
              <a:gd name="connsiteY120" fmla="*/ 5699913 h 6118221"/>
              <a:gd name="connsiteX121" fmla="*/ 12042697 w 12153163"/>
              <a:gd name="connsiteY121" fmla="*/ 6059033 h 6118221"/>
              <a:gd name="connsiteX122" fmla="*/ 12094101 w 12153163"/>
              <a:gd name="connsiteY122" fmla="*/ 6117894 h 6118221"/>
              <a:gd name="connsiteX123" fmla="*/ 12152892 w 12153163"/>
              <a:gd name="connsiteY123" fmla="*/ 6066521 h 6118221"/>
              <a:gd name="connsiteX124" fmla="*/ 12149654 w 12153163"/>
              <a:gd name="connsiteY124" fmla="*/ 6043652 h 6118221"/>
              <a:gd name="connsiteX125" fmla="*/ 12083173 w 12153163"/>
              <a:gd name="connsiteY125" fmla="*/ 6009956 h 6118221"/>
              <a:gd name="connsiteX126" fmla="*/ 12078821 w 12153163"/>
              <a:gd name="connsiteY126" fmla="*/ 6011373 h 6118221"/>
              <a:gd name="connsiteX127" fmla="*/ 12054132 w 12153163"/>
              <a:gd name="connsiteY127" fmla="*/ 6029486 h 6118221"/>
              <a:gd name="connsiteX128" fmla="*/ 10834398 w 12153163"/>
              <a:gd name="connsiteY128" fmla="*/ 5318025 h 6118221"/>
              <a:gd name="connsiteX129" fmla="*/ 11862783 w 12153163"/>
              <a:gd name="connsiteY129" fmla="*/ 4736896 h 6118221"/>
              <a:gd name="connsiteX130" fmla="*/ 11907509 w 12153163"/>
              <a:gd name="connsiteY130" fmla="*/ 4758955 h 6118221"/>
              <a:gd name="connsiteX131" fmla="*/ 10192050 w 12153163"/>
              <a:gd name="connsiteY131" fmla="*/ 4943423 h 6118221"/>
              <a:gd name="connsiteX132" fmla="*/ 10196805 w 12153163"/>
              <a:gd name="connsiteY132" fmla="*/ 4923185 h 6118221"/>
              <a:gd name="connsiteX133" fmla="*/ 11853474 w 12153163"/>
              <a:gd name="connsiteY133" fmla="*/ 4717265 h 6118221"/>
              <a:gd name="connsiteX134" fmla="*/ 11855092 w 12153163"/>
              <a:gd name="connsiteY134" fmla="*/ 4722527 h 6118221"/>
              <a:gd name="connsiteX135" fmla="*/ 11855801 w 12153163"/>
              <a:gd name="connsiteY135" fmla="*/ 4724247 h 6118221"/>
              <a:gd name="connsiteX136" fmla="*/ 10820131 w 12153163"/>
              <a:gd name="connsiteY136" fmla="*/ 5309424 h 6118221"/>
              <a:gd name="connsiteX137" fmla="*/ 8544084 w 12153163"/>
              <a:gd name="connsiteY137" fmla="*/ 4597862 h 6118221"/>
              <a:gd name="connsiteX138" fmla="*/ 9031714 w 12153163"/>
              <a:gd name="connsiteY138" fmla="*/ 3340385 h 6118221"/>
              <a:gd name="connsiteX139" fmla="*/ 9069458 w 12153163"/>
              <a:gd name="connsiteY139" fmla="*/ 3336135 h 6118221"/>
              <a:gd name="connsiteX140" fmla="*/ 9410972 w 12153163"/>
              <a:gd name="connsiteY140" fmla="*/ 3844914 h 6118221"/>
              <a:gd name="connsiteX141" fmla="*/ 8554000 w 12153163"/>
              <a:gd name="connsiteY141" fmla="*/ 4604642 h 6118221"/>
              <a:gd name="connsiteX142" fmla="*/ 8544084 w 12153163"/>
              <a:gd name="connsiteY142" fmla="*/ 4597862 h 6118221"/>
              <a:gd name="connsiteX143" fmla="*/ 538104 w 12153163"/>
              <a:gd name="connsiteY143" fmla="*/ 5088528 h 6118221"/>
              <a:gd name="connsiteX144" fmla="*/ 873545 w 12153163"/>
              <a:gd name="connsiteY144" fmla="*/ 4705325 h 6118221"/>
              <a:gd name="connsiteX145" fmla="*/ 923229 w 12153163"/>
              <a:gd name="connsiteY145" fmla="*/ 4711396 h 6118221"/>
              <a:gd name="connsiteX146" fmla="*/ 923229 w 12153163"/>
              <a:gd name="connsiteY146" fmla="*/ 4711396 h 6118221"/>
              <a:gd name="connsiteX147" fmla="*/ 1304308 w 12153163"/>
              <a:gd name="connsiteY147" fmla="*/ 5401405 h 6118221"/>
              <a:gd name="connsiteX148" fmla="*/ 1294189 w 12153163"/>
              <a:gd name="connsiteY148" fmla="*/ 5413851 h 6118221"/>
              <a:gd name="connsiteX149" fmla="*/ 2670057 w 12153163"/>
              <a:gd name="connsiteY149" fmla="*/ 3225131 h 6118221"/>
              <a:gd name="connsiteX150" fmla="*/ 1639041 w 12153163"/>
              <a:gd name="connsiteY150" fmla="*/ 4042435 h 6118221"/>
              <a:gd name="connsiteX151" fmla="*/ 1630744 w 12153163"/>
              <a:gd name="connsiteY151" fmla="*/ 4035858 h 6118221"/>
              <a:gd name="connsiteX152" fmla="*/ 2092368 w 12153163"/>
              <a:gd name="connsiteY152" fmla="*/ 3080936 h 6118221"/>
              <a:gd name="connsiteX153" fmla="*/ 2128797 w 12153163"/>
              <a:gd name="connsiteY153" fmla="*/ 3080936 h 6118221"/>
              <a:gd name="connsiteX154" fmla="*/ 2159153 w 12153163"/>
              <a:gd name="connsiteY154" fmla="*/ 3053311 h 6118221"/>
              <a:gd name="connsiteX155" fmla="*/ 9837483 w 12153163"/>
              <a:gd name="connsiteY155" fmla="*/ 108506 h 6118221"/>
              <a:gd name="connsiteX156" fmla="*/ 9853875 w 12153163"/>
              <a:gd name="connsiteY156" fmla="*/ 98893 h 6118221"/>
              <a:gd name="connsiteX157" fmla="*/ 10295870 w 12153163"/>
              <a:gd name="connsiteY157" fmla="*/ 504054 h 6118221"/>
              <a:gd name="connsiteX158" fmla="*/ 9555671 w 12153163"/>
              <a:gd name="connsiteY158" fmla="*/ 846883 h 6118221"/>
              <a:gd name="connsiteX159" fmla="*/ 9807835 w 12153163"/>
              <a:gd name="connsiteY159" fmla="*/ 110429 h 6118221"/>
              <a:gd name="connsiteX160" fmla="*/ 9837483 w 12153163"/>
              <a:gd name="connsiteY160" fmla="*/ 108202 h 6118221"/>
              <a:gd name="connsiteX161" fmla="*/ 10137407 w 12153163"/>
              <a:gd name="connsiteY161" fmla="*/ 4866317 h 6118221"/>
              <a:gd name="connsiteX162" fmla="*/ 9837989 w 12153163"/>
              <a:gd name="connsiteY162" fmla="*/ 3544888 h 6118221"/>
              <a:gd name="connsiteX163" fmla="*/ 9851447 w 12153163"/>
              <a:gd name="connsiteY163" fmla="*/ 3537602 h 6118221"/>
              <a:gd name="connsiteX164" fmla="*/ 10636978 w 12153163"/>
              <a:gd name="connsiteY164" fmla="*/ 4365127 h 6118221"/>
              <a:gd name="connsiteX165" fmla="*/ 10174949 w 12153163"/>
              <a:gd name="connsiteY165" fmla="*/ 4877043 h 6118221"/>
              <a:gd name="connsiteX166" fmla="*/ 10137407 w 12153163"/>
              <a:gd name="connsiteY166" fmla="*/ 4866013 h 6118221"/>
              <a:gd name="connsiteX167" fmla="*/ 6745144 w 12153163"/>
              <a:gd name="connsiteY167" fmla="*/ 4310283 h 6118221"/>
              <a:gd name="connsiteX168" fmla="*/ 6737252 w 12153163"/>
              <a:gd name="connsiteY168" fmla="*/ 4313926 h 6118221"/>
              <a:gd name="connsiteX169" fmla="*/ 6675324 w 12153163"/>
              <a:gd name="connsiteY169" fmla="*/ 4230242 h 6118221"/>
              <a:gd name="connsiteX170" fmla="*/ 6908969 w 12153163"/>
              <a:gd name="connsiteY170" fmla="*/ 3514532 h 6118221"/>
              <a:gd name="connsiteX171" fmla="*/ 6767305 w 12153163"/>
              <a:gd name="connsiteY171" fmla="*/ 4307045 h 6118221"/>
              <a:gd name="connsiteX172" fmla="*/ 6745144 w 12153163"/>
              <a:gd name="connsiteY172" fmla="*/ 4310283 h 6118221"/>
              <a:gd name="connsiteX173" fmla="*/ 6374691 w 12153163"/>
              <a:gd name="connsiteY173" fmla="*/ 5079320 h 6118221"/>
              <a:gd name="connsiteX174" fmla="*/ 6249014 w 12153163"/>
              <a:gd name="connsiteY174" fmla="*/ 3703755 h 6118221"/>
              <a:gd name="connsiteX175" fmla="*/ 6255996 w 12153163"/>
              <a:gd name="connsiteY175" fmla="*/ 3701731 h 6118221"/>
              <a:gd name="connsiteX176" fmla="*/ 6263788 w 12153163"/>
              <a:gd name="connsiteY176" fmla="*/ 3698089 h 6118221"/>
              <a:gd name="connsiteX177" fmla="*/ 6659539 w 12153163"/>
              <a:gd name="connsiteY177" fmla="*/ 4232772 h 6118221"/>
              <a:gd name="connsiteX178" fmla="*/ 6382786 w 12153163"/>
              <a:gd name="connsiteY178" fmla="*/ 5080129 h 6118221"/>
              <a:gd name="connsiteX179" fmla="*/ 6374691 w 12153163"/>
              <a:gd name="connsiteY179" fmla="*/ 5079219 h 6118221"/>
              <a:gd name="connsiteX180" fmla="*/ 5200898 w 12153163"/>
              <a:gd name="connsiteY180" fmla="*/ 4641677 h 6118221"/>
              <a:gd name="connsiteX181" fmla="*/ 5091310 w 12153163"/>
              <a:gd name="connsiteY181" fmla="*/ 3743624 h 6118221"/>
              <a:gd name="connsiteX182" fmla="*/ 5096673 w 12153163"/>
              <a:gd name="connsiteY182" fmla="*/ 3741903 h 6118221"/>
              <a:gd name="connsiteX183" fmla="*/ 5108816 w 12153163"/>
              <a:gd name="connsiteY183" fmla="*/ 3735529 h 6118221"/>
              <a:gd name="connsiteX184" fmla="*/ 5600089 w 12153163"/>
              <a:gd name="connsiteY184" fmla="*/ 4283366 h 6118221"/>
              <a:gd name="connsiteX185" fmla="*/ 5233987 w 12153163"/>
              <a:gd name="connsiteY185" fmla="*/ 4653010 h 6118221"/>
              <a:gd name="connsiteX186" fmla="*/ 5200392 w 12153163"/>
              <a:gd name="connsiteY186" fmla="*/ 4641576 h 6118221"/>
              <a:gd name="connsiteX187" fmla="*/ 3539676 w 12153163"/>
              <a:gd name="connsiteY187" fmla="*/ 3734415 h 6118221"/>
              <a:gd name="connsiteX188" fmla="*/ 3713620 w 12153163"/>
              <a:gd name="connsiteY188" fmla="*/ 3455639 h 6118221"/>
              <a:gd name="connsiteX189" fmla="*/ 3755614 w 12153163"/>
              <a:gd name="connsiteY189" fmla="*/ 3457359 h 6118221"/>
              <a:gd name="connsiteX190" fmla="*/ 3763101 w 12153163"/>
              <a:gd name="connsiteY190" fmla="*/ 3453818 h 6118221"/>
              <a:gd name="connsiteX191" fmla="*/ 4413545 w 12153163"/>
              <a:gd name="connsiteY191" fmla="*/ 4346205 h 6118221"/>
              <a:gd name="connsiteX192" fmla="*/ 4411521 w 12153163"/>
              <a:gd name="connsiteY192" fmla="*/ 4348735 h 6118221"/>
              <a:gd name="connsiteX193" fmla="*/ 3066111 w 12153163"/>
              <a:gd name="connsiteY193" fmla="*/ 4423108 h 6118221"/>
              <a:gd name="connsiteX194" fmla="*/ 2971499 w 12153163"/>
              <a:gd name="connsiteY194" fmla="*/ 3718124 h 6118221"/>
              <a:gd name="connsiteX195" fmla="*/ 2922220 w 12153163"/>
              <a:gd name="connsiteY195" fmla="*/ 3351313 h 6118221"/>
              <a:gd name="connsiteX196" fmla="*/ 2926976 w 12153163"/>
              <a:gd name="connsiteY196" fmla="*/ 3349795 h 6118221"/>
              <a:gd name="connsiteX197" fmla="*/ 2948631 w 12153163"/>
              <a:gd name="connsiteY197" fmla="*/ 3335325 h 6118221"/>
              <a:gd name="connsiteX198" fmla="*/ 3520551 w 12153163"/>
              <a:gd name="connsiteY198" fmla="*/ 3738261 h 6118221"/>
              <a:gd name="connsiteX199" fmla="*/ 3089890 w 12153163"/>
              <a:gd name="connsiteY199" fmla="*/ 4428472 h 6118221"/>
              <a:gd name="connsiteX200" fmla="*/ 3066111 w 12153163"/>
              <a:gd name="connsiteY200" fmla="*/ 4423108 h 6118221"/>
              <a:gd name="connsiteX201" fmla="*/ 2419917 w 12153163"/>
              <a:gd name="connsiteY201" fmla="*/ 5250127 h 6118221"/>
              <a:gd name="connsiteX202" fmla="*/ 1455889 w 12153163"/>
              <a:gd name="connsiteY202" fmla="*/ 4872894 h 6118221"/>
              <a:gd name="connsiteX203" fmla="*/ 1597554 w 12153163"/>
              <a:gd name="connsiteY203" fmla="*/ 4137148 h 6118221"/>
              <a:gd name="connsiteX204" fmla="*/ 1619916 w 12153163"/>
              <a:gd name="connsiteY204" fmla="*/ 4133809 h 6118221"/>
              <a:gd name="connsiteX205" fmla="*/ 1627202 w 12153163"/>
              <a:gd name="connsiteY205" fmla="*/ 4130470 h 6118221"/>
              <a:gd name="connsiteX206" fmla="*/ 2427911 w 12153163"/>
              <a:gd name="connsiteY206" fmla="*/ 5235354 h 6118221"/>
              <a:gd name="connsiteX207" fmla="*/ 2419917 w 12153163"/>
              <a:gd name="connsiteY207" fmla="*/ 5250127 h 6118221"/>
              <a:gd name="connsiteX208" fmla="*/ 1323129 w 12153163"/>
              <a:gd name="connsiteY208" fmla="*/ 5390072 h 6118221"/>
              <a:gd name="connsiteX209" fmla="*/ 1316349 w 12153163"/>
              <a:gd name="connsiteY209" fmla="*/ 5393108 h 6118221"/>
              <a:gd name="connsiteX210" fmla="*/ 936080 w 12153163"/>
              <a:gd name="connsiteY210" fmla="*/ 4705022 h 6118221"/>
              <a:gd name="connsiteX211" fmla="*/ 950044 w 12153163"/>
              <a:gd name="connsiteY211" fmla="*/ 4690754 h 6118221"/>
              <a:gd name="connsiteX212" fmla="*/ 1439698 w 12153163"/>
              <a:gd name="connsiteY212" fmla="*/ 4882305 h 6118221"/>
              <a:gd name="connsiteX213" fmla="*/ 1342658 w 12153163"/>
              <a:gd name="connsiteY213" fmla="*/ 5387137 h 6118221"/>
              <a:gd name="connsiteX214" fmla="*/ 1323129 w 12153163"/>
              <a:gd name="connsiteY214" fmla="*/ 5390072 h 6118221"/>
              <a:gd name="connsiteX215" fmla="*/ 1583488 w 12153163"/>
              <a:gd name="connsiteY215" fmla="*/ 4134416 h 6118221"/>
              <a:gd name="connsiteX216" fmla="*/ 1442633 w 12153163"/>
              <a:gd name="connsiteY216" fmla="*/ 4867632 h 6118221"/>
              <a:gd name="connsiteX217" fmla="*/ 956925 w 12153163"/>
              <a:gd name="connsiteY217" fmla="*/ 4677498 h 6118221"/>
              <a:gd name="connsiteX218" fmla="*/ 956925 w 12153163"/>
              <a:gd name="connsiteY218" fmla="*/ 4640463 h 6118221"/>
              <a:gd name="connsiteX219" fmla="*/ 954598 w 12153163"/>
              <a:gd name="connsiteY219" fmla="*/ 4635100 h 6118221"/>
              <a:gd name="connsiteX220" fmla="*/ 1563250 w 12153163"/>
              <a:gd name="connsiteY220" fmla="*/ 4122273 h 6118221"/>
              <a:gd name="connsiteX221" fmla="*/ 1583488 w 12153163"/>
              <a:gd name="connsiteY221" fmla="*/ 4134416 h 6118221"/>
              <a:gd name="connsiteX222" fmla="*/ 1652600 w 12153163"/>
              <a:gd name="connsiteY222" fmla="*/ 4062977 h 6118221"/>
              <a:gd name="connsiteX223" fmla="*/ 1651386 w 12153163"/>
              <a:gd name="connsiteY223" fmla="*/ 4059941 h 6118221"/>
              <a:gd name="connsiteX224" fmla="*/ 2073142 w 12153163"/>
              <a:gd name="connsiteY224" fmla="*/ 3806968 h 6118221"/>
              <a:gd name="connsiteX225" fmla="*/ 2864846 w 12153163"/>
              <a:gd name="connsiteY225" fmla="*/ 3332189 h 6118221"/>
              <a:gd name="connsiteX226" fmla="*/ 2889233 w 12153163"/>
              <a:gd name="connsiteY226" fmla="*/ 3349897 h 6118221"/>
              <a:gd name="connsiteX227" fmla="*/ 2662569 w 12153163"/>
              <a:gd name="connsiteY227" fmla="*/ 4362598 h 6118221"/>
              <a:gd name="connsiteX228" fmla="*/ 1655231 w 12153163"/>
              <a:gd name="connsiteY228" fmla="*/ 4089387 h 6118221"/>
              <a:gd name="connsiteX229" fmla="*/ 1652398 w 12153163"/>
              <a:gd name="connsiteY229" fmla="*/ 4062977 h 6118221"/>
              <a:gd name="connsiteX230" fmla="*/ 2956928 w 12153163"/>
              <a:gd name="connsiteY230" fmla="*/ 3323689 h 6118221"/>
              <a:gd name="connsiteX231" fmla="*/ 2961481 w 12153163"/>
              <a:gd name="connsiteY231" fmla="*/ 3312052 h 6118221"/>
              <a:gd name="connsiteX232" fmla="*/ 3681543 w 12153163"/>
              <a:gd name="connsiteY232" fmla="*/ 3405449 h 6118221"/>
              <a:gd name="connsiteX233" fmla="*/ 3684883 w 12153163"/>
              <a:gd name="connsiteY233" fmla="*/ 3424473 h 6118221"/>
              <a:gd name="connsiteX234" fmla="*/ 3701781 w 12153163"/>
              <a:gd name="connsiteY234" fmla="*/ 3448152 h 6118221"/>
              <a:gd name="connsiteX235" fmla="*/ 3528242 w 12153163"/>
              <a:gd name="connsiteY235" fmla="*/ 3726219 h 6118221"/>
              <a:gd name="connsiteX236" fmla="*/ 6911499 w 12153163"/>
              <a:gd name="connsiteY236" fmla="*/ 2169324 h 6118221"/>
              <a:gd name="connsiteX237" fmla="*/ 6447750 w 12153163"/>
              <a:gd name="connsiteY237" fmla="*/ 3149644 h 6118221"/>
              <a:gd name="connsiteX238" fmla="*/ 6078410 w 12153163"/>
              <a:gd name="connsiteY238" fmla="*/ 2957384 h 6118221"/>
              <a:gd name="connsiteX239" fmla="*/ 6078410 w 12153163"/>
              <a:gd name="connsiteY239" fmla="*/ 2918629 h 6118221"/>
              <a:gd name="connsiteX240" fmla="*/ 6072743 w 12153163"/>
              <a:gd name="connsiteY240" fmla="*/ 2907397 h 6118221"/>
              <a:gd name="connsiteX241" fmla="*/ 6904922 w 12153163"/>
              <a:gd name="connsiteY241" fmla="*/ 2164568 h 6118221"/>
              <a:gd name="connsiteX242" fmla="*/ 6911499 w 12153163"/>
              <a:gd name="connsiteY242" fmla="*/ 2169324 h 6118221"/>
              <a:gd name="connsiteX243" fmla="*/ 6927285 w 12153163"/>
              <a:gd name="connsiteY243" fmla="*/ 3133352 h 6118221"/>
              <a:gd name="connsiteX244" fmla="*/ 6926273 w 12153163"/>
              <a:gd name="connsiteY244" fmla="*/ 3360016 h 6118221"/>
              <a:gd name="connsiteX245" fmla="*/ 6915648 w 12153163"/>
              <a:gd name="connsiteY245" fmla="*/ 3362748 h 6118221"/>
              <a:gd name="connsiteX246" fmla="*/ 6891261 w 12153163"/>
              <a:gd name="connsiteY246" fmla="*/ 3380456 h 6118221"/>
              <a:gd name="connsiteX247" fmla="*/ 6460803 w 12153163"/>
              <a:gd name="connsiteY247" fmla="*/ 3156626 h 6118221"/>
              <a:gd name="connsiteX248" fmla="*/ 6924755 w 12153163"/>
              <a:gd name="connsiteY248" fmla="*/ 2175800 h 6118221"/>
              <a:gd name="connsiteX249" fmla="*/ 6934267 w 12153163"/>
              <a:gd name="connsiteY249" fmla="*/ 2178026 h 6118221"/>
              <a:gd name="connsiteX250" fmla="*/ 10883778 w 12153163"/>
              <a:gd name="connsiteY250" fmla="*/ 1101171 h 6118221"/>
              <a:gd name="connsiteX251" fmla="*/ 10904016 w 12153163"/>
              <a:gd name="connsiteY251" fmla="*/ 1127683 h 6118221"/>
              <a:gd name="connsiteX252" fmla="*/ 10482261 w 12153163"/>
              <a:gd name="connsiteY252" fmla="*/ 1952981 h 6118221"/>
              <a:gd name="connsiteX253" fmla="*/ 9541202 w 12153163"/>
              <a:gd name="connsiteY253" fmla="*/ 915894 h 6118221"/>
              <a:gd name="connsiteX254" fmla="*/ 9552332 w 12153163"/>
              <a:gd name="connsiteY254" fmla="*/ 894847 h 6118221"/>
              <a:gd name="connsiteX255" fmla="*/ 10880338 w 12153163"/>
              <a:gd name="connsiteY255" fmla="*/ 1081541 h 6118221"/>
              <a:gd name="connsiteX256" fmla="*/ 10883981 w 12153163"/>
              <a:gd name="connsiteY256" fmla="*/ 1101576 h 6118221"/>
              <a:gd name="connsiteX257" fmla="*/ 11073406 w 12153163"/>
              <a:gd name="connsiteY257" fmla="*/ 2601199 h 6118221"/>
              <a:gd name="connsiteX258" fmla="*/ 11084841 w 12153163"/>
              <a:gd name="connsiteY258" fmla="*/ 2619817 h 6118221"/>
              <a:gd name="connsiteX259" fmla="*/ 10617044 w 12153163"/>
              <a:gd name="connsiteY259" fmla="*/ 3185870 h 6118221"/>
              <a:gd name="connsiteX260" fmla="*/ 10592050 w 12153163"/>
              <a:gd name="connsiteY260" fmla="*/ 3177572 h 6118221"/>
              <a:gd name="connsiteX261" fmla="*/ 10581121 w 12153163"/>
              <a:gd name="connsiteY261" fmla="*/ 2604538 h 6118221"/>
              <a:gd name="connsiteX262" fmla="*/ 11070775 w 12153163"/>
              <a:gd name="connsiteY262" fmla="*/ 2590776 h 6118221"/>
              <a:gd name="connsiteX263" fmla="*/ 11073609 w 12153163"/>
              <a:gd name="connsiteY263" fmla="*/ 2601603 h 6118221"/>
              <a:gd name="connsiteX264" fmla="*/ 10921623 w 12153163"/>
              <a:gd name="connsiteY264" fmla="*/ 4623058 h 6118221"/>
              <a:gd name="connsiteX265" fmla="*/ 10908064 w 12153163"/>
              <a:gd name="connsiteY265" fmla="*/ 4630344 h 6118221"/>
              <a:gd name="connsiteX266" fmla="*/ 10656407 w 12153163"/>
              <a:gd name="connsiteY266" fmla="*/ 4365127 h 6118221"/>
              <a:gd name="connsiteX267" fmla="*/ 10941861 w 12153163"/>
              <a:gd name="connsiteY267" fmla="*/ 4048911 h 6118221"/>
              <a:gd name="connsiteX268" fmla="*/ 10964729 w 12153163"/>
              <a:gd name="connsiteY268" fmla="*/ 4058018 h 6118221"/>
              <a:gd name="connsiteX269" fmla="*/ 10936801 w 12153163"/>
              <a:gd name="connsiteY269" fmla="*/ 4620630 h 6118221"/>
              <a:gd name="connsiteX270" fmla="*/ 10922231 w 12153163"/>
              <a:gd name="connsiteY270" fmla="*/ 4623463 h 6118221"/>
              <a:gd name="connsiteX271" fmla="*/ 9045982 w 12153163"/>
              <a:gd name="connsiteY271" fmla="*/ 3231809 h 6118221"/>
              <a:gd name="connsiteX272" fmla="*/ 9011679 w 12153163"/>
              <a:gd name="connsiteY272" fmla="*/ 2566187 h 6118221"/>
              <a:gd name="connsiteX273" fmla="*/ 9013905 w 12153163"/>
              <a:gd name="connsiteY273" fmla="*/ 2565580 h 6118221"/>
              <a:gd name="connsiteX274" fmla="*/ 9024631 w 12153163"/>
              <a:gd name="connsiteY274" fmla="*/ 2560217 h 6118221"/>
              <a:gd name="connsiteX275" fmla="*/ 9431108 w 12153163"/>
              <a:gd name="connsiteY275" fmla="*/ 3043193 h 6118221"/>
              <a:gd name="connsiteX276" fmla="*/ 9087874 w 12153163"/>
              <a:gd name="connsiteY276" fmla="*/ 3252047 h 6118221"/>
              <a:gd name="connsiteX277" fmla="*/ 9045982 w 12153163"/>
              <a:gd name="connsiteY277" fmla="*/ 3231809 h 6118221"/>
              <a:gd name="connsiteX278" fmla="*/ 4435200 w 12153163"/>
              <a:gd name="connsiteY278" fmla="*/ 4331836 h 6118221"/>
              <a:gd name="connsiteX279" fmla="*/ 4424474 w 12153163"/>
              <a:gd name="connsiteY279" fmla="*/ 4337098 h 6118221"/>
              <a:gd name="connsiteX280" fmla="*/ 3774536 w 12153163"/>
              <a:gd name="connsiteY280" fmla="*/ 3445521 h 6118221"/>
              <a:gd name="connsiteX281" fmla="*/ 3788702 w 12153163"/>
              <a:gd name="connsiteY281" fmla="*/ 3423765 h 6118221"/>
              <a:gd name="connsiteX282" fmla="*/ 4666720 w 12153163"/>
              <a:gd name="connsiteY282" fmla="*/ 3610155 h 6118221"/>
              <a:gd name="connsiteX283" fmla="*/ 4459485 w 12153163"/>
              <a:gd name="connsiteY283" fmla="*/ 4328598 h 6118221"/>
              <a:gd name="connsiteX284" fmla="*/ 4435200 w 12153163"/>
              <a:gd name="connsiteY284" fmla="*/ 4331836 h 6118221"/>
              <a:gd name="connsiteX285" fmla="*/ 4941145 w 12153163"/>
              <a:gd name="connsiteY285" fmla="*/ 2709876 h 6118221"/>
              <a:gd name="connsiteX286" fmla="*/ 4949139 w 12153163"/>
              <a:gd name="connsiteY286" fmla="*/ 2710483 h 6118221"/>
              <a:gd name="connsiteX287" fmla="*/ 5016733 w 12153163"/>
              <a:gd name="connsiteY287" fmla="*/ 3258321 h 6118221"/>
              <a:gd name="connsiteX288" fmla="*/ 5063281 w 12153163"/>
              <a:gd name="connsiteY288" fmla="*/ 3636566 h 6118221"/>
              <a:gd name="connsiteX289" fmla="*/ 5058120 w 12153163"/>
              <a:gd name="connsiteY289" fmla="*/ 3638184 h 6118221"/>
              <a:gd name="connsiteX290" fmla="*/ 5024930 w 12153163"/>
              <a:gd name="connsiteY290" fmla="*/ 3671779 h 6118221"/>
              <a:gd name="connsiteX291" fmla="*/ 4684530 w 12153163"/>
              <a:gd name="connsiteY291" fmla="*/ 3599531 h 6118221"/>
              <a:gd name="connsiteX292" fmla="*/ 6441780 w 12153163"/>
              <a:gd name="connsiteY292" fmla="*/ 3162899 h 6118221"/>
              <a:gd name="connsiteX293" fmla="*/ 6237580 w 12153163"/>
              <a:gd name="connsiteY293" fmla="*/ 3594673 h 6118221"/>
              <a:gd name="connsiteX294" fmla="*/ 6218051 w 12153163"/>
              <a:gd name="connsiteY294" fmla="*/ 3598013 h 6118221"/>
              <a:gd name="connsiteX295" fmla="*/ 6207932 w 12153163"/>
              <a:gd name="connsiteY295" fmla="*/ 3602971 h 6118221"/>
              <a:gd name="connsiteX296" fmla="*/ 6047648 w 12153163"/>
              <a:gd name="connsiteY296" fmla="*/ 2988955 h 6118221"/>
              <a:gd name="connsiteX297" fmla="*/ 6071731 w 12153163"/>
              <a:gd name="connsiteY297" fmla="*/ 2970134 h 6118221"/>
              <a:gd name="connsiteX298" fmla="*/ 6033988 w 12153163"/>
              <a:gd name="connsiteY298" fmla="*/ 2993003 h 6118221"/>
              <a:gd name="connsiteX299" fmla="*/ 6195890 w 12153163"/>
              <a:gd name="connsiteY299" fmla="*/ 3613191 h 6118221"/>
              <a:gd name="connsiteX300" fmla="*/ 6186783 w 12153163"/>
              <a:gd name="connsiteY300" fmla="*/ 3627458 h 6118221"/>
              <a:gd name="connsiteX301" fmla="*/ 5678409 w 12153163"/>
              <a:gd name="connsiteY301" fmla="*/ 3224220 h 6118221"/>
              <a:gd name="connsiteX302" fmla="*/ 5989060 w 12153163"/>
              <a:gd name="connsiteY302" fmla="*/ 2978836 h 6118221"/>
              <a:gd name="connsiteX303" fmla="*/ 6033886 w 12153163"/>
              <a:gd name="connsiteY303" fmla="*/ 2993003 h 6118221"/>
              <a:gd name="connsiteX304" fmla="*/ 6182330 w 12153163"/>
              <a:gd name="connsiteY304" fmla="*/ 3642232 h 6118221"/>
              <a:gd name="connsiteX305" fmla="*/ 6181825 w 12153163"/>
              <a:gd name="connsiteY305" fmla="*/ 3652351 h 6118221"/>
              <a:gd name="connsiteX306" fmla="*/ 5131785 w 12153163"/>
              <a:gd name="connsiteY306" fmla="*/ 3680988 h 6118221"/>
              <a:gd name="connsiteX307" fmla="*/ 5129053 w 12153163"/>
              <a:gd name="connsiteY307" fmla="*/ 3670869 h 6118221"/>
              <a:gd name="connsiteX308" fmla="*/ 5124601 w 12153163"/>
              <a:gd name="connsiteY308" fmla="*/ 3661458 h 6118221"/>
              <a:gd name="connsiteX309" fmla="*/ 5666773 w 12153163"/>
              <a:gd name="connsiteY309" fmla="*/ 3233125 h 6118221"/>
              <a:gd name="connsiteX310" fmla="*/ 5115696 w 12153163"/>
              <a:gd name="connsiteY310" fmla="*/ 3650428 h 6118221"/>
              <a:gd name="connsiteX311" fmla="*/ 5077548 w 12153163"/>
              <a:gd name="connsiteY311" fmla="*/ 3634744 h 6118221"/>
              <a:gd name="connsiteX312" fmla="*/ 5029989 w 12153163"/>
              <a:gd name="connsiteY312" fmla="*/ 3249315 h 6118221"/>
              <a:gd name="connsiteX313" fmla="*/ 4963204 w 12153163"/>
              <a:gd name="connsiteY313" fmla="*/ 2708763 h 6118221"/>
              <a:gd name="connsiteX314" fmla="*/ 4968466 w 12153163"/>
              <a:gd name="connsiteY314" fmla="*/ 2707144 h 6118221"/>
              <a:gd name="connsiteX315" fmla="*/ 4987895 w 12153163"/>
              <a:gd name="connsiteY315" fmla="*/ 2694900 h 6118221"/>
              <a:gd name="connsiteX316" fmla="*/ 5655237 w 12153163"/>
              <a:gd name="connsiteY316" fmla="*/ 3224119 h 6118221"/>
              <a:gd name="connsiteX317" fmla="*/ 6286960 w 12153163"/>
              <a:gd name="connsiteY317" fmla="*/ 3626447 h 6118221"/>
              <a:gd name="connsiteX318" fmla="*/ 6252151 w 12153163"/>
              <a:gd name="connsiteY318" fmla="*/ 3596697 h 6118221"/>
              <a:gd name="connsiteX319" fmla="*/ 6454529 w 12153163"/>
              <a:gd name="connsiteY319" fmla="*/ 3169375 h 6118221"/>
              <a:gd name="connsiteX320" fmla="*/ 6883672 w 12153163"/>
              <a:gd name="connsiteY320" fmla="*/ 3392599 h 6118221"/>
              <a:gd name="connsiteX321" fmla="*/ 6879524 w 12153163"/>
              <a:gd name="connsiteY321" fmla="*/ 3421033 h 6118221"/>
              <a:gd name="connsiteX322" fmla="*/ 10557139 w 12153163"/>
              <a:gd name="connsiteY322" fmla="*/ 2107902 h 6118221"/>
              <a:gd name="connsiteX323" fmla="*/ 10566348 w 12153163"/>
              <a:gd name="connsiteY323" fmla="*/ 2590979 h 6118221"/>
              <a:gd name="connsiteX324" fmla="*/ 10209454 w 12153163"/>
              <a:gd name="connsiteY324" fmla="*/ 2601098 h 6118221"/>
              <a:gd name="connsiteX325" fmla="*/ 10193061 w 12153163"/>
              <a:gd name="connsiteY325" fmla="*/ 2569830 h 6118221"/>
              <a:gd name="connsiteX326" fmla="*/ 10536498 w 12153163"/>
              <a:gd name="connsiteY326" fmla="*/ 2101426 h 6118221"/>
              <a:gd name="connsiteX327" fmla="*/ 10557646 w 12153163"/>
              <a:gd name="connsiteY327" fmla="*/ 2108003 h 6118221"/>
              <a:gd name="connsiteX328" fmla="*/ 10569080 w 12153163"/>
              <a:gd name="connsiteY328" fmla="*/ 3181215 h 6118221"/>
              <a:gd name="connsiteX329" fmla="*/ 10560682 w 12153163"/>
              <a:gd name="connsiteY329" fmla="*/ 3185161 h 6118221"/>
              <a:gd name="connsiteX330" fmla="*/ 10192556 w 12153163"/>
              <a:gd name="connsiteY330" fmla="*/ 2650882 h 6118221"/>
              <a:gd name="connsiteX331" fmla="*/ 10210567 w 12153163"/>
              <a:gd name="connsiteY331" fmla="*/ 2615365 h 6118221"/>
              <a:gd name="connsiteX332" fmla="*/ 10567258 w 12153163"/>
              <a:gd name="connsiteY332" fmla="*/ 2605246 h 6118221"/>
              <a:gd name="connsiteX333" fmla="*/ 10578188 w 12153163"/>
              <a:gd name="connsiteY333" fmla="*/ 3178584 h 6118221"/>
              <a:gd name="connsiteX334" fmla="*/ 10569080 w 12153163"/>
              <a:gd name="connsiteY334" fmla="*/ 3181215 h 6118221"/>
              <a:gd name="connsiteX335" fmla="*/ 10548843 w 12153163"/>
              <a:gd name="connsiteY335" fmla="*/ 3193762 h 6118221"/>
              <a:gd name="connsiteX336" fmla="*/ 10532450 w 12153163"/>
              <a:gd name="connsiteY336" fmla="*/ 3236970 h 6118221"/>
              <a:gd name="connsiteX337" fmla="*/ 10262276 w 12153163"/>
              <a:gd name="connsiteY337" fmla="*/ 2777875 h 6118221"/>
              <a:gd name="connsiteX338" fmla="*/ 8999031 w 12153163"/>
              <a:gd name="connsiteY338" fmla="*/ 2458320 h 6118221"/>
              <a:gd name="connsiteX339" fmla="*/ 8952686 w 12153163"/>
              <a:gd name="connsiteY339" fmla="*/ 1680277 h 6118221"/>
              <a:gd name="connsiteX340" fmla="*/ 8961388 w 12153163"/>
              <a:gd name="connsiteY340" fmla="*/ 1677949 h 6118221"/>
              <a:gd name="connsiteX341" fmla="*/ 8980411 w 12153163"/>
              <a:gd name="connsiteY341" fmla="*/ 1666110 h 6118221"/>
              <a:gd name="connsiteX342" fmla="*/ 9195034 w 12153163"/>
              <a:gd name="connsiteY342" fmla="*/ 1840155 h 6118221"/>
              <a:gd name="connsiteX343" fmla="*/ 9004191 w 12153163"/>
              <a:gd name="connsiteY343" fmla="*/ 2459028 h 6118221"/>
              <a:gd name="connsiteX344" fmla="*/ 9046690 w 12153163"/>
              <a:gd name="connsiteY344" fmla="*/ 2494343 h 6118221"/>
              <a:gd name="connsiteX345" fmla="*/ 9017750 w 12153163"/>
              <a:gd name="connsiteY345" fmla="*/ 2463177 h 6118221"/>
              <a:gd name="connsiteX346" fmla="*/ 9206974 w 12153163"/>
              <a:gd name="connsiteY346" fmla="*/ 1849768 h 6118221"/>
              <a:gd name="connsiteX347" fmla="*/ 10108467 w 12153163"/>
              <a:gd name="connsiteY347" fmla="*/ 2580758 h 6118221"/>
              <a:gd name="connsiteX348" fmla="*/ 10101486 w 12153163"/>
              <a:gd name="connsiteY348" fmla="*/ 2598163 h 6118221"/>
              <a:gd name="connsiteX349" fmla="*/ 9050030 w 12153163"/>
              <a:gd name="connsiteY349" fmla="*/ 2510837 h 6118221"/>
              <a:gd name="connsiteX350" fmla="*/ 9046690 w 12153163"/>
              <a:gd name="connsiteY350" fmla="*/ 2494343 h 6118221"/>
              <a:gd name="connsiteX351" fmla="*/ 10117372 w 12153163"/>
              <a:gd name="connsiteY351" fmla="*/ 2569729 h 6118221"/>
              <a:gd name="connsiteX352" fmla="*/ 9211528 w 12153163"/>
              <a:gd name="connsiteY352" fmla="*/ 1835399 h 6118221"/>
              <a:gd name="connsiteX353" fmla="*/ 9489191 w 12153163"/>
              <a:gd name="connsiteY353" fmla="*/ 934816 h 6118221"/>
              <a:gd name="connsiteX354" fmla="*/ 9511047 w 12153163"/>
              <a:gd name="connsiteY354" fmla="*/ 934816 h 6118221"/>
              <a:gd name="connsiteX355" fmla="*/ 10129313 w 12153163"/>
              <a:gd name="connsiteY355" fmla="*/ 2561431 h 6118221"/>
              <a:gd name="connsiteX356" fmla="*/ 10117372 w 12153163"/>
              <a:gd name="connsiteY356" fmla="*/ 2569729 h 6118221"/>
              <a:gd name="connsiteX357" fmla="*/ 9471786 w 12153163"/>
              <a:gd name="connsiteY357" fmla="*/ 928441 h 6118221"/>
              <a:gd name="connsiteX358" fmla="*/ 9475630 w 12153163"/>
              <a:gd name="connsiteY358" fmla="*/ 930465 h 6118221"/>
              <a:gd name="connsiteX359" fmla="*/ 9199587 w 12153163"/>
              <a:gd name="connsiteY359" fmla="*/ 1825281 h 6118221"/>
              <a:gd name="connsiteX360" fmla="*/ 8989417 w 12153163"/>
              <a:gd name="connsiteY360" fmla="*/ 1654777 h 6118221"/>
              <a:gd name="connsiteX361" fmla="*/ 8994274 w 12153163"/>
              <a:gd name="connsiteY361" fmla="*/ 1606813 h 6118221"/>
              <a:gd name="connsiteX362" fmla="*/ 8980816 w 12153163"/>
              <a:gd name="connsiteY362" fmla="*/ 1586575 h 6118221"/>
              <a:gd name="connsiteX363" fmla="*/ 9118130 w 12153163"/>
              <a:gd name="connsiteY363" fmla="*/ 1402614 h 6118221"/>
              <a:gd name="connsiteX364" fmla="*/ 8938519 w 12153163"/>
              <a:gd name="connsiteY364" fmla="*/ 1681086 h 6118221"/>
              <a:gd name="connsiteX365" fmla="*/ 8984560 w 12153163"/>
              <a:gd name="connsiteY365" fmla="*/ 2459230 h 6118221"/>
              <a:gd name="connsiteX366" fmla="*/ 8975858 w 12153163"/>
              <a:gd name="connsiteY366" fmla="*/ 2461558 h 6118221"/>
              <a:gd name="connsiteX367" fmla="*/ 8946007 w 12153163"/>
              <a:gd name="connsiteY367" fmla="*/ 2487664 h 6118221"/>
              <a:gd name="connsiteX368" fmla="*/ 8658832 w 12153163"/>
              <a:gd name="connsiteY368" fmla="*/ 2361583 h 6118221"/>
              <a:gd name="connsiteX369" fmla="*/ 8928805 w 12153163"/>
              <a:gd name="connsiteY369" fmla="*/ 1679568 h 6118221"/>
              <a:gd name="connsiteX370" fmla="*/ 8938519 w 12153163"/>
              <a:gd name="connsiteY370" fmla="*/ 1681086 h 6118221"/>
              <a:gd name="connsiteX371" fmla="*/ 8941049 w 12153163"/>
              <a:gd name="connsiteY371" fmla="*/ 2500718 h 6118221"/>
              <a:gd name="connsiteX372" fmla="*/ 8951775 w 12153163"/>
              <a:gd name="connsiteY372" fmla="*/ 2547670 h 6118221"/>
              <a:gd name="connsiteX373" fmla="*/ 8340998 w 12153163"/>
              <a:gd name="connsiteY373" fmla="*/ 3183643 h 6118221"/>
              <a:gd name="connsiteX374" fmla="*/ 8334927 w 12153163"/>
              <a:gd name="connsiteY374" fmla="*/ 3179798 h 6118221"/>
              <a:gd name="connsiteX375" fmla="*/ 8653672 w 12153163"/>
              <a:gd name="connsiteY375" fmla="*/ 2374535 h 6118221"/>
              <a:gd name="connsiteX376" fmla="*/ 8360021 w 12153163"/>
              <a:gd name="connsiteY376" fmla="*/ 3209042 h 6118221"/>
              <a:gd name="connsiteX377" fmla="*/ 8351319 w 12153163"/>
              <a:gd name="connsiteY377" fmla="*/ 3193661 h 6118221"/>
              <a:gd name="connsiteX378" fmla="*/ 8964423 w 12153163"/>
              <a:gd name="connsiteY378" fmla="*/ 2559205 h 6118221"/>
              <a:gd name="connsiteX379" fmla="*/ 8972721 w 12153163"/>
              <a:gd name="connsiteY379" fmla="*/ 2563658 h 6118221"/>
              <a:gd name="connsiteX380" fmla="*/ 8769129 w 12153163"/>
              <a:gd name="connsiteY380" fmla="*/ 3261255 h 6118221"/>
              <a:gd name="connsiteX381" fmla="*/ 8363158 w 12153163"/>
              <a:gd name="connsiteY381" fmla="*/ 3226041 h 6118221"/>
              <a:gd name="connsiteX382" fmla="*/ 8360021 w 12153163"/>
              <a:gd name="connsiteY382" fmla="*/ 3209345 h 6118221"/>
              <a:gd name="connsiteX383" fmla="*/ 9035560 w 12153163"/>
              <a:gd name="connsiteY383" fmla="*/ 2550402 h 6118221"/>
              <a:gd name="connsiteX384" fmla="*/ 9048815 w 12153163"/>
              <a:gd name="connsiteY384" fmla="*/ 2524700 h 6118221"/>
              <a:gd name="connsiteX385" fmla="*/ 10100272 w 12153163"/>
              <a:gd name="connsiteY385" fmla="*/ 2612026 h 6118221"/>
              <a:gd name="connsiteX386" fmla="*/ 10103509 w 12153163"/>
              <a:gd name="connsiteY386" fmla="*/ 2628418 h 6118221"/>
              <a:gd name="connsiteX387" fmla="*/ 10105027 w 12153163"/>
              <a:gd name="connsiteY387" fmla="*/ 2631859 h 6118221"/>
              <a:gd name="connsiteX388" fmla="*/ 9443453 w 12153163"/>
              <a:gd name="connsiteY388" fmla="*/ 3035098 h 6118221"/>
              <a:gd name="connsiteX389" fmla="*/ 10112414 w 12153163"/>
              <a:gd name="connsiteY389" fmla="*/ 2644002 h 6118221"/>
              <a:gd name="connsiteX390" fmla="*/ 10129313 w 12153163"/>
              <a:gd name="connsiteY390" fmla="*/ 2658067 h 6118221"/>
              <a:gd name="connsiteX391" fmla="*/ 9831817 w 12153163"/>
              <a:gd name="connsiteY391" fmla="*/ 3438741 h 6118221"/>
              <a:gd name="connsiteX392" fmla="*/ 9789115 w 12153163"/>
              <a:gd name="connsiteY392" fmla="*/ 3445925 h 6118221"/>
              <a:gd name="connsiteX393" fmla="*/ 9452661 w 12153163"/>
              <a:gd name="connsiteY393" fmla="*/ 3046127 h 6118221"/>
              <a:gd name="connsiteX394" fmla="*/ 9866221 w 12153163"/>
              <a:gd name="connsiteY394" fmla="*/ 3521008 h 6118221"/>
              <a:gd name="connsiteX395" fmla="*/ 10920712 w 12153163"/>
              <a:gd name="connsiteY395" fmla="*/ 3985364 h 6118221"/>
              <a:gd name="connsiteX396" fmla="*/ 10920712 w 12153163"/>
              <a:gd name="connsiteY396" fmla="*/ 4021793 h 6118221"/>
              <a:gd name="connsiteX397" fmla="*/ 10930831 w 12153163"/>
              <a:gd name="connsiteY397" fmla="*/ 4038792 h 6118221"/>
              <a:gd name="connsiteX398" fmla="*/ 10646592 w 12153163"/>
              <a:gd name="connsiteY398" fmla="*/ 4355008 h 6118221"/>
              <a:gd name="connsiteX399" fmla="*/ 9861768 w 12153163"/>
              <a:gd name="connsiteY399" fmla="*/ 3527990 h 6118221"/>
              <a:gd name="connsiteX400" fmla="*/ 9866221 w 12153163"/>
              <a:gd name="connsiteY400" fmla="*/ 3521311 h 6118221"/>
              <a:gd name="connsiteX401" fmla="*/ 10926885 w 12153163"/>
              <a:gd name="connsiteY401" fmla="*/ 3972615 h 6118221"/>
              <a:gd name="connsiteX402" fmla="*/ 9871887 w 12153163"/>
              <a:gd name="connsiteY402" fmla="*/ 3508258 h 6118221"/>
              <a:gd name="connsiteX403" fmla="*/ 9845072 w 12153163"/>
              <a:gd name="connsiteY403" fmla="*/ 3444104 h 6118221"/>
              <a:gd name="connsiteX404" fmla="*/ 10142568 w 12153163"/>
              <a:gd name="connsiteY404" fmla="*/ 2663430 h 6118221"/>
              <a:gd name="connsiteX405" fmla="*/ 10174443 w 12153163"/>
              <a:gd name="connsiteY405" fmla="*/ 2661608 h 6118221"/>
              <a:gd name="connsiteX406" fmla="*/ 10177074 w 12153163"/>
              <a:gd name="connsiteY406" fmla="*/ 2660496 h 6118221"/>
              <a:gd name="connsiteX407" fmla="*/ 10940849 w 12153163"/>
              <a:gd name="connsiteY407" fmla="*/ 3958246 h 6118221"/>
              <a:gd name="connsiteX408" fmla="*/ 10926885 w 12153163"/>
              <a:gd name="connsiteY408" fmla="*/ 3972918 h 6118221"/>
              <a:gd name="connsiteX409" fmla="*/ 10557646 w 12153163"/>
              <a:gd name="connsiteY409" fmla="*/ 3278862 h 6118221"/>
              <a:gd name="connsiteX410" fmla="*/ 10603990 w 12153163"/>
              <a:gd name="connsiteY410" fmla="*/ 3285439 h 6118221"/>
              <a:gd name="connsiteX411" fmla="*/ 10866374 w 12153163"/>
              <a:gd name="connsiteY411" fmla="*/ 3803325 h 6118221"/>
              <a:gd name="connsiteX412" fmla="*/ 11070574 w 12153163"/>
              <a:gd name="connsiteY412" fmla="*/ 2576610 h 6118221"/>
              <a:gd name="connsiteX413" fmla="*/ 10581021 w 12153163"/>
              <a:gd name="connsiteY413" fmla="*/ 2590371 h 6118221"/>
              <a:gd name="connsiteX414" fmla="*/ 10571813 w 12153163"/>
              <a:gd name="connsiteY414" fmla="*/ 2107497 h 6118221"/>
              <a:gd name="connsiteX415" fmla="*/ 10582741 w 12153163"/>
              <a:gd name="connsiteY415" fmla="*/ 2104664 h 6118221"/>
              <a:gd name="connsiteX416" fmla="*/ 10598628 w 12153163"/>
              <a:gd name="connsiteY416" fmla="*/ 2095557 h 6118221"/>
              <a:gd name="connsiteX417" fmla="*/ 11080693 w 12153163"/>
              <a:gd name="connsiteY417" fmla="*/ 2549795 h 6118221"/>
              <a:gd name="connsiteX418" fmla="*/ 11070574 w 12153163"/>
              <a:gd name="connsiteY418" fmla="*/ 2576913 h 6118221"/>
              <a:gd name="connsiteX419" fmla="*/ 10511807 w 12153163"/>
              <a:gd name="connsiteY419" fmla="*/ 2071878 h 6118221"/>
              <a:gd name="connsiteX420" fmla="*/ 10525569 w 12153163"/>
              <a:gd name="connsiteY420" fmla="*/ 2092723 h 6118221"/>
              <a:gd name="connsiteX421" fmla="*/ 10201763 w 12153163"/>
              <a:gd name="connsiteY421" fmla="*/ 2533908 h 6118221"/>
              <a:gd name="connsiteX422" fmla="*/ 10485903 w 12153163"/>
              <a:gd name="connsiteY422" fmla="*/ 1977975 h 6118221"/>
              <a:gd name="connsiteX423" fmla="*/ 10521421 w 12153163"/>
              <a:gd name="connsiteY423" fmla="*/ 2017034 h 6118221"/>
              <a:gd name="connsiteX424" fmla="*/ 10511807 w 12153163"/>
              <a:gd name="connsiteY424" fmla="*/ 2072182 h 6118221"/>
              <a:gd name="connsiteX425" fmla="*/ 10174038 w 12153163"/>
              <a:gd name="connsiteY425" fmla="*/ 2557586 h 6118221"/>
              <a:gd name="connsiteX426" fmla="*/ 10142568 w 12153163"/>
              <a:gd name="connsiteY426" fmla="*/ 2555967 h 6118221"/>
              <a:gd name="connsiteX427" fmla="*/ 9525315 w 12153163"/>
              <a:gd name="connsiteY427" fmla="*/ 932995 h 6118221"/>
              <a:gd name="connsiteX428" fmla="*/ 9527035 w 12153163"/>
              <a:gd name="connsiteY428" fmla="*/ 928037 h 6118221"/>
              <a:gd name="connsiteX429" fmla="*/ 9530577 w 12153163"/>
              <a:gd name="connsiteY429" fmla="*/ 925810 h 6118221"/>
              <a:gd name="connsiteX430" fmla="*/ 10475886 w 12153163"/>
              <a:gd name="connsiteY430" fmla="*/ 1966945 h 6118221"/>
              <a:gd name="connsiteX431" fmla="*/ 8893389 w 12153163"/>
              <a:gd name="connsiteY431" fmla="*/ 1651539 h 6118221"/>
              <a:gd name="connsiteX432" fmla="*/ 8915650 w 12153163"/>
              <a:gd name="connsiteY432" fmla="*/ 1674306 h 6118221"/>
              <a:gd name="connsiteX433" fmla="*/ 8645880 w 12153163"/>
              <a:gd name="connsiteY433" fmla="*/ 2355916 h 6118221"/>
              <a:gd name="connsiteX434" fmla="*/ 7917926 w 12153163"/>
              <a:gd name="connsiteY434" fmla="*/ 2036563 h 6118221"/>
              <a:gd name="connsiteX435" fmla="*/ 7918837 w 12153163"/>
              <a:gd name="connsiteY435" fmla="*/ 2008838 h 6118221"/>
              <a:gd name="connsiteX436" fmla="*/ 7912664 w 12153163"/>
              <a:gd name="connsiteY436" fmla="*/ 2049516 h 6118221"/>
              <a:gd name="connsiteX437" fmla="*/ 8640618 w 12153163"/>
              <a:gd name="connsiteY437" fmla="*/ 2369172 h 6118221"/>
              <a:gd name="connsiteX438" fmla="*/ 8321671 w 12153163"/>
              <a:gd name="connsiteY438" fmla="*/ 3174840 h 6118221"/>
              <a:gd name="connsiteX439" fmla="*/ 8295968 w 12153163"/>
              <a:gd name="connsiteY439" fmla="*/ 3174840 h 6118221"/>
              <a:gd name="connsiteX440" fmla="*/ 7891212 w 12153163"/>
              <a:gd name="connsiteY440" fmla="*/ 2070259 h 6118221"/>
              <a:gd name="connsiteX441" fmla="*/ 7912664 w 12153163"/>
              <a:gd name="connsiteY441" fmla="*/ 2049516 h 6118221"/>
              <a:gd name="connsiteX442" fmla="*/ 5975095 w 12153163"/>
              <a:gd name="connsiteY442" fmla="*/ 2957182 h 6118221"/>
              <a:gd name="connsiteX443" fmla="*/ 5980155 w 12153163"/>
              <a:gd name="connsiteY443" fmla="*/ 2967301 h 6118221"/>
              <a:gd name="connsiteX444" fmla="*/ 5666469 w 12153163"/>
              <a:gd name="connsiteY444" fmla="*/ 3214911 h 6118221"/>
              <a:gd name="connsiteX445" fmla="*/ 4996597 w 12153163"/>
              <a:gd name="connsiteY445" fmla="*/ 2683567 h 6118221"/>
              <a:gd name="connsiteX446" fmla="*/ 5000341 w 12153163"/>
              <a:gd name="connsiteY446" fmla="*/ 2675876 h 6118221"/>
              <a:gd name="connsiteX447" fmla="*/ 5971756 w 12153163"/>
              <a:gd name="connsiteY447" fmla="*/ 2931885 h 6118221"/>
              <a:gd name="connsiteX448" fmla="*/ 5975095 w 12153163"/>
              <a:gd name="connsiteY448" fmla="*/ 2957182 h 6118221"/>
              <a:gd name="connsiteX449" fmla="*/ 4927484 w 12153163"/>
              <a:gd name="connsiteY449" fmla="*/ 2705626 h 6118221"/>
              <a:gd name="connsiteX450" fmla="*/ 4670667 w 12153163"/>
              <a:gd name="connsiteY450" fmla="*/ 3596090 h 6118221"/>
              <a:gd name="connsiteX451" fmla="*/ 3791637 w 12153163"/>
              <a:gd name="connsiteY451" fmla="*/ 3409902 h 6118221"/>
              <a:gd name="connsiteX452" fmla="*/ 3788399 w 12153163"/>
              <a:gd name="connsiteY452" fmla="*/ 3386426 h 6118221"/>
              <a:gd name="connsiteX453" fmla="*/ 3786881 w 12153163"/>
              <a:gd name="connsiteY453" fmla="*/ 3382682 h 6118221"/>
              <a:gd name="connsiteX454" fmla="*/ 4906639 w 12153163"/>
              <a:gd name="connsiteY454" fmla="*/ 2690144 h 6118221"/>
              <a:gd name="connsiteX455" fmla="*/ 4927484 w 12153163"/>
              <a:gd name="connsiteY455" fmla="*/ 2705626 h 6118221"/>
              <a:gd name="connsiteX456" fmla="*/ 4473348 w 12153163"/>
              <a:gd name="connsiteY456" fmla="*/ 4331937 h 6118221"/>
              <a:gd name="connsiteX457" fmla="*/ 4680583 w 12153163"/>
              <a:gd name="connsiteY457" fmla="*/ 3613494 h 6118221"/>
              <a:gd name="connsiteX458" fmla="*/ 5022097 w 12153163"/>
              <a:gd name="connsiteY458" fmla="*/ 3685946 h 6118221"/>
              <a:gd name="connsiteX459" fmla="*/ 5025233 w 12153163"/>
              <a:gd name="connsiteY459" fmla="*/ 3709422 h 6118221"/>
              <a:gd name="connsiteX460" fmla="*/ 5035352 w 12153163"/>
              <a:gd name="connsiteY460" fmla="*/ 3726320 h 6118221"/>
              <a:gd name="connsiteX461" fmla="*/ 4484276 w 12153163"/>
              <a:gd name="connsiteY461" fmla="*/ 4337705 h 6118221"/>
              <a:gd name="connsiteX462" fmla="*/ 4473348 w 12153163"/>
              <a:gd name="connsiteY462" fmla="*/ 4331937 h 6118221"/>
              <a:gd name="connsiteX463" fmla="*/ 5118935 w 12153163"/>
              <a:gd name="connsiteY463" fmla="*/ 3726017 h 6118221"/>
              <a:gd name="connsiteX464" fmla="*/ 5131988 w 12153163"/>
              <a:gd name="connsiteY464" fmla="*/ 3695660 h 6118221"/>
              <a:gd name="connsiteX465" fmla="*/ 5830193 w 12153163"/>
              <a:gd name="connsiteY465" fmla="*/ 3676737 h 6118221"/>
              <a:gd name="connsiteX466" fmla="*/ 6184354 w 12153163"/>
              <a:gd name="connsiteY466" fmla="*/ 3666618 h 6118221"/>
              <a:gd name="connsiteX467" fmla="*/ 6184962 w 12153163"/>
              <a:gd name="connsiteY467" fmla="*/ 3668541 h 6118221"/>
              <a:gd name="connsiteX468" fmla="*/ 6193259 w 12153163"/>
              <a:gd name="connsiteY468" fmla="*/ 3683518 h 6118221"/>
              <a:gd name="connsiteX469" fmla="*/ 5609600 w 12153163"/>
              <a:gd name="connsiteY469" fmla="*/ 4272843 h 6118221"/>
              <a:gd name="connsiteX470" fmla="*/ 6275222 w 12153163"/>
              <a:gd name="connsiteY470" fmla="*/ 3689690 h 6118221"/>
              <a:gd name="connsiteX471" fmla="*/ 6291311 w 12153163"/>
              <a:gd name="connsiteY471" fmla="*/ 3640107 h 6118221"/>
              <a:gd name="connsiteX472" fmla="*/ 6882863 w 12153163"/>
              <a:gd name="connsiteY472" fmla="*/ 3434997 h 6118221"/>
              <a:gd name="connsiteX473" fmla="*/ 6910386 w 12153163"/>
              <a:gd name="connsiteY473" fmla="*/ 3464443 h 6118221"/>
              <a:gd name="connsiteX474" fmla="*/ 6664901 w 12153163"/>
              <a:gd name="connsiteY474" fmla="*/ 4216177 h 6118221"/>
              <a:gd name="connsiteX475" fmla="*/ 6989112 w 12153163"/>
              <a:gd name="connsiteY475" fmla="*/ 3409902 h 6118221"/>
              <a:gd name="connsiteX476" fmla="*/ 7917926 w 12153163"/>
              <a:gd name="connsiteY476" fmla="*/ 3287159 h 6118221"/>
              <a:gd name="connsiteX477" fmla="*/ 8254582 w 12153163"/>
              <a:gd name="connsiteY477" fmla="*/ 3242636 h 6118221"/>
              <a:gd name="connsiteX478" fmla="*/ 8256100 w 12153163"/>
              <a:gd name="connsiteY478" fmla="*/ 3247392 h 6118221"/>
              <a:gd name="connsiteX479" fmla="*/ 8326224 w 12153163"/>
              <a:gd name="connsiteY479" fmla="*/ 3280481 h 6118221"/>
              <a:gd name="connsiteX480" fmla="*/ 8579196 w 12153163"/>
              <a:gd name="connsiteY480" fmla="*/ 3782177 h 6118221"/>
              <a:gd name="connsiteX481" fmla="*/ 8555822 w 12153163"/>
              <a:gd name="connsiteY481" fmla="*/ 3807676 h 6118221"/>
              <a:gd name="connsiteX482" fmla="*/ 6988808 w 12153163"/>
              <a:gd name="connsiteY482" fmla="*/ 3417086 h 6118221"/>
              <a:gd name="connsiteX483" fmla="*/ 6989112 w 12153163"/>
              <a:gd name="connsiteY483" fmla="*/ 3409902 h 6118221"/>
              <a:gd name="connsiteX484" fmla="*/ 8592857 w 12153163"/>
              <a:gd name="connsiteY484" fmla="*/ 3776814 h 6118221"/>
              <a:gd name="connsiteX485" fmla="*/ 8339176 w 12153163"/>
              <a:gd name="connsiteY485" fmla="*/ 3274005 h 6118221"/>
              <a:gd name="connsiteX486" fmla="*/ 8362045 w 12153163"/>
              <a:gd name="connsiteY486" fmla="*/ 3240208 h 6118221"/>
              <a:gd name="connsiteX487" fmla="*/ 8765081 w 12153163"/>
              <a:gd name="connsiteY487" fmla="*/ 3275422 h 6118221"/>
              <a:gd name="connsiteX488" fmla="*/ 8618964 w 12153163"/>
              <a:gd name="connsiteY488" fmla="*/ 3776409 h 6118221"/>
              <a:gd name="connsiteX489" fmla="*/ 8592857 w 12153163"/>
              <a:gd name="connsiteY489" fmla="*/ 3776814 h 6118221"/>
              <a:gd name="connsiteX490" fmla="*/ 8986382 w 12153163"/>
              <a:gd name="connsiteY490" fmla="*/ 2568009 h 6118221"/>
              <a:gd name="connsiteX491" fmla="*/ 8997614 w 12153163"/>
              <a:gd name="connsiteY491" fmla="*/ 2568616 h 6118221"/>
              <a:gd name="connsiteX492" fmla="*/ 9031816 w 12153163"/>
              <a:gd name="connsiteY492" fmla="*/ 3233125 h 6118221"/>
              <a:gd name="connsiteX493" fmla="*/ 9025845 w 12153163"/>
              <a:gd name="connsiteY493" fmla="*/ 3234845 h 6118221"/>
              <a:gd name="connsiteX494" fmla="*/ 8990025 w 12153163"/>
              <a:gd name="connsiteY494" fmla="*/ 3280886 h 6118221"/>
              <a:gd name="connsiteX495" fmla="*/ 8783599 w 12153163"/>
              <a:gd name="connsiteY495" fmla="*/ 3262773 h 6118221"/>
              <a:gd name="connsiteX496" fmla="*/ 9096779 w 12153163"/>
              <a:gd name="connsiteY496" fmla="*/ 3267731 h 6118221"/>
              <a:gd name="connsiteX497" fmla="*/ 9095261 w 12153163"/>
              <a:gd name="connsiteY497" fmla="*/ 3264291 h 6118221"/>
              <a:gd name="connsiteX498" fmla="*/ 9440417 w 12153163"/>
              <a:gd name="connsiteY498" fmla="*/ 3053919 h 6118221"/>
              <a:gd name="connsiteX499" fmla="*/ 9778287 w 12153163"/>
              <a:gd name="connsiteY499" fmla="*/ 3455437 h 6118221"/>
              <a:gd name="connsiteX500" fmla="*/ 9768168 w 12153163"/>
              <a:gd name="connsiteY500" fmla="*/ 3471729 h 6118221"/>
              <a:gd name="connsiteX501" fmla="*/ 9100320 w 12153163"/>
              <a:gd name="connsiteY501" fmla="*/ 3293939 h 6118221"/>
              <a:gd name="connsiteX502" fmla="*/ 9096779 w 12153163"/>
              <a:gd name="connsiteY502" fmla="*/ 3267731 h 6118221"/>
              <a:gd name="connsiteX503" fmla="*/ 10646794 w 12153163"/>
              <a:gd name="connsiteY503" fmla="*/ 4375246 h 6118221"/>
              <a:gd name="connsiteX504" fmla="*/ 10898350 w 12153163"/>
              <a:gd name="connsiteY504" fmla="*/ 4640362 h 6118221"/>
              <a:gd name="connsiteX505" fmla="*/ 10886814 w 12153163"/>
              <a:gd name="connsiteY505" fmla="*/ 4684581 h 6118221"/>
              <a:gd name="connsiteX506" fmla="*/ 10192657 w 12153163"/>
              <a:gd name="connsiteY506" fmla="*/ 4899911 h 6118221"/>
              <a:gd name="connsiteX507" fmla="*/ 10185068 w 12153163"/>
              <a:gd name="connsiteY507" fmla="*/ 4886757 h 6118221"/>
              <a:gd name="connsiteX508" fmla="*/ 10891064 w 12153163"/>
              <a:gd name="connsiteY508" fmla="*/ 4698140 h 6118221"/>
              <a:gd name="connsiteX509" fmla="*/ 10964326 w 12153163"/>
              <a:gd name="connsiteY509" fmla="*/ 4725239 h 6118221"/>
              <a:gd name="connsiteX510" fmla="*/ 10995795 w 12153163"/>
              <a:gd name="connsiteY510" fmla="*/ 4683873 h 6118221"/>
              <a:gd name="connsiteX511" fmla="*/ 11813706 w 12153163"/>
              <a:gd name="connsiteY511" fmla="*/ 4708159 h 6118221"/>
              <a:gd name="connsiteX512" fmla="*/ 10221293 w 12153163"/>
              <a:gd name="connsiteY512" fmla="*/ 4906084 h 6118221"/>
              <a:gd name="connsiteX513" fmla="*/ 11852360 w 12153163"/>
              <a:gd name="connsiteY513" fmla="*/ 4694903 h 6118221"/>
              <a:gd name="connsiteX514" fmla="*/ 10996098 w 12153163"/>
              <a:gd name="connsiteY514" fmla="*/ 4669606 h 6118221"/>
              <a:gd name="connsiteX515" fmla="*/ 10978997 w 12153163"/>
              <a:gd name="connsiteY515" fmla="*/ 4634897 h 6118221"/>
              <a:gd name="connsiteX516" fmla="*/ 11268499 w 12153163"/>
              <a:gd name="connsiteY516" fmla="*/ 4233581 h 6118221"/>
              <a:gd name="connsiteX517" fmla="*/ 11858836 w 12153163"/>
              <a:gd name="connsiteY517" fmla="*/ 4676588 h 6118221"/>
              <a:gd name="connsiteX518" fmla="*/ 11852360 w 12153163"/>
              <a:gd name="connsiteY518" fmla="*/ 4695105 h 6118221"/>
              <a:gd name="connsiteX519" fmla="*/ 10967462 w 12153163"/>
              <a:gd name="connsiteY519" fmla="*/ 4626600 h 6118221"/>
              <a:gd name="connsiteX520" fmla="*/ 10951069 w 12153163"/>
              <a:gd name="connsiteY520" fmla="*/ 4620832 h 6118221"/>
              <a:gd name="connsiteX521" fmla="*/ 10978997 w 12153163"/>
              <a:gd name="connsiteY521" fmla="*/ 4057715 h 6118221"/>
              <a:gd name="connsiteX522" fmla="*/ 11012592 w 12153163"/>
              <a:gd name="connsiteY522" fmla="*/ 4041423 h 6118221"/>
              <a:gd name="connsiteX523" fmla="*/ 11257166 w 12153163"/>
              <a:gd name="connsiteY523" fmla="*/ 4225081 h 6118221"/>
              <a:gd name="connsiteX524" fmla="*/ 11021194 w 12153163"/>
              <a:gd name="connsiteY524" fmla="*/ 4029584 h 6118221"/>
              <a:gd name="connsiteX525" fmla="*/ 11024938 w 12153163"/>
              <a:gd name="connsiteY525" fmla="*/ 3983341 h 6118221"/>
              <a:gd name="connsiteX526" fmla="*/ 11020991 w 12153163"/>
              <a:gd name="connsiteY526" fmla="*/ 3974841 h 6118221"/>
              <a:gd name="connsiteX527" fmla="*/ 11937663 w 12153163"/>
              <a:gd name="connsiteY527" fmla="*/ 3276636 h 6118221"/>
              <a:gd name="connsiteX528" fmla="*/ 11939181 w 12153163"/>
              <a:gd name="connsiteY528" fmla="*/ 3278053 h 6118221"/>
              <a:gd name="connsiteX529" fmla="*/ 11265463 w 12153163"/>
              <a:gd name="connsiteY529" fmla="*/ 4213344 h 6118221"/>
              <a:gd name="connsiteX530" fmla="*/ 11925014 w 12153163"/>
              <a:gd name="connsiteY530" fmla="*/ 3257916 h 6118221"/>
              <a:gd name="connsiteX531" fmla="*/ 11929062 w 12153163"/>
              <a:gd name="connsiteY531" fmla="*/ 3266416 h 6118221"/>
              <a:gd name="connsiteX532" fmla="*/ 11012390 w 12153163"/>
              <a:gd name="connsiteY532" fmla="*/ 3964621 h 6118221"/>
              <a:gd name="connsiteX533" fmla="*/ 10985979 w 12153163"/>
              <a:gd name="connsiteY533" fmla="*/ 3949746 h 6118221"/>
              <a:gd name="connsiteX534" fmla="*/ 11061871 w 12153163"/>
              <a:gd name="connsiteY534" fmla="*/ 3242535 h 6118221"/>
              <a:gd name="connsiteX535" fmla="*/ 11921978 w 12153163"/>
              <a:gd name="connsiteY535" fmla="*/ 3246178 h 6118221"/>
              <a:gd name="connsiteX536" fmla="*/ 11925014 w 12153163"/>
              <a:gd name="connsiteY536" fmla="*/ 3257916 h 6118221"/>
              <a:gd name="connsiteX537" fmla="*/ 10971813 w 12153163"/>
              <a:gd name="connsiteY537" fmla="*/ 3947823 h 6118221"/>
              <a:gd name="connsiteX538" fmla="*/ 10956635 w 12153163"/>
              <a:gd name="connsiteY538" fmla="*/ 3950353 h 6118221"/>
              <a:gd name="connsiteX539" fmla="*/ 10616943 w 12153163"/>
              <a:gd name="connsiteY539" fmla="*/ 3279874 h 6118221"/>
              <a:gd name="connsiteX540" fmla="*/ 10642544 w 12153163"/>
              <a:gd name="connsiteY540" fmla="*/ 3240309 h 6118221"/>
              <a:gd name="connsiteX541" fmla="*/ 11047300 w 12153163"/>
              <a:gd name="connsiteY541" fmla="*/ 3242029 h 6118221"/>
              <a:gd name="connsiteX542" fmla="*/ 10642645 w 12153163"/>
              <a:gd name="connsiteY542" fmla="*/ 3226041 h 6118221"/>
              <a:gd name="connsiteX543" fmla="*/ 10639710 w 12153163"/>
              <a:gd name="connsiteY543" fmla="*/ 3213899 h 6118221"/>
              <a:gd name="connsiteX544" fmla="*/ 10628276 w 12153163"/>
              <a:gd name="connsiteY544" fmla="*/ 3195280 h 6118221"/>
              <a:gd name="connsiteX545" fmla="*/ 11096073 w 12153163"/>
              <a:gd name="connsiteY545" fmla="*/ 2629228 h 6118221"/>
              <a:gd name="connsiteX546" fmla="*/ 11112567 w 12153163"/>
              <a:gd name="connsiteY546" fmla="*/ 2636210 h 6118221"/>
              <a:gd name="connsiteX547" fmla="*/ 11049121 w 12153163"/>
              <a:gd name="connsiteY547" fmla="*/ 3227863 h 6118221"/>
              <a:gd name="connsiteX548" fmla="*/ 10544693 w 12153163"/>
              <a:gd name="connsiteY548" fmla="*/ 2001653 h 6118221"/>
              <a:gd name="connsiteX549" fmla="*/ 10532146 w 12153163"/>
              <a:gd name="connsiteY549" fmla="*/ 2008230 h 6118221"/>
              <a:gd name="connsiteX550" fmla="*/ 10492986 w 12153163"/>
              <a:gd name="connsiteY550" fmla="*/ 1965124 h 6118221"/>
              <a:gd name="connsiteX551" fmla="*/ 10881248 w 12153163"/>
              <a:gd name="connsiteY551" fmla="*/ 1205295 h 6118221"/>
              <a:gd name="connsiteX552" fmla="*/ 10576670 w 12153163"/>
              <a:gd name="connsiteY552" fmla="*/ 1999832 h 6118221"/>
              <a:gd name="connsiteX553" fmla="*/ 10544693 w 12153163"/>
              <a:gd name="connsiteY553" fmla="*/ 2001249 h 6118221"/>
              <a:gd name="connsiteX554" fmla="*/ 10882767 w 12153163"/>
              <a:gd name="connsiteY554" fmla="*/ 1067880 h 6118221"/>
              <a:gd name="connsiteX555" fmla="*/ 9554660 w 12153163"/>
              <a:gd name="connsiteY555" fmla="*/ 881186 h 6118221"/>
              <a:gd name="connsiteX556" fmla="*/ 9552029 w 12153163"/>
              <a:gd name="connsiteY556" fmla="*/ 863984 h 6118221"/>
              <a:gd name="connsiteX557" fmla="*/ 10306798 w 12153163"/>
              <a:gd name="connsiteY557" fmla="*/ 514477 h 6118221"/>
              <a:gd name="connsiteX558" fmla="*/ 10890660 w 12153163"/>
              <a:gd name="connsiteY558" fmla="*/ 1050779 h 6118221"/>
              <a:gd name="connsiteX559" fmla="*/ 10882767 w 12153163"/>
              <a:gd name="connsiteY559" fmla="*/ 1067880 h 6118221"/>
              <a:gd name="connsiteX560" fmla="*/ 9460756 w 12153163"/>
              <a:gd name="connsiteY560" fmla="*/ 919739 h 6118221"/>
              <a:gd name="connsiteX561" fmla="*/ 8969584 w 12153163"/>
              <a:gd name="connsiteY561" fmla="*/ 1577468 h 6118221"/>
              <a:gd name="connsiteX562" fmla="*/ 8894492 w 12153163"/>
              <a:gd name="connsiteY562" fmla="*/ 1598536 h 6118221"/>
              <a:gd name="connsiteX563" fmla="*/ 8887723 w 12153163"/>
              <a:gd name="connsiteY563" fmla="*/ 1631301 h 6118221"/>
              <a:gd name="connsiteX564" fmla="*/ 8705582 w 12153163"/>
              <a:gd name="connsiteY564" fmla="*/ 1442887 h 6118221"/>
              <a:gd name="connsiteX565" fmla="*/ 9458530 w 12153163"/>
              <a:gd name="connsiteY565" fmla="*/ 917311 h 6118221"/>
              <a:gd name="connsiteX566" fmla="*/ 8877806 w 12153163"/>
              <a:gd name="connsiteY566" fmla="*/ 1642128 h 6118221"/>
              <a:gd name="connsiteX567" fmla="*/ 7914385 w 12153163"/>
              <a:gd name="connsiteY567" fmla="*/ 1995481 h 6118221"/>
              <a:gd name="connsiteX568" fmla="*/ 8693541 w 12153163"/>
              <a:gd name="connsiteY568" fmla="*/ 1451488 h 6118221"/>
              <a:gd name="connsiteX569" fmla="*/ 7877451 w 12153163"/>
              <a:gd name="connsiteY569" fmla="*/ 2074813 h 6118221"/>
              <a:gd name="connsiteX570" fmla="*/ 8282207 w 12153163"/>
              <a:gd name="connsiteY570" fmla="*/ 3179393 h 6118221"/>
              <a:gd name="connsiteX571" fmla="*/ 8269660 w 12153163"/>
              <a:gd name="connsiteY571" fmla="*/ 3188399 h 6118221"/>
              <a:gd name="connsiteX572" fmla="*/ 7505277 w 12153163"/>
              <a:gd name="connsiteY572" fmla="*/ 2570032 h 6118221"/>
              <a:gd name="connsiteX573" fmla="*/ 7840719 w 12153163"/>
              <a:gd name="connsiteY573" fmla="*/ 2070462 h 6118221"/>
              <a:gd name="connsiteX574" fmla="*/ 7877451 w 12153163"/>
              <a:gd name="connsiteY574" fmla="*/ 2074813 h 6118221"/>
              <a:gd name="connsiteX575" fmla="*/ 8260957 w 12153163"/>
              <a:gd name="connsiteY575" fmla="*/ 3199530 h 6118221"/>
              <a:gd name="connsiteX576" fmla="*/ 8252862 w 12153163"/>
              <a:gd name="connsiteY576" fmla="*/ 3228470 h 6118221"/>
              <a:gd name="connsiteX577" fmla="*/ 7557592 w 12153163"/>
              <a:gd name="connsiteY577" fmla="*/ 3320451 h 6118221"/>
              <a:gd name="connsiteX578" fmla="*/ 7353392 w 12153163"/>
              <a:gd name="connsiteY578" fmla="*/ 3347367 h 6118221"/>
              <a:gd name="connsiteX579" fmla="*/ 6986075 w 12153163"/>
              <a:gd name="connsiteY579" fmla="*/ 3395938 h 6118221"/>
              <a:gd name="connsiteX580" fmla="*/ 6986075 w 12153163"/>
              <a:gd name="connsiteY580" fmla="*/ 3395938 h 6118221"/>
              <a:gd name="connsiteX581" fmla="*/ 6967760 w 12153163"/>
              <a:gd name="connsiteY581" fmla="*/ 3371147 h 6118221"/>
              <a:gd name="connsiteX582" fmla="*/ 7497384 w 12153163"/>
              <a:gd name="connsiteY582" fmla="*/ 2581871 h 6118221"/>
              <a:gd name="connsiteX583" fmla="*/ 6955314 w 12153163"/>
              <a:gd name="connsiteY583" fmla="*/ 3363355 h 6118221"/>
              <a:gd name="connsiteX584" fmla="*/ 6940035 w 12153163"/>
              <a:gd name="connsiteY584" fmla="*/ 3359408 h 6118221"/>
              <a:gd name="connsiteX585" fmla="*/ 6941451 w 12153163"/>
              <a:gd name="connsiteY585" fmla="*/ 3143370 h 6118221"/>
              <a:gd name="connsiteX586" fmla="*/ 6948029 w 12153163"/>
              <a:gd name="connsiteY586" fmla="*/ 2177823 h 6118221"/>
              <a:gd name="connsiteX587" fmla="*/ 6960374 w 12153163"/>
              <a:gd name="connsiteY587" fmla="*/ 2174889 h 6118221"/>
              <a:gd name="connsiteX588" fmla="*/ 6979499 w 12153163"/>
              <a:gd name="connsiteY588" fmla="*/ 2162949 h 6118221"/>
              <a:gd name="connsiteX589" fmla="*/ 7486152 w 12153163"/>
              <a:gd name="connsiteY589" fmla="*/ 2572663 h 6118221"/>
              <a:gd name="connsiteX590" fmla="*/ 6895916 w 12153163"/>
              <a:gd name="connsiteY590" fmla="*/ 2154449 h 6118221"/>
              <a:gd name="connsiteX591" fmla="*/ 6063940 w 12153163"/>
              <a:gd name="connsiteY591" fmla="*/ 2897177 h 6118221"/>
              <a:gd name="connsiteX592" fmla="*/ 6007881 w 12153163"/>
              <a:gd name="connsiteY592" fmla="*/ 2886349 h 6118221"/>
              <a:gd name="connsiteX593" fmla="*/ 5991387 w 12153163"/>
              <a:gd name="connsiteY593" fmla="*/ 2895963 h 6118221"/>
              <a:gd name="connsiteX594" fmla="*/ 5560220 w 12153163"/>
              <a:gd name="connsiteY594" fmla="*/ 2501224 h 6118221"/>
              <a:gd name="connsiteX595" fmla="*/ 6892476 w 12153163"/>
              <a:gd name="connsiteY595" fmla="*/ 2149086 h 6118221"/>
              <a:gd name="connsiteX596" fmla="*/ 6895916 w 12153163"/>
              <a:gd name="connsiteY596" fmla="*/ 2154449 h 6118221"/>
              <a:gd name="connsiteX597" fmla="*/ 5981774 w 12153163"/>
              <a:gd name="connsiteY597" fmla="*/ 2906486 h 6118221"/>
              <a:gd name="connsiteX598" fmla="*/ 5975095 w 12153163"/>
              <a:gd name="connsiteY598" fmla="*/ 2918123 h 6118221"/>
              <a:gd name="connsiteX599" fmla="*/ 5003680 w 12153163"/>
              <a:gd name="connsiteY599" fmla="*/ 2662216 h 6118221"/>
              <a:gd name="connsiteX600" fmla="*/ 5003680 w 12153163"/>
              <a:gd name="connsiteY600" fmla="*/ 2648049 h 6118221"/>
              <a:gd name="connsiteX601" fmla="*/ 5543018 w 12153163"/>
              <a:gd name="connsiteY601" fmla="*/ 2505474 h 6118221"/>
              <a:gd name="connsiteX602" fmla="*/ 5000239 w 12153163"/>
              <a:gd name="connsiteY602" fmla="*/ 2634389 h 6118221"/>
              <a:gd name="connsiteX603" fmla="*/ 4939526 w 12153163"/>
              <a:gd name="connsiteY603" fmla="*/ 2600794 h 6118221"/>
              <a:gd name="connsiteX604" fmla="*/ 4672690 w 12153163"/>
              <a:gd name="connsiteY604" fmla="*/ 1728139 h 6118221"/>
              <a:gd name="connsiteX605" fmla="*/ 4685440 w 12153163"/>
              <a:gd name="connsiteY605" fmla="*/ 1720145 h 6118221"/>
              <a:gd name="connsiteX606" fmla="*/ 5531078 w 12153163"/>
              <a:gd name="connsiteY606" fmla="*/ 2494141 h 6118221"/>
              <a:gd name="connsiteX607" fmla="*/ 4659637 w 12153163"/>
              <a:gd name="connsiteY607" fmla="*/ 1732389 h 6118221"/>
              <a:gd name="connsiteX608" fmla="*/ 4927080 w 12153163"/>
              <a:gd name="connsiteY608" fmla="*/ 2605044 h 6118221"/>
              <a:gd name="connsiteX609" fmla="*/ 4898039 w 12153163"/>
              <a:gd name="connsiteY609" fmla="*/ 2674257 h 6118221"/>
              <a:gd name="connsiteX610" fmla="*/ 4899657 w 12153163"/>
              <a:gd name="connsiteY610" fmla="*/ 2678001 h 6118221"/>
              <a:gd name="connsiteX611" fmla="*/ 3779292 w 12153163"/>
              <a:gd name="connsiteY611" fmla="*/ 3370640 h 6118221"/>
              <a:gd name="connsiteX612" fmla="*/ 3768364 w 12153163"/>
              <a:gd name="connsiteY612" fmla="*/ 3360521 h 6118221"/>
              <a:gd name="connsiteX613" fmla="*/ 4630393 w 12153163"/>
              <a:gd name="connsiteY613" fmla="*/ 1729859 h 6118221"/>
              <a:gd name="connsiteX614" fmla="*/ 4659637 w 12153163"/>
              <a:gd name="connsiteY614" fmla="*/ 1732389 h 6118221"/>
              <a:gd name="connsiteX615" fmla="*/ 3683668 w 12153163"/>
              <a:gd name="connsiteY615" fmla="*/ 3391890 h 6118221"/>
              <a:gd name="connsiteX616" fmla="*/ 2963607 w 12153163"/>
              <a:gd name="connsiteY616" fmla="*/ 3298493 h 6118221"/>
              <a:gd name="connsiteX617" fmla="*/ 2960267 w 12153163"/>
              <a:gd name="connsiteY617" fmla="*/ 3279469 h 6118221"/>
              <a:gd name="connsiteX618" fmla="*/ 2919792 w 12153163"/>
              <a:gd name="connsiteY618" fmla="*/ 3244458 h 6118221"/>
              <a:gd name="connsiteX619" fmla="*/ 2933047 w 12153163"/>
              <a:gd name="connsiteY619" fmla="*/ 3083769 h 6118221"/>
              <a:gd name="connsiteX620" fmla="*/ 2976963 w 12153163"/>
              <a:gd name="connsiteY620" fmla="*/ 3058169 h 6118221"/>
              <a:gd name="connsiteX621" fmla="*/ 3684275 w 12153163"/>
              <a:gd name="connsiteY621" fmla="*/ 3389158 h 6118221"/>
              <a:gd name="connsiteX622" fmla="*/ 3683162 w 12153163"/>
              <a:gd name="connsiteY622" fmla="*/ 3391385 h 6118221"/>
              <a:gd name="connsiteX623" fmla="*/ 2918577 w 12153163"/>
              <a:gd name="connsiteY623" fmla="*/ 3082049 h 6118221"/>
              <a:gd name="connsiteX624" fmla="*/ 2905322 w 12153163"/>
              <a:gd name="connsiteY624" fmla="*/ 3242738 h 6118221"/>
              <a:gd name="connsiteX625" fmla="*/ 2888929 w 12153163"/>
              <a:gd name="connsiteY625" fmla="*/ 3246077 h 6118221"/>
              <a:gd name="connsiteX626" fmla="*/ 2858572 w 12153163"/>
              <a:gd name="connsiteY626" fmla="*/ 3273702 h 6118221"/>
              <a:gd name="connsiteX627" fmla="*/ 2699604 w 12153163"/>
              <a:gd name="connsiteY627" fmla="*/ 3220072 h 6118221"/>
              <a:gd name="connsiteX628" fmla="*/ 2891863 w 12153163"/>
              <a:gd name="connsiteY628" fmla="*/ 3067579 h 6118221"/>
              <a:gd name="connsiteX629" fmla="*/ 2918577 w 12153163"/>
              <a:gd name="connsiteY629" fmla="*/ 3082049 h 6118221"/>
              <a:gd name="connsiteX630" fmla="*/ 2853816 w 12153163"/>
              <a:gd name="connsiteY630" fmla="*/ 3287159 h 6118221"/>
              <a:gd name="connsiteX631" fmla="*/ 2856043 w 12153163"/>
              <a:gd name="connsiteY631" fmla="*/ 3317010 h 6118221"/>
              <a:gd name="connsiteX632" fmla="*/ 2857358 w 12153163"/>
              <a:gd name="connsiteY632" fmla="*/ 3320046 h 6118221"/>
              <a:gd name="connsiteX633" fmla="*/ 1690546 w 12153163"/>
              <a:gd name="connsiteY633" fmla="*/ 4019667 h 6118221"/>
              <a:gd name="connsiteX634" fmla="*/ 2686045 w 12153163"/>
              <a:gd name="connsiteY634" fmla="*/ 3230392 h 6118221"/>
              <a:gd name="connsiteX635" fmla="*/ 1617994 w 12153163"/>
              <a:gd name="connsiteY635" fmla="*/ 4029584 h 6118221"/>
              <a:gd name="connsiteX636" fmla="*/ 1552727 w 12153163"/>
              <a:gd name="connsiteY636" fmla="*/ 4054375 h 6118221"/>
              <a:gd name="connsiteX637" fmla="*/ 1408634 w 12153163"/>
              <a:gd name="connsiteY637" fmla="*/ 3994370 h 6118221"/>
              <a:gd name="connsiteX638" fmla="*/ 2069702 w 12153163"/>
              <a:gd name="connsiteY638" fmla="*/ 3095002 h 6118221"/>
              <a:gd name="connsiteX639" fmla="*/ 1547161 w 12153163"/>
              <a:gd name="connsiteY639" fmla="*/ 4067530 h 6118221"/>
              <a:gd name="connsiteX640" fmla="*/ 1548578 w 12153163"/>
              <a:gd name="connsiteY640" fmla="*/ 4101024 h 6118221"/>
              <a:gd name="connsiteX641" fmla="*/ 1553941 w 12153163"/>
              <a:gd name="connsiteY641" fmla="*/ 4111750 h 6118221"/>
              <a:gd name="connsiteX642" fmla="*/ 947414 w 12153163"/>
              <a:gd name="connsiteY642" fmla="*/ 4621844 h 6118221"/>
              <a:gd name="connsiteX643" fmla="*/ 1399931 w 12153163"/>
              <a:gd name="connsiteY643" fmla="*/ 4006210 h 6118221"/>
              <a:gd name="connsiteX644" fmla="*/ 1396288 w 12153163"/>
              <a:gd name="connsiteY644" fmla="*/ 5431458 h 6118221"/>
              <a:gd name="connsiteX645" fmla="*/ 1393961 w 12153163"/>
              <a:gd name="connsiteY645" fmla="*/ 5422857 h 6118221"/>
              <a:gd name="connsiteX646" fmla="*/ 1356825 w 12153163"/>
              <a:gd name="connsiteY646" fmla="*/ 5388655 h 6118221"/>
              <a:gd name="connsiteX647" fmla="*/ 1453157 w 12153163"/>
              <a:gd name="connsiteY647" fmla="*/ 4887162 h 6118221"/>
              <a:gd name="connsiteX648" fmla="*/ 2416679 w 12153163"/>
              <a:gd name="connsiteY648" fmla="*/ 5264192 h 6118221"/>
              <a:gd name="connsiteX649" fmla="*/ 2416679 w 12153163"/>
              <a:gd name="connsiteY649" fmla="*/ 5275931 h 6118221"/>
              <a:gd name="connsiteX650" fmla="*/ 2176861 w 12153163"/>
              <a:gd name="connsiteY650" fmla="*/ 5312460 h 6118221"/>
              <a:gd name="connsiteX651" fmla="*/ 2452602 w 12153163"/>
              <a:gd name="connsiteY651" fmla="*/ 5217646 h 6118221"/>
              <a:gd name="connsiteX652" fmla="*/ 2438131 w 12153163"/>
              <a:gd name="connsiteY652" fmla="*/ 5225539 h 6118221"/>
              <a:gd name="connsiteX653" fmla="*/ 1638737 w 12153163"/>
              <a:gd name="connsiteY653" fmla="*/ 4122577 h 6118221"/>
              <a:gd name="connsiteX654" fmla="*/ 1651791 w 12153163"/>
              <a:gd name="connsiteY654" fmla="*/ 4103554 h 6118221"/>
              <a:gd name="connsiteX655" fmla="*/ 2659735 w 12153163"/>
              <a:gd name="connsiteY655" fmla="*/ 4376764 h 6118221"/>
              <a:gd name="connsiteX656" fmla="*/ 2472435 w 12153163"/>
              <a:gd name="connsiteY656" fmla="*/ 5214610 h 6118221"/>
              <a:gd name="connsiteX657" fmla="*/ 2452602 w 12153163"/>
              <a:gd name="connsiteY657" fmla="*/ 5217646 h 6118221"/>
              <a:gd name="connsiteX658" fmla="*/ 2902893 w 12153163"/>
              <a:gd name="connsiteY658" fmla="*/ 3353236 h 6118221"/>
              <a:gd name="connsiteX659" fmla="*/ 2908155 w 12153163"/>
              <a:gd name="connsiteY659" fmla="*/ 3353236 h 6118221"/>
              <a:gd name="connsiteX660" fmla="*/ 2957940 w 12153163"/>
              <a:gd name="connsiteY660" fmla="*/ 3724296 h 6118221"/>
              <a:gd name="connsiteX661" fmla="*/ 3052046 w 12153163"/>
              <a:gd name="connsiteY661" fmla="*/ 4425031 h 6118221"/>
              <a:gd name="connsiteX662" fmla="*/ 3047088 w 12153163"/>
              <a:gd name="connsiteY662" fmla="*/ 4426549 h 6118221"/>
              <a:gd name="connsiteX663" fmla="*/ 3014808 w 12153163"/>
              <a:gd name="connsiteY663" fmla="*/ 4458120 h 6118221"/>
              <a:gd name="connsiteX664" fmla="*/ 2676331 w 12153163"/>
              <a:gd name="connsiteY664" fmla="*/ 4366240 h 6118221"/>
              <a:gd name="connsiteX665" fmla="*/ 3117920 w 12153163"/>
              <a:gd name="connsiteY665" fmla="*/ 4459638 h 6118221"/>
              <a:gd name="connsiteX666" fmla="*/ 3101831 w 12153163"/>
              <a:gd name="connsiteY666" fmla="*/ 4436567 h 6118221"/>
              <a:gd name="connsiteX667" fmla="*/ 3532188 w 12153163"/>
              <a:gd name="connsiteY667" fmla="*/ 3746761 h 6118221"/>
              <a:gd name="connsiteX668" fmla="*/ 4403932 w 12153163"/>
              <a:gd name="connsiteY668" fmla="*/ 4361079 h 6118221"/>
              <a:gd name="connsiteX669" fmla="*/ 4398974 w 12153163"/>
              <a:gd name="connsiteY669" fmla="*/ 4381317 h 6118221"/>
              <a:gd name="connsiteX670" fmla="*/ 3120450 w 12153163"/>
              <a:gd name="connsiteY670" fmla="*/ 4468542 h 6118221"/>
              <a:gd name="connsiteX671" fmla="*/ 3117920 w 12153163"/>
              <a:gd name="connsiteY671" fmla="*/ 4459334 h 6118221"/>
              <a:gd name="connsiteX672" fmla="*/ 4506032 w 12153163"/>
              <a:gd name="connsiteY672" fmla="*/ 4365127 h 6118221"/>
              <a:gd name="connsiteX673" fmla="*/ 4495002 w 12153163"/>
              <a:gd name="connsiteY673" fmla="*/ 4346913 h 6118221"/>
              <a:gd name="connsiteX674" fmla="*/ 5045674 w 12153163"/>
              <a:gd name="connsiteY674" fmla="*/ 3735933 h 6118221"/>
              <a:gd name="connsiteX675" fmla="*/ 5076638 w 12153163"/>
              <a:gd name="connsiteY675" fmla="*/ 3746052 h 6118221"/>
              <a:gd name="connsiteX676" fmla="*/ 5186326 w 12153163"/>
              <a:gd name="connsiteY676" fmla="*/ 4644207 h 6118221"/>
              <a:gd name="connsiteX677" fmla="*/ 5180964 w 12153163"/>
              <a:gd name="connsiteY677" fmla="*/ 4645826 h 6118221"/>
              <a:gd name="connsiteX678" fmla="*/ 5152226 w 12153163"/>
              <a:gd name="connsiteY678" fmla="*/ 4670010 h 6118221"/>
              <a:gd name="connsiteX679" fmla="*/ 4507853 w 12153163"/>
              <a:gd name="connsiteY679" fmla="*/ 4398318 h 6118221"/>
              <a:gd name="connsiteX680" fmla="*/ 4506032 w 12153163"/>
              <a:gd name="connsiteY680" fmla="*/ 4365127 h 6118221"/>
              <a:gd name="connsiteX681" fmla="*/ 5251897 w 12153163"/>
              <a:gd name="connsiteY681" fmla="*/ 4678308 h 6118221"/>
              <a:gd name="connsiteX682" fmla="*/ 5243600 w 12153163"/>
              <a:gd name="connsiteY682" fmla="*/ 4663433 h 6118221"/>
              <a:gd name="connsiteX683" fmla="*/ 5609196 w 12153163"/>
              <a:gd name="connsiteY683" fmla="*/ 4294295 h 6118221"/>
              <a:gd name="connsiteX684" fmla="*/ 6330775 w 12153163"/>
              <a:gd name="connsiteY684" fmla="*/ 5098850 h 6118221"/>
              <a:gd name="connsiteX685" fmla="*/ 6323793 w 12153163"/>
              <a:gd name="connsiteY685" fmla="*/ 5108969 h 6118221"/>
              <a:gd name="connsiteX686" fmla="*/ 5253819 w 12153163"/>
              <a:gd name="connsiteY686" fmla="*/ 4709170 h 6118221"/>
              <a:gd name="connsiteX687" fmla="*/ 5251897 w 12153163"/>
              <a:gd name="connsiteY687" fmla="*/ 4677802 h 6118221"/>
              <a:gd name="connsiteX688" fmla="*/ 5619214 w 12153163"/>
              <a:gd name="connsiteY688" fmla="*/ 4284176 h 6118221"/>
              <a:gd name="connsiteX689" fmla="*/ 6203479 w 12153163"/>
              <a:gd name="connsiteY689" fmla="*/ 3694244 h 6118221"/>
              <a:gd name="connsiteX690" fmla="*/ 6234848 w 12153163"/>
              <a:gd name="connsiteY690" fmla="*/ 3705577 h 6118221"/>
              <a:gd name="connsiteX691" fmla="*/ 6360525 w 12153163"/>
              <a:gd name="connsiteY691" fmla="*/ 5080534 h 6118221"/>
              <a:gd name="connsiteX692" fmla="*/ 6353543 w 12153163"/>
              <a:gd name="connsiteY692" fmla="*/ 5082558 h 6118221"/>
              <a:gd name="connsiteX693" fmla="*/ 6341299 w 12153163"/>
              <a:gd name="connsiteY693" fmla="*/ 5088933 h 6118221"/>
              <a:gd name="connsiteX694" fmla="*/ 6669860 w 12153163"/>
              <a:gd name="connsiteY694" fmla="*/ 4247343 h 6118221"/>
              <a:gd name="connsiteX695" fmla="*/ 6725817 w 12153163"/>
              <a:gd name="connsiteY695" fmla="*/ 4322932 h 6118221"/>
              <a:gd name="connsiteX696" fmla="*/ 6724380 w 12153163"/>
              <a:gd name="connsiteY696" fmla="*/ 4401049 h 6118221"/>
              <a:gd name="connsiteX697" fmla="*/ 6733002 w 12153163"/>
              <a:gd name="connsiteY697" fmla="*/ 4408335 h 6118221"/>
              <a:gd name="connsiteX698" fmla="*/ 6408083 w 12153163"/>
              <a:gd name="connsiteY698" fmla="*/ 5049267 h 6118221"/>
              <a:gd name="connsiteX699" fmla="*/ 6781168 w 12153163"/>
              <a:gd name="connsiteY699" fmla="*/ 4310080 h 6118221"/>
              <a:gd name="connsiteX700" fmla="*/ 6931838 w 12153163"/>
              <a:gd name="connsiteY700" fmla="*/ 3470211 h 6118221"/>
              <a:gd name="connsiteX701" fmla="*/ 6953594 w 12153163"/>
              <a:gd name="connsiteY701" fmla="*/ 3466871 h 6118221"/>
              <a:gd name="connsiteX702" fmla="*/ 6987189 w 12153163"/>
              <a:gd name="connsiteY702" fmla="*/ 3431455 h 6118221"/>
              <a:gd name="connsiteX703" fmla="*/ 8552685 w 12153163"/>
              <a:gd name="connsiteY703" fmla="*/ 3821742 h 6118221"/>
              <a:gd name="connsiteX704" fmla="*/ 8553292 w 12153163"/>
              <a:gd name="connsiteY704" fmla="*/ 3842890 h 6118221"/>
              <a:gd name="connsiteX705" fmla="*/ 6814965 w 12153163"/>
              <a:gd name="connsiteY705" fmla="*/ 4340336 h 6118221"/>
              <a:gd name="connsiteX706" fmla="*/ 6780763 w 12153163"/>
              <a:gd name="connsiteY706" fmla="*/ 4309575 h 6118221"/>
              <a:gd name="connsiteX707" fmla="*/ 8632928 w 12153163"/>
              <a:gd name="connsiteY707" fmla="*/ 3781873 h 6118221"/>
              <a:gd name="connsiteX708" fmla="*/ 8780158 w 12153163"/>
              <a:gd name="connsiteY708" fmla="*/ 3277243 h 6118221"/>
              <a:gd name="connsiteX709" fmla="*/ 8990530 w 12153163"/>
              <a:gd name="connsiteY709" fmla="*/ 3295154 h 6118221"/>
              <a:gd name="connsiteX710" fmla="*/ 8993263 w 12153163"/>
              <a:gd name="connsiteY710" fmla="*/ 3305273 h 6118221"/>
              <a:gd name="connsiteX711" fmla="*/ 9006316 w 12153163"/>
              <a:gd name="connsiteY711" fmla="*/ 3325510 h 6118221"/>
              <a:gd name="connsiteX712" fmla="*/ 8637785 w 12153163"/>
              <a:gd name="connsiteY712" fmla="*/ 3784099 h 6118221"/>
              <a:gd name="connsiteX713" fmla="*/ 8632321 w 12153163"/>
              <a:gd name="connsiteY713" fmla="*/ 3781367 h 6118221"/>
              <a:gd name="connsiteX714" fmla="*/ 9081601 w 12153163"/>
              <a:gd name="connsiteY714" fmla="*/ 3328243 h 6118221"/>
              <a:gd name="connsiteX715" fmla="*/ 9096273 w 12153163"/>
              <a:gd name="connsiteY715" fmla="*/ 3308005 h 6118221"/>
              <a:gd name="connsiteX716" fmla="*/ 9764121 w 12153163"/>
              <a:gd name="connsiteY716" fmla="*/ 3485794 h 6118221"/>
              <a:gd name="connsiteX717" fmla="*/ 9766954 w 12153163"/>
              <a:gd name="connsiteY717" fmla="*/ 3512002 h 6118221"/>
              <a:gd name="connsiteX718" fmla="*/ 9773127 w 12153163"/>
              <a:gd name="connsiteY718" fmla="*/ 3524043 h 6118221"/>
              <a:gd name="connsiteX719" fmla="*/ 9421596 w 12153163"/>
              <a:gd name="connsiteY719" fmla="*/ 3835706 h 6118221"/>
              <a:gd name="connsiteX720" fmla="*/ 9782943 w 12153163"/>
              <a:gd name="connsiteY720" fmla="*/ 3534365 h 6118221"/>
              <a:gd name="connsiteX721" fmla="*/ 9824430 w 12153163"/>
              <a:gd name="connsiteY721" fmla="*/ 3547721 h 6118221"/>
              <a:gd name="connsiteX722" fmla="*/ 10123848 w 12153163"/>
              <a:gd name="connsiteY722" fmla="*/ 4868948 h 6118221"/>
              <a:gd name="connsiteX723" fmla="*/ 10122938 w 12153163"/>
              <a:gd name="connsiteY723" fmla="*/ 4868948 h 6118221"/>
              <a:gd name="connsiteX724" fmla="*/ 10117473 w 12153163"/>
              <a:gd name="connsiteY724" fmla="*/ 4871377 h 6118221"/>
              <a:gd name="connsiteX725" fmla="*/ 9429691 w 12153163"/>
              <a:gd name="connsiteY725" fmla="*/ 3847343 h 6118221"/>
              <a:gd name="connsiteX726" fmla="*/ 11902449 w 12153163"/>
              <a:gd name="connsiteY726" fmla="*/ 4648457 h 6118221"/>
              <a:gd name="connsiteX727" fmla="*/ 11887877 w 12153163"/>
              <a:gd name="connsiteY727" fmla="*/ 4651594 h 6118221"/>
              <a:gd name="connsiteX728" fmla="*/ 11867640 w 12153163"/>
              <a:gd name="connsiteY728" fmla="*/ 4664951 h 6118221"/>
              <a:gd name="connsiteX729" fmla="*/ 11276999 w 12153163"/>
              <a:gd name="connsiteY729" fmla="*/ 4221743 h 6118221"/>
              <a:gd name="connsiteX730" fmla="*/ 11950919 w 12153163"/>
              <a:gd name="connsiteY730" fmla="*/ 3287159 h 6118221"/>
              <a:gd name="connsiteX731" fmla="*/ 11967412 w 12153163"/>
              <a:gd name="connsiteY731" fmla="*/ 3292927 h 6118221"/>
              <a:gd name="connsiteX732" fmla="*/ 11929163 w 12153163"/>
              <a:gd name="connsiteY732" fmla="*/ 3211571 h 6118221"/>
              <a:gd name="connsiteX733" fmla="*/ 11922181 w 12153163"/>
              <a:gd name="connsiteY733" fmla="*/ 3231809 h 6118221"/>
              <a:gd name="connsiteX734" fmla="*/ 11063389 w 12153163"/>
              <a:gd name="connsiteY734" fmla="*/ 3228167 h 6118221"/>
              <a:gd name="connsiteX735" fmla="*/ 11126733 w 12153163"/>
              <a:gd name="connsiteY735" fmla="*/ 2638032 h 6118221"/>
              <a:gd name="connsiteX736" fmla="*/ 11144543 w 12153163"/>
              <a:gd name="connsiteY736" fmla="*/ 2634692 h 6118221"/>
              <a:gd name="connsiteX737" fmla="*/ 11164781 w 12153163"/>
              <a:gd name="connsiteY737" fmla="*/ 2621841 h 6118221"/>
              <a:gd name="connsiteX738" fmla="*/ 10917272 w 12153163"/>
              <a:gd name="connsiteY738" fmla="*/ 1031047 h 6118221"/>
              <a:gd name="connsiteX739" fmla="*/ 10917272 w 12153163"/>
              <a:gd name="connsiteY739" fmla="*/ 1031047 h 6118221"/>
              <a:gd name="connsiteX740" fmla="*/ 10900779 w 12153163"/>
              <a:gd name="connsiteY740" fmla="*/ 1040660 h 6118221"/>
              <a:gd name="connsiteX741" fmla="*/ 10321268 w 12153163"/>
              <a:gd name="connsiteY741" fmla="*/ 508405 h 6118221"/>
              <a:gd name="connsiteX742" fmla="*/ 10717727 w 12153163"/>
              <a:gd name="connsiteY742" fmla="*/ 324848 h 6118221"/>
              <a:gd name="connsiteX743" fmla="*/ 10769131 w 12153163"/>
              <a:gd name="connsiteY743" fmla="*/ 350348 h 6118221"/>
              <a:gd name="connsiteX744" fmla="*/ 10709227 w 12153163"/>
              <a:gd name="connsiteY744" fmla="*/ 289027 h 6118221"/>
              <a:gd name="connsiteX745" fmla="*/ 10711353 w 12153163"/>
              <a:gd name="connsiteY745" fmla="*/ 311997 h 6118221"/>
              <a:gd name="connsiteX746" fmla="*/ 10309530 w 12153163"/>
              <a:gd name="connsiteY746" fmla="*/ 498185 h 6118221"/>
              <a:gd name="connsiteX747" fmla="*/ 9863692 w 12153163"/>
              <a:gd name="connsiteY747" fmla="*/ 88673 h 6118221"/>
              <a:gd name="connsiteX748" fmla="*/ 9869864 w 12153163"/>
              <a:gd name="connsiteY748" fmla="*/ 77137 h 6118221"/>
              <a:gd name="connsiteX749" fmla="*/ 9775354 w 12153163"/>
              <a:gd name="connsiteY749" fmla="*/ 91304 h 6118221"/>
              <a:gd name="connsiteX750" fmla="*/ 9794073 w 12153163"/>
              <a:gd name="connsiteY750" fmla="*/ 106381 h 6118221"/>
              <a:gd name="connsiteX751" fmla="*/ 9541101 w 12153163"/>
              <a:gd name="connsiteY751" fmla="*/ 845062 h 6118221"/>
              <a:gd name="connsiteX752" fmla="*/ 9463286 w 12153163"/>
              <a:gd name="connsiteY752" fmla="*/ 839405 h 6118221"/>
              <a:gd name="connsiteX753" fmla="*/ 9444262 w 12153163"/>
              <a:gd name="connsiteY753" fmla="*/ 879264 h 6118221"/>
              <a:gd name="connsiteX754" fmla="*/ 8293641 w 12153163"/>
              <a:gd name="connsiteY754" fmla="*/ 985411 h 6118221"/>
              <a:gd name="connsiteX755" fmla="*/ 9445881 w 12153163"/>
              <a:gd name="connsiteY755" fmla="*/ 892722 h 6118221"/>
              <a:gd name="connsiteX756" fmla="*/ 9447905 w 12153163"/>
              <a:gd name="connsiteY756" fmla="*/ 899602 h 6118221"/>
              <a:gd name="connsiteX757" fmla="*/ 9450738 w 12153163"/>
              <a:gd name="connsiteY757" fmla="*/ 906079 h 6118221"/>
              <a:gd name="connsiteX758" fmla="*/ 8695868 w 12153163"/>
              <a:gd name="connsiteY758" fmla="*/ 1432869 h 6118221"/>
              <a:gd name="connsiteX759" fmla="*/ 8279171 w 12153163"/>
              <a:gd name="connsiteY759" fmla="*/ 1001196 h 6118221"/>
              <a:gd name="connsiteX760" fmla="*/ 8683826 w 12153163"/>
              <a:gd name="connsiteY760" fmla="*/ 1440762 h 6118221"/>
              <a:gd name="connsiteX761" fmla="*/ 7906188 w 12153163"/>
              <a:gd name="connsiteY761" fmla="*/ 1983439 h 6118221"/>
              <a:gd name="connsiteX762" fmla="*/ 7891819 w 12153163"/>
              <a:gd name="connsiteY762" fmla="*/ 1972207 h 6118221"/>
              <a:gd name="connsiteX763" fmla="*/ 8266219 w 12153163"/>
              <a:gd name="connsiteY763" fmla="*/ 1008077 h 6118221"/>
              <a:gd name="connsiteX764" fmla="*/ 7811678 w 12153163"/>
              <a:gd name="connsiteY764" fmla="*/ 2033730 h 6118221"/>
              <a:gd name="connsiteX765" fmla="*/ 7813499 w 12153163"/>
              <a:gd name="connsiteY765" fmla="*/ 2039599 h 6118221"/>
              <a:gd name="connsiteX766" fmla="*/ 7828880 w 12153163"/>
              <a:gd name="connsiteY766" fmla="*/ 2062164 h 6118221"/>
              <a:gd name="connsiteX767" fmla="*/ 7494146 w 12153163"/>
              <a:gd name="connsiteY767" fmla="*/ 2560723 h 6118221"/>
              <a:gd name="connsiteX768" fmla="*/ 6988201 w 12153163"/>
              <a:gd name="connsiteY768" fmla="*/ 2151717 h 6118221"/>
              <a:gd name="connsiteX769" fmla="*/ 6996296 w 12153163"/>
              <a:gd name="connsiteY769" fmla="*/ 2123890 h 6118221"/>
              <a:gd name="connsiteX770" fmla="*/ 6858476 w 12153163"/>
              <a:gd name="connsiteY770" fmla="*/ 2142711 h 6118221"/>
              <a:gd name="connsiteX771" fmla="*/ 5547470 w 12153163"/>
              <a:gd name="connsiteY771" fmla="*/ 2489790 h 6118221"/>
              <a:gd name="connsiteX772" fmla="*/ 4695053 w 12153163"/>
              <a:gd name="connsiteY772" fmla="*/ 1709621 h 6118221"/>
              <a:gd name="connsiteX773" fmla="*/ 4702035 w 12153163"/>
              <a:gd name="connsiteY773" fmla="*/ 1695961 h 6118221"/>
              <a:gd name="connsiteX774" fmla="*/ 2875370 w 12153163"/>
              <a:gd name="connsiteY774" fmla="*/ 3035199 h 6118221"/>
              <a:gd name="connsiteX775" fmla="*/ 2882858 w 12153163"/>
              <a:gd name="connsiteY775" fmla="*/ 3056550 h 6118221"/>
              <a:gd name="connsiteX776" fmla="*/ 2683313 w 12153163"/>
              <a:gd name="connsiteY776" fmla="*/ 3214607 h 6118221"/>
              <a:gd name="connsiteX777" fmla="*/ 2163909 w 12153163"/>
              <a:gd name="connsiteY777" fmla="*/ 3039550 h 6118221"/>
              <a:gd name="connsiteX778" fmla="*/ 2164516 w 12153163"/>
              <a:gd name="connsiteY778" fmla="*/ 3035907 h 6118221"/>
              <a:gd name="connsiteX779" fmla="*/ 2068791 w 12153163"/>
              <a:gd name="connsiteY779" fmla="*/ 3065556 h 6118221"/>
              <a:gd name="connsiteX780" fmla="*/ 2071624 w 12153163"/>
              <a:gd name="connsiteY780" fmla="*/ 3068490 h 6118221"/>
              <a:gd name="connsiteX781" fmla="*/ 1395175 w 12153163"/>
              <a:gd name="connsiteY781" fmla="*/ 3988805 h 6118221"/>
              <a:gd name="connsiteX782" fmla="*/ 1020776 w 12153163"/>
              <a:gd name="connsiteY782" fmla="*/ 3832973 h 6118221"/>
              <a:gd name="connsiteX783" fmla="*/ 1019359 w 12153163"/>
              <a:gd name="connsiteY783" fmla="*/ 3799480 h 6118221"/>
              <a:gd name="connsiteX784" fmla="*/ 1016526 w 12153163"/>
              <a:gd name="connsiteY784" fmla="*/ 3793206 h 6118221"/>
              <a:gd name="connsiteX785" fmla="*/ 970687 w 12153163"/>
              <a:gd name="connsiteY785" fmla="*/ 3873652 h 6118221"/>
              <a:gd name="connsiteX786" fmla="*/ 1015311 w 12153163"/>
              <a:gd name="connsiteY786" fmla="*/ 3846128 h 6118221"/>
              <a:gd name="connsiteX787" fmla="*/ 1386473 w 12153163"/>
              <a:gd name="connsiteY787" fmla="*/ 4000846 h 6118221"/>
              <a:gd name="connsiteX788" fmla="*/ 935878 w 12153163"/>
              <a:gd name="connsiteY788" fmla="*/ 4614052 h 6118221"/>
              <a:gd name="connsiteX789" fmla="*/ 918170 w 12153163"/>
              <a:gd name="connsiteY789" fmla="*/ 4605957 h 6118221"/>
              <a:gd name="connsiteX790" fmla="*/ 852397 w 12153163"/>
              <a:gd name="connsiteY790" fmla="*/ 4678814 h 6118221"/>
              <a:gd name="connsiteX791" fmla="*/ 852397 w 12153163"/>
              <a:gd name="connsiteY791" fmla="*/ 4678814 h 6118221"/>
              <a:gd name="connsiteX792" fmla="*/ 862516 w 12153163"/>
              <a:gd name="connsiteY792" fmla="*/ 4696319 h 6118221"/>
              <a:gd name="connsiteX793" fmla="*/ 524038 w 12153163"/>
              <a:gd name="connsiteY793" fmla="*/ 5082963 h 6118221"/>
              <a:gd name="connsiteX794" fmla="*/ 107949 w 12153163"/>
              <a:gd name="connsiteY794" fmla="*/ 4904061 h 6118221"/>
              <a:gd name="connsiteX795" fmla="*/ 110074 w 12153163"/>
              <a:gd name="connsiteY795" fmla="*/ 4887061 h 6118221"/>
              <a:gd name="connsiteX796" fmla="*/ 853915 w 12153163"/>
              <a:gd name="connsiteY796" fmla="*/ 4685694 h 6118221"/>
              <a:gd name="connsiteX797" fmla="*/ 102586 w 12153163"/>
              <a:gd name="connsiteY797" fmla="*/ 4917114 h 6118221"/>
              <a:gd name="connsiteX798" fmla="*/ 514527 w 12153163"/>
              <a:gd name="connsiteY798" fmla="*/ 5093689 h 6118221"/>
              <a:gd name="connsiteX799" fmla="*/ 331577 w 12153163"/>
              <a:gd name="connsiteY799" fmla="*/ 5302645 h 6118221"/>
              <a:gd name="connsiteX800" fmla="*/ 281893 w 12153163"/>
              <a:gd name="connsiteY800" fmla="*/ 5296573 h 6118221"/>
              <a:gd name="connsiteX801" fmla="*/ 91050 w 12153163"/>
              <a:gd name="connsiteY801" fmla="*/ 4930066 h 6118221"/>
              <a:gd name="connsiteX802" fmla="*/ 102586 w 12153163"/>
              <a:gd name="connsiteY802" fmla="*/ 4916811 h 6118221"/>
              <a:gd name="connsiteX803" fmla="*/ 356166 w 12153163"/>
              <a:gd name="connsiteY803" fmla="*/ 5346662 h 6118221"/>
              <a:gd name="connsiteX804" fmla="*/ 352826 w 12153163"/>
              <a:gd name="connsiteY804" fmla="*/ 5329865 h 6118221"/>
              <a:gd name="connsiteX805" fmla="*/ 342708 w 12153163"/>
              <a:gd name="connsiteY805" fmla="*/ 5312358 h 6118221"/>
              <a:gd name="connsiteX806" fmla="*/ 528693 w 12153163"/>
              <a:gd name="connsiteY806" fmla="*/ 5099861 h 6118221"/>
              <a:gd name="connsiteX807" fmla="*/ 1289433 w 12153163"/>
              <a:gd name="connsiteY807" fmla="*/ 5426803 h 6118221"/>
              <a:gd name="connsiteX808" fmla="*/ 1288623 w 12153163"/>
              <a:gd name="connsiteY808" fmla="*/ 5429940 h 6118221"/>
              <a:gd name="connsiteX809" fmla="*/ 2498035 w 12153163"/>
              <a:gd name="connsiteY809" fmla="*/ 5221187 h 6118221"/>
              <a:gd name="connsiteX810" fmla="*/ 2486297 w 12153163"/>
              <a:gd name="connsiteY810" fmla="*/ 5216431 h 6118221"/>
              <a:gd name="connsiteX811" fmla="*/ 2673194 w 12153163"/>
              <a:gd name="connsiteY811" fmla="*/ 4380407 h 6118221"/>
              <a:gd name="connsiteX812" fmla="*/ 3011267 w 12153163"/>
              <a:gd name="connsiteY812" fmla="*/ 4471477 h 6118221"/>
              <a:gd name="connsiteX813" fmla="*/ 3014201 w 12153163"/>
              <a:gd name="connsiteY813" fmla="*/ 4497078 h 6118221"/>
              <a:gd name="connsiteX814" fmla="*/ 3028165 w 12153163"/>
              <a:gd name="connsiteY814" fmla="*/ 4518125 h 6118221"/>
              <a:gd name="connsiteX815" fmla="*/ 3327786 w 12153163"/>
              <a:gd name="connsiteY815" fmla="*/ 4961637 h 6118221"/>
              <a:gd name="connsiteX816" fmla="*/ 3097783 w 12153163"/>
              <a:gd name="connsiteY816" fmla="*/ 4523690 h 6118221"/>
              <a:gd name="connsiteX817" fmla="*/ 3121057 w 12153163"/>
              <a:gd name="connsiteY817" fmla="*/ 4483215 h 6118221"/>
              <a:gd name="connsiteX818" fmla="*/ 4400289 w 12153163"/>
              <a:gd name="connsiteY818" fmla="*/ 4395484 h 6118221"/>
              <a:gd name="connsiteX819" fmla="*/ 4402313 w 12153163"/>
              <a:gd name="connsiteY819" fmla="*/ 4402567 h 6118221"/>
              <a:gd name="connsiteX820" fmla="*/ 8607833 w 12153163"/>
              <a:gd name="connsiteY820" fmla="*/ 3885491 h 6118221"/>
              <a:gd name="connsiteX821" fmla="*/ 8661797 w 12153163"/>
              <a:gd name="connsiteY821" fmla="*/ 3828987 h 6118221"/>
              <a:gd name="connsiteX822" fmla="*/ 8658428 w 12153163"/>
              <a:gd name="connsiteY822" fmla="*/ 3811218 h 6118221"/>
              <a:gd name="connsiteX823" fmla="*/ 8648309 w 12153163"/>
              <a:gd name="connsiteY823" fmla="*/ 3793813 h 6118221"/>
              <a:gd name="connsiteX824" fmla="*/ 9017446 w 12153163"/>
              <a:gd name="connsiteY824" fmla="*/ 3334617 h 6118221"/>
              <a:gd name="connsiteX825" fmla="*/ 9018560 w 12153163"/>
              <a:gd name="connsiteY825" fmla="*/ 3335224 h 6118221"/>
              <a:gd name="connsiteX826" fmla="*/ 8530930 w 12153163"/>
              <a:gd name="connsiteY826" fmla="*/ 4592702 h 6118221"/>
              <a:gd name="connsiteX827" fmla="*/ 8530930 w 12153163"/>
              <a:gd name="connsiteY827" fmla="*/ 4592702 h 6118221"/>
              <a:gd name="connsiteX828" fmla="*/ 8572923 w 12153163"/>
              <a:gd name="connsiteY828" fmla="*/ 4648457 h 6118221"/>
              <a:gd name="connsiteX829" fmla="*/ 8569584 w 12153163"/>
              <a:gd name="connsiteY829" fmla="*/ 4627207 h 6118221"/>
              <a:gd name="connsiteX830" fmla="*/ 8563411 w 12153163"/>
              <a:gd name="connsiteY830" fmla="*/ 4615266 h 6118221"/>
              <a:gd name="connsiteX831" fmla="*/ 9418965 w 12153163"/>
              <a:gd name="connsiteY831" fmla="*/ 3856348 h 6118221"/>
              <a:gd name="connsiteX832" fmla="*/ 10105230 w 12153163"/>
              <a:gd name="connsiteY832" fmla="*/ 4878966 h 6118221"/>
              <a:gd name="connsiteX833" fmla="*/ 10088331 w 12153163"/>
              <a:gd name="connsiteY833" fmla="*/ 4905983 h 6118221"/>
              <a:gd name="connsiteX834" fmla="*/ 10152283 w 12153163"/>
              <a:gd name="connsiteY834" fmla="*/ 4975096 h 6118221"/>
              <a:gd name="connsiteX835" fmla="*/ 10160580 w 12153163"/>
              <a:gd name="connsiteY835" fmla="*/ 4972768 h 6118221"/>
              <a:gd name="connsiteX836" fmla="*/ 10184663 w 12153163"/>
              <a:gd name="connsiteY836" fmla="*/ 4955465 h 6118221"/>
              <a:gd name="connsiteX837" fmla="*/ 10805762 w 12153163"/>
              <a:gd name="connsiteY837" fmla="*/ 5317722 h 6118221"/>
              <a:gd name="connsiteX838" fmla="*/ 10222508 w 12153163"/>
              <a:gd name="connsiteY838" fmla="*/ 5647395 h 6118221"/>
              <a:gd name="connsiteX839" fmla="*/ 10179604 w 12153163"/>
              <a:gd name="connsiteY839" fmla="*/ 5624628 h 6118221"/>
              <a:gd name="connsiteX840" fmla="*/ 10232627 w 12153163"/>
              <a:gd name="connsiteY840" fmla="*/ 5686556 h 6118221"/>
              <a:gd name="connsiteX841" fmla="*/ 10229692 w 12153163"/>
              <a:gd name="connsiteY841" fmla="*/ 5660752 h 6118221"/>
              <a:gd name="connsiteX842" fmla="*/ 10229692 w 12153163"/>
              <a:gd name="connsiteY842" fmla="*/ 5659842 h 6118221"/>
              <a:gd name="connsiteX843" fmla="*/ 10820434 w 12153163"/>
              <a:gd name="connsiteY843" fmla="*/ 5325918 h 6118221"/>
              <a:gd name="connsiteX844" fmla="*/ 12047352 w 12153163"/>
              <a:gd name="connsiteY844" fmla="*/ 6041527 h 6118221"/>
              <a:gd name="connsiteX845" fmla="*/ 12045833 w 12153163"/>
              <a:gd name="connsiteY845" fmla="*/ 6045372 h 611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Lst>
            <a:rect l="l" t="t" r="r" b="b"/>
            <a:pathLst>
              <a:path w="12153163" h="6118221">
                <a:moveTo>
                  <a:pt x="12149654" y="6044158"/>
                </a:moveTo>
                <a:cubicBezTo>
                  <a:pt x="12141661" y="6022210"/>
                  <a:pt x="12120612" y="6007730"/>
                  <a:pt x="12097238" y="6008034"/>
                </a:cubicBezTo>
                <a:lnTo>
                  <a:pt x="11921574" y="4757033"/>
                </a:lnTo>
                <a:lnTo>
                  <a:pt x="11925925" y="4755717"/>
                </a:lnTo>
                <a:cubicBezTo>
                  <a:pt x="11954562" y="4745203"/>
                  <a:pt x="11969234" y="4713450"/>
                  <a:pt x="11958710" y="4684814"/>
                </a:cubicBezTo>
                <a:cubicBezTo>
                  <a:pt x="11951931" y="4666377"/>
                  <a:pt x="11935942" y="4652930"/>
                  <a:pt x="11916616" y="4649468"/>
                </a:cubicBezTo>
                <a:lnTo>
                  <a:pt x="11981376" y="3293534"/>
                </a:lnTo>
                <a:cubicBezTo>
                  <a:pt x="11986335" y="3293130"/>
                  <a:pt x="11991294" y="3292077"/>
                  <a:pt x="11995948" y="3290397"/>
                </a:cubicBezTo>
                <a:cubicBezTo>
                  <a:pt x="12024584" y="3279894"/>
                  <a:pt x="12039358" y="3248131"/>
                  <a:pt x="12028834" y="3219464"/>
                </a:cubicBezTo>
                <a:cubicBezTo>
                  <a:pt x="12018310" y="3190797"/>
                  <a:pt x="11986537" y="3176074"/>
                  <a:pt x="11957901" y="3186578"/>
                </a:cubicBezTo>
                <a:cubicBezTo>
                  <a:pt x="11950312" y="3189381"/>
                  <a:pt x="11943430" y="3193762"/>
                  <a:pt x="11937663" y="3199429"/>
                </a:cubicBezTo>
                <a:lnTo>
                  <a:pt x="11172977" y="2609901"/>
                </a:lnTo>
                <a:cubicBezTo>
                  <a:pt x="11188256" y="2583501"/>
                  <a:pt x="11179251" y="2549693"/>
                  <a:pt x="11152941" y="2534394"/>
                </a:cubicBezTo>
                <a:cubicBezTo>
                  <a:pt x="11138775" y="2526177"/>
                  <a:pt x="11121674" y="2524669"/>
                  <a:pt x="11106293" y="2530265"/>
                </a:cubicBezTo>
                <a:cubicBezTo>
                  <a:pt x="11100526" y="2532431"/>
                  <a:pt x="11095162" y="2535497"/>
                  <a:pt x="11090305" y="2539372"/>
                </a:cubicBezTo>
                <a:lnTo>
                  <a:pt x="10608240" y="2085134"/>
                </a:lnTo>
                <a:cubicBezTo>
                  <a:pt x="10619067" y="2070259"/>
                  <a:pt x="10621698" y="2050973"/>
                  <a:pt x="10615323" y="2033730"/>
                </a:cubicBezTo>
                <a:cubicBezTo>
                  <a:pt x="10610770" y="2021051"/>
                  <a:pt x="10601663" y="2010527"/>
                  <a:pt x="10589723" y="2004183"/>
                </a:cubicBezTo>
                <a:lnTo>
                  <a:pt x="10922634" y="1135879"/>
                </a:lnTo>
                <a:cubicBezTo>
                  <a:pt x="10933260" y="1138399"/>
                  <a:pt x="10944390" y="1137771"/>
                  <a:pt x="10954611" y="1134058"/>
                </a:cubicBezTo>
                <a:cubicBezTo>
                  <a:pt x="10983248" y="1123635"/>
                  <a:pt x="10998122" y="1091933"/>
                  <a:pt x="10987700" y="1063256"/>
                </a:cubicBezTo>
                <a:cubicBezTo>
                  <a:pt x="10979099" y="1039719"/>
                  <a:pt x="10955825" y="1024875"/>
                  <a:pt x="10930831" y="1027101"/>
                </a:cubicBezTo>
                <a:lnTo>
                  <a:pt x="10782285" y="346604"/>
                </a:lnTo>
                <a:lnTo>
                  <a:pt x="10782285" y="346604"/>
                </a:lnTo>
                <a:cubicBezTo>
                  <a:pt x="10810821" y="335807"/>
                  <a:pt x="10825191" y="303912"/>
                  <a:pt x="10814363" y="275377"/>
                </a:cubicBezTo>
                <a:cubicBezTo>
                  <a:pt x="10803637" y="246842"/>
                  <a:pt x="10771661" y="232463"/>
                  <a:pt x="10743125" y="243260"/>
                </a:cubicBezTo>
                <a:cubicBezTo>
                  <a:pt x="10728757" y="248734"/>
                  <a:pt x="10717221" y="260006"/>
                  <a:pt x="10711453" y="274355"/>
                </a:cubicBezTo>
                <a:lnTo>
                  <a:pt x="9871583" y="62566"/>
                </a:lnTo>
                <a:cubicBezTo>
                  <a:pt x="9872697" y="53955"/>
                  <a:pt x="9871685" y="45212"/>
                  <a:pt x="9868650" y="37067"/>
                </a:cubicBezTo>
                <a:cubicBezTo>
                  <a:pt x="9858733" y="8218"/>
                  <a:pt x="9827262" y="-7113"/>
                  <a:pt x="9798424" y="2834"/>
                </a:cubicBezTo>
                <a:cubicBezTo>
                  <a:pt x="9769585" y="12771"/>
                  <a:pt x="9754204" y="44221"/>
                  <a:pt x="9764222" y="73070"/>
                </a:cubicBezTo>
                <a:cubicBezTo>
                  <a:pt x="9764424" y="73758"/>
                  <a:pt x="9764627" y="74436"/>
                  <a:pt x="9764931" y="75114"/>
                </a:cubicBezTo>
                <a:cubicBezTo>
                  <a:pt x="9764931" y="76227"/>
                  <a:pt x="9765841" y="77239"/>
                  <a:pt x="9766246" y="78251"/>
                </a:cubicBezTo>
                <a:lnTo>
                  <a:pt x="8264600" y="986524"/>
                </a:lnTo>
                <a:lnTo>
                  <a:pt x="8260856" y="982578"/>
                </a:lnTo>
                <a:lnTo>
                  <a:pt x="8257719" y="990673"/>
                </a:lnTo>
                <a:lnTo>
                  <a:pt x="8233231" y="1005649"/>
                </a:lnTo>
                <a:lnTo>
                  <a:pt x="8252660" y="1003928"/>
                </a:lnTo>
                <a:lnTo>
                  <a:pt x="7878260" y="1967552"/>
                </a:lnTo>
                <a:cubicBezTo>
                  <a:pt x="7848622" y="1960277"/>
                  <a:pt x="7818710" y="1978410"/>
                  <a:pt x="7811435" y="2008048"/>
                </a:cubicBezTo>
                <a:cubicBezTo>
                  <a:pt x="7810463" y="2012015"/>
                  <a:pt x="7809937" y="2016083"/>
                  <a:pt x="7809856" y="2020171"/>
                </a:cubicBezTo>
                <a:lnTo>
                  <a:pt x="6994677" y="2110431"/>
                </a:lnTo>
                <a:cubicBezTo>
                  <a:pt x="6994222" y="2108398"/>
                  <a:pt x="6993615" y="2106404"/>
                  <a:pt x="6992856" y="2104461"/>
                </a:cubicBezTo>
                <a:cubicBezTo>
                  <a:pt x="6982777" y="2075724"/>
                  <a:pt x="6951307" y="2060586"/>
                  <a:pt x="6922569" y="2070664"/>
                </a:cubicBezTo>
                <a:cubicBezTo>
                  <a:pt x="6896149" y="2079933"/>
                  <a:pt x="6880869" y="2107507"/>
                  <a:pt x="6887012" y="2134818"/>
                </a:cubicBezTo>
                <a:lnTo>
                  <a:pt x="4704868" y="1682098"/>
                </a:lnTo>
                <a:cubicBezTo>
                  <a:pt x="4705526" y="1674236"/>
                  <a:pt x="4704464" y="1666322"/>
                  <a:pt x="4701732" y="1658926"/>
                </a:cubicBezTo>
                <a:cubicBezTo>
                  <a:pt x="4691785" y="1630077"/>
                  <a:pt x="4660346" y="1614746"/>
                  <a:pt x="4631496" y="1624693"/>
                </a:cubicBezTo>
                <a:cubicBezTo>
                  <a:pt x="4602647" y="1634630"/>
                  <a:pt x="4587318" y="1666080"/>
                  <a:pt x="4597264" y="1694929"/>
                </a:cubicBezTo>
                <a:cubicBezTo>
                  <a:pt x="4597497" y="1695617"/>
                  <a:pt x="4597750" y="1696295"/>
                  <a:pt x="4598013" y="1696973"/>
                </a:cubicBezTo>
                <a:cubicBezTo>
                  <a:pt x="4601899" y="1707527"/>
                  <a:pt x="4608972" y="1716624"/>
                  <a:pt x="4618250" y="1722978"/>
                </a:cubicBezTo>
                <a:lnTo>
                  <a:pt x="3756119" y="3353742"/>
                </a:lnTo>
                <a:cubicBezTo>
                  <a:pt x="3731743" y="3344534"/>
                  <a:pt x="3704240" y="3353752"/>
                  <a:pt x="3690347" y="3375801"/>
                </a:cubicBezTo>
                <a:lnTo>
                  <a:pt x="2983035" y="3044812"/>
                </a:lnTo>
                <a:cubicBezTo>
                  <a:pt x="2992526" y="3015811"/>
                  <a:pt x="2976721" y="2984604"/>
                  <a:pt x="2947720" y="2975113"/>
                </a:cubicBezTo>
                <a:cubicBezTo>
                  <a:pt x="2918719" y="2965621"/>
                  <a:pt x="2887512" y="2981427"/>
                  <a:pt x="2878021" y="3010428"/>
                </a:cubicBezTo>
                <a:cubicBezTo>
                  <a:pt x="2876887" y="3013878"/>
                  <a:pt x="2876108" y="3017430"/>
                  <a:pt x="2875673" y="3021032"/>
                </a:cubicBezTo>
                <a:lnTo>
                  <a:pt x="2164820" y="3021032"/>
                </a:lnTo>
                <a:cubicBezTo>
                  <a:pt x="2164324" y="3016995"/>
                  <a:pt x="2163373" y="3013018"/>
                  <a:pt x="2161987" y="3009193"/>
                </a:cubicBezTo>
                <a:cubicBezTo>
                  <a:pt x="2151483" y="2980526"/>
                  <a:pt x="2119720" y="2965803"/>
                  <a:pt x="2091053" y="2976307"/>
                </a:cubicBezTo>
                <a:cubicBezTo>
                  <a:pt x="2062386" y="2986810"/>
                  <a:pt x="2047663" y="3018573"/>
                  <a:pt x="2058166" y="3047240"/>
                </a:cubicBezTo>
                <a:cubicBezTo>
                  <a:pt x="2058976" y="3049365"/>
                  <a:pt x="2059988" y="3051490"/>
                  <a:pt x="2061000" y="3053514"/>
                </a:cubicBezTo>
                <a:lnTo>
                  <a:pt x="1008633" y="3781064"/>
                </a:lnTo>
                <a:cubicBezTo>
                  <a:pt x="988203" y="3758397"/>
                  <a:pt x="953262" y="3756586"/>
                  <a:pt x="930606" y="3777026"/>
                </a:cubicBezTo>
                <a:cubicBezTo>
                  <a:pt x="913839" y="3792134"/>
                  <a:pt x="907950" y="3815934"/>
                  <a:pt x="915741" y="3837122"/>
                </a:cubicBezTo>
                <a:cubicBezTo>
                  <a:pt x="922238" y="3855033"/>
                  <a:pt x="937558" y="3868289"/>
                  <a:pt x="956217" y="3872134"/>
                </a:cubicBezTo>
                <a:lnTo>
                  <a:pt x="903599" y="4603933"/>
                </a:lnTo>
                <a:cubicBezTo>
                  <a:pt x="897305" y="4604177"/>
                  <a:pt x="891092" y="4605542"/>
                  <a:pt x="885283" y="4607981"/>
                </a:cubicBezTo>
                <a:cubicBezTo>
                  <a:pt x="859237" y="4617564"/>
                  <a:pt x="844342" y="4644976"/>
                  <a:pt x="850474" y="4672034"/>
                </a:cubicBezTo>
                <a:lnTo>
                  <a:pt x="108151" y="4872692"/>
                </a:lnTo>
                <a:lnTo>
                  <a:pt x="107038" y="4869353"/>
                </a:lnTo>
                <a:cubicBezTo>
                  <a:pt x="96555" y="4840696"/>
                  <a:pt x="64822" y="4825973"/>
                  <a:pt x="36165" y="4836456"/>
                </a:cubicBezTo>
                <a:cubicBezTo>
                  <a:pt x="7508" y="4846950"/>
                  <a:pt x="-7215" y="4878672"/>
                  <a:pt x="3269" y="4907329"/>
                </a:cubicBezTo>
                <a:cubicBezTo>
                  <a:pt x="13762" y="4935985"/>
                  <a:pt x="45485" y="4950709"/>
                  <a:pt x="74141" y="4940225"/>
                </a:cubicBezTo>
                <a:cubicBezTo>
                  <a:pt x="74182" y="4940215"/>
                  <a:pt x="74212" y="4940195"/>
                  <a:pt x="74253" y="4940185"/>
                </a:cubicBezTo>
                <a:cubicBezTo>
                  <a:pt x="75973" y="4939477"/>
                  <a:pt x="77592" y="4938870"/>
                  <a:pt x="79110" y="4938060"/>
                </a:cubicBezTo>
                <a:lnTo>
                  <a:pt x="269345" y="5303352"/>
                </a:lnTo>
                <a:cubicBezTo>
                  <a:pt x="244291" y="5320767"/>
                  <a:pt x="238098" y="5355192"/>
                  <a:pt x="255513" y="5380257"/>
                </a:cubicBezTo>
                <a:cubicBezTo>
                  <a:pt x="272927" y="5405311"/>
                  <a:pt x="307352" y="5411504"/>
                  <a:pt x="332406" y="5394089"/>
                </a:cubicBezTo>
                <a:cubicBezTo>
                  <a:pt x="343851" y="5386136"/>
                  <a:pt x="351875" y="5374145"/>
                  <a:pt x="354850" y="5360525"/>
                </a:cubicBezTo>
                <a:lnTo>
                  <a:pt x="1286903" y="5444006"/>
                </a:lnTo>
                <a:cubicBezTo>
                  <a:pt x="1288249" y="5474494"/>
                  <a:pt x="1314052" y="5498111"/>
                  <a:pt x="1344530" y="5496765"/>
                </a:cubicBezTo>
                <a:cubicBezTo>
                  <a:pt x="1372509" y="5495531"/>
                  <a:pt x="1395145" y="5473563"/>
                  <a:pt x="1397199" y="5445625"/>
                </a:cubicBezTo>
                <a:lnTo>
                  <a:pt x="1553132" y="5421845"/>
                </a:lnTo>
                <a:lnTo>
                  <a:pt x="2420019" y="5290299"/>
                </a:lnTo>
                <a:cubicBezTo>
                  <a:pt x="2431392" y="5318612"/>
                  <a:pt x="2463560" y="5332353"/>
                  <a:pt x="2491873" y="5320980"/>
                </a:cubicBezTo>
                <a:cubicBezTo>
                  <a:pt x="2520196" y="5309616"/>
                  <a:pt x="2533927" y="5277438"/>
                  <a:pt x="2522564" y="5249126"/>
                </a:cubicBezTo>
                <a:cubicBezTo>
                  <a:pt x="2519589" y="5241729"/>
                  <a:pt x="2515056" y="5235060"/>
                  <a:pt x="2509267" y="5229586"/>
                </a:cubicBezTo>
                <a:lnTo>
                  <a:pt x="3039701" y="4527030"/>
                </a:lnTo>
                <a:cubicBezTo>
                  <a:pt x="3053624" y="4534741"/>
                  <a:pt x="3070209" y="4535995"/>
                  <a:pt x="3085135" y="4530471"/>
                </a:cubicBezTo>
                <a:lnTo>
                  <a:pt x="3085135" y="4530471"/>
                </a:lnTo>
                <a:lnTo>
                  <a:pt x="3321715" y="4980863"/>
                </a:lnTo>
                <a:lnTo>
                  <a:pt x="4408890" y="4415722"/>
                </a:lnTo>
                <a:cubicBezTo>
                  <a:pt x="4426254" y="4440746"/>
                  <a:pt x="4460618" y="4446949"/>
                  <a:pt x="4485642" y="4429585"/>
                </a:cubicBezTo>
                <a:cubicBezTo>
                  <a:pt x="4492280" y="4424980"/>
                  <a:pt x="4497825" y="4418970"/>
                  <a:pt x="4501883" y="4411978"/>
                </a:cubicBezTo>
                <a:lnTo>
                  <a:pt x="5146762" y="4682659"/>
                </a:lnTo>
                <a:cubicBezTo>
                  <a:pt x="5138707" y="4712085"/>
                  <a:pt x="5156031" y="4742482"/>
                  <a:pt x="5185467" y="4750537"/>
                </a:cubicBezTo>
                <a:cubicBezTo>
                  <a:pt x="5196516" y="4753562"/>
                  <a:pt x="5208244" y="4753076"/>
                  <a:pt x="5219011" y="4749140"/>
                </a:cubicBezTo>
                <a:cubicBezTo>
                  <a:pt x="5231831" y="4744506"/>
                  <a:pt x="5242446" y="4735227"/>
                  <a:pt x="5248760" y="4723134"/>
                </a:cubicBezTo>
                <a:lnTo>
                  <a:pt x="6319138" y="5121920"/>
                </a:lnTo>
                <a:cubicBezTo>
                  <a:pt x="6316649" y="5132373"/>
                  <a:pt x="6317317" y="5143322"/>
                  <a:pt x="6321061" y="5153391"/>
                </a:cubicBezTo>
                <a:cubicBezTo>
                  <a:pt x="6331544" y="5182047"/>
                  <a:pt x="6363277" y="5196770"/>
                  <a:pt x="6391933" y="5186287"/>
                </a:cubicBezTo>
                <a:cubicBezTo>
                  <a:pt x="6420591" y="5175794"/>
                  <a:pt x="6435314" y="5144061"/>
                  <a:pt x="6424830" y="5115414"/>
                </a:cubicBezTo>
                <a:cubicBezTo>
                  <a:pt x="6420854" y="5104567"/>
                  <a:pt x="6413588" y="5095227"/>
                  <a:pt x="6404036" y="5088731"/>
                </a:cubicBezTo>
                <a:lnTo>
                  <a:pt x="6746055" y="4414305"/>
                </a:lnTo>
                <a:cubicBezTo>
                  <a:pt x="6774813" y="4424515"/>
                  <a:pt x="6806394" y="4409488"/>
                  <a:pt x="6816604" y="4380731"/>
                </a:cubicBezTo>
                <a:cubicBezTo>
                  <a:pt x="6819701" y="4372038"/>
                  <a:pt x="6820560" y="4362709"/>
                  <a:pt x="6819113" y="4353592"/>
                </a:cubicBezTo>
                <a:lnTo>
                  <a:pt x="8556834" y="3856146"/>
                </a:lnTo>
                <a:lnTo>
                  <a:pt x="8554810" y="3849265"/>
                </a:lnTo>
                <a:cubicBezTo>
                  <a:pt x="8561185" y="3866609"/>
                  <a:pt x="8575796" y="3879632"/>
                  <a:pt x="8593768" y="3883973"/>
                </a:cubicBezTo>
                <a:lnTo>
                  <a:pt x="8516560" y="4591184"/>
                </a:lnTo>
                <a:cubicBezTo>
                  <a:pt x="8486052" y="4591700"/>
                  <a:pt x="8461736" y="4616845"/>
                  <a:pt x="8462253" y="4647354"/>
                </a:cubicBezTo>
                <a:cubicBezTo>
                  <a:pt x="8462759" y="4677862"/>
                  <a:pt x="8487914" y="4702178"/>
                  <a:pt x="8518422" y="4701662"/>
                </a:cubicBezTo>
                <a:cubicBezTo>
                  <a:pt x="8542586" y="4701257"/>
                  <a:pt x="8563674" y="4685198"/>
                  <a:pt x="8570494" y="4662016"/>
                </a:cubicBezTo>
                <a:lnTo>
                  <a:pt x="10086409" y="4920049"/>
                </a:lnTo>
                <a:cubicBezTo>
                  <a:pt x="10086105" y="4949383"/>
                  <a:pt x="10108873" y="4973820"/>
                  <a:pt x="10138116" y="4975601"/>
                </a:cubicBezTo>
                <a:lnTo>
                  <a:pt x="10165437" y="5625640"/>
                </a:lnTo>
                <a:cubicBezTo>
                  <a:pt x="10163211" y="5626136"/>
                  <a:pt x="10160985" y="5626783"/>
                  <a:pt x="10158859" y="5627563"/>
                </a:cubicBezTo>
                <a:cubicBezTo>
                  <a:pt x="10130223" y="5637995"/>
                  <a:pt x="10115450" y="5669698"/>
                  <a:pt x="10125872" y="5698375"/>
                </a:cubicBezTo>
                <a:cubicBezTo>
                  <a:pt x="10136294" y="5727052"/>
                  <a:pt x="10167967" y="5741835"/>
                  <a:pt x="10196603" y="5731403"/>
                </a:cubicBezTo>
                <a:cubicBezTo>
                  <a:pt x="10211478" y="5726010"/>
                  <a:pt x="10223215" y="5714555"/>
                  <a:pt x="10229085" y="5699913"/>
                </a:cubicBezTo>
                <a:lnTo>
                  <a:pt x="12042697" y="6059033"/>
                </a:lnTo>
                <a:cubicBezTo>
                  <a:pt x="12040674" y="6089481"/>
                  <a:pt x="12063643" y="6115830"/>
                  <a:pt x="12094101" y="6117894"/>
                </a:cubicBezTo>
                <a:cubicBezTo>
                  <a:pt x="12124559" y="6119969"/>
                  <a:pt x="12150868" y="6096959"/>
                  <a:pt x="12152892" y="6066521"/>
                </a:cubicBezTo>
                <a:cubicBezTo>
                  <a:pt x="12153499" y="6058750"/>
                  <a:pt x="12152386" y="6050958"/>
                  <a:pt x="12149654" y="6043652"/>
                </a:cubicBezTo>
                <a:close/>
                <a:moveTo>
                  <a:pt x="12083173" y="6009956"/>
                </a:moveTo>
                <a:cubicBezTo>
                  <a:pt x="12081655" y="6010321"/>
                  <a:pt x="12080238" y="6010796"/>
                  <a:pt x="12078821" y="6011373"/>
                </a:cubicBezTo>
                <a:cubicBezTo>
                  <a:pt x="12069006" y="6014935"/>
                  <a:pt x="12060507" y="6021219"/>
                  <a:pt x="12054132" y="6029486"/>
                </a:cubicBezTo>
                <a:lnTo>
                  <a:pt x="10834398" y="5318025"/>
                </a:lnTo>
                <a:lnTo>
                  <a:pt x="11862783" y="4736896"/>
                </a:lnTo>
                <a:cubicBezTo>
                  <a:pt x="11873307" y="4750992"/>
                  <a:pt x="11889902" y="4759198"/>
                  <a:pt x="11907509" y="4758955"/>
                </a:cubicBezTo>
                <a:close/>
                <a:moveTo>
                  <a:pt x="10192050" y="4943423"/>
                </a:moveTo>
                <a:cubicBezTo>
                  <a:pt x="10194883" y="4937048"/>
                  <a:pt x="10196503" y="4930177"/>
                  <a:pt x="10196805" y="4923185"/>
                </a:cubicBezTo>
                <a:lnTo>
                  <a:pt x="11853474" y="4717265"/>
                </a:lnTo>
                <a:cubicBezTo>
                  <a:pt x="11853878" y="4719067"/>
                  <a:pt x="11854384" y="4720827"/>
                  <a:pt x="11855092" y="4722527"/>
                </a:cubicBezTo>
                <a:cubicBezTo>
                  <a:pt x="11855092" y="4723134"/>
                  <a:pt x="11855599" y="4723640"/>
                  <a:pt x="11855801" y="4724247"/>
                </a:cubicBezTo>
                <a:lnTo>
                  <a:pt x="10820131" y="5309424"/>
                </a:lnTo>
                <a:close/>
                <a:moveTo>
                  <a:pt x="8544084" y="4597862"/>
                </a:moveTo>
                <a:lnTo>
                  <a:pt x="9031714" y="3340385"/>
                </a:lnTo>
                <a:cubicBezTo>
                  <a:pt x="9044363" y="3343532"/>
                  <a:pt x="9057821" y="3342014"/>
                  <a:pt x="9069458" y="3336135"/>
                </a:cubicBezTo>
                <a:lnTo>
                  <a:pt x="9410972" y="3844914"/>
                </a:lnTo>
                <a:lnTo>
                  <a:pt x="8554000" y="4604642"/>
                </a:lnTo>
                <a:cubicBezTo>
                  <a:pt x="8550955" y="4602031"/>
                  <a:pt x="8547625" y="4599755"/>
                  <a:pt x="8544084" y="4597862"/>
                </a:cubicBezTo>
                <a:close/>
                <a:moveTo>
                  <a:pt x="538104" y="5088528"/>
                </a:moveTo>
                <a:lnTo>
                  <a:pt x="873545" y="4705325"/>
                </a:lnTo>
                <a:cubicBezTo>
                  <a:pt x="888177" y="4715201"/>
                  <a:pt x="906655" y="4717457"/>
                  <a:pt x="923229" y="4711396"/>
                </a:cubicBezTo>
                <a:lnTo>
                  <a:pt x="923229" y="4711396"/>
                </a:lnTo>
                <a:lnTo>
                  <a:pt x="1304308" y="5401405"/>
                </a:lnTo>
                <a:cubicBezTo>
                  <a:pt x="1300361" y="5405048"/>
                  <a:pt x="1296951" y="5409237"/>
                  <a:pt x="1294189" y="5413851"/>
                </a:cubicBezTo>
                <a:close/>
                <a:moveTo>
                  <a:pt x="2670057" y="3225131"/>
                </a:moveTo>
                <a:lnTo>
                  <a:pt x="1639041" y="4042435"/>
                </a:lnTo>
                <a:cubicBezTo>
                  <a:pt x="1636511" y="4039966"/>
                  <a:pt x="1633729" y="4037760"/>
                  <a:pt x="1630744" y="4035858"/>
                </a:cubicBezTo>
                <a:lnTo>
                  <a:pt x="2092368" y="3080936"/>
                </a:lnTo>
                <a:cubicBezTo>
                  <a:pt x="2104147" y="3085125"/>
                  <a:pt x="2117018" y="3085125"/>
                  <a:pt x="2128797" y="3080936"/>
                </a:cubicBezTo>
                <a:cubicBezTo>
                  <a:pt x="2142113" y="3076008"/>
                  <a:pt x="2152991" y="3066102"/>
                  <a:pt x="2159153" y="3053311"/>
                </a:cubicBezTo>
                <a:close/>
                <a:moveTo>
                  <a:pt x="9837483" y="108506"/>
                </a:moveTo>
                <a:cubicBezTo>
                  <a:pt x="9843454" y="106310"/>
                  <a:pt x="9849018" y="103062"/>
                  <a:pt x="9853875" y="98893"/>
                </a:cubicBezTo>
                <a:lnTo>
                  <a:pt x="10295870" y="504054"/>
                </a:lnTo>
                <a:lnTo>
                  <a:pt x="9555671" y="846883"/>
                </a:lnTo>
                <a:lnTo>
                  <a:pt x="9807835" y="110429"/>
                </a:lnTo>
                <a:cubicBezTo>
                  <a:pt x="9817751" y="112483"/>
                  <a:pt x="9827971" y="111704"/>
                  <a:pt x="9837483" y="108202"/>
                </a:cubicBezTo>
                <a:close/>
                <a:moveTo>
                  <a:pt x="10137407" y="4866317"/>
                </a:moveTo>
                <a:lnTo>
                  <a:pt x="9837989" y="3544888"/>
                </a:lnTo>
                <a:cubicBezTo>
                  <a:pt x="9842745" y="3543097"/>
                  <a:pt x="9847299" y="3540639"/>
                  <a:pt x="9851447" y="3537602"/>
                </a:cubicBezTo>
                <a:lnTo>
                  <a:pt x="10636978" y="4365127"/>
                </a:lnTo>
                <a:lnTo>
                  <a:pt x="10174949" y="4877043"/>
                </a:lnTo>
                <a:cubicBezTo>
                  <a:pt x="10164223" y="4868857"/>
                  <a:pt x="10150866" y="4864931"/>
                  <a:pt x="10137407" y="4866013"/>
                </a:cubicBezTo>
                <a:close/>
                <a:moveTo>
                  <a:pt x="6745144" y="4310283"/>
                </a:moveTo>
                <a:cubicBezTo>
                  <a:pt x="6742432" y="4311315"/>
                  <a:pt x="6739791" y="4312529"/>
                  <a:pt x="6737252" y="4313926"/>
                </a:cubicBezTo>
                <a:lnTo>
                  <a:pt x="6675324" y="4230242"/>
                </a:lnTo>
                <a:lnTo>
                  <a:pt x="6908969" y="3514532"/>
                </a:lnTo>
                <a:lnTo>
                  <a:pt x="6767305" y="4307045"/>
                </a:lnTo>
                <a:cubicBezTo>
                  <a:pt x="6759777" y="4306549"/>
                  <a:pt x="6752218" y="4307652"/>
                  <a:pt x="6745144" y="4310283"/>
                </a:cubicBezTo>
                <a:close/>
                <a:moveTo>
                  <a:pt x="6374691" y="5079320"/>
                </a:moveTo>
                <a:lnTo>
                  <a:pt x="6249014" y="3703755"/>
                </a:lnTo>
                <a:cubicBezTo>
                  <a:pt x="6251342" y="3703148"/>
                  <a:pt x="6253669" y="3702541"/>
                  <a:pt x="6255996" y="3701731"/>
                </a:cubicBezTo>
                <a:cubicBezTo>
                  <a:pt x="6258668" y="3700679"/>
                  <a:pt x="6261268" y="3699465"/>
                  <a:pt x="6263788" y="3698089"/>
                </a:cubicBezTo>
                <a:lnTo>
                  <a:pt x="6659539" y="4232772"/>
                </a:lnTo>
                <a:lnTo>
                  <a:pt x="6382786" y="5080129"/>
                </a:lnTo>
                <a:cubicBezTo>
                  <a:pt x="6380115" y="5079623"/>
                  <a:pt x="6377413" y="5079320"/>
                  <a:pt x="6374691" y="5079219"/>
                </a:cubicBezTo>
                <a:close/>
                <a:moveTo>
                  <a:pt x="5200898" y="4641677"/>
                </a:moveTo>
                <a:lnTo>
                  <a:pt x="5091310" y="3743624"/>
                </a:lnTo>
                <a:cubicBezTo>
                  <a:pt x="5093030" y="3743118"/>
                  <a:pt x="5094852" y="3742612"/>
                  <a:pt x="5096673" y="3741903"/>
                </a:cubicBezTo>
                <a:cubicBezTo>
                  <a:pt x="5100984" y="3740335"/>
                  <a:pt x="5105072" y="3738190"/>
                  <a:pt x="5108816" y="3735529"/>
                </a:cubicBezTo>
                <a:lnTo>
                  <a:pt x="5600089" y="4283366"/>
                </a:lnTo>
                <a:lnTo>
                  <a:pt x="5233987" y="4653010"/>
                </a:lnTo>
                <a:cubicBezTo>
                  <a:pt x="5224343" y="4645613"/>
                  <a:pt x="5212544" y="4641596"/>
                  <a:pt x="5200392" y="4641576"/>
                </a:cubicBezTo>
                <a:close/>
                <a:moveTo>
                  <a:pt x="3539676" y="3734415"/>
                </a:moveTo>
                <a:lnTo>
                  <a:pt x="3713620" y="3455639"/>
                </a:lnTo>
                <a:cubicBezTo>
                  <a:pt x="3726845" y="3461731"/>
                  <a:pt x="3741933" y="3462349"/>
                  <a:pt x="3755614" y="3457359"/>
                </a:cubicBezTo>
                <a:cubicBezTo>
                  <a:pt x="3758184" y="3456348"/>
                  <a:pt x="3760683" y="3455164"/>
                  <a:pt x="3763101" y="3453818"/>
                </a:cubicBezTo>
                <a:lnTo>
                  <a:pt x="4413545" y="4346205"/>
                </a:lnTo>
                <a:cubicBezTo>
                  <a:pt x="4412816" y="4347004"/>
                  <a:pt x="4412139" y="4347844"/>
                  <a:pt x="4411521" y="4348735"/>
                </a:cubicBezTo>
                <a:close/>
                <a:moveTo>
                  <a:pt x="3066111" y="4423108"/>
                </a:moveTo>
                <a:lnTo>
                  <a:pt x="2971499" y="3718124"/>
                </a:lnTo>
                <a:lnTo>
                  <a:pt x="2922220" y="3351313"/>
                </a:lnTo>
                <a:cubicBezTo>
                  <a:pt x="2923829" y="3350898"/>
                  <a:pt x="2925418" y="3350393"/>
                  <a:pt x="2926976" y="3349795"/>
                </a:cubicBezTo>
                <a:cubicBezTo>
                  <a:pt x="2935243" y="3346760"/>
                  <a:pt x="2942660" y="3341802"/>
                  <a:pt x="2948631" y="3335325"/>
                </a:cubicBezTo>
                <a:lnTo>
                  <a:pt x="3520551" y="3738261"/>
                </a:lnTo>
                <a:lnTo>
                  <a:pt x="3089890" y="4428472"/>
                </a:lnTo>
                <a:cubicBezTo>
                  <a:pt x="3082453" y="4424961"/>
                  <a:pt x="3074338" y="4423129"/>
                  <a:pt x="3066111" y="4423108"/>
                </a:cubicBezTo>
                <a:close/>
                <a:moveTo>
                  <a:pt x="2419917" y="5250127"/>
                </a:moveTo>
                <a:lnTo>
                  <a:pt x="1455889" y="4872894"/>
                </a:lnTo>
                <a:lnTo>
                  <a:pt x="1597554" y="4137148"/>
                </a:lnTo>
                <a:cubicBezTo>
                  <a:pt x="1605163" y="4137583"/>
                  <a:pt x="1612773" y="4136450"/>
                  <a:pt x="1619916" y="4133809"/>
                </a:cubicBezTo>
                <a:cubicBezTo>
                  <a:pt x="1622436" y="4132898"/>
                  <a:pt x="1624875" y="4131785"/>
                  <a:pt x="1627202" y="4130470"/>
                </a:cubicBezTo>
                <a:lnTo>
                  <a:pt x="2427911" y="5235354"/>
                </a:lnTo>
                <a:cubicBezTo>
                  <a:pt x="2424512" y="5239846"/>
                  <a:pt x="2421820" y="5244825"/>
                  <a:pt x="2419917" y="5250127"/>
                </a:cubicBezTo>
                <a:close/>
                <a:moveTo>
                  <a:pt x="1323129" y="5390072"/>
                </a:moveTo>
                <a:cubicBezTo>
                  <a:pt x="1320791" y="5390902"/>
                  <a:pt x="1318525" y="5391913"/>
                  <a:pt x="1316349" y="5393108"/>
                </a:cubicBezTo>
                <a:lnTo>
                  <a:pt x="936080" y="4705022"/>
                </a:lnTo>
                <a:cubicBezTo>
                  <a:pt x="941565" y="4701156"/>
                  <a:pt x="946300" y="4696319"/>
                  <a:pt x="950044" y="4690754"/>
                </a:cubicBezTo>
                <a:lnTo>
                  <a:pt x="1439698" y="4882305"/>
                </a:lnTo>
                <a:lnTo>
                  <a:pt x="1342658" y="5387137"/>
                </a:lnTo>
                <a:cubicBezTo>
                  <a:pt x="1336020" y="5386884"/>
                  <a:pt x="1329392" y="5387876"/>
                  <a:pt x="1323129" y="5390072"/>
                </a:cubicBezTo>
                <a:close/>
                <a:moveTo>
                  <a:pt x="1583488" y="4134416"/>
                </a:moveTo>
                <a:lnTo>
                  <a:pt x="1442633" y="4867632"/>
                </a:lnTo>
                <a:lnTo>
                  <a:pt x="956925" y="4677498"/>
                </a:lnTo>
                <a:cubicBezTo>
                  <a:pt x="961216" y="4665528"/>
                  <a:pt x="961216" y="4652434"/>
                  <a:pt x="956925" y="4640463"/>
                </a:cubicBezTo>
                <a:cubicBezTo>
                  <a:pt x="956258" y="4638631"/>
                  <a:pt x="955478" y="4636840"/>
                  <a:pt x="954598" y="4635100"/>
                </a:cubicBezTo>
                <a:lnTo>
                  <a:pt x="1563250" y="4122273"/>
                </a:lnTo>
                <a:cubicBezTo>
                  <a:pt x="1569038" y="4127737"/>
                  <a:pt x="1575940" y="4131886"/>
                  <a:pt x="1583488" y="4134416"/>
                </a:cubicBezTo>
                <a:close/>
                <a:moveTo>
                  <a:pt x="1652600" y="4062977"/>
                </a:moveTo>
                <a:lnTo>
                  <a:pt x="1651386" y="4059941"/>
                </a:lnTo>
                <a:lnTo>
                  <a:pt x="2073142" y="3806968"/>
                </a:lnTo>
                <a:lnTo>
                  <a:pt x="2864846" y="3332189"/>
                </a:lnTo>
                <a:cubicBezTo>
                  <a:pt x="2871170" y="3340243"/>
                  <a:pt x="2879619" y="3346376"/>
                  <a:pt x="2889233" y="3349897"/>
                </a:cubicBezTo>
                <a:lnTo>
                  <a:pt x="2662569" y="4362598"/>
                </a:lnTo>
                <a:lnTo>
                  <a:pt x="1655231" y="4089387"/>
                </a:lnTo>
                <a:cubicBezTo>
                  <a:pt x="1656486" y="4080482"/>
                  <a:pt x="1655505" y="4071416"/>
                  <a:pt x="1652398" y="4062977"/>
                </a:cubicBezTo>
                <a:close/>
                <a:moveTo>
                  <a:pt x="2956928" y="3323689"/>
                </a:moveTo>
                <a:cubicBezTo>
                  <a:pt x="2958932" y="3320016"/>
                  <a:pt x="2960460" y="3316110"/>
                  <a:pt x="2961481" y="3312052"/>
                </a:cubicBezTo>
                <a:lnTo>
                  <a:pt x="3681543" y="3405449"/>
                </a:lnTo>
                <a:cubicBezTo>
                  <a:pt x="3681513" y="3411936"/>
                  <a:pt x="3682646" y="3418382"/>
                  <a:pt x="3684883" y="3424473"/>
                </a:cubicBezTo>
                <a:cubicBezTo>
                  <a:pt x="3688303" y="3433732"/>
                  <a:pt x="3694141" y="3441908"/>
                  <a:pt x="3701781" y="3448152"/>
                </a:cubicBezTo>
                <a:lnTo>
                  <a:pt x="3528242" y="3726219"/>
                </a:lnTo>
                <a:close/>
                <a:moveTo>
                  <a:pt x="6911499" y="2169324"/>
                </a:moveTo>
                <a:lnTo>
                  <a:pt x="6447750" y="3149644"/>
                </a:lnTo>
                <a:lnTo>
                  <a:pt x="6078410" y="2957384"/>
                </a:lnTo>
                <a:cubicBezTo>
                  <a:pt x="6083075" y="2944887"/>
                  <a:pt x="6083075" y="2931126"/>
                  <a:pt x="6078410" y="2918629"/>
                </a:cubicBezTo>
                <a:cubicBezTo>
                  <a:pt x="6076912" y="2914703"/>
                  <a:pt x="6075010" y="2910939"/>
                  <a:pt x="6072743" y="2907397"/>
                </a:cubicBezTo>
                <a:lnTo>
                  <a:pt x="6904922" y="2164568"/>
                </a:lnTo>
                <a:cubicBezTo>
                  <a:pt x="6906976" y="2166338"/>
                  <a:pt x="6909172" y="2167927"/>
                  <a:pt x="6911499" y="2169324"/>
                </a:cubicBezTo>
                <a:close/>
                <a:moveTo>
                  <a:pt x="6927285" y="3133352"/>
                </a:moveTo>
                <a:lnTo>
                  <a:pt x="6926273" y="3360016"/>
                </a:lnTo>
                <a:cubicBezTo>
                  <a:pt x="6922640" y="3360542"/>
                  <a:pt x="6919078" y="3361463"/>
                  <a:pt x="6915648" y="3362748"/>
                </a:cubicBezTo>
                <a:cubicBezTo>
                  <a:pt x="6906025" y="3366259"/>
                  <a:pt x="6897586" y="3372391"/>
                  <a:pt x="6891261" y="3380456"/>
                </a:cubicBezTo>
                <a:lnTo>
                  <a:pt x="6460803" y="3156626"/>
                </a:lnTo>
                <a:lnTo>
                  <a:pt x="6924755" y="2175800"/>
                </a:lnTo>
                <a:cubicBezTo>
                  <a:pt x="6927861" y="2176791"/>
                  <a:pt x="6931039" y="2177540"/>
                  <a:pt x="6934267" y="2178026"/>
                </a:cubicBezTo>
                <a:close/>
                <a:moveTo>
                  <a:pt x="10883778" y="1101171"/>
                </a:moveTo>
                <a:cubicBezTo>
                  <a:pt x="10887623" y="1111908"/>
                  <a:pt x="10894707" y="1121176"/>
                  <a:pt x="10904016" y="1127683"/>
                </a:cubicBezTo>
                <a:lnTo>
                  <a:pt x="10482261" y="1952981"/>
                </a:lnTo>
                <a:lnTo>
                  <a:pt x="9541202" y="915894"/>
                </a:lnTo>
                <a:cubicBezTo>
                  <a:pt x="9546363" y="909762"/>
                  <a:pt x="9550208" y="902588"/>
                  <a:pt x="9552332" y="894847"/>
                </a:cubicBezTo>
                <a:lnTo>
                  <a:pt x="10880338" y="1081541"/>
                </a:lnTo>
                <a:cubicBezTo>
                  <a:pt x="10880237" y="1088391"/>
                  <a:pt x="10881451" y="1095191"/>
                  <a:pt x="10883981" y="1101576"/>
                </a:cubicBezTo>
                <a:close/>
                <a:moveTo>
                  <a:pt x="11073406" y="2601199"/>
                </a:moveTo>
                <a:cubicBezTo>
                  <a:pt x="11075936" y="2608090"/>
                  <a:pt x="11079883" y="2614414"/>
                  <a:pt x="11084841" y="2619817"/>
                </a:cubicBezTo>
                <a:lnTo>
                  <a:pt x="10617044" y="3185870"/>
                </a:lnTo>
                <a:cubicBezTo>
                  <a:pt x="10609556" y="3181113"/>
                  <a:pt x="10600955" y="3178260"/>
                  <a:pt x="10592050" y="3177572"/>
                </a:cubicBezTo>
                <a:lnTo>
                  <a:pt x="10581121" y="2604538"/>
                </a:lnTo>
                <a:lnTo>
                  <a:pt x="11070775" y="2590776"/>
                </a:lnTo>
                <a:cubicBezTo>
                  <a:pt x="11071383" y="2594470"/>
                  <a:pt x="11072294" y="2598102"/>
                  <a:pt x="11073609" y="2601603"/>
                </a:cubicBezTo>
                <a:close/>
                <a:moveTo>
                  <a:pt x="10921623" y="4623058"/>
                </a:moveTo>
                <a:cubicBezTo>
                  <a:pt x="10916766" y="4624809"/>
                  <a:pt x="10912213" y="4627268"/>
                  <a:pt x="10908064" y="4630344"/>
                </a:cubicBezTo>
                <a:lnTo>
                  <a:pt x="10656407" y="4365127"/>
                </a:lnTo>
                <a:lnTo>
                  <a:pt x="10941861" y="4048911"/>
                </a:lnTo>
                <a:cubicBezTo>
                  <a:pt x="10948742" y="4053576"/>
                  <a:pt x="10956534" y="4056683"/>
                  <a:pt x="10964729" y="4058018"/>
                </a:cubicBezTo>
                <a:lnTo>
                  <a:pt x="10936801" y="4620630"/>
                </a:lnTo>
                <a:cubicBezTo>
                  <a:pt x="10931843" y="4620883"/>
                  <a:pt x="10926885" y="4621844"/>
                  <a:pt x="10922231" y="4623463"/>
                </a:cubicBezTo>
                <a:close/>
                <a:moveTo>
                  <a:pt x="9045982" y="3231809"/>
                </a:moveTo>
                <a:lnTo>
                  <a:pt x="9011679" y="2566187"/>
                </a:lnTo>
                <a:lnTo>
                  <a:pt x="9013905" y="2565580"/>
                </a:lnTo>
                <a:cubicBezTo>
                  <a:pt x="9017649" y="2564184"/>
                  <a:pt x="9021292" y="2562382"/>
                  <a:pt x="9024631" y="2560217"/>
                </a:cubicBezTo>
                <a:lnTo>
                  <a:pt x="9431108" y="3043193"/>
                </a:lnTo>
                <a:lnTo>
                  <a:pt x="9087874" y="3252047"/>
                </a:lnTo>
                <a:cubicBezTo>
                  <a:pt x="9077553" y="3239489"/>
                  <a:pt x="9062274" y="3232093"/>
                  <a:pt x="9045982" y="3231809"/>
                </a:cubicBezTo>
                <a:close/>
                <a:moveTo>
                  <a:pt x="4435200" y="4331836"/>
                </a:moveTo>
                <a:cubicBezTo>
                  <a:pt x="4431445" y="4333202"/>
                  <a:pt x="4427853" y="4334963"/>
                  <a:pt x="4424474" y="4337098"/>
                </a:cubicBezTo>
                <a:lnTo>
                  <a:pt x="3774536" y="3445521"/>
                </a:lnTo>
                <a:cubicBezTo>
                  <a:pt x="3780921" y="3439500"/>
                  <a:pt x="3785778" y="3432042"/>
                  <a:pt x="3788702" y="3423765"/>
                </a:cubicBezTo>
                <a:lnTo>
                  <a:pt x="4666720" y="3610155"/>
                </a:lnTo>
                <a:lnTo>
                  <a:pt x="4459485" y="4328598"/>
                </a:lnTo>
                <a:cubicBezTo>
                  <a:pt x="4451248" y="4327869"/>
                  <a:pt x="4442951" y="4328972"/>
                  <a:pt x="4435200" y="4331836"/>
                </a:cubicBezTo>
                <a:close/>
                <a:moveTo>
                  <a:pt x="4941145" y="2709876"/>
                </a:moveTo>
                <a:cubicBezTo>
                  <a:pt x="4943786" y="2710280"/>
                  <a:pt x="4946468" y="2710483"/>
                  <a:pt x="4949139" y="2710483"/>
                </a:cubicBezTo>
                <a:lnTo>
                  <a:pt x="5016733" y="3258321"/>
                </a:lnTo>
                <a:lnTo>
                  <a:pt x="5063281" y="3636566"/>
                </a:lnTo>
                <a:lnTo>
                  <a:pt x="5058120" y="3638184"/>
                </a:lnTo>
                <a:cubicBezTo>
                  <a:pt x="5042597" y="3643861"/>
                  <a:pt x="5030424" y="3656186"/>
                  <a:pt x="5024930" y="3671779"/>
                </a:cubicBezTo>
                <a:lnTo>
                  <a:pt x="4684530" y="3599531"/>
                </a:lnTo>
                <a:close/>
                <a:moveTo>
                  <a:pt x="6441780" y="3162899"/>
                </a:moveTo>
                <a:lnTo>
                  <a:pt x="6237580" y="3594673"/>
                </a:lnTo>
                <a:cubicBezTo>
                  <a:pt x="6230922" y="3594542"/>
                  <a:pt x="6224294" y="3595675"/>
                  <a:pt x="6218051" y="3598013"/>
                </a:cubicBezTo>
                <a:cubicBezTo>
                  <a:pt x="6214529" y="3599348"/>
                  <a:pt x="6211139" y="3601008"/>
                  <a:pt x="6207932" y="3602971"/>
                </a:cubicBezTo>
                <a:lnTo>
                  <a:pt x="6047648" y="2988955"/>
                </a:lnTo>
                <a:cubicBezTo>
                  <a:pt x="6057291" y="2985080"/>
                  <a:pt x="6065639" y="2978553"/>
                  <a:pt x="6071731" y="2970134"/>
                </a:cubicBezTo>
                <a:close/>
                <a:moveTo>
                  <a:pt x="6033988" y="2993003"/>
                </a:moveTo>
                <a:lnTo>
                  <a:pt x="6195890" y="3613191"/>
                </a:lnTo>
                <a:cubicBezTo>
                  <a:pt x="6192167" y="3617471"/>
                  <a:pt x="6189090" y="3622278"/>
                  <a:pt x="6186783" y="3627458"/>
                </a:cubicBezTo>
                <a:lnTo>
                  <a:pt x="5678409" y="3224220"/>
                </a:lnTo>
                <a:lnTo>
                  <a:pt x="5989060" y="2978836"/>
                </a:lnTo>
                <a:cubicBezTo>
                  <a:pt x="6001162" y="2989967"/>
                  <a:pt x="6017584" y="2995158"/>
                  <a:pt x="6033886" y="2993003"/>
                </a:cubicBezTo>
                <a:close/>
                <a:moveTo>
                  <a:pt x="6182330" y="3642232"/>
                </a:moveTo>
                <a:cubicBezTo>
                  <a:pt x="6181875" y="3645581"/>
                  <a:pt x="6181714" y="3648972"/>
                  <a:pt x="6181825" y="3652351"/>
                </a:cubicBezTo>
                <a:lnTo>
                  <a:pt x="5131785" y="3680988"/>
                </a:lnTo>
                <a:cubicBezTo>
                  <a:pt x="5131198" y="3677537"/>
                  <a:pt x="5130288" y="3674147"/>
                  <a:pt x="5129053" y="3670869"/>
                </a:cubicBezTo>
                <a:cubicBezTo>
                  <a:pt x="5127859" y="3667600"/>
                  <a:pt x="5126372" y="3664453"/>
                  <a:pt x="5124601" y="3661458"/>
                </a:cubicBezTo>
                <a:lnTo>
                  <a:pt x="5666773" y="3233125"/>
                </a:lnTo>
                <a:close/>
                <a:moveTo>
                  <a:pt x="5115696" y="3650428"/>
                </a:moveTo>
                <a:cubicBezTo>
                  <a:pt x="5105486" y="3640471"/>
                  <a:pt x="5091816" y="3634855"/>
                  <a:pt x="5077548" y="3634744"/>
                </a:cubicBezTo>
                <a:lnTo>
                  <a:pt x="5029989" y="3249315"/>
                </a:lnTo>
                <a:lnTo>
                  <a:pt x="4963204" y="2708763"/>
                </a:lnTo>
                <a:cubicBezTo>
                  <a:pt x="4964986" y="2708317"/>
                  <a:pt x="4966746" y="2707771"/>
                  <a:pt x="4968466" y="2707144"/>
                </a:cubicBezTo>
                <a:cubicBezTo>
                  <a:pt x="4975742" y="2704493"/>
                  <a:pt x="4982369" y="2700313"/>
                  <a:pt x="4987895" y="2694900"/>
                </a:cubicBezTo>
                <a:lnTo>
                  <a:pt x="5655237" y="3224119"/>
                </a:lnTo>
                <a:close/>
                <a:moveTo>
                  <a:pt x="6286960" y="3626447"/>
                </a:moveTo>
                <a:cubicBezTo>
                  <a:pt x="6280241" y="3611936"/>
                  <a:pt x="6267532" y="3601078"/>
                  <a:pt x="6252151" y="3596697"/>
                </a:cubicBezTo>
                <a:lnTo>
                  <a:pt x="6454529" y="3169375"/>
                </a:lnTo>
                <a:lnTo>
                  <a:pt x="6883672" y="3392599"/>
                </a:lnTo>
                <a:cubicBezTo>
                  <a:pt x="6879858" y="3401564"/>
                  <a:pt x="6878430" y="3411359"/>
                  <a:pt x="6879524" y="3421033"/>
                </a:cubicBezTo>
                <a:close/>
                <a:moveTo>
                  <a:pt x="10557139" y="2107902"/>
                </a:moveTo>
                <a:lnTo>
                  <a:pt x="10566348" y="2590979"/>
                </a:lnTo>
                <a:lnTo>
                  <a:pt x="10209454" y="2601098"/>
                </a:lnTo>
                <a:cubicBezTo>
                  <a:pt x="10207633" y="2589117"/>
                  <a:pt x="10201865" y="2578097"/>
                  <a:pt x="10193061" y="2569830"/>
                </a:cubicBezTo>
                <a:lnTo>
                  <a:pt x="10536498" y="2101426"/>
                </a:lnTo>
                <a:cubicBezTo>
                  <a:pt x="10543075" y="2105038"/>
                  <a:pt x="10550259" y="2107275"/>
                  <a:pt x="10557646" y="2108003"/>
                </a:cubicBezTo>
                <a:close/>
                <a:moveTo>
                  <a:pt x="10569080" y="3181215"/>
                </a:moveTo>
                <a:cubicBezTo>
                  <a:pt x="10566145" y="3182237"/>
                  <a:pt x="10563313" y="3183562"/>
                  <a:pt x="10560682" y="3185161"/>
                </a:cubicBezTo>
                <a:lnTo>
                  <a:pt x="10192556" y="2650882"/>
                </a:lnTo>
                <a:cubicBezTo>
                  <a:pt x="10202776" y="2641684"/>
                  <a:pt x="10209151" y="2629026"/>
                  <a:pt x="10210567" y="2615365"/>
                </a:cubicBezTo>
                <a:lnTo>
                  <a:pt x="10567258" y="2605246"/>
                </a:lnTo>
                <a:lnTo>
                  <a:pt x="10578188" y="3178584"/>
                </a:lnTo>
                <a:cubicBezTo>
                  <a:pt x="10575050" y="3179171"/>
                  <a:pt x="10572015" y="3180051"/>
                  <a:pt x="10569080" y="3181215"/>
                </a:cubicBezTo>
                <a:close/>
                <a:moveTo>
                  <a:pt x="10548843" y="3193762"/>
                </a:moveTo>
                <a:cubicBezTo>
                  <a:pt x="10537307" y="3205075"/>
                  <a:pt x="10531337" y="3220861"/>
                  <a:pt x="10532450" y="3236970"/>
                </a:cubicBezTo>
                <a:lnTo>
                  <a:pt x="10262276" y="2777875"/>
                </a:lnTo>
                <a:close/>
                <a:moveTo>
                  <a:pt x="8999031" y="2458320"/>
                </a:moveTo>
                <a:lnTo>
                  <a:pt x="8952686" y="1680277"/>
                </a:lnTo>
                <a:cubicBezTo>
                  <a:pt x="8955640" y="1679700"/>
                  <a:pt x="8958544" y="1678921"/>
                  <a:pt x="8961388" y="1677949"/>
                </a:cubicBezTo>
                <a:cubicBezTo>
                  <a:pt x="8968481" y="1675359"/>
                  <a:pt x="8974957" y="1671332"/>
                  <a:pt x="8980411" y="1666110"/>
                </a:cubicBezTo>
                <a:lnTo>
                  <a:pt x="9195034" y="1840155"/>
                </a:lnTo>
                <a:lnTo>
                  <a:pt x="9004191" y="2459028"/>
                </a:lnTo>
                <a:close/>
                <a:moveTo>
                  <a:pt x="9046690" y="2494343"/>
                </a:moveTo>
                <a:cubicBezTo>
                  <a:pt x="9041631" y="2480490"/>
                  <a:pt x="9031209" y="2469258"/>
                  <a:pt x="9017750" y="2463177"/>
                </a:cubicBezTo>
                <a:lnTo>
                  <a:pt x="9206974" y="1849768"/>
                </a:lnTo>
                <a:lnTo>
                  <a:pt x="10108467" y="2580758"/>
                </a:lnTo>
                <a:cubicBezTo>
                  <a:pt x="10105129" y="2586111"/>
                  <a:pt x="10102801" y="2592001"/>
                  <a:pt x="10101486" y="2598163"/>
                </a:cubicBezTo>
                <a:lnTo>
                  <a:pt x="9050030" y="2510837"/>
                </a:lnTo>
                <a:cubicBezTo>
                  <a:pt x="9049827" y="2505200"/>
                  <a:pt x="9048714" y="2499625"/>
                  <a:pt x="9046690" y="2494343"/>
                </a:cubicBezTo>
                <a:close/>
                <a:moveTo>
                  <a:pt x="10117372" y="2569729"/>
                </a:moveTo>
                <a:lnTo>
                  <a:pt x="9211528" y="1835399"/>
                </a:lnTo>
                <a:lnTo>
                  <a:pt x="9489191" y="934816"/>
                </a:lnTo>
                <a:cubicBezTo>
                  <a:pt x="9496375" y="936283"/>
                  <a:pt x="9503862" y="936283"/>
                  <a:pt x="9511047" y="934816"/>
                </a:cubicBezTo>
                <a:lnTo>
                  <a:pt x="10129313" y="2561431"/>
                </a:lnTo>
                <a:cubicBezTo>
                  <a:pt x="10124961" y="2563647"/>
                  <a:pt x="10120913" y="2566430"/>
                  <a:pt x="10117372" y="2569729"/>
                </a:cubicBezTo>
                <a:close/>
                <a:moveTo>
                  <a:pt x="9471786" y="928441"/>
                </a:moveTo>
                <a:lnTo>
                  <a:pt x="9475630" y="930465"/>
                </a:lnTo>
                <a:lnTo>
                  <a:pt x="9199587" y="1825281"/>
                </a:lnTo>
                <a:lnTo>
                  <a:pt x="8989417" y="1654777"/>
                </a:lnTo>
                <a:cubicBezTo>
                  <a:pt x="8998292" y="1640378"/>
                  <a:pt x="9000082" y="1622700"/>
                  <a:pt x="8994274" y="1606813"/>
                </a:cubicBezTo>
                <a:cubicBezTo>
                  <a:pt x="8991310" y="1599173"/>
                  <a:pt x="8986715" y="1592272"/>
                  <a:pt x="8980816" y="1586575"/>
                </a:cubicBezTo>
                <a:lnTo>
                  <a:pt x="9118130" y="1402614"/>
                </a:lnTo>
                <a:close/>
                <a:moveTo>
                  <a:pt x="8938519" y="1681086"/>
                </a:moveTo>
                <a:lnTo>
                  <a:pt x="8984560" y="2459230"/>
                </a:lnTo>
                <a:cubicBezTo>
                  <a:pt x="8981586" y="2459706"/>
                  <a:pt x="8978671" y="2460485"/>
                  <a:pt x="8975858" y="2461558"/>
                </a:cubicBezTo>
                <a:cubicBezTo>
                  <a:pt x="8962997" y="2466223"/>
                  <a:pt x="8952342" y="2475542"/>
                  <a:pt x="8946007" y="2487664"/>
                </a:cubicBezTo>
                <a:lnTo>
                  <a:pt x="8658832" y="2361583"/>
                </a:lnTo>
                <a:lnTo>
                  <a:pt x="8928805" y="1679568"/>
                </a:lnTo>
                <a:cubicBezTo>
                  <a:pt x="8931982" y="1680388"/>
                  <a:pt x="8935241" y="1680894"/>
                  <a:pt x="8938519" y="1681086"/>
                </a:cubicBezTo>
                <a:close/>
                <a:moveTo>
                  <a:pt x="8941049" y="2500718"/>
                </a:moveTo>
                <a:cubicBezTo>
                  <a:pt x="8937224" y="2517181"/>
                  <a:pt x="8941180" y="2534495"/>
                  <a:pt x="8951775" y="2547670"/>
                </a:cubicBezTo>
                <a:lnTo>
                  <a:pt x="8340998" y="3183643"/>
                </a:lnTo>
                <a:cubicBezTo>
                  <a:pt x="8339045" y="3182257"/>
                  <a:pt x="8337021" y="3180972"/>
                  <a:pt x="8334927" y="3179798"/>
                </a:cubicBezTo>
                <a:lnTo>
                  <a:pt x="8653672" y="2374535"/>
                </a:lnTo>
                <a:close/>
                <a:moveTo>
                  <a:pt x="8360021" y="3209042"/>
                </a:moveTo>
                <a:cubicBezTo>
                  <a:pt x="8357997" y="3203466"/>
                  <a:pt x="8355053" y="3198265"/>
                  <a:pt x="8351319" y="3193661"/>
                </a:cubicBezTo>
                <a:lnTo>
                  <a:pt x="8964423" y="2559205"/>
                </a:lnTo>
                <a:cubicBezTo>
                  <a:pt x="8967045" y="2560946"/>
                  <a:pt x="8969827" y="2562433"/>
                  <a:pt x="8972721" y="2563658"/>
                </a:cubicBezTo>
                <a:lnTo>
                  <a:pt x="8769129" y="3261255"/>
                </a:lnTo>
                <a:lnTo>
                  <a:pt x="8363158" y="3226041"/>
                </a:lnTo>
                <a:cubicBezTo>
                  <a:pt x="8362946" y="3220354"/>
                  <a:pt x="8361883" y="3214729"/>
                  <a:pt x="8360021" y="3209345"/>
                </a:cubicBezTo>
                <a:close/>
                <a:moveTo>
                  <a:pt x="9035560" y="2550402"/>
                </a:moveTo>
                <a:cubicBezTo>
                  <a:pt x="9042137" y="2543126"/>
                  <a:pt x="9046690" y="2534272"/>
                  <a:pt x="9048815" y="2524700"/>
                </a:cubicBezTo>
                <a:lnTo>
                  <a:pt x="10100272" y="2612026"/>
                </a:lnTo>
                <a:cubicBezTo>
                  <a:pt x="10100473" y="2617622"/>
                  <a:pt x="10101587" y="2623157"/>
                  <a:pt x="10103509" y="2628418"/>
                </a:cubicBezTo>
                <a:lnTo>
                  <a:pt x="10105027" y="2631859"/>
                </a:lnTo>
                <a:lnTo>
                  <a:pt x="9443453" y="3035098"/>
                </a:lnTo>
                <a:close/>
                <a:moveTo>
                  <a:pt x="10112414" y="2644002"/>
                </a:moveTo>
                <a:cubicBezTo>
                  <a:pt x="10117068" y="2649779"/>
                  <a:pt x="10122837" y="2654556"/>
                  <a:pt x="10129313" y="2658067"/>
                </a:cubicBezTo>
                <a:lnTo>
                  <a:pt x="9831817" y="3438741"/>
                </a:lnTo>
                <a:cubicBezTo>
                  <a:pt x="9817245" y="3435230"/>
                  <a:pt x="9801764" y="3437820"/>
                  <a:pt x="9789115" y="3445925"/>
                </a:cubicBezTo>
                <a:lnTo>
                  <a:pt x="9452661" y="3046127"/>
                </a:lnTo>
                <a:close/>
                <a:moveTo>
                  <a:pt x="9866221" y="3521008"/>
                </a:moveTo>
                <a:lnTo>
                  <a:pt x="10920712" y="3985364"/>
                </a:lnTo>
                <a:cubicBezTo>
                  <a:pt x="10916563" y="3997153"/>
                  <a:pt x="10916563" y="4010004"/>
                  <a:pt x="10920712" y="4021793"/>
                </a:cubicBezTo>
                <a:cubicBezTo>
                  <a:pt x="10922938" y="4028046"/>
                  <a:pt x="10926380" y="4033814"/>
                  <a:pt x="10930831" y="4038792"/>
                </a:cubicBezTo>
                <a:lnTo>
                  <a:pt x="10646592" y="4355008"/>
                </a:lnTo>
                <a:lnTo>
                  <a:pt x="9861768" y="3527990"/>
                </a:lnTo>
                <a:cubicBezTo>
                  <a:pt x="9863388" y="3525875"/>
                  <a:pt x="9864906" y="3523649"/>
                  <a:pt x="9866221" y="3521311"/>
                </a:cubicBezTo>
                <a:close/>
                <a:moveTo>
                  <a:pt x="10926885" y="3972615"/>
                </a:moveTo>
                <a:lnTo>
                  <a:pt x="9871887" y="3508258"/>
                </a:lnTo>
                <a:cubicBezTo>
                  <a:pt x="9879274" y="3483224"/>
                  <a:pt x="9868143" y="3456419"/>
                  <a:pt x="9845072" y="3444104"/>
                </a:cubicBezTo>
                <a:lnTo>
                  <a:pt x="10142568" y="2663430"/>
                </a:lnTo>
                <a:cubicBezTo>
                  <a:pt x="10153092" y="2666000"/>
                  <a:pt x="10164223" y="2665373"/>
                  <a:pt x="10174443" y="2661608"/>
                </a:cubicBezTo>
                <a:lnTo>
                  <a:pt x="10177074" y="2660496"/>
                </a:lnTo>
                <a:lnTo>
                  <a:pt x="10940849" y="3958246"/>
                </a:lnTo>
                <a:cubicBezTo>
                  <a:pt x="10935283" y="3962233"/>
                  <a:pt x="10930629" y="3967201"/>
                  <a:pt x="10926885" y="3972918"/>
                </a:cubicBezTo>
                <a:close/>
                <a:moveTo>
                  <a:pt x="10557646" y="3278862"/>
                </a:moveTo>
                <a:cubicBezTo>
                  <a:pt x="10571306" y="3287837"/>
                  <a:pt x="10588307" y="3290256"/>
                  <a:pt x="10603990" y="3285439"/>
                </a:cubicBezTo>
                <a:lnTo>
                  <a:pt x="10866374" y="3803325"/>
                </a:lnTo>
                <a:close/>
                <a:moveTo>
                  <a:pt x="11070574" y="2576610"/>
                </a:moveTo>
                <a:lnTo>
                  <a:pt x="10581021" y="2590371"/>
                </a:lnTo>
                <a:lnTo>
                  <a:pt x="10571813" y="2107497"/>
                </a:lnTo>
                <a:cubicBezTo>
                  <a:pt x="10575557" y="2106890"/>
                  <a:pt x="10579199" y="2105939"/>
                  <a:pt x="10582741" y="2104664"/>
                </a:cubicBezTo>
                <a:cubicBezTo>
                  <a:pt x="10588509" y="2102579"/>
                  <a:pt x="10593871" y="2099503"/>
                  <a:pt x="10598628" y="2095557"/>
                </a:cubicBezTo>
                <a:lnTo>
                  <a:pt x="11080693" y="2549795"/>
                </a:lnTo>
                <a:cubicBezTo>
                  <a:pt x="11075026" y="2557799"/>
                  <a:pt x="11071484" y="2567149"/>
                  <a:pt x="11070574" y="2576913"/>
                </a:cubicBezTo>
                <a:close/>
                <a:moveTo>
                  <a:pt x="10511807" y="2071878"/>
                </a:moveTo>
                <a:cubicBezTo>
                  <a:pt x="10514742" y="2079791"/>
                  <a:pt x="10519396" y="2086925"/>
                  <a:pt x="10525569" y="2092723"/>
                </a:cubicBezTo>
                <a:lnTo>
                  <a:pt x="10201763" y="2533908"/>
                </a:lnTo>
                <a:lnTo>
                  <a:pt x="10485903" y="1977975"/>
                </a:lnTo>
                <a:lnTo>
                  <a:pt x="10521421" y="2017034"/>
                </a:lnTo>
                <a:cubicBezTo>
                  <a:pt x="10508468" y="2032324"/>
                  <a:pt x="10504826" y="2053411"/>
                  <a:pt x="10511807" y="2072182"/>
                </a:cubicBezTo>
                <a:close/>
                <a:moveTo>
                  <a:pt x="10174038" y="2557586"/>
                </a:moveTo>
                <a:cubicBezTo>
                  <a:pt x="10163919" y="2554004"/>
                  <a:pt x="10152991" y="2553448"/>
                  <a:pt x="10142568" y="2555967"/>
                </a:cubicBezTo>
                <a:lnTo>
                  <a:pt x="9525315" y="932995"/>
                </a:lnTo>
                <a:lnTo>
                  <a:pt x="9527035" y="928037"/>
                </a:lnTo>
                <a:lnTo>
                  <a:pt x="9530577" y="925810"/>
                </a:lnTo>
                <a:lnTo>
                  <a:pt x="10475886" y="1966945"/>
                </a:lnTo>
                <a:close/>
                <a:moveTo>
                  <a:pt x="8893389" y="1651539"/>
                </a:moveTo>
                <a:cubicBezTo>
                  <a:pt x="8898398" y="1661162"/>
                  <a:pt x="8906138" y="1669085"/>
                  <a:pt x="8915650" y="1674306"/>
                </a:cubicBezTo>
                <a:lnTo>
                  <a:pt x="8645880" y="2355916"/>
                </a:lnTo>
                <a:lnTo>
                  <a:pt x="7917926" y="2036563"/>
                </a:lnTo>
                <a:cubicBezTo>
                  <a:pt x="7920557" y="2027548"/>
                  <a:pt x="7920871" y="2018005"/>
                  <a:pt x="7918837" y="2008838"/>
                </a:cubicBezTo>
                <a:close/>
                <a:moveTo>
                  <a:pt x="7912664" y="2049516"/>
                </a:moveTo>
                <a:lnTo>
                  <a:pt x="8640618" y="2369172"/>
                </a:lnTo>
                <a:lnTo>
                  <a:pt x="8321671" y="3174840"/>
                </a:lnTo>
                <a:cubicBezTo>
                  <a:pt x="8313231" y="3172765"/>
                  <a:pt x="8304407" y="3172765"/>
                  <a:pt x="8295968" y="3174840"/>
                </a:cubicBezTo>
                <a:lnTo>
                  <a:pt x="7891212" y="2070259"/>
                </a:lnTo>
                <a:cubicBezTo>
                  <a:pt x="7900137" y="2065453"/>
                  <a:pt x="7907565" y="2058268"/>
                  <a:pt x="7912664" y="2049516"/>
                </a:cubicBezTo>
                <a:close/>
                <a:moveTo>
                  <a:pt x="5975095" y="2957182"/>
                </a:moveTo>
                <a:cubicBezTo>
                  <a:pt x="5976381" y="2960744"/>
                  <a:pt x="5978080" y="2964134"/>
                  <a:pt x="5980155" y="2967301"/>
                </a:cubicBezTo>
                <a:lnTo>
                  <a:pt x="5666469" y="3214911"/>
                </a:lnTo>
                <a:lnTo>
                  <a:pt x="4996597" y="2683567"/>
                </a:lnTo>
                <a:cubicBezTo>
                  <a:pt x="4997983" y="2681077"/>
                  <a:pt x="4999238" y="2678507"/>
                  <a:pt x="5000341" y="2675876"/>
                </a:cubicBezTo>
                <a:lnTo>
                  <a:pt x="5971756" y="2931885"/>
                </a:lnTo>
                <a:cubicBezTo>
                  <a:pt x="5970876" y="2940466"/>
                  <a:pt x="5972019" y="2949127"/>
                  <a:pt x="5975095" y="2957182"/>
                </a:cubicBezTo>
                <a:close/>
                <a:moveTo>
                  <a:pt x="4927484" y="2705626"/>
                </a:moveTo>
                <a:lnTo>
                  <a:pt x="4670667" y="3596090"/>
                </a:lnTo>
                <a:lnTo>
                  <a:pt x="3791637" y="3409902"/>
                </a:lnTo>
                <a:cubicBezTo>
                  <a:pt x="3792254" y="3401938"/>
                  <a:pt x="3791151" y="3393924"/>
                  <a:pt x="3788399" y="3386426"/>
                </a:cubicBezTo>
                <a:cubicBezTo>
                  <a:pt x="3788399" y="3385111"/>
                  <a:pt x="3787387" y="3383897"/>
                  <a:pt x="3786881" y="3382682"/>
                </a:cubicBezTo>
                <a:lnTo>
                  <a:pt x="4906639" y="2690144"/>
                </a:lnTo>
                <a:cubicBezTo>
                  <a:pt x="4912276" y="2696863"/>
                  <a:pt x="4919420" y="2702175"/>
                  <a:pt x="4927484" y="2705626"/>
                </a:cubicBezTo>
                <a:close/>
                <a:moveTo>
                  <a:pt x="4473348" y="4331937"/>
                </a:moveTo>
                <a:lnTo>
                  <a:pt x="4680583" y="3613494"/>
                </a:lnTo>
                <a:lnTo>
                  <a:pt x="5022097" y="3685946"/>
                </a:lnTo>
                <a:cubicBezTo>
                  <a:pt x="5021439" y="3693909"/>
                  <a:pt x="5022512" y="3701914"/>
                  <a:pt x="5025233" y="3709422"/>
                </a:cubicBezTo>
                <a:cubicBezTo>
                  <a:pt x="5027591" y="3715604"/>
                  <a:pt x="5031011" y="3721321"/>
                  <a:pt x="5035352" y="3726320"/>
                </a:cubicBezTo>
                <a:lnTo>
                  <a:pt x="4484276" y="4337705"/>
                </a:lnTo>
                <a:cubicBezTo>
                  <a:pt x="4480887" y="4335347"/>
                  <a:pt x="4477213" y="4333404"/>
                  <a:pt x="4473348" y="4331937"/>
                </a:cubicBezTo>
                <a:close/>
                <a:moveTo>
                  <a:pt x="5118935" y="3726017"/>
                </a:moveTo>
                <a:cubicBezTo>
                  <a:pt x="5126291" y="3717476"/>
                  <a:pt x="5130845" y="3706882"/>
                  <a:pt x="5131988" y="3695660"/>
                </a:cubicBezTo>
                <a:lnTo>
                  <a:pt x="5830193" y="3676737"/>
                </a:lnTo>
                <a:lnTo>
                  <a:pt x="6184354" y="3666618"/>
                </a:lnTo>
                <a:lnTo>
                  <a:pt x="6184962" y="3668541"/>
                </a:lnTo>
                <a:cubicBezTo>
                  <a:pt x="6186935" y="3673935"/>
                  <a:pt x="6189728" y="3678984"/>
                  <a:pt x="6193259" y="3683518"/>
                </a:cubicBezTo>
                <a:lnTo>
                  <a:pt x="5609600" y="4272843"/>
                </a:lnTo>
                <a:close/>
                <a:moveTo>
                  <a:pt x="6275222" y="3689690"/>
                </a:moveTo>
                <a:cubicBezTo>
                  <a:pt x="6288458" y="3676839"/>
                  <a:pt x="6294478" y="3658281"/>
                  <a:pt x="6291311" y="3640107"/>
                </a:cubicBezTo>
                <a:lnTo>
                  <a:pt x="6882863" y="3434997"/>
                </a:lnTo>
                <a:cubicBezTo>
                  <a:pt x="6887973" y="3447949"/>
                  <a:pt x="6897809" y="3458473"/>
                  <a:pt x="6910386" y="3464443"/>
                </a:cubicBezTo>
                <a:lnTo>
                  <a:pt x="6664901" y="4216177"/>
                </a:lnTo>
                <a:close/>
                <a:moveTo>
                  <a:pt x="6989112" y="3409902"/>
                </a:moveTo>
                <a:lnTo>
                  <a:pt x="7917926" y="3287159"/>
                </a:lnTo>
                <a:lnTo>
                  <a:pt x="8254582" y="3242636"/>
                </a:lnTo>
                <a:cubicBezTo>
                  <a:pt x="8254582" y="3244154"/>
                  <a:pt x="8255493" y="3245773"/>
                  <a:pt x="8256100" y="3247392"/>
                </a:cubicBezTo>
                <a:cubicBezTo>
                  <a:pt x="8266472" y="3275766"/>
                  <a:pt x="8297729" y="3290519"/>
                  <a:pt x="8326224" y="3280481"/>
                </a:cubicBezTo>
                <a:lnTo>
                  <a:pt x="8579196" y="3782177"/>
                </a:lnTo>
                <a:cubicBezTo>
                  <a:pt x="8568855" y="3787924"/>
                  <a:pt x="8560649" y="3796869"/>
                  <a:pt x="8555822" y="3807676"/>
                </a:cubicBezTo>
                <a:lnTo>
                  <a:pt x="6988808" y="3417086"/>
                </a:lnTo>
                <a:cubicBezTo>
                  <a:pt x="6989061" y="3414698"/>
                  <a:pt x="6989162" y="3412300"/>
                  <a:pt x="6989112" y="3409902"/>
                </a:cubicBezTo>
                <a:close/>
                <a:moveTo>
                  <a:pt x="8592857" y="3776814"/>
                </a:moveTo>
                <a:lnTo>
                  <a:pt x="8339176" y="3274005"/>
                </a:lnTo>
                <a:cubicBezTo>
                  <a:pt x="8350833" y="3266072"/>
                  <a:pt x="8359020" y="3253979"/>
                  <a:pt x="8362045" y="3240208"/>
                </a:cubicBezTo>
                <a:lnTo>
                  <a:pt x="8765081" y="3275422"/>
                </a:lnTo>
                <a:lnTo>
                  <a:pt x="8618964" y="3776409"/>
                </a:lnTo>
                <a:cubicBezTo>
                  <a:pt x="8610363" y="3774415"/>
                  <a:pt x="8601398" y="3774557"/>
                  <a:pt x="8592857" y="3776814"/>
                </a:cubicBezTo>
                <a:close/>
                <a:moveTo>
                  <a:pt x="8986382" y="2568009"/>
                </a:moveTo>
                <a:cubicBezTo>
                  <a:pt x="8990095" y="2568565"/>
                  <a:pt x="8993859" y="2568768"/>
                  <a:pt x="8997614" y="2568616"/>
                </a:cubicBezTo>
                <a:lnTo>
                  <a:pt x="9031816" y="3233125"/>
                </a:lnTo>
                <a:cubicBezTo>
                  <a:pt x="9029792" y="3233559"/>
                  <a:pt x="9027768" y="3234136"/>
                  <a:pt x="9025845" y="3234845"/>
                </a:cubicBezTo>
                <a:cubicBezTo>
                  <a:pt x="9006113" y="3242080"/>
                  <a:pt x="8992180" y="3259950"/>
                  <a:pt x="8990025" y="3280886"/>
                </a:cubicBezTo>
                <a:lnTo>
                  <a:pt x="8783599" y="3262773"/>
                </a:lnTo>
                <a:close/>
                <a:moveTo>
                  <a:pt x="9096779" y="3267731"/>
                </a:moveTo>
                <a:lnTo>
                  <a:pt x="9095261" y="3264291"/>
                </a:lnTo>
                <a:lnTo>
                  <a:pt x="9440417" y="3053919"/>
                </a:lnTo>
                <a:lnTo>
                  <a:pt x="9778287" y="3455437"/>
                </a:lnTo>
                <a:cubicBezTo>
                  <a:pt x="9773937" y="3460213"/>
                  <a:pt x="9770496" y="3465728"/>
                  <a:pt x="9768168" y="3471729"/>
                </a:cubicBezTo>
                <a:lnTo>
                  <a:pt x="9100320" y="3293939"/>
                </a:lnTo>
                <a:cubicBezTo>
                  <a:pt x="9101231" y="3285045"/>
                  <a:pt x="9100017" y="3276059"/>
                  <a:pt x="9096779" y="3267731"/>
                </a:cubicBezTo>
                <a:close/>
                <a:moveTo>
                  <a:pt x="10646794" y="4375246"/>
                </a:moveTo>
                <a:lnTo>
                  <a:pt x="10898350" y="4640362"/>
                </a:lnTo>
                <a:cubicBezTo>
                  <a:pt x="10888332" y="4652768"/>
                  <a:pt x="10884183" y="4668867"/>
                  <a:pt x="10886814" y="4684581"/>
                </a:cubicBezTo>
                <a:lnTo>
                  <a:pt x="10192657" y="4899911"/>
                </a:lnTo>
                <a:cubicBezTo>
                  <a:pt x="10190734" y="4895186"/>
                  <a:pt x="10188204" y="4890754"/>
                  <a:pt x="10185068" y="4886757"/>
                </a:cubicBezTo>
                <a:close/>
                <a:moveTo>
                  <a:pt x="10891064" y="4698140"/>
                </a:moveTo>
                <a:cubicBezTo>
                  <a:pt x="10903813" y="4725856"/>
                  <a:pt x="10936599" y="4737989"/>
                  <a:pt x="10964326" y="4725239"/>
                </a:cubicBezTo>
                <a:cubicBezTo>
                  <a:pt x="10981021" y="4717549"/>
                  <a:pt x="10992860" y="4702036"/>
                  <a:pt x="10995795" y="4683873"/>
                </a:cubicBezTo>
                <a:lnTo>
                  <a:pt x="11813706" y="4708159"/>
                </a:lnTo>
                <a:lnTo>
                  <a:pt x="10221293" y="4906084"/>
                </a:lnTo>
                <a:close/>
                <a:moveTo>
                  <a:pt x="11852360" y="4694903"/>
                </a:moveTo>
                <a:lnTo>
                  <a:pt x="10996098" y="4669606"/>
                </a:lnTo>
                <a:cubicBezTo>
                  <a:pt x="10994884" y="4656319"/>
                  <a:pt x="10988813" y="4643954"/>
                  <a:pt x="10978997" y="4634897"/>
                </a:cubicBezTo>
                <a:lnTo>
                  <a:pt x="11268499" y="4233581"/>
                </a:lnTo>
                <a:lnTo>
                  <a:pt x="11858836" y="4676588"/>
                </a:lnTo>
                <a:cubicBezTo>
                  <a:pt x="11855599" y="4682335"/>
                  <a:pt x="11853474" y="4688609"/>
                  <a:pt x="11852360" y="4695105"/>
                </a:cubicBezTo>
                <a:close/>
                <a:moveTo>
                  <a:pt x="10967462" y="4626600"/>
                </a:moveTo>
                <a:cubicBezTo>
                  <a:pt x="10962402" y="4623787"/>
                  <a:pt x="10956836" y="4621834"/>
                  <a:pt x="10951069" y="4620832"/>
                </a:cubicBezTo>
                <a:lnTo>
                  <a:pt x="10978997" y="4057715"/>
                </a:lnTo>
                <a:cubicBezTo>
                  <a:pt x="10991849" y="4056531"/>
                  <a:pt x="11003687" y="4050743"/>
                  <a:pt x="11012592" y="4041423"/>
                </a:cubicBezTo>
                <a:lnTo>
                  <a:pt x="11257166" y="4225081"/>
                </a:lnTo>
                <a:close/>
                <a:moveTo>
                  <a:pt x="11021194" y="4029584"/>
                </a:moveTo>
                <a:cubicBezTo>
                  <a:pt x="11029187" y="4015478"/>
                  <a:pt x="11030604" y="3998550"/>
                  <a:pt x="11024938" y="3983341"/>
                </a:cubicBezTo>
                <a:cubicBezTo>
                  <a:pt x="11023824" y="3980406"/>
                  <a:pt x="11022509" y="3977563"/>
                  <a:pt x="11020991" y="3974841"/>
                </a:cubicBezTo>
                <a:lnTo>
                  <a:pt x="11937663" y="3276636"/>
                </a:lnTo>
                <a:lnTo>
                  <a:pt x="11939181" y="3278053"/>
                </a:lnTo>
                <a:lnTo>
                  <a:pt x="11265463" y="4213344"/>
                </a:lnTo>
                <a:close/>
                <a:moveTo>
                  <a:pt x="11925014" y="3257916"/>
                </a:moveTo>
                <a:cubicBezTo>
                  <a:pt x="11926127" y="3260850"/>
                  <a:pt x="11927443" y="3263694"/>
                  <a:pt x="11929062" y="3266416"/>
                </a:cubicBezTo>
                <a:lnTo>
                  <a:pt x="11012390" y="3964621"/>
                </a:lnTo>
                <a:cubicBezTo>
                  <a:pt x="11005104" y="3957325"/>
                  <a:pt x="10995997" y="3952184"/>
                  <a:pt x="10985979" y="3949746"/>
                </a:cubicBezTo>
                <a:lnTo>
                  <a:pt x="11061871" y="3242535"/>
                </a:lnTo>
                <a:lnTo>
                  <a:pt x="11921978" y="3246178"/>
                </a:lnTo>
                <a:cubicBezTo>
                  <a:pt x="11922586" y="3250185"/>
                  <a:pt x="11923597" y="3254122"/>
                  <a:pt x="11925014" y="3257916"/>
                </a:cubicBezTo>
                <a:close/>
                <a:moveTo>
                  <a:pt x="10971813" y="3947823"/>
                </a:moveTo>
                <a:cubicBezTo>
                  <a:pt x="10966653" y="3948015"/>
                  <a:pt x="10961593" y="3948865"/>
                  <a:pt x="10956635" y="3950353"/>
                </a:cubicBezTo>
                <a:lnTo>
                  <a:pt x="10616943" y="3279874"/>
                </a:lnTo>
                <a:cubicBezTo>
                  <a:pt x="10631008" y="3271202"/>
                  <a:pt x="10640419" y="3256671"/>
                  <a:pt x="10642544" y="3240309"/>
                </a:cubicBezTo>
                <a:lnTo>
                  <a:pt x="11047300" y="3242029"/>
                </a:lnTo>
                <a:close/>
                <a:moveTo>
                  <a:pt x="10642645" y="3226041"/>
                </a:moveTo>
                <a:cubicBezTo>
                  <a:pt x="10642139" y="3221893"/>
                  <a:pt x="10641127" y="3217815"/>
                  <a:pt x="10639710" y="3213899"/>
                </a:cubicBezTo>
                <a:cubicBezTo>
                  <a:pt x="10637180" y="3207008"/>
                  <a:pt x="10633234" y="3200684"/>
                  <a:pt x="10628276" y="3195280"/>
                </a:cubicBezTo>
                <a:lnTo>
                  <a:pt x="11096073" y="2629228"/>
                </a:lnTo>
                <a:cubicBezTo>
                  <a:pt x="11101132" y="2632456"/>
                  <a:pt x="11106698" y="2634814"/>
                  <a:pt x="11112567" y="2636210"/>
                </a:cubicBezTo>
                <a:lnTo>
                  <a:pt x="11049121" y="3227863"/>
                </a:lnTo>
                <a:close/>
                <a:moveTo>
                  <a:pt x="10544693" y="2001653"/>
                </a:moveTo>
                <a:cubicBezTo>
                  <a:pt x="10540242" y="2003333"/>
                  <a:pt x="10536093" y="2005539"/>
                  <a:pt x="10532146" y="2008230"/>
                </a:cubicBezTo>
                <a:lnTo>
                  <a:pt x="10492986" y="1965124"/>
                </a:lnTo>
                <a:lnTo>
                  <a:pt x="10881248" y="1205295"/>
                </a:lnTo>
                <a:lnTo>
                  <a:pt x="10576670" y="1999832"/>
                </a:lnTo>
                <a:cubicBezTo>
                  <a:pt x="10566145" y="1997130"/>
                  <a:pt x="10555015" y="1997616"/>
                  <a:pt x="10544693" y="2001249"/>
                </a:cubicBezTo>
                <a:close/>
                <a:moveTo>
                  <a:pt x="10882767" y="1067880"/>
                </a:moveTo>
                <a:lnTo>
                  <a:pt x="9554660" y="881186"/>
                </a:lnTo>
                <a:cubicBezTo>
                  <a:pt x="9554660" y="875347"/>
                  <a:pt x="9553749" y="869549"/>
                  <a:pt x="9552029" y="863984"/>
                </a:cubicBezTo>
                <a:lnTo>
                  <a:pt x="10306798" y="514477"/>
                </a:lnTo>
                <a:lnTo>
                  <a:pt x="10890660" y="1050779"/>
                </a:lnTo>
                <a:cubicBezTo>
                  <a:pt x="10887118" y="1055990"/>
                  <a:pt x="10884386" y="1061768"/>
                  <a:pt x="10882767" y="1067880"/>
                </a:cubicBezTo>
                <a:close/>
                <a:moveTo>
                  <a:pt x="9460756" y="919739"/>
                </a:moveTo>
                <a:lnTo>
                  <a:pt x="8969584" y="1577468"/>
                </a:lnTo>
                <a:cubicBezTo>
                  <a:pt x="8943033" y="1562553"/>
                  <a:pt x="8909407" y="1571974"/>
                  <a:pt x="8894492" y="1598536"/>
                </a:cubicBezTo>
                <a:cubicBezTo>
                  <a:pt x="8888896" y="1608493"/>
                  <a:pt x="8886528" y="1619937"/>
                  <a:pt x="8887723" y="1631301"/>
                </a:cubicBezTo>
                <a:lnTo>
                  <a:pt x="8705582" y="1442887"/>
                </a:lnTo>
                <a:lnTo>
                  <a:pt x="9458530" y="917311"/>
                </a:lnTo>
                <a:close/>
                <a:moveTo>
                  <a:pt x="8877806" y="1642128"/>
                </a:moveTo>
                <a:lnTo>
                  <a:pt x="7914385" y="1995481"/>
                </a:lnTo>
                <a:lnTo>
                  <a:pt x="8693541" y="1451488"/>
                </a:lnTo>
                <a:close/>
                <a:moveTo>
                  <a:pt x="7877451" y="2074813"/>
                </a:moveTo>
                <a:lnTo>
                  <a:pt x="8282207" y="3179393"/>
                </a:lnTo>
                <a:cubicBezTo>
                  <a:pt x="8277613" y="3181771"/>
                  <a:pt x="8273383" y="3184807"/>
                  <a:pt x="8269660" y="3188399"/>
                </a:cubicBezTo>
                <a:lnTo>
                  <a:pt x="7505277" y="2570032"/>
                </a:lnTo>
                <a:lnTo>
                  <a:pt x="7840719" y="2070462"/>
                </a:lnTo>
                <a:cubicBezTo>
                  <a:pt x="7852103" y="2076078"/>
                  <a:pt x="7865065" y="2077616"/>
                  <a:pt x="7877451" y="2074813"/>
                </a:cubicBezTo>
                <a:close/>
                <a:moveTo>
                  <a:pt x="8260957" y="3199530"/>
                </a:moveTo>
                <a:cubicBezTo>
                  <a:pt x="8255645" y="3208252"/>
                  <a:pt x="8252842" y="3218260"/>
                  <a:pt x="8252862" y="3228470"/>
                </a:cubicBezTo>
                <a:lnTo>
                  <a:pt x="7557592" y="3320451"/>
                </a:lnTo>
                <a:lnTo>
                  <a:pt x="7353392" y="3347367"/>
                </a:lnTo>
                <a:lnTo>
                  <a:pt x="6986075" y="3395938"/>
                </a:lnTo>
                <a:lnTo>
                  <a:pt x="6986075" y="3395938"/>
                </a:lnTo>
                <a:cubicBezTo>
                  <a:pt x="6982474" y="3386092"/>
                  <a:pt x="6976119" y="3377481"/>
                  <a:pt x="6967760" y="3371147"/>
                </a:cubicBezTo>
                <a:lnTo>
                  <a:pt x="7497384" y="2581871"/>
                </a:lnTo>
                <a:close/>
                <a:moveTo>
                  <a:pt x="6955314" y="3363355"/>
                </a:moveTo>
                <a:cubicBezTo>
                  <a:pt x="6950427" y="3361331"/>
                  <a:pt x="6945287" y="3360006"/>
                  <a:pt x="6940035" y="3359408"/>
                </a:cubicBezTo>
                <a:lnTo>
                  <a:pt x="6941451" y="3143370"/>
                </a:lnTo>
                <a:lnTo>
                  <a:pt x="6948029" y="2177823"/>
                </a:lnTo>
                <a:cubicBezTo>
                  <a:pt x="6952228" y="2177247"/>
                  <a:pt x="6956367" y="2176255"/>
                  <a:pt x="6960374" y="2174889"/>
                </a:cubicBezTo>
                <a:cubicBezTo>
                  <a:pt x="6967487" y="2172238"/>
                  <a:pt x="6973994" y="2168180"/>
                  <a:pt x="6979499" y="2162949"/>
                </a:cubicBezTo>
                <a:lnTo>
                  <a:pt x="7486152" y="2572663"/>
                </a:lnTo>
                <a:close/>
                <a:moveTo>
                  <a:pt x="6895916" y="2154449"/>
                </a:moveTo>
                <a:lnTo>
                  <a:pt x="6063940" y="2897177"/>
                </a:lnTo>
                <a:cubicBezTo>
                  <a:pt x="6048700" y="2883466"/>
                  <a:pt x="6027127" y="2879297"/>
                  <a:pt x="6007881" y="2886349"/>
                </a:cubicBezTo>
                <a:cubicBezTo>
                  <a:pt x="6001850" y="2888535"/>
                  <a:pt x="5996264" y="2891794"/>
                  <a:pt x="5991387" y="2895963"/>
                </a:cubicBezTo>
                <a:lnTo>
                  <a:pt x="5560220" y="2501224"/>
                </a:lnTo>
                <a:lnTo>
                  <a:pt x="6892476" y="2149086"/>
                </a:lnTo>
                <a:cubicBezTo>
                  <a:pt x="6893528" y="2150927"/>
                  <a:pt x="6894682" y="2152719"/>
                  <a:pt x="6895916" y="2154449"/>
                </a:cubicBezTo>
                <a:close/>
                <a:moveTo>
                  <a:pt x="5981774" y="2906486"/>
                </a:moveTo>
                <a:cubicBezTo>
                  <a:pt x="5979062" y="2910058"/>
                  <a:pt x="5976815" y="2913974"/>
                  <a:pt x="5975095" y="2918123"/>
                </a:cubicBezTo>
                <a:lnTo>
                  <a:pt x="5003680" y="2662216"/>
                </a:lnTo>
                <a:cubicBezTo>
                  <a:pt x="5004287" y="2657510"/>
                  <a:pt x="5004287" y="2652754"/>
                  <a:pt x="5003680" y="2648049"/>
                </a:cubicBezTo>
                <a:lnTo>
                  <a:pt x="5543018" y="2505474"/>
                </a:lnTo>
                <a:close/>
                <a:moveTo>
                  <a:pt x="5000239" y="2634389"/>
                </a:moveTo>
                <a:cubicBezTo>
                  <a:pt x="4990404" y="2610316"/>
                  <a:pt x="4965147" y="2596342"/>
                  <a:pt x="4939526" y="2600794"/>
                </a:cubicBezTo>
                <a:lnTo>
                  <a:pt x="4672690" y="1728139"/>
                </a:lnTo>
                <a:cubicBezTo>
                  <a:pt x="4677264" y="1726034"/>
                  <a:pt x="4681544" y="1723343"/>
                  <a:pt x="4685440" y="1720145"/>
                </a:cubicBezTo>
                <a:lnTo>
                  <a:pt x="5531078" y="2494141"/>
                </a:lnTo>
                <a:close/>
                <a:moveTo>
                  <a:pt x="4659637" y="1732389"/>
                </a:moveTo>
                <a:lnTo>
                  <a:pt x="4927080" y="2605044"/>
                </a:lnTo>
                <a:cubicBezTo>
                  <a:pt x="4900771" y="2616954"/>
                  <a:pt x="4888102" y="2647139"/>
                  <a:pt x="4898039" y="2674257"/>
                </a:cubicBezTo>
                <a:cubicBezTo>
                  <a:pt x="4898039" y="2675573"/>
                  <a:pt x="4899152" y="2676787"/>
                  <a:pt x="4899657" y="2678001"/>
                </a:cubicBezTo>
                <a:lnTo>
                  <a:pt x="3779292" y="3370640"/>
                </a:lnTo>
                <a:cubicBezTo>
                  <a:pt x="3776094" y="3366815"/>
                  <a:pt x="3772421" y="3363416"/>
                  <a:pt x="3768364" y="3360521"/>
                </a:cubicBezTo>
                <a:lnTo>
                  <a:pt x="4630393" y="1729859"/>
                </a:lnTo>
                <a:cubicBezTo>
                  <a:pt x="4639743" y="1733289"/>
                  <a:pt x="4649842" y="1734160"/>
                  <a:pt x="4659637" y="1732389"/>
                </a:cubicBezTo>
                <a:close/>
                <a:moveTo>
                  <a:pt x="3683668" y="3391890"/>
                </a:moveTo>
                <a:lnTo>
                  <a:pt x="2963607" y="3298493"/>
                </a:lnTo>
                <a:cubicBezTo>
                  <a:pt x="2963637" y="3292006"/>
                  <a:pt x="2962514" y="3285561"/>
                  <a:pt x="2960267" y="3279469"/>
                </a:cubicBezTo>
                <a:cubicBezTo>
                  <a:pt x="2953710" y="3261609"/>
                  <a:pt x="2938410" y="3248384"/>
                  <a:pt x="2919792" y="3244458"/>
                </a:cubicBezTo>
                <a:lnTo>
                  <a:pt x="2933047" y="3083769"/>
                </a:lnTo>
                <a:cubicBezTo>
                  <a:pt x="2950978" y="3082889"/>
                  <a:pt x="2967360" y="3073347"/>
                  <a:pt x="2976963" y="3058169"/>
                </a:cubicBezTo>
                <a:lnTo>
                  <a:pt x="3684275" y="3389158"/>
                </a:lnTo>
                <a:cubicBezTo>
                  <a:pt x="3683668" y="3389563"/>
                  <a:pt x="3683466" y="3390474"/>
                  <a:pt x="3683162" y="3391385"/>
                </a:cubicBezTo>
                <a:close/>
                <a:moveTo>
                  <a:pt x="2918577" y="3082049"/>
                </a:moveTo>
                <a:lnTo>
                  <a:pt x="2905322" y="3242738"/>
                </a:lnTo>
                <a:cubicBezTo>
                  <a:pt x="2899726" y="3243061"/>
                  <a:pt x="2894201" y="3244185"/>
                  <a:pt x="2888929" y="3246077"/>
                </a:cubicBezTo>
                <a:cubicBezTo>
                  <a:pt x="2875623" y="3251015"/>
                  <a:pt x="2864745" y="3260921"/>
                  <a:pt x="2858572" y="3273702"/>
                </a:cubicBezTo>
                <a:lnTo>
                  <a:pt x="2699604" y="3220072"/>
                </a:lnTo>
                <a:lnTo>
                  <a:pt x="2891863" y="3067579"/>
                </a:lnTo>
                <a:cubicBezTo>
                  <a:pt x="2899250" y="3074784"/>
                  <a:pt x="2908499" y="3079793"/>
                  <a:pt x="2918577" y="3082049"/>
                </a:cubicBezTo>
                <a:close/>
                <a:moveTo>
                  <a:pt x="2853816" y="3287159"/>
                </a:moveTo>
                <a:cubicBezTo>
                  <a:pt x="2851782" y="3297127"/>
                  <a:pt x="2852552" y="3307458"/>
                  <a:pt x="2856043" y="3317010"/>
                </a:cubicBezTo>
                <a:lnTo>
                  <a:pt x="2857358" y="3320046"/>
                </a:lnTo>
                <a:lnTo>
                  <a:pt x="1690546" y="4019667"/>
                </a:lnTo>
                <a:lnTo>
                  <a:pt x="2686045" y="3230392"/>
                </a:lnTo>
                <a:close/>
                <a:moveTo>
                  <a:pt x="1617994" y="4029584"/>
                </a:moveTo>
                <a:cubicBezTo>
                  <a:pt x="1593111" y="4021276"/>
                  <a:pt x="1565821" y="4031639"/>
                  <a:pt x="1552727" y="4054375"/>
                </a:cubicBezTo>
                <a:lnTo>
                  <a:pt x="1408634" y="3994370"/>
                </a:lnTo>
                <a:lnTo>
                  <a:pt x="2069702" y="3095002"/>
                </a:lnTo>
                <a:close/>
                <a:moveTo>
                  <a:pt x="1547161" y="4067530"/>
                </a:moveTo>
                <a:cubicBezTo>
                  <a:pt x="1544146" y="4078570"/>
                  <a:pt x="1544642" y="4090277"/>
                  <a:pt x="1548578" y="4101024"/>
                </a:cubicBezTo>
                <a:cubicBezTo>
                  <a:pt x="1549974" y="4104778"/>
                  <a:pt x="1551776" y="4108380"/>
                  <a:pt x="1553941" y="4111750"/>
                </a:cubicBezTo>
                <a:lnTo>
                  <a:pt x="947414" y="4621844"/>
                </a:lnTo>
                <a:lnTo>
                  <a:pt x="1399931" y="4006210"/>
                </a:lnTo>
                <a:close/>
                <a:moveTo>
                  <a:pt x="1396288" y="5431458"/>
                </a:moveTo>
                <a:cubicBezTo>
                  <a:pt x="1395793" y="5428524"/>
                  <a:pt x="1395013" y="5425640"/>
                  <a:pt x="1393961" y="5422857"/>
                </a:cubicBezTo>
                <a:cubicBezTo>
                  <a:pt x="1387829" y="5406131"/>
                  <a:pt x="1374007" y="5393391"/>
                  <a:pt x="1356825" y="5388655"/>
                </a:cubicBezTo>
                <a:lnTo>
                  <a:pt x="1453157" y="4887162"/>
                </a:lnTo>
                <a:lnTo>
                  <a:pt x="2416679" y="5264192"/>
                </a:lnTo>
                <a:cubicBezTo>
                  <a:pt x="2416274" y="5268099"/>
                  <a:pt x="2416274" y="5272025"/>
                  <a:pt x="2416679" y="5275931"/>
                </a:cubicBezTo>
                <a:lnTo>
                  <a:pt x="2176861" y="5312460"/>
                </a:lnTo>
                <a:close/>
                <a:moveTo>
                  <a:pt x="2452602" y="5217646"/>
                </a:moveTo>
                <a:cubicBezTo>
                  <a:pt x="2447411" y="5219538"/>
                  <a:pt x="2442533" y="5222199"/>
                  <a:pt x="2438131" y="5225539"/>
                </a:cubicBezTo>
                <a:lnTo>
                  <a:pt x="1638737" y="4122577"/>
                </a:lnTo>
                <a:cubicBezTo>
                  <a:pt x="1644424" y="4117265"/>
                  <a:pt x="1648877" y="4110768"/>
                  <a:pt x="1651791" y="4103554"/>
                </a:cubicBezTo>
                <a:lnTo>
                  <a:pt x="2659735" y="4376764"/>
                </a:lnTo>
                <a:lnTo>
                  <a:pt x="2472435" y="5214610"/>
                </a:lnTo>
                <a:cubicBezTo>
                  <a:pt x="2465695" y="5214347"/>
                  <a:pt x="2458956" y="5215379"/>
                  <a:pt x="2452602" y="5217646"/>
                </a:cubicBezTo>
                <a:close/>
                <a:moveTo>
                  <a:pt x="2902893" y="3353236"/>
                </a:moveTo>
                <a:cubicBezTo>
                  <a:pt x="2904643" y="3353337"/>
                  <a:pt x="2906404" y="3353337"/>
                  <a:pt x="2908155" y="3353236"/>
                </a:cubicBezTo>
                <a:lnTo>
                  <a:pt x="2957940" y="3724296"/>
                </a:lnTo>
                <a:lnTo>
                  <a:pt x="3052046" y="4425031"/>
                </a:lnTo>
                <a:cubicBezTo>
                  <a:pt x="3050366" y="4425426"/>
                  <a:pt x="3048706" y="4425942"/>
                  <a:pt x="3047088" y="4426549"/>
                </a:cubicBezTo>
                <a:cubicBezTo>
                  <a:pt x="3032304" y="4431963"/>
                  <a:pt x="3020546" y="4443458"/>
                  <a:pt x="3014808" y="4458120"/>
                </a:cubicBezTo>
                <a:lnTo>
                  <a:pt x="2676331" y="4366240"/>
                </a:lnTo>
                <a:close/>
                <a:moveTo>
                  <a:pt x="3117920" y="4459638"/>
                </a:moveTo>
                <a:cubicBezTo>
                  <a:pt x="3114692" y="4450662"/>
                  <a:pt x="3109147" y="4442699"/>
                  <a:pt x="3101831" y="4436567"/>
                </a:cubicBezTo>
                <a:lnTo>
                  <a:pt x="3532188" y="3746761"/>
                </a:lnTo>
                <a:lnTo>
                  <a:pt x="4403932" y="4361079"/>
                </a:lnTo>
                <a:cubicBezTo>
                  <a:pt x="4401008" y="4367454"/>
                  <a:pt x="4399328" y="4374315"/>
                  <a:pt x="4398974" y="4381317"/>
                </a:cubicBezTo>
                <a:lnTo>
                  <a:pt x="3120450" y="4468542"/>
                </a:lnTo>
                <a:cubicBezTo>
                  <a:pt x="3119903" y="4465396"/>
                  <a:pt x="3119053" y="4462319"/>
                  <a:pt x="3117920" y="4459334"/>
                </a:cubicBezTo>
                <a:close/>
                <a:moveTo>
                  <a:pt x="4506032" y="4365127"/>
                </a:moveTo>
                <a:cubicBezTo>
                  <a:pt x="4503553" y="4358408"/>
                  <a:pt x="4499809" y="4352225"/>
                  <a:pt x="4495002" y="4346913"/>
                </a:cubicBezTo>
                <a:lnTo>
                  <a:pt x="5045674" y="3735933"/>
                </a:lnTo>
                <a:cubicBezTo>
                  <a:pt x="5054771" y="3742298"/>
                  <a:pt x="5065547" y="3745819"/>
                  <a:pt x="5076638" y="3746052"/>
                </a:cubicBezTo>
                <a:lnTo>
                  <a:pt x="5186326" y="4644207"/>
                </a:lnTo>
                <a:lnTo>
                  <a:pt x="5180964" y="4645826"/>
                </a:lnTo>
                <a:cubicBezTo>
                  <a:pt x="5168851" y="4650289"/>
                  <a:pt x="5158691" y="4658839"/>
                  <a:pt x="5152226" y="4670010"/>
                </a:cubicBezTo>
                <a:lnTo>
                  <a:pt x="4507853" y="4398318"/>
                </a:lnTo>
                <a:cubicBezTo>
                  <a:pt x="4510737" y="4387338"/>
                  <a:pt x="4510100" y="4375732"/>
                  <a:pt x="4506032" y="4365127"/>
                </a:cubicBezTo>
                <a:close/>
                <a:moveTo>
                  <a:pt x="5251897" y="4678308"/>
                </a:moveTo>
                <a:cubicBezTo>
                  <a:pt x="5249944" y="4672935"/>
                  <a:pt x="5247141" y="4667915"/>
                  <a:pt x="5243600" y="4663433"/>
                </a:cubicBezTo>
                <a:lnTo>
                  <a:pt x="5609196" y="4294295"/>
                </a:lnTo>
                <a:lnTo>
                  <a:pt x="6330775" y="5098850"/>
                </a:lnTo>
                <a:cubicBezTo>
                  <a:pt x="6328073" y="5101946"/>
                  <a:pt x="6325726" y="5105336"/>
                  <a:pt x="6323793" y="5108969"/>
                </a:cubicBezTo>
                <a:lnTo>
                  <a:pt x="5253819" y="4709170"/>
                </a:lnTo>
                <a:cubicBezTo>
                  <a:pt x="5256238" y="4698747"/>
                  <a:pt x="5255570" y="4687850"/>
                  <a:pt x="5251897" y="4677802"/>
                </a:cubicBezTo>
                <a:close/>
                <a:moveTo>
                  <a:pt x="5619214" y="4284176"/>
                </a:moveTo>
                <a:lnTo>
                  <a:pt x="6203479" y="3694244"/>
                </a:lnTo>
                <a:cubicBezTo>
                  <a:pt x="6212536" y="3701134"/>
                  <a:pt x="6223474" y="3705091"/>
                  <a:pt x="6234848" y="3705577"/>
                </a:cubicBezTo>
                <a:lnTo>
                  <a:pt x="6360525" y="5080534"/>
                </a:lnTo>
                <a:cubicBezTo>
                  <a:pt x="6358147" y="5081020"/>
                  <a:pt x="6355810" y="5081698"/>
                  <a:pt x="6353543" y="5082558"/>
                </a:cubicBezTo>
                <a:cubicBezTo>
                  <a:pt x="6349202" y="5084126"/>
                  <a:pt x="6345084" y="5086272"/>
                  <a:pt x="6341299" y="5088933"/>
                </a:cubicBezTo>
                <a:close/>
                <a:moveTo>
                  <a:pt x="6669860" y="4247343"/>
                </a:moveTo>
                <a:lnTo>
                  <a:pt x="6725817" y="4322932"/>
                </a:lnTo>
                <a:cubicBezTo>
                  <a:pt x="6703849" y="4344110"/>
                  <a:pt x="6703202" y="4379082"/>
                  <a:pt x="6724380" y="4401049"/>
                </a:cubicBezTo>
                <a:cubicBezTo>
                  <a:pt x="6727001" y="4403771"/>
                  <a:pt x="6729885" y="4406210"/>
                  <a:pt x="6733002" y="4408335"/>
                </a:cubicBezTo>
                <a:lnTo>
                  <a:pt x="6408083" y="5049267"/>
                </a:lnTo>
                <a:close/>
                <a:moveTo>
                  <a:pt x="6781168" y="4310080"/>
                </a:moveTo>
                <a:lnTo>
                  <a:pt x="6931838" y="3470211"/>
                </a:lnTo>
                <a:cubicBezTo>
                  <a:pt x="6939235" y="3470545"/>
                  <a:pt x="6946632" y="3469412"/>
                  <a:pt x="6953594" y="3466871"/>
                </a:cubicBezTo>
                <a:cubicBezTo>
                  <a:pt x="6969724" y="3460972"/>
                  <a:pt x="6982149" y="3447868"/>
                  <a:pt x="6987189" y="3431455"/>
                </a:cubicBezTo>
                <a:lnTo>
                  <a:pt x="8552685" y="3821742"/>
                </a:lnTo>
                <a:cubicBezTo>
                  <a:pt x="8551471" y="3828764"/>
                  <a:pt x="8551683" y="3835948"/>
                  <a:pt x="8553292" y="3842890"/>
                </a:cubicBezTo>
                <a:lnTo>
                  <a:pt x="6814965" y="4340336"/>
                </a:lnTo>
                <a:cubicBezTo>
                  <a:pt x="6808610" y="4325573"/>
                  <a:pt x="6796114" y="4314330"/>
                  <a:pt x="6780763" y="4309575"/>
                </a:cubicBezTo>
                <a:close/>
                <a:moveTo>
                  <a:pt x="8632928" y="3781873"/>
                </a:moveTo>
                <a:lnTo>
                  <a:pt x="8780158" y="3277243"/>
                </a:lnTo>
                <a:lnTo>
                  <a:pt x="8990530" y="3295154"/>
                </a:lnTo>
                <a:cubicBezTo>
                  <a:pt x="8991178" y="3298594"/>
                  <a:pt x="8992099" y="3301974"/>
                  <a:pt x="8993263" y="3305273"/>
                </a:cubicBezTo>
                <a:cubicBezTo>
                  <a:pt x="8996065" y="3312902"/>
                  <a:pt x="9000528" y="3319814"/>
                  <a:pt x="9006316" y="3325510"/>
                </a:cubicBezTo>
                <a:lnTo>
                  <a:pt x="8637785" y="3784099"/>
                </a:lnTo>
                <a:cubicBezTo>
                  <a:pt x="8636025" y="3783067"/>
                  <a:pt x="8634203" y="3782147"/>
                  <a:pt x="8632321" y="3781367"/>
                </a:cubicBezTo>
                <a:close/>
                <a:moveTo>
                  <a:pt x="9081601" y="3328243"/>
                </a:moveTo>
                <a:cubicBezTo>
                  <a:pt x="9087976" y="3322697"/>
                  <a:pt x="9092934" y="3315776"/>
                  <a:pt x="9096273" y="3308005"/>
                </a:cubicBezTo>
                <a:lnTo>
                  <a:pt x="9764121" y="3485794"/>
                </a:lnTo>
                <a:cubicBezTo>
                  <a:pt x="9762906" y="3494628"/>
                  <a:pt x="9763919" y="3503633"/>
                  <a:pt x="9766954" y="3512002"/>
                </a:cubicBezTo>
                <a:cubicBezTo>
                  <a:pt x="9768574" y="3516242"/>
                  <a:pt x="9770597" y="3520279"/>
                  <a:pt x="9773127" y="3524043"/>
                </a:cubicBezTo>
                <a:lnTo>
                  <a:pt x="9421596" y="3835706"/>
                </a:lnTo>
                <a:close/>
                <a:moveTo>
                  <a:pt x="9782943" y="3534365"/>
                </a:moveTo>
                <a:cubicBezTo>
                  <a:pt x="9794376" y="3544281"/>
                  <a:pt x="9809353" y="3549108"/>
                  <a:pt x="9824430" y="3547721"/>
                </a:cubicBezTo>
                <a:lnTo>
                  <a:pt x="10123848" y="4868948"/>
                </a:lnTo>
                <a:lnTo>
                  <a:pt x="10122938" y="4868948"/>
                </a:lnTo>
                <a:cubicBezTo>
                  <a:pt x="10121116" y="4869656"/>
                  <a:pt x="10119295" y="4870466"/>
                  <a:pt x="10117473" y="4871377"/>
                </a:cubicBezTo>
                <a:lnTo>
                  <a:pt x="9429691" y="3847343"/>
                </a:lnTo>
                <a:close/>
                <a:moveTo>
                  <a:pt x="11902449" y="4648457"/>
                </a:moveTo>
                <a:cubicBezTo>
                  <a:pt x="11897491" y="4648872"/>
                  <a:pt x="11892533" y="4649924"/>
                  <a:pt x="11887877" y="4651594"/>
                </a:cubicBezTo>
                <a:cubicBezTo>
                  <a:pt x="11880187" y="4654467"/>
                  <a:pt x="11873307" y="4659031"/>
                  <a:pt x="11867640" y="4664951"/>
                </a:cubicBezTo>
                <a:lnTo>
                  <a:pt x="11276999" y="4221743"/>
                </a:lnTo>
                <a:lnTo>
                  <a:pt x="11950919" y="3287159"/>
                </a:lnTo>
                <a:cubicBezTo>
                  <a:pt x="11956079" y="3289932"/>
                  <a:pt x="11961645" y="3291875"/>
                  <a:pt x="11967412" y="3292927"/>
                </a:cubicBezTo>
                <a:close/>
                <a:moveTo>
                  <a:pt x="11929163" y="3211571"/>
                </a:moveTo>
                <a:cubicBezTo>
                  <a:pt x="11925521" y="3217805"/>
                  <a:pt x="11923192" y="3224675"/>
                  <a:pt x="11922181" y="3231809"/>
                </a:cubicBezTo>
                <a:lnTo>
                  <a:pt x="11063389" y="3228167"/>
                </a:lnTo>
                <a:lnTo>
                  <a:pt x="11126733" y="2638032"/>
                </a:lnTo>
                <a:cubicBezTo>
                  <a:pt x="11132804" y="2637900"/>
                  <a:pt x="11138877" y="2636777"/>
                  <a:pt x="11144543" y="2634692"/>
                </a:cubicBezTo>
                <a:cubicBezTo>
                  <a:pt x="11152132" y="2632001"/>
                  <a:pt x="11159115" y="2627609"/>
                  <a:pt x="11164781" y="2621841"/>
                </a:cubicBezTo>
                <a:close/>
                <a:moveTo>
                  <a:pt x="10917272" y="1031047"/>
                </a:moveTo>
                <a:lnTo>
                  <a:pt x="10917272" y="1031047"/>
                </a:lnTo>
                <a:cubicBezTo>
                  <a:pt x="10911301" y="1033344"/>
                  <a:pt x="10905737" y="1036582"/>
                  <a:pt x="10900779" y="1040660"/>
                </a:cubicBezTo>
                <a:lnTo>
                  <a:pt x="10321268" y="508405"/>
                </a:lnTo>
                <a:lnTo>
                  <a:pt x="10717727" y="324848"/>
                </a:lnTo>
                <a:cubicBezTo>
                  <a:pt x="10728757" y="342314"/>
                  <a:pt x="10748590" y="352159"/>
                  <a:pt x="10769131" y="350348"/>
                </a:cubicBezTo>
                <a:close/>
                <a:moveTo>
                  <a:pt x="10709227" y="289027"/>
                </a:moveTo>
                <a:cubicBezTo>
                  <a:pt x="10708317" y="296748"/>
                  <a:pt x="10709024" y="304580"/>
                  <a:pt x="10711353" y="311997"/>
                </a:cubicBezTo>
                <a:lnTo>
                  <a:pt x="10309530" y="498185"/>
                </a:lnTo>
                <a:lnTo>
                  <a:pt x="9863692" y="88673"/>
                </a:lnTo>
                <a:cubicBezTo>
                  <a:pt x="9866221" y="85091"/>
                  <a:pt x="9868245" y="81215"/>
                  <a:pt x="9869864" y="77137"/>
                </a:cubicBezTo>
                <a:close/>
                <a:moveTo>
                  <a:pt x="9775354" y="91304"/>
                </a:moveTo>
                <a:cubicBezTo>
                  <a:pt x="9780413" y="97648"/>
                  <a:pt x="9786787" y="102799"/>
                  <a:pt x="9794073" y="106381"/>
                </a:cubicBezTo>
                <a:lnTo>
                  <a:pt x="9541101" y="845062"/>
                </a:lnTo>
                <a:cubicBezTo>
                  <a:pt x="9521165" y="822021"/>
                  <a:pt x="9486357" y="819491"/>
                  <a:pt x="9463286" y="839405"/>
                </a:cubicBezTo>
                <a:cubicBezTo>
                  <a:pt x="9451649" y="849453"/>
                  <a:pt x="9444768" y="863903"/>
                  <a:pt x="9444262" y="879264"/>
                </a:cubicBezTo>
                <a:lnTo>
                  <a:pt x="8293641" y="985411"/>
                </a:lnTo>
                <a:close/>
                <a:moveTo>
                  <a:pt x="9445881" y="892722"/>
                </a:moveTo>
                <a:cubicBezTo>
                  <a:pt x="9446388" y="895069"/>
                  <a:pt x="9446994" y="897366"/>
                  <a:pt x="9447905" y="899602"/>
                </a:cubicBezTo>
                <a:cubicBezTo>
                  <a:pt x="9448715" y="901829"/>
                  <a:pt x="9449727" y="903954"/>
                  <a:pt x="9450738" y="906079"/>
                </a:cubicBezTo>
                <a:lnTo>
                  <a:pt x="8695868" y="1432869"/>
                </a:lnTo>
                <a:lnTo>
                  <a:pt x="8279171" y="1001196"/>
                </a:lnTo>
                <a:close/>
                <a:moveTo>
                  <a:pt x="8683826" y="1440762"/>
                </a:moveTo>
                <a:lnTo>
                  <a:pt x="7906188" y="1983439"/>
                </a:lnTo>
                <a:cubicBezTo>
                  <a:pt x="7902080" y="1978896"/>
                  <a:pt x="7897223" y="1975091"/>
                  <a:pt x="7891819" y="1972207"/>
                </a:cubicBezTo>
                <a:lnTo>
                  <a:pt x="8266219" y="1008077"/>
                </a:lnTo>
                <a:close/>
                <a:moveTo>
                  <a:pt x="7811678" y="2033730"/>
                </a:moveTo>
                <a:cubicBezTo>
                  <a:pt x="7811678" y="2035653"/>
                  <a:pt x="7812791" y="2037676"/>
                  <a:pt x="7813499" y="2039599"/>
                </a:cubicBezTo>
                <a:cubicBezTo>
                  <a:pt x="7816636" y="2048301"/>
                  <a:pt x="7821928" y="2056063"/>
                  <a:pt x="7828880" y="2062164"/>
                </a:cubicBezTo>
                <a:lnTo>
                  <a:pt x="7494146" y="2560723"/>
                </a:lnTo>
                <a:lnTo>
                  <a:pt x="6988201" y="2151717"/>
                </a:lnTo>
                <a:cubicBezTo>
                  <a:pt x="6993311" y="2143318"/>
                  <a:pt x="6996104" y="2133715"/>
                  <a:pt x="6996296" y="2123890"/>
                </a:cubicBezTo>
                <a:close/>
                <a:moveTo>
                  <a:pt x="6858476" y="2142711"/>
                </a:moveTo>
                <a:lnTo>
                  <a:pt x="5547470" y="2489790"/>
                </a:lnTo>
                <a:lnTo>
                  <a:pt x="4695053" y="1709621"/>
                </a:lnTo>
                <a:cubicBezTo>
                  <a:pt x="4697998" y="1705412"/>
                  <a:pt x="4700346" y="1700808"/>
                  <a:pt x="4702035" y="1695961"/>
                </a:cubicBezTo>
                <a:close/>
                <a:moveTo>
                  <a:pt x="2875370" y="3035199"/>
                </a:moveTo>
                <a:cubicBezTo>
                  <a:pt x="2876381" y="3042748"/>
                  <a:pt x="2878931" y="3050013"/>
                  <a:pt x="2882858" y="3056550"/>
                </a:cubicBezTo>
                <a:lnTo>
                  <a:pt x="2683313" y="3214607"/>
                </a:lnTo>
                <a:lnTo>
                  <a:pt x="2163909" y="3039550"/>
                </a:lnTo>
                <a:cubicBezTo>
                  <a:pt x="2163909" y="3038336"/>
                  <a:pt x="2164415" y="3037121"/>
                  <a:pt x="2164516" y="3035907"/>
                </a:cubicBezTo>
                <a:close/>
                <a:moveTo>
                  <a:pt x="2068791" y="3065556"/>
                </a:moveTo>
                <a:cubicBezTo>
                  <a:pt x="2069682" y="3066588"/>
                  <a:pt x="2070633" y="3067559"/>
                  <a:pt x="2071624" y="3068490"/>
                </a:cubicBezTo>
                <a:lnTo>
                  <a:pt x="1395175" y="3988805"/>
                </a:lnTo>
                <a:lnTo>
                  <a:pt x="1020776" y="3832973"/>
                </a:lnTo>
                <a:cubicBezTo>
                  <a:pt x="1023791" y="3821934"/>
                  <a:pt x="1023295" y="3810226"/>
                  <a:pt x="1019359" y="3799480"/>
                </a:cubicBezTo>
                <a:cubicBezTo>
                  <a:pt x="1018580" y="3797314"/>
                  <a:pt x="1017629" y="3795220"/>
                  <a:pt x="1016526" y="3793206"/>
                </a:cubicBezTo>
                <a:close/>
                <a:moveTo>
                  <a:pt x="970687" y="3873652"/>
                </a:moveTo>
                <a:cubicBezTo>
                  <a:pt x="989215" y="3872478"/>
                  <a:pt x="1005951" y="3862157"/>
                  <a:pt x="1015311" y="3846128"/>
                </a:cubicBezTo>
                <a:lnTo>
                  <a:pt x="1386473" y="4000846"/>
                </a:lnTo>
                <a:lnTo>
                  <a:pt x="935878" y="4614052"/>
                </a:lnTo>
                <a:cubicBezTo>
                  <a:pt x="930495" y="4610349"/>
                  <a:pt x="924494" y="4607607"/>
                  <a:pt x="918170" y="4605957"/>
                </a:cubicBezTo>
                <a:close/>
                <a:moveTo>
                  <a:pt x="852397" y="4678814"/>
                </a:moveTo>
                <a:lnTo>
                  <a:pt x="852397" y="4678814"/>
                </a:lnTo>
                <a:cubicBezTo>
                  <a:pt x="854664" y="4685219"/>
                  <a:pt x="858094" y="4691158"/>
                  <a:pt x="862516" y="4696319"/>
                </a:cubicBezTo>
                <a:lnTo>
                  <a:pt x="524038" y="5082963"/>
                </a:lnTo>
                <a:lnTo>
                  <a:pt x="107949" y="4904061"/>
                </a:lnTo>
                <a:cubicBezTo>
                  <a:pt x="109527" y="4898535"/>
                  <a:pt x="110246" y="4892798"/>
                  <a:pt x="110074" y="4887061"/>
                </a:cubicBezTo>
                <a:lnTo>
                  <a:pt x="853915" y="4685694"/>
                </a:lnTo>
                <a:close/>
                <a:moveTo>
                  <a:pt x="102586" y="4917114"/>
                </a:moveTo>
                <a:lnTo>
                  <a:pt x="514527" y="5093689"/>
                </a:lnTo>
                <a:lnTo>
                  <a:pt x="331577" y="5302645"/>
                </a:lnTo>
                <a:cubicBezTo>
                  <a:pt x="316945" y="5292768"/>
                  <a:pt x="298468" y="5290512"/>
                  <a:pt x="281893" y="5296573"/>
                </a:cubicBezTo>
                <a:lnTo>
                  <a:pt x="91050" y="4930066"/>
                </a:lnTo>
                <a:cubicBezTo>
                  <a:pt x="95594" y="4926302"/>
                  <a:pt x="99489" y="4921829"/>
                  <a:pt x="102586" y="4916811"/>
                </a:cubicBezTo>
                <a:close/>
                <a:moveTo>
                  <a:pt x="356166" y="5346662"/>
                </a:moveTo>
                <a:cubicBezTo>
                  <a:pt x="355882" y="5340924"/>
                  <a:pt x="354759" y="5335268"/>
                  <a:pt x="352826" y="5329865"/>
                </a:cubicBezTo>
                <a:cubicBezTo>
                  <a:pt x="350550" y="5323459"/>
                  <a:pt x="347119" y="5317529"/>
                  <a:pt x="342708" y="5312358"/>
                </a:cubicBezTo>
                <a:lnTo>
                  <a:pt x="528693" y="5099861"/>
                </a:lnTo>
                <a:lnTo>
                  <a:pt x="1289433" y="5426803"/>
                </a:lnTo>
                <a:cubicBezTo>
                  <a:pt x="1289433" y="5427816"/>
                  <a:pt x="1288826" y="5428928"/>
                  <a:pt x="1288623" y="5429940"/>
                </a:cubicBezTo>
                <a:close/>
                <a:moveTo>
                  <a:pt x="2498035" y="5221187"/>
                </a:moveTo>
                <a:cubicBezTo>
                  <a:pt x="2494312" y="5219164"/>
                  <a:pt x="2490375" y="5217565"/>
                  <a:pt x="2486297" y="5216431"/>
                </a:cubicBezTo>
                <a:lnTo>
                  <a:pt x="2673194" y="4380407"/>
                </a:lnTo>
                <a:lnTo>
                  <a:pt x="3011267" y="4471477"/>
                </a:lnTo>
                <a:cubicBezTo>
                  <a:pt x="3010244" y="4480119"/>
                  <a:pt x="3011246" y="4488892"/>
                  <a:pt x="3014201" y="4497078"/>
                </a:cubicBezTo>
                <a:cubicBezTo>
                  <a:pt x="3017166" y="4505082"/>
                  <a:pt x="3021952" y="4512287"/>
                  <a:pt x="3028165" y="4518125"/>
                </a:cubicBezTo>
                <a:close/>
                <a:moveTo>
                  <a:pt x="3327786" y="4961637"/>
                </a:moveTo>
                <a:lnTo>
                  <a:pt x="3097783" y="4523690"/>
                </a:lnTo>
                <a:cubicBezTo>
                  <a:pt x="3111090" y="4514250"/>
                  <a:pt x="3119589" y="4499466"/>
                  <a:pt x="3121057" y="4483215"/>
                </a:cubicBezTo>
                <a:lnTo>
                  <a:pt x="4400289" y="4395484"/>
                </a:lnTo>
                <a:cubicBezTo>
                  <a:pt x="4400775" y="4397892"/>
                  <a:pt x="4401453" y="4400260"/>
                  <a:pt x="4402313" y="4402567"/>
                </a:cubicBezTo>
                <a:close/>
                <a:moveTo>
                  <a:pt x="8607833" y="3885491"/>
                </a:moveTo>
                <a:cubicBezTo>
                  <a:pt x="8638342" y="3884793"/>
                  <a:pt x="8662495" y="3859495"/>
                  <a:pt x="8661797" y="3828987"/>
                </a:cubicBezTo>
                <a:cubicBezTo>
                  <a:pt x="8661656" y="3822916"/>
                  <a:pt x="8660523" y="3816915"/>
                  <a:pt x="8658428" y="3811218"/>
                </a:cubicBezTo>
                <a:cubicBezTo>
                  <a:pt x="8656121" y="3804864"/>
                  <a:pt x="8652690" y="3798964"/>
                  <a:pt x="8648309" y="3793813"/>
                </a:cubicBezTo>
                <a:lnTo>
                  <a:pt x="9017446" y="3334617"/>
                </a:lnTo>
                <a:lnTo>
                  <a:pt x="9018560" y="3335224"/>
                </a:lnTo>
                <a:lnTo>
                  <a:pt x="8530930" y="4592702"/>
                </a:lnTo>
                <a:lnTo>
                  <a:pt x="8530930" y="4592702"/>
                </a:lnTo>
                <a:close/>
                <a:moveTo>
                  <a:pt x="8572923" y="4648457"/>
                </a:moveTo>
                <a:cubicBezTo>
                  <a:pt x="8573206" y="4641222"/>
                  <a:pt x="8572073" y="4634007"/>
                  <a:pt x="8569584" y="4627207"/>
                </a:cubicBezTo>
                <a:cubicBezTo>
                  <a:pt x="8567995" y="4622998"/>
                  <a:pt x="8565921" y="4618991"/>
                  <a:pt x="8563411" y="4615266"/>
                </a:cubicBezTo>
                <a:lnTo>
                  <a:pt x="9418965" y="3856348"/>
                </a:lnTo>
                <a:lnTo>
                  <a:pt x="10105230" y="4878966"/>
                </a:lnTo>
                <a:cubicBezTo>
                  <a:pt x="10097033" y="4886130"/>
                  <a:pt x="10091164" y="4895520"/>
                  <a:pt x="10088331" y="4905983"/>
                </a:cubicBezTo>
                <a:close/>
                <a:moveTo>
                  <a:pt x="10152283" y="4975096"/>
                </a:moveTo>
                <a:cubicBezTo>
                  <a:pt x="10155115" y="4974519"/>
                  <a:pt x="10157848" y="4973739"/>
                  <a:pt x="10160580" y="4972768"/>
                </a:cubicBezTo>
                <a:cubicBezTo>
                  <a:pt x="10170091" y="4969358"/>
                  <a:pt x="10178389" y="4963367"/>
                  <a:pt x="10184663" y="4955465"/>
                </a:cubicBezTo>
                <a:lnTo>
                  <a:pt x="10805762" y="5317722"/>
                </a:lnTo>
                <a:lnTo>
                  <a:pt x="10222508" y="5647395"/>
                </a:lnTo>
                <a:cubicBezTo>
                  <a:pt x="10212490" y="5633573"/>
                  <a:pt x="10196704" y="5625174"/>
                  <a:pt x="10179604" y="5624628"/>
                </a:cubicBezTo>
                <a:close/>
                <a:moveTo>
                  <a:pt x="10232627" y="5686556"/>
                </a:moveTo>
                <a:cubicBezTo>
                  <a:pt x="10233740" y="5677844"/>
                  <a:pt x="10232728" y="5668989"/>
                  <a:pt x="10229692" y="5660752"/>
                </a:cubicBezTo>
                <a:cubicBezTo>
                  <a:pt x="10229692" y="5660449"/>
                  <a:pt x="10229692" y="5660145"/>
                  <a:pt x="10229692" y="5659842"/>
                </a:cubicBezTo>
                <a:lnTo>
                  <a:pt x="10820434" y="5325918"/>
                </a:lnTo>
                <a:lnTo>
                  <a:pt x="12047352" y="6041527"/>
                </a:lnTo>
                <a:lnTo>
                  <a:pt x="12045833" y="6045372"/>
                </a:lnTo>
                <a:close/>
              </a:path>
            </a:pathLst>
          </a:custGeom>
          <a:solidFill>
            <a:srgbClr val="18305C">
              <a:alpha val="8000"/>
            </a:srgbClr>
          </a:solidFill>
          <a:ln w="6350" cap="flat">
            <a:noFill/>
            <a:prstDash val="solid"/>
            <a:miter/>
          </a:ln>
        </p:spPr>
        <p:txBody>
          <a:bodyPr rtlCol="0" anchor="ctr"/>
          <a:lstStyle/>
          <a:p>
            <a:endParaRPr lang="en-US" dirty="0"/>
          </a:p>
        </p:txBody>
      </p:sp>
      <p:grpSp>
        <p:nvGrpSpPr>
          <p:cNvPr id="7" name="Group 6">
            <a:extLst>
              <a:ext uri="{FF2B5EF4-FFF2-40B4-BE49-F238E27FC236}">
                <a16:creationId xmlns:a16="http://schemas.microsoft.com/office/drawing/2014/main" id="{B3BD791D-3D86-6B42-80EB-F03374D34506}"/>
              </a:ext>
            </a:extLst>
          </p:cNvPr>
          <p:cNvGrpSpPr/>
          <p:nvPr userDrawn="1"/>
        </p:nvGrpSpPr>
        <p:grpSpPr>
          <a:xfrm>
            <a:off x="9887099" y="670945"/>
            <a:ext cx="2145252" cy="619220"/>
            <a:chOff x="5094409" y="808634"/>
            <a:chExt cx="2145252" cy="619220"/>
          </a:xfrm>
        </p:grpSpPr>
        <p:sp>
          <p:nvSpPr>
            <p:cNvPr id="91" name="Hexagon 90">
              <a:extLst>
                <a:ext uri="{FF2B5EF4-FFF2-40B4-BE49-F238E27FC236}">
                  <a16:creationId xmlns:a16="http://schemas.microsoft.com/office/drawing/2014/main" id="{A1410FED-E529-2DDB-5664-E246C1AF1951}"/>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870A9AC2-194C-1476-73FF-E667D9611B11}"/>
                </a:ext>
              </a:extLst>
            </p:cNvPr>
            <p:cNvCxnSpPr>
              <a:cxnSpLocks/>
              <a:stCxn id="91" idx="0"/>
            </p:cNvCxnSpPr>
            <p:nvPr userDrawn="1"/>
          </p:nvCxnSpPr>
          <p:spPr>
            <a:xfrm>
              <a:off x="6940062" y="1112852"/>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C34597CB-767D-A0E7-E946-95A90560FF55}"/>
                </a:ext>
              </a:extLst>
            </p:cNvPr>
            <p:cNvSpPr/>
            <p:nvPr userDrawn="1"/>
          </p:nvSpPr>
          <p:spPr>
            <a:xfrm>
              <a:off x="7148723"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732F0A67-1BB5-02E6-1DFD-2BA52A2F9597}"/>
                </a:ext>
              </a:extLst>
            </p:cNvPr>
            <p:cNvGrpSpPr/>
            <p:nvPr userDrawn="1"/>
          </p:nvGrpSpPr>
          <p:grpSpPr>
            <a:xfrm>
              <a:off x="6766147" y="808634"/>
              <a:ext cx="205760" cy="608435"/>
              <a:chOff x="6766147" y="808634"/>
              <a:chExt cx="205760" cy="608435"/>
            </a:xfrm>
          </p:grpSpPr>
          <p:sp>
            <p:nvSpPr>
              <p:cNvPr id="99" name="Oval 98">
                <a:extLst>
                  <a:ext uri="{FF2B5EF4-FFF2-40B4-BE49-F238E27FC236}">
                    <a16:creationId xmlns:a16="http://schemas.microsoft.com/office/drawing/2014/main" id="{9DE5BE0E-26B5-CFE0-AD38-7CE649A4533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767BBD17-EE5A-DF57-2D64-75412690AF5C}"/>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0AB7A8EF-D879-192C-8F5D-9580BFF8EF3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A31A353F-DAF8-C337-1087-D9E86837324B}"/>
                </a:ext>
              </a:extLst>
            </p:cNvPr>
            <p:cNvGrpSpPr/>
            <p:nvPr userDrawn="1"/>
          </p:nvGrpSpPr>
          <p:grpSpPr>
            <a:xfrm flipH="1">
              <a:off x="5094409" y="819419"/>
              <a:ext cx="205760" cy="608435"/>
              <a:chOff x="6766147" y="808634"/>
              <a:chExt cx="205760" cy="608435"/>
            </a:xfrm>
          </p:grpSpPr>
          <p:sp>
            <p:nvSpPr>
              <p:cNvPr id="96" name="Oval 95">
                <a:extLst>
                  <a:ext uri="{FF2B5EF4-FFF2-40B4-BE49-F238E27FC236}">
                    <a16:creationId xmlns:a16="http://schemas.microsoft.com/office/drawing/2014/main" id="{D40C15E6-5795-17FA-6C48-63D9ED9F977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2CA8E2E3-E40C-B517-1229-61233531928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0D50204-5FA9-4AEC-BDDE-A67EB88C8A6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80" name="Hexagon 79">
            <a:extLst>
              <a:ext uri="{FF2B5EF4-FFF2-40B4-BE49-F238E27FC236}">
                <a16:creationId xmlns:a16="http://schemas.microsoft.com/office/drawing/2014/main" id="{4B65118B-36F8-7A2D-ACAD-511440D337CF}"/>
              </a:ext>
            </a:extLst>
          </p:cNvPr>
          <p:cNvSpPr/>
          <p:nvPr userDrawn="1"/>
        </p:nvSpPr>
        <p:spPr>
          <a:xfrm>
            <a:off x="9915675" y="1532928"/>
            <a:ext cx="1817077" cy="517497"/>
          </a:xfrm>
          <a:prstGeom prst="hexagon">
            <a:avLst/>
          </a:prstGeom>
          <a:gradFill>
            <a:gsLst>
              <a:gs pos="0">
                <a:srgbClr val="00B0F0"/>
              </a:gs>
              <a:gs pos="100000">
                <a:schemeClr val="bg1"/>
              </a:gs>
            </a:gsLst>
            <a:lin ang="10800000" scaled="1"/>
          </a:gra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68DC44C9-A474-5478-E9C9-3533FD03F60B}"/>
              </a:ext>
            </a:extLst>
          </p:cNvPr>
          <p:cNvCxnSpPr>
            <a:cxnSpLocks/>
            <a:stCxn id="80" idx="0"/>
          </p:cNvCxnSpPr>
          <p:nvPr userDrawn="1"/>
        </p:nvCxnSpPr>
        <p:spPr>
          <a:xfrm>
            <a:off x="11732752" y="1791677"/>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4DC72F5D-E001-139C-88B1-FF31DF6543F5}"/>
              </a:ext>
            </a:extLst>
          </p:cNvPr>
          <p:cNvSpPr/>
          <p:nvPr userDrawn="1"/>
        </p:nvSpPr>
        <p:spPr>
          <a:xfrm>
            <a:off x="11941413" y="174601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82">
            <a:extLst>
              <a:ext uri="{FF2B5EF4-FFF2-40B4-BE49-F238E27FC236}">
                <a16:creationId xmlns:a16="http://schemas.microsoft.com/office/drawing/2014/main" id="{A6AAEA8E-020E-7967-B0E7-E398EA2C5640}"/>
              </a:ext>
            </a:extLst>
          </p:cNvPr>
          <p:cNvGrpSpPr/>
          <p:nvPr userDrawn="1"/>
        </p:nvGrpSpPr>
        <p:grpSpPr>
          <a:xfrm>
            <a:off x="11558837" y="1487459"/>
            <a:ext cx="205760" cy="608435"/>
            <a:chOff x="6766147" y="808634"/>
            <a:chExt cx="205760" cy="608435"/>
          </a:xfrm>
        </p:grpSpPr>
        <p:sp>
          <p:nvSpPr>
            <p:cNvPr id="88" name="Oval 87">
              <a:extLst>
                <a:ext uri="{FF2B5EF4-FFF2-40B4-BE49-F238E27FC236}">
                  <a16:creationId xmlns:a16="http://schemas.microsoft.com/office/drawing/2014/main" id="{65469555-D265-B33E-65BE-49B6C67FD5FD}"/>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F1A0C823-ED22-5931-A6B0-AC3E2D8AEAD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04CFCE3A-7FF4-7AFC-EBA3-46028DA8A0FB}"/>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a:extLst>
              <a:ext uri="{FF2B5EF4-FFF2-40B4-BE49-F238E27FC236}">
                <a16:creationId xmlns:a16="http://schemas.microsoft.com/office/drawing/2014/main" id="{2F6722B7-EC92-5931-D02F-28712FC76B9F}"/>
              </a:ext>
            </a:extLst>
          </p:cNvPr>
          <p:cNvGrpSpPr/>
          <p:nvPr userDrawn="1"/>
        </p:nvGrpSpPr>
        <p:grpSpPr>
          <a:xfrm flipH="1">
            <a:off x="9887099" y="1498244"/>
            <a:ext cx="205760" cy="608435"/>
            <a:chOff x="6766147" y="808634"/>
            <a:chExt cx="205760" cy="608435"/>
          </a:xfrm>
        </p:grpSpPr>
        <p:sp>
          <p:nvSpPr>
            <p:cNvPr id="85" name="Oval 84">
              <a:extLst>
                <a:ext uri="{FF2B5EF4-FFF2-40B4-BE49-F238E27FC236}">
                  <a16:creationId xmlns:a16="http://schemas.microsoft.com/office/drawing/2014/main" id="{B6E576C3-0EA7-D03C-75EA-6D11BD13C79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6B62903C-F51D-9999-E6D4-F1136AC70F8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3DD88FA2-2CE6-DCCD-4E93-F7809C1571F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9" name="Hexagon 68">
            <a:extLst>
              <a:ext uri="{FF2B5EF4-FFF2-40B4-BE49-F238E27FC236}">
                <a16:creationId xmlns:a16="http://schemas.microsoft.com/office/drawing/2014/main" id="{DDA2BDFA-DB0A-A8BD-4CB5-37C0A6C9DFFA}"/>
              </a:ext>
            </a:extLst>
          </p:cNvPr>
          <p:cNvSpPr/>
          <p:nvPr userDrawn="1"/>
        </p:nvSpPr>
        <p:spPr>
          <a:xfrm>
            <a:off x="9915675" y="2349442"/>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FEE78DD3-FB2F-AC00-943A-F2A07AA938ED}"/>
              </a:ext>
            </a:extLst>
          </p:cNvPr>
          <p:cNvCxnSpPr>
            <a:cxnSpLocks/>
            <a:stCxn id="69" idx="0"/>
          </p:cNvCxnSpPr>
          <p:nvPr userDrawn="1"/>
        </p:nvCxnSpPr>
        <p:spPr>
          <a:xfrm>
            <a:off x="11732752" y="2608191"/>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F2229A44-4AEA-6278-5232-FA6DF8BBC2A6}"/>
              </a:ext>
            </a:extLst>
          </p:cNvPr>
          <p:cNvSpPr/>
          <p:nvPr userDrawn="1"/>
        </p:nvSpPr>
        <p:spPr>
          <a:xfrm>
            <a:off x="11941413" y="256252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7396F6CF-AB69-E92C-D371-C1EB5EBD2D01}"/>
              </a:ext>
            </a:extLst>
          </p:cNvPr>
          <p:cNvGrpSpPr/>
          <p:nvPr userDrawn="1"/>
        </p:nvGrpSpPr>
        <p:grpSpPr>
          <a:xfrm>
            <a:off x="11558837" y="2303973"/>
            <a:ext cx="205760" cy="608435"/>
            <a:chOff x="6766147" y="808634"/>
            <a:chExt cx="205760" cy="608435"/>
          </a:xfrm>
        </p:grpSpPr>
        <p:sp>
          <p:nvSpPr>
            <p:cNvPr id="77" name="Oval 76">
              <a:extLst>
                <a:ext uri="{FF2B5EF4-FFF2-40B4-BE49-F238E27FC236}">
                  <a16:creationId xmlns:a16="http://schemas.microsoft.com/office/drawing/2014/main" id="{96AC37F7-A33B-9342-40D4-F4B714786BF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A6F737AA-6A25-1572-6107-CDD046CA502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3CD3E834-F8FA-6869-0B16-21DDA4B689E6}"/>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FD2A9B72-86A1-9328-47F5-C6160715529D}"/>
              </a:ext>
            </a:extLst>
          </p:cNvPr>
          <p:cNvGrpSpPr/>
          <p:nvPr userDrawn="1"/>
        </p:nvGrpSpPr>
        <p:grpSpPr>
          <a:xfrm flipH="1">
            <a:off x="9887099" y="2314758"/>
            <a:ext cx="205760" cy="608435"/>
            <a:chOff x="6766147" y="808634"/>
            <a:chExt cx="205760" cy="608435"/>
          </a:xfrm>
        </p:grpSpPr>
        <p:sp>
          <p:nvSpPr>
            <p:cNvPr id="74" name="Oval 73">
              <a:extLst>
                <a:ext uri="{FF2B5EF4-FFF2-40B4-BE49-F238E27FC236}">
                  <a16:creationId xmlns:a16="http://schemas.microsoft.com/office/drawing/2014/main" id="{CEECE1A9-D0AF-7C44-B231-9170225ADC9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56186BC8-4F6B-A2DF-BFDF-CC15A41BF4F0}"/>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0FF501FE-9682-E223-7102-870E884AC8F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Hexagon 57">
            <a:extLst>
              <a:ext uri="{FF2B5EF4-FFF2-40B4-BE49-F238E27FC236}">
                <a16:creationId xmlns:a16="http://schemas.microsoft.com/office/drawing/2014/main" id="{25E56C21-5E98-6E26-A45E-A7F5834FC460}"/>
              </a:ext>
            </a:extLst>
          </p:cNvPr>
          <p:cNvSpPr/>
          <p:nvPr userDrawn="1"/>
        </p:nvSpPr>
        <p:spPr>
          <a:xfrm>
            <a:off x="9915675" y="3165956"/>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5979CC78-D668-052D-B718-FFCE62E9E082}"/>
              </a:ext>
            </a:extLst>
          </p:cNvPr>
          <p:cNvCxnSpPr>
            <a:cxnSpLocks/>
            <a:stCxn id="58" idx="0"/>
          </p:cNvCxnSpPr>
          <p:nvPr userDrawn="1"/>
        </p:nvCxnSpPr>
        <p:spPr>
          <a:xfrm>
            <a:off x="11732752" y="342470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D616D32F-AEBE-569F-7AD2-98BBA6FEF99F}"/>
              </a:ext>
            </a:extLst>
          </p:cNvPr>
          <p:cNvSpPr/>
          <p:nvPr userDrawn="1"/>
        </p:nvSpPr>
        <p:spPr>
          <a:xfrm>
            <a:off x="11941413" y="3379039"/>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a:extLst>
              <a:ext uri="{FF2B5EF4-FFF2-40B4-BE49-F238E27FC236}">
                <a16:creationId xmlns:a16="http://schemas.microsoft.com/office/drawing/2014/main" id="{43D64208-D854-3C41-C603-F109F37FE10E}"/>
              </a:ext>
            </a:extLst>
          </p:cNvPr>
          <p:cNvGrpSpPr/>
          <p:nvPr userDrawn="1"/>
        </p:nvGrpSpPr>
        <p:grpSpPr>
          <a:xfrm>
            <a:off x="11558837" y="3120487"/>
            <a:ext cx="205760" cy="608435"/>
            <a:chOff x="6766147" y="808634"/>
            <a:chExt cx="205760" cy="608435"/>
          </a:xfrm>
        </p:grpSpPr>
        <p:sp>
          <p:nvSpPr>
            <p:cNvPr id="66" name="Oval 65">
              <a:extLst>
                <a:ext uri="{FF2B5EF4-FFF2-40B4-BE49-F238E27FC236}">
                  <a16:creationId xmlns:a16="http://schemas.microsoft.com/office/drawing/2014/main" id="{7E0E63B1-9BEC-5F9E-6541-721F5A30CFB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49D5D90A-7B24-758B-0B82-5F1EEFCFCBE5}"/>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FA5F3FF-55A4-BFEA-3E6F-088461D1DE8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D4E4F249-79EC-7282-1A41-3BC41767FCEA}"/>
              </a:ext>
            </a:extLst>
          </p:cNvPr>
          <p:cNvGrpSpPr/>
          <p:nvPr userDrawn="1"/>
        </p:nvGrpSpPr>
        <p:grpSpPr>
          <a:xfrm flipH="1">
            <a:off x="10001921" y="3131272"/>
            <a:ext cx="90938" cy="608435"/>
            <a:chOff x="6766147" y="808634"/>
            <a:chExt cx="90938" cy="608435"/>
          </a:xfrm>
        </p:grpSpPr>
        <p:sp>
          <p:nvSpPr>
            <p:cNvPr id="63" name="Oval 62">
              <a:extLst>
                <a:ext uri="{FF2B5EF4-FFF2-40B4-BE49-F238E27FC236}">
                  <a16:creationId xmlns:a16="http://schemas.microsoft.com/office/drawing/2014/main" id="{FDAB6855-0B77-1A03-D0F9-5D5B6014D1F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7F6B7C20-6554-B06B-7E91-41D2B79ACACC}"/>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Hexagon 46">
            <a:extLst>
              <a:ext uri="{FF2B5EF4-FFF2-40B4-BE49-F238E27FC236}">
                <a16:creationId xmlns:a16="http://schemas.microsoft.com/office/drawing/2014/main" id="{E32119CC-3F5A-B26B-C411-0B9B6E5E55D1}"/>
              </a:ext>
            </a:extLst>
          </p:cNvPr>
          <p:cNvSpPr/>
          <p:nvPr userDrawn="1"/>
        </p:nvSpPr>
        <p:spPr>
          <a:xfrm>
            <a:off x="9915675" y="3982470"/>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2E8D1424-4978-8727-2F66-FD12CDA82866}"/>
              </a:ext>
            </a:extLst>
          </p:cNvPr>
          <p:cNvCxnSpPr>
            <a:cxnSpLocks/>
            <a:stCxn id="47" idx="0"/>
          </p:cNvCxnSpPr>
          <p:nvPr userDrawn="1"/>
        </p:nvCxnSpPr>
        <p:spPr>
          <a:xfrm>
            <a:off x="11732752" y="4241219"/>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70E1D287-09AC-11AA-54B5-68F7CBD9D29D}"/>
              </a:ext>
            </a:extLst>
          </p:cNvPr>
          <p:cNvSpPr/>
          <p:nvPr userDrawn="1"/>
        </p:nvSpPr>
        <p:spPr>
          <a:xfrm>
            <a:off x="11941413" y="419555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F142C2AC-5F80-ED1A-594B-53891DC7B168}"/>
              </a:ext>
            </a:extLst>
          </p:cNvPr>
          <p:cNvGrpSpPr/>
          <p:nvPr userDrawn="1"/>
        </p:nvGrpSpPr>
        <p:grpSpPr>
          <a:xfrm>
            <a:off x="11558837" y="3937001"/>
            <a:ext cx="205760" cy="608435"/>
            <a:chOff x="6766147" y="808634"/>
            <a:chExt cx="205760" cy="608435"/>
          </a:xfrm>
        </p:grpSpPr>
        <p:sp>
          <p:nvSpPr>
            <p:cNvPr id="55" name="Oval 54">
              <a:extLst>
                <a:ext uri="{FF2B5EF4-FFF2-40B4-BE49-F238E27FC236}">
                  <a16:creationId xmlns:a16="http://schemas.microsoft.com/office/drawing/2014/main" id="{7C1FE09C-2467-6BBA-536A-51945044DD1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18E83621-D667-64D3-8DB4-49B8B331602E}"/>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3FA35A5-5546-70F2-7D02-ADE3F7337C3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B7A4C541-FBDE-F0FA-A4E7-54ABA5093F94}"/>
              </a:ext>
            </a:extLst>
          </p:cNvPr>
          <p:cNvGrpSpPr/>
          <p:nvPr userDrawn="1"/>
        </p:nvGrpSpPr>
        <p:grpSpPr>
          <a:xfrm flipH="1">
            <a:off x="9887099" y="3947786"/>
            <a:ext cx="205760" cy="608435"/>
            <a:chOff x="6766147" y="808634"/>
            <a:chExt cx="205760" cy="608435"/>
          </a:xfrm>
        </p:grpSpPr>
        <p:sp>
          <p:nvSpPr>
            <p:cNvPr id="52" name="Oval 51">
              <a:extLst>
                <a:ext uri="{FF2B5EF4-FFF2-40B4-BE49-F238E27FC236}">
                  <a16:creationId xmlns:a16="http://schemas.microsoft.com/office/drawing/2014/main" id="{D7849C11-DC93-1E15-C822-E7B1305E3644}"/>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708E990-2BAA-E77C-F492-21FB54F3D0F4}"/>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F3DC311-E95C-F48B-16ED-9B21157EC0A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Hexagon 35">
            <a:extLst>
              <a:ext uri="{FF2B5EF4-FFF2-40B4-BE49-F238E27FC236}">
                <a16:creationId xmlns:a16="http://schemas.microsoft.com/office/drawing/2014/main" id="{D25D862F-AEF0-2418-7250-30105B34D26E}"/>
              </a:ext>
            </a:extLst>
          </p:cNvPr>
          <p:cNvSpPr/>
          <p:nvPr userDrawn="1"/>
        </p:nvSpPr>
        <p:spPr>
          <a:xfrm>
            <a:off x="9915675" y="4798984"/>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9E1269ED-FAF0-8B8D-0980-3B82A880F2B4}"/>
              </a:ext>
            </a:extLst>
          </p:cNvPr>
          <p:cNvCxnSpPr>
            <a:cxnSpLocks/>
            <a:stCxn id="36" idx="0"/>
          </p:cNvCxnSpPr>
          <p:nvPr userDrawn="1"/>
        </p:nvCxnSpPr>
        <p:spPr>
          <a:xfrm>
            <a:off x="11732752" y="5057733"/>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F28553C0-AEC9-0146-B30B-6E462A890955}"/>
              </a:ext>
            </a:extLst>
          </p:cNvPr>
          <p:cNvSpPr/>
          <p:nvPr userDrawn="1"/>
        </p:nvSpPr>
        <p:spPr>
          <a:xfrm>
            <a:off x="11941413" y="5012067"/>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CD28270C-009E-8797-80C6-67987B936DF6}"/>
              </a:ext>
            </a:extLst>
          </p:cNvPr>
          <p:cNvGrpSpPr/>
          <p:nvPr userDrawn="1"/>
        </p:nvGrpSpPr>
        <p:grpSpPr>
          <a:xfrm>
            <a:off x="11558837" y="4753515"/>
            <a:ext cx="205760" cy="608435"/>
            <a:chOff x="6766147" y="808634"/>
            <a:chExt cx="205760" cy="608435"/>
          </a:xfrm>
        </p:grpSpPr>
        <p:sp>
          <p:nvSpPr>
            <p:cNvPr id="44" name="Oval 43">
              <a:extLst>
                <a:ext uri="{FF2B5EF4-FFF2-40B4-BE49-F238E27FC236}">
                  <a16:creationId xmlns:a16="http://schemas.microsoft.com/office/drawing/2014/main" id="{2067871C-E27D-40A8-93B4-130001D99BBC}"/>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D0F5237B-AAAC-6075-F08E-35CBCCFD04A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09E1CD0-999F-0ACA-6B93-130C47DF8D6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E42FF629-93D8-2337-2993-CB7900E2954C}"/>
              </a:ext>
            </a:extLst>
          </p:cNvPr>
          <p:cNvGrpSpPr/>
          <p:nvPr userDrawn="1"/>
        </p:nvGrpSpPr>
        <p:grpSpPr>
          <a:xfrm flipH="1">
            <a:off x="9887099" y="4764300"/>
            <a:ext cx="205760" cy="608435"/>
            <a:chOff x="6766147" y="808634"/>
            <a:chExt cx="205760" cy="608435"/>
          </a:xfrm>
        </p:grpSpPr>
        <p:sp>
          <p:nvSpPr>
            <p:cNvPr id="41" name="Oval 40">
              <a:extLst>
                <a:ext uri="{FF2B5EF4-FFF2-40B4-BE49-F238E27FC236}">
                  <a16:creationId xmlns:a16="http://schemas.microsoft.com/office/drawing/2014/main" id="{A34B40D4-AA4B-6251-6148-2CF6F4F0694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EF50C978-DB54-0502-7B2A-1F4ECC6E5BBF}"/>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A4F20D9C-F679-BB4E-E74F-6DABC6EE062D}"/>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Hexagon 24">
            <a:extLst>
              <a:ext uri="{FF2B5EF4-FFF2-40B4-BE49-F238E27FC236}">
                <a16:creationId xmlns:a16="http://schemas.microsoft.com/office/drawing/2014/main" id="{E6229AF9-5B18-A5D3-8553-A03C88E45B77}"/>
              </a:ext>
            </a:extLst>
          </p:cNvPr>
          <p:cNvSpPr/>
          <p:nvPr userDrawn="1"/>
        </p:nvSpPr>
        <p:spPr>
          <a:xfrm>
            <a:off x="9915675" y="5615499"/>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23C24F8F-79F4-071A-1C46-4F448B54FCD8}"/>
              </a:ext>
            </a:extLst>
          </p:cNvPr>
          <p:cNvCxnSpPr>
            <a:cxnSpLocks/>
            <a:stCxn id="25" idx="0"/>
          </p:cNvCxnSpPr>
          <p:nvPr userDrawn="1"/>
        </p:nvCxnSpPr>
        <p:spPr>
          <a:xfrm>
            <a:off x="11732752" y="5874248"/>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D2E4363D-3F6C-E416-48C6-5328039E7A74}"/>
              </a:ext>
            </a:extLst>
          </p:cNvPr>
          <p:cNvSpPr/>
          <p:nvPr userDrawn="1"/>
        </p:nvSpPr>
        <p:spPr>
          <a:xfrm>
            <a:off x="11941413" y="582858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DE0D4C7A-3064-72C1-1439-233BE7DECA6D}"/>
              </a:ext>
            </a:extLst>
          </p:cNvPr>
          <p:cNvGrpSpPr/>
          <p:nvPr userDrawn="1"/>
        </p:nvGrpSpPr>
        <p:grpSpPr>
          <a:xfrm>
            <a:off x="11558837" y="5570030"/>
            <a:ext cx="205760" cy="608435"/>
            <a:chOff x="6766147" y="808634"/>
            <a:chExt cx="205760" cy="608435"/>
          </a:xfrm>
        </p:grpSpPr>
        <p:sp>
          <p:nvSpPr>
            <p:cNvPr id="33" name="Oval 32">
              <a:extLst>
                <a:ext uri="{FF2B5EF4-FFF2-40B4-BE49-F238E27FC236}">
                  <a16:creationId xmlns:a16="http://schemas.microsoft.com/office/drawing/2014/main" id="{5E779A2F-3328-5449-9765-A3B06DEAC15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D8052F04-32C9-73E2-67B9-F113A57F05E9}"/>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F6445E0-C865-2AB1-298B-387A83B8169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2546D2B8-DE09-E8EF-6AFD-CAA68B1C9F6C}"/>
              </a:ext>
            </a:extLst>
          </p:cNvPr>
          <p:cNvGrpSpPr/>
          <p:nvPr userDrawn="1"/>
        </p:nvGrpSpPr>
        <p:grpSpPr>
          <a:xfrm flipH="1">
            <a:off x="9887099" y="5580815"/>
            <a:ext cx="205760" cy="608435"/>
            <a:chOff x="6766147" y="808634"/>
            <a:chExt cx="205760" cy="608435"/>
          </a:xfrm>
        </p:grpSpPr>
        <p:sp>
          <p:nvSpPr>
            <p:cNvPr id="30" name="Oval 29">
              <a:extLst>
                <a:ext uri="{FF2B5EF4-FFF2-40B4-BE49-F238E27FC236}">
                  <a16:creationId xmlns:a16="http://schemas.microsoft.com/office/drawing/2014/main" id="{B4AC2279-A5A9-A2D8-BCC0-EB9D7E90A677}"/>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E227A312-AB0D-1DA7-21B7-FE4D90D4F4CD}"/>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3106F3A-79F6-CBE3-C3D9-23A75A04741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Shape 13">
            <a:extLst>
              <a:ext uri="{FF2B5EF4-FFF2-40B4-BE49-F238E27FC236}">
                <a16:creationId xmlns:a16="http://schemas.microsoft.com/office/drawing/2014/main" id="{461076E5-3F2C-8B08-8B14-1C54C0E4667C}"/>
              </a:ext>
            </a:extLst>
          </p:cNvPr>
          <p:cNvSpPr/>
          <p:nvPr userDrawn="1"/>
        </p:nvSpPr>
        <p:spPr>
          <a:xfrm>
            <a:off x="0" y="312521"/>
            <a:ext cx="9905609" cy="6248398"/>
          </a:xfrm>
          <a:custGeom>
            <a:avLst/>
            <a:gdLst>
              <a:gd name="connsiteX0" fmla="*/ 0 w 9905609"/>
              <a:gd name="connsiteY0" fmla="*/ 0 h 6248398"/>
              <a:gd name="connsiteX1" fmla="*/ 8460729 w 9905609"/>
              <a:gd name="connsiteY1" fmla="*/ 0 h 6248398"/>
              <a:gd name="connsiteX2" fmla="*/ 9905609 w 9905609"/>
              <a:gd name="connsiteY2" fmla="*/ 3124199 h 6248398"/>
              <a:gd name="connsiteX3" fmla="*/ 8460729 w 9905609"/>
              <a:gd name="connsiteY3" fmla="*/ 6248398 h 6248398"/>
              <a:gd name="connsiteX4" fmla="*/ 0 w 9905609"/>
              <a:gd name="connsiteY4" fmla="*/ 6248398 h 624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5609" h="6248398">
                <a:moveTo>
                  <a:pt x="0" y="0"/>
                </a:moveTo>
                <a:lnTo>
                  <a:pt x="8460729" y="0"/>
                </a:lnTo>
                <a:lnTo>
                  <a:pt x="9905609" y="3124199"/>
                </a:lnTo>
                <a:lnTo>
                  <a:pt x="8460729" y="6248398"/>
                </a:lnTo>
                <a:lnTo>
                  <a:pt x="0" y="6248398"/>
                </a:lnTo>
                <a:close/>
              </a:path>
            </a:pathLst>
          </a:custGeom>
          <a:solidFill>
            <a:schemeClr val="bg1">
              <a:alpha val="40000"/>
            </a:schemeClr>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Oval 14">
            <a:extLst>
              <a:ext uri="{FF2B5EF4-FFF2-40B4-BE49-F238E27FC236}">
                <a16:creationId xmlns:a16="http://schemas.microsoft.com/office/drawing/2014/main" id="{CA28A334-09AC-46C0-ACF8-CB3EC928BDAC}"/>
              </a:ext>
            </a:extLst>
          </p:cNvPr>
          <p:cNvSpPr/>
          <p:nvPr userDrawn="1"/>
        </p:nvSpPr>
        <p:spPr>
          <a:xfrm flipH="1">
            <a:off x="8421957" y="26705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F8A389E-52E6-C285-11E7-C6689868DB70}"/>
              </a:ext>
            </a:extLst>
          </p:cNvPr>
          <p:cNvSpPr/>
          <p:nvPr userDrawn="1"/>
        </p:nvSpPr>
        <p:spPr>
          <a:xfrm flipH="1">
            <a:off x="8421957" y="6515450"/>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37AC2B61-6123-4BF7-34BB-8E56CB881AA6}"/>
              </a:ext>
            </a:extLst>
          </p:cNvPr>
          <p:cNvGrpSpPr/>
          <p:nvPr userDrawn="1"/>
        </p:nvGrpSpPr>
        <p:grpSpPr>
          <a:xfrm>
            <a:off x="8972549" y="994643"/>
            <a:ext cx="968446" cy="1624136"/>
            <a:chOff x="8972550" y="998646"/>
            <a:chExt cx="968446" cy="1624136"/>
          </a:xfrm>
        </p:grpSpPr>
        <p:cxnSp>
          <p:nvCxnSpPr>
            <p:cNvPr id="22" name="Straight Connector 21">
              <a:extLst>
                <a:ext uri="{FF2B5EF4-FFF2-40B4-BE49-F238E27FC236}">
                  <a16:creationId xmlns:a16="http://schemas.microsoft.com/office/drawing/2014/main" id="{DDE559A3-905A-2690-3C31-15FE645CCA65}"/>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FD4E691-B9D3-4623-4534-184AFE3338F9}"/>
                </a:ext>
              </a:extLst>
            </p:cNvPr>
            <p:cNvCxnSpPr>
              <a:cxnSpLocks/>
              <a:endCxn id="86" idx="6"/>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80F2F5B-0190-F1C4-6BF7-5E7CE18AFA17}"/>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DE4248D-4001-7890-E7B1-C15A29E45C8C}"/>
              </a:ext>
            </a:extLst>
          </p:cNvPr>
          <p:cNvGrpSpPr/>
          <p:nvPr userDrawn="1"/>
        </p:nvGrpSpPr>
        <p:grpSpPr>
          <a:xfrm flipV="1">
            <a:off x="8976606" y="4251807"/>
            <a:ext cx="968446" cy="1624136"/>
            <a:chOff x="8972550" y="998646"/>
            <a:chExt cx="968446" cy="1624136"/>
          </a:xfrm>
        </p:grpSpPr>
        <p:cxnSp>
          <p:nvCxnSpPr>
            <p:cNvPr id="19" name="Straight Connector 18">
              <a:extLst>
                <a:ext uri="{FF2B5EF4-FFF2-40B4-BE49-F238E27FC236}">
                  <a16:creationId xmlns:a16="http://schemas.microsoft.com/office/drawing/2014/main" id="{042B947F-EE9B-FD33-CE36-BDD5433259C6}"/>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6A0D48C-1D23-3093-5B71-0F6E345F23C2}"/>
                </a:ext>
              </a:extLst>
            </p:cNvPr>
            <p:cNvCxnSpPr>
              <a:cxnSpLocks/>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2C1DBF-9093-DB83-DAF0-BCD103DF46E4}"/>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539E7A24-55BD-9573-191A-1D9D8A80A16C}"/>
              </a:ext>
            </a:extLst>
          </p:cNvPr>
          <p:cNvSpPr>
            <a:spLocks noGrp="1"/>
          </p:cNvSpPr>
          <p:nvPr userDrawn="1">
            <p:ph type="sldNum" sz="quarter" idx="10"/>
          </p:nvPr>
        </p:nvSpPr>
        <p:spPr>
          <a:xfrm>
            <a:off x="10604315" y="785073"/>
            <a:ext cx="459487" cy="365125"/>
          </a:xfrm>
        </p:spPr>
        <p:txBody>
          <a:bodyPr/>
          <a:lstStyle>
            <a:lvl1pPr algn="ctr">
              <a:defRPr sz="1600" b="1">
                <a:solidFill>
                  <a:srgbClr val="193361"/>
                </a:solidFill>
                <a:latin typeface="Times New Roman" panose="02020603050405020304" pitchFamily="18" charset="0"/>
                <a:cs typeface="Times New Roman" panose="02020603050405020304" pitchFamily="18" charset="0"/>
              </a:defRPr>
            </a:lvl1pPr>
          </a:lstStyle>
          <a:p>
            <a:fld id="{5737CCAD-4265-4040-983C-2347DC54109C}" type="slidenum">
              <a:rPr lang="en-US" smtClean="0"/>
              <a:pPr/>
              <a:t>‹#›</a:t>
            </a:fld>
            <a:endParaRPr lang="en-US" dirty="0"/>
          </a:p>
        </p:txBody>
      </p:sp>
      <p:cxnSp>
        <p:nvCxnSpPr>
          <p:cNvPr id="107" name="Straight Connector 106">
            <a:extLst>
              <a:ext uri="{FF2B5EF4-FFF2-40B4-BE49-F238E27FC236}">
                <a16:creationId xmlns:a16="http://schemas.microsoft.com/office/drawing/2014/main" id="{F90B5F67-ED1E-0C4D-2766-B40E70BFB0F8}"/>
              </a:ext>
            </a:extLst>
          </p:cNvPr>
          <p:cNvCxnSpPr>
            <a:cxnSpLocks/>
          </p:cNvCxnSpPr>
          <p:nvPr userDrawn="1"/>
        </p:nvCxnSpPr>
        <p:spPr>
          <a:xfrm rot="16200000">
            <a:off x="10464539"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FD09BB8-B4EB-FD75-F3CF-A588CC73F584}"/>
              </a:ext>
            </a:extLst>
          </p:cNvPr>
          <p:cNvCxnSpPr>
            <a:cxnSpLocks/>
          </p:cNvCxnSpPr>
          <p:nvPr userDrawn="1"/>
        </p:nvCxnSpPr>
        <p:spPr>
          <a:xfrm rot="16200000">
            <a:off x="10910670"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9649CC0D-8047-7221-D688-335BE549B6B8}"/>
              </a:ext>
            </a:extLst>
          </p:cNvPr>
          <p:cNvSpPr/>
          <p:nvPr userDrawn="1"/>
        </p:nvSpPr>
        <p:spPr>
          <a:xfrm>
            <a:off x="11023694" y="823736"/>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0F8F513-1EC2-2706-FBCC-C3FDA2600ACE}"/>
              </a:ext>
            </a:extLst>
          </p:cNvPr>
          <p:cNvSpPr/>
          <p:nvPr userDrawn="1"/>
        </p:nvSpPr>
        <p:spPr>
          <a:xfrm>
            <a:off x="11025496" y="107143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DA32BC61-579A-460B-BDE4-D80B82A6010D}"/>
              </a:ext>
            </a:extLst>
          </p:cNvPr>
          <p:cNvSpPr/>
          <p:nvPr userDrawn="1"/>
        </p:nvSpPr>
        <p:spPr>
          <a:xfrm>
            <a:off x="10575753" y="81398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021281A5-0C59-5196-8292-DF4180C66CE4}"/>
              </a:ext>
            </a:extLst>
          </p:cNvPr>
          <p:cNvSpPr/>
          <p:nvPr userDrawn="1"/>
        </p:nvSpPr>
        <p:spPr>
          <a:xfrm>
            <a:off x="10576997" y="1067167"/>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C551D710-C186-55D1-ECB0-CE4DC34323FB}"/>
              </a:ext>
            </a:extLst>
          </p:cNvPr>
          <p:cNvSpPr/>
          <p:nvPr userDrawn="1"/>
        </p:nvSpPr>
        <p:spPr>
          <a:xfrm flipH="1">
            <a:off x="9833830" y="3336095"/>
            <a:ext cx="153545" cy="153545"/>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74369632"/>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BB0577-A557-868A-2EBC-FD19F0C47D9F}"/>
              </a:ext>
            </a:extLst>
          </p:cNvPr>
          <p:cNvSpPr/>
          <p:nvPr userDrawn="1"/>
        </p:nvSpPr>
        <p:spPr>
          <a:xfrm>
            <a:off x="212033" y="155023"/>
            <a:ext cx="11773820" cy="6566452"/>
          </a:xfrm>
          <a:prstGeom prst="rect">
            <a:avLst/>
          </a:prstGeom>
          <a:gradFill>
            <a:gsLst>
              <a:gs pos="0">
                <a:srgbClr val="F3F3F3"/>
              </a:gs>
              <a:gs pos="100000">
                <a:srgbClr val="F3F3F3"/>
              </a:gs>
            </a:gsLst>
            <a:lin ang="10800000" scaled="1"/>
          </a:gradFill>
          <a:ln w="19050">
            <a:no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7D638E0B-E791-4C94-3EDC-225A6649194A}"/>
              </a:ext>
            </a:extLst>
          </p:cNvPr>
          <p:cNvSpPr/>
          <p:nvPr userDrawn="1"/>
        </p:nvSpPr>
        <p:spPr>
          <a:xfrm>
            <a:off x="285657" y="850100"/>
            <a:ext cx="11636506" cy="5858123"/>
          </a:xfrm>
          <a:custGeom>
            <a:avLst/>
            <a:gdLst>
              <a:gd name="connsiteX0" fmla="*/ 12149654 w 12153163"/>
              <a:gd name="connsiteY0" fmla="*/ 6044158 h 6118221"/>
              <a:gd name="connsiteX1" fmla="*/ 12097238 w 12153163"/>
              <a:gd name="connsiteY1" fmla="*/ 6008034 h 6118221"/>
              <a:gd name="connsiteX2" fmla="*/ 11921574 w 12153163"/>
              <a:gd name="connsiteY2" fmla="*/ 4757033 h 6118221"/>
              <a:gd name="connsiteX3" fmla="*/ 11925925 w 12153163"/>
              <a:gd name="connsiteY3" fmla="*/ 4755717 h 6118221"/>
              <a:gd name="connsiteX4" fmla="*/ 11958710 w 12153163"/>
              <a:gd name="connsiteY4" fmla="*/ 4684814 h 6118221"/>
              <a:gd name="connsiteX5" fmla="*/ 11916616 w 12153163"/>
              <a:gd name="connsiteY5" fmla="*/ 4649468 h 6118221"/>
              <a:gd name="connsiteX6" fmla="*/ 11981376 w 12153163"/>
              <a:gd name="connsiteY6" fmla="*/ 3293534 h 6118221"/>
              <a:gd name="connsiteX7" fmla="*/ 11995948 w 12153163"/>
              <a:gd name="connsiteY7" fmla="*/ 3290397 h 6118221"/>
              <a:gd name="connsiteX8" fmla="*/ 12028834 w 12153163"/>
              <a:gd name="connsiteY8" fmla="*/ 3219464 h 6118221"/>
              <a:gd name="connsiteX9" fmla="*/ 11957901 w 12153163"/>
              <a:gd name="connsiteY9" fmla="*/ 3186578 h 6118221"/>
              <a:gd name="connsiteX10" fmla="*/ 11937663 w 12153163"/>
              <a:gd name="connsiteY10" fmla="*/ 3199429 h 6118221"/>
              <a:gd name="connsiteX11" fmla="*/ 11172977 w 12153163"/>
              <a:gd name="connsiteY11" fmla="*/ 2609901 h 6118221"/>
              <a:gd name="connsiteX12" fmla="*/ 11152941 w 12153163"/>
              <a:gd name="connsiteY12" fmla="*/ 2534394 h 6118221"/>
              <a:gd name="connsiteX13" fmla="*/ 11106293 w 12153163"/>
              <a:gd name="connsiteY13" fmla="*/ 2530265 h 6118221"/>
              <a:gd name="connsiteX14" fmla="*/ 11090305 w 12153163"/>
              <a:gd name="connsiteY14" fmla="*/ 2539372 h 6118221"/>
              <a:gd name="connsiteX15" fmla="*/ 10608240 w 12153163"/>
              <a:gd name="connsiteY15" fmla="*/ 2085134 h 6118221"/>
              <a:gd name="connsiteX16" fmla="*/ 10615323 w 12153163"/>
              <a:gd name="connsiteY16" fmla="*/ 2033730 h 6118221"/>
              <a:gd name="connsiteX17" fmla="*/ 10589723 w 12153163"/>
              <a:gd name="connsiteY17" fmla="*/ 2004183 h 6118221"/>
              <a:gd name="connsiteX18" fmla="*/ 10922634 w 12153163"/>
              <a:gd name="connsiteY18" fmla="*/ 1135879 h 6118221"/>
              <a:gd name="connsiteX19" fmla="*/ 10954611 w 12153163"/>
              <a:gd name="connsiteY19" fmla="*/ 1134058 h 6118221"/>
              <a:gd name="connsiteX20" fmla="*/ 10987700 w 12153163"/>
              <a:gd name="connsiteY20" fmla="*/ 1063256 h 6118221"/>
              <a:gd name="connsiteX21" fmla="*/ 10930831 w 12153163"/>
              <a:gd name="connsiteY21" fmla="*/ 1027101 h 6118221"/>
              <a:gd name="connsiteX22" fmla="*/ 10782285 w 12153163"/>
              <a:gd name="connsiteY22" fmla="*/ 346604 h 6118221"/>
              <a:gd name="connsiteX23" fmla="*/ 10782285 w 12153163"/>
              <a:gd name="connsiteY23" fmla="*/ 346604 h 6118221"/>
              <a:gd name="connsiteX24" fmla="*/ 10814363 w 12153163"/>
              <a:gd name="connsiteY24" fmla="*/ 275377 h 6118221"/>
              <a:gd name="connsiteX25" fmla="*/ 10743125 w 12153163"/>
              <a:gd name="connsiteY25" fmla="*/ 243260 h 6118221"/>
              <a:gd name="connsiteX26" fmla="*/ 10711453 w 12153163"/>
              <a:gd name="connsiteY26" fmla="*/ 274355 h 6118221"/>
              <a:gd name="connsiteX27" fmla="*/ 9871583 w 12153163"/>
              <a:gd name="connsiteY27" fmla="*/ 62566 h 6118221"/>
              <a:gd name="connsiteX28" fmla="*/ 9868650 w 12153163"/>
              <a:gd name="connsiteY28" fmla="*/ 37067 h 6118221"/>
              <a:gd name="connsiteX29" fmla="*/ 9798424 w 12153163"/>
              <a:gd name="connsiteY29" fmla="*/ 2834 h 6118221"/>
              <a:gd name="connsiteX30" fmla="*/ 9764222 w 12153163"/>
              <a:gd name="connsiteY30" fmla="*/ 73070 h 6118221"/>
              <a:gd name="connsiteX31" fmla="*/ 9764931 w 12153163"/>
              <a:gd name="connsiteY31" fmla="*/ 75114 h 6118221"/>
              <a:gd name="connsiteX32" fmla="*/ 9766246 w 12153163"/>
              <a:gd name="connsiteY32" fmla="*/ 78251 h 6118221"/>
              <a:gd name="connsiteX33" fmla="*/ 8264600 w 12153163"/>
              <a:gd name="connsiteY33" fmla="*/ 986524 h 6118221"/>
              <a:gd name="connsiteX34" fmla="*/ 8260856 w 12153163"/>
              <a:gd name="connsiteY34" fmla="*/ 982578 h 6118221"/>
              <a:gd name="connsiteX35" fmla="*/ 8257719 w 12153163"/>
              <a:gd name="connsiteY35" fmla="*/ 990673 h 6118221"/>
              <a:gd name="connsiteX36" fmla="*/ 8233231 w 12153163"/>
              <a:gd name="connsiteY36" fmla="*/ 1005649 h 6118221"/>
              <a:gd name="connsiteX37" fmla="*/ 8252660 w 12153163"/>
              <a:gd name="connsiteY37" fmla="*/ 1003928 h 6118221"/>
              <a:gd name="connsiteX38" fmla="*/ 7878260 w 12153163"/>
              <a:gd name="connsiteY38" fmla="*/ 1967552 h 6118221"/>
              <a:gd name="connsiteX39" fmla="*/ 7811435 w 12153163"/>
              <a:gd name="connsiteY39" fmla="*/ 2008048 h 6118221"/>
              <a:gd name="connsiteX40" fmla="*/ 7809856 w 12153163"/>
              <a:gd name="connsiteY40" fmla="*/ 2020171 h 6118221"/>
              <a:gd name="connsiteX41" fmla="*/ 6994677 w 12153163"/>
              <a:gd name="connsiteY41" fmla="*/ 2110431 h 6118221"/>
              <a:gd name="connsiteX42" fmla="*/ 6992856 w 12153163"/>
              <a:gd name="connsiteY42" fmla="*/ 2104461 h 6118221"/>
              <a:gd name="connsiteX43" fmla="*/ 6922569 w 12153163"/>
              <a:gd name="connsiteY43" fmla="*/ 2070664 h 6118221"/>
              <a:gd name="connsiteX44" fmla="*/ 6887012 w 12153163"/>
              <a:gd name="connsiteY44" fmla="*/ 2134818 h 6118221"/>
              <a:gd name="connsiteX45" fmla="*/ 4704868 w 12153163"/>
              <a:gd name="connsiteY45" fmla="*/ 1682098 h 6118221"/>
              <a:gd name="connsiteX46" fmla="*/ 4701732 w 12153163"/>
              <a:gd name="connsiteY46" fmla="*/ 1658926 h 6118221"/>
              <a:gd name="connsiteX47" fmla="*/ 4631496 w 12153163"/>
              <a:gd name="connsiteY47" fmla="*/ 1624693 h 6118221"/>
              <a:gd name="connsiteX48" fmla="*/ 4597264 w 12153163"/>
              <a:gd name="connsiteY48" fmla="*/ 1694929 h 6118221"/>
              <a:gd name="connsiteX49" fmla="*/ 4598013 w 12153163"/>
              <a:gd name="connsiteY49" fmla="*/ 1696973 h 6118221"/>
              <a:gd name="connsiteX50" fmla="*/ 4618250 w 12153163"/>
              <a:gd name="connsiteY50" fmla="*/ 1722978 h 6118221"/>
              <a:gd name="connsiteX51" fmla="*/ 3756119 w 12153163"/>
              <a:gd name="connsiteY51" fmla="*/ 3353742 h 6118221"/>
              <a:gd name="connsiteX52" fmla="*/ 3690347 w 12153163"/>
              <a:gd name="connsiteY52" fmla="*/ 3375801 h 6118221"/>
              <a:gd name="connsiteX53" fmla="*/ 2983035 w 12153163"/>
              <a:gd name="connsiteY53" fmla="*/ 3044812 h 6118221"/>
              <a:gd name="connsiteX54" fmla="*/ 2947720 w 12153163"/>
              <a:gd name="connsiteY54" fmla="*/ 2975113 h 6118221"/>
              <a:gd name="connsiteX55" fmla="*/ 2878021 w 12153163"/>
              <a:gd name="connsiteY55" fmla="*/ 3010428 h 6118221"/>
              <a:gd name="connsiteX56" fmla="*/ 2875673 w 12153163"/>
              <a:gd name="connsiteY56" fmla="*/ 3021032 h 6118221"/>
              <a:gd name="connsiteX57" fmla="*/ 2164820 w 12153163"/>
              <a:gd name="connsiteY57" fmla="*/ 3021032 h 6118221"/>
              <a:gd name="connsiteX58" fmla="*/ 2161987 w 12153163"/>
              <a:gd name="connsiteY58" fmla="*/ 3009193 h 6118221"/>
              <a:gd name="connsiteX59" fmla="*/ 2091053 w 12153163"/>
              <a:gd name="connsiteY59" fmla="*/ 2976307 h 6118221"/>
              <a:gd name="connsiteX60" fmla="*/ 2058166 w 12153163"/>
              <a:gd name="connsiteY60" fmla="*/ 3047240 h 6118221"/>
              <a:gd name="connsiteX61" fmla="*/ 2061000 w 12153163"/>
              <a:gd name="connsiteY61" fmla="*/ 3053514 h 6118221"/>
              <a:gd name="connsiteX62" fmla="*/ 1008633 w 12153163"/>
              <a:gd name="connsiteY62" fmla="*/ 3781064 h 6118221"/>
              <a:gd name="connsiteX63" fmla="*/ 930606 w 12153163"/>
              <a:gd name="connsiteY63" fmla="*/ 3777026 h 6118221"/>
              <a:gd name="connsiteX64" fmla="*/ 915741 w 12153163"/>
              <a:gd name="connsiteY64" fmla="*/ 3837122 h 6118221"/>
              <a:gd name="connsiteX65" fmla="*/ 956217 w 12153163"/>
              <a:gd name="connsiteY65" fmla="*/ 3872134 h 6118221"/>
              <a:gd name="connsiteX66" fmla="*/ 903599 w 12153163"/>
              <a:gd name="connsiteY66" fmla="*/ 4603933 h 6118221"/>
              <a:gd name="connsiteX67" fmla="*/ 885283 w 12153163"/>
              <a:gd name="connsiteY67" fmla="*/ 4607981 h 6118221"/>
              <a:gd name="connsiteX68" fmla="*/ 850474 w 12153163"/>
              <a:gd name="connsiteY68" fmla="*/ 4672034 h 6118221"/>
              <a:gd name="connsiteX69" fmla="*/ 108151 w 12153163"/>
              <a:gd name="connsiteY69" fmla="*/ 4872692 h 6118221"/>
              <a:gd name="connsiteX70" fmla="*/ 107038 w 12153163"/>
              <a:gd name="connsiteY70" fmla="*/ 4869353 h 6118221"/>
              <a:gd name="connsiteX71" fmla="*/ 36165 w 12153163"/>
              <a:gd name="connsiteY71" fmla="*/ 4836456 h 6118221"/>
              <a:gd name="connsiteX72" fmla="*/ 3269 w 12153163"/>
              <a:gd name="connsiteY72" fmla="*/ 4907329 h 6118221"/>
              <a:gd name="connsiteX73" fmla="*/ 74141 w 12153163"/>
              <a:gd name="connsiteY73" fmla="*/ 4940225 h 6118221"/>
              <a:gd name="connsiteX74" fmla="*/ 74253 w 12153163"/>
              <a:gd name="connsiteY74" fmla="*/ 4940185 h 6118221"/>
              <a:gd name="connsiteX75" fmla="*/ 79110 w 12153163"/>
              <a:gd name="connsiteY75" fmla="*/ 4938060 h 6118221"/>
              <a:gd name="connsiteX76" fmla="*/ 269345 w 12153163"/>
              <a:gd name="connsiteY76" fmla="*/ 5303352 h 6118221"/>
              <a:gd name="connsiteX77" fmla="*/ 255513 w 12153163"/>
              <a:gd name="connsiteY77" fmla="*/ 5380257 h 6118221"/>
              <a:gd name="connsiteX78" fmla="*/ 332406 w 12153163"/>
              <a:gd name="connsiteY78" fmla="*/ 5394089 h 6118221"/>
              <a:gd name="connsiteX79" fmla="*/ 354850 w 12153163"/>
              <a:gd name="connsiteY79" fmla="*/ 5360525 h 6118221"/>
              <a:gd name="connsiteX80" fmla="*/ 1286903 w 12153163"/>
              <a:gd name="connsiteY80" fmla="*/ 5444006 h 6118221"/>
              <a:gd name="connsiteX81" fmla="*/ 1344530 w 12153163"/>
              <a:gd name="connsiteY81" fmla="*/ 5496765 h 6118221"/>
              <a:gd name="connsiteX82" fmla="*/ 1397199 w 12153163"/>
              <a:gd name="connsiteY82" fmla="*/ 5445625 h 6118221"/>
              <a:gd name="connsiteX83" fmla="*/ 1553132 w 12153163"/>
              <a:gd name="connsiteY83" fmla="*/ 5421845 h 6118221"/>
              <a:gd name="connsiteX84" fmla="*/ 2420019 w 12153163"/>
              <a:gd name="connsiteY84" fmla="*/ 5290299 h 6118221"/>
              <a:gd name="connsiteX85" fmla="*/ 2491873 w 12153163"/>
              <a:gd name="connsiteY85" fmla="*/ 5320980 h 6118221"/>
              <a:gd name="connsiteX86" fmla="*/ 2522564 w 12153163"/>
              <a:gd name="connsiteY86" fmla="*/ 5249126 h 6118221"/>
              <a:gd name="connsiteX87" fmla="*/ 2509267 w 12153163"/>
              <a:gd name="connsiteY87" fmla="*/ 5229586 h 6118221"/>
              <a:gd name="connsiteX88" fmla="*/ 3039701 w 12153163"/>
              <a:gd name="connsiteY88" fmla="*/ 4527030 h 6118221"/>
              <a:gd name="connsiteX89" fmla="*/ 3085135 w 12153163"/>
              <a:gd name="connsiteY89" fmla="*/ 4530471 h 6118221"/>
              <a:gd name="connsiteX90" fmla="*/ 3085135 w 12153163"/>
              <a:gd name="connsiteY90" fmla="*/ 4530471 h 6118221"/>
              <a:gd name="connsiteX91" fmla="*/ 3321715 w 12153163"/>
              <a:gd name="connsiteY91" fmla="*/ 4980863 h 6118221"/>
              <a:gd name="connsiteX92" fmla="*/ 4408890 w 12153163"/>
              <a:gd name="connsiteY92" fmla="*/ 4415722 h 6118221"/>
              <a:gd name="connsiteX93" fmla="*/ 4485642 w 12153163"/>
              <a:gd name="connsiteY93" fmla="*/ 4429585 h 6118221"/>
              <a:gd name="connsiteX94" fmla="*/ 4501883 w 12153163"/>
              <a:gd name="connsiteY94" fmla="*/ 4411978 h 6118221"/>
              <a:gd name="connsiteX95" fmla="*/ 5146762 w 12153163"/>
              <a:gd name="connsiteY95" fmla="*/ 4682659 h 6118221"/>
              <a:gd name="connsiteX96" fmla="*/ 5185467 w 12153163"/>
              <a:gd name="connsiteY96" fmla="*/ 4750537 h 6118221"/>
              <a:gd name="connsiteX97" fmla="*/ 5219011 w 12153163"/>
              <a:gd name="connsiteY97" fmla="*/ 4749140 h 6118221"/>
              <a:gd name="connsiteX98" fmla="*/ 5248760 w 12153163"/>
              <a:gd name="connsiteY98" fmla="*/ 4723134 h 6118221"/>
              <a:gd name="connsiteX99" fmla="*/ 6319138 w 12153163"/>
              <a:gd name="connsiteY99" fmla="*/ 5121920 h 6118221"/>
              <a:gd name="connsiteX100" fmla="*/ 6321061 w 12153163"/>
              <a:gd name="connsiteY100" fmla="*/ 5153391 h 6118221"/>
              <a:gd name="connsiteX101" fmla="*/ 6391933 w 12153163"/>
              <a:gd name="connsiteY101" fmla="*/ 5186287 h 6118221"/>
              <a:gd name="connsiteX102" fmla="*/ 6424830 w 12153163"/>
              <a:gd name="connsiteY102" fmla="*/ 5115414 h 6118221"/>
              <a:gd name="connsiteX103" fmla="*/ 6404036 w 12153163"/>
              <a:gd name="connsiteY103" fmla="*/ 5088731 h 6118221"/>
              <a:gd name="connsiteX104" fmla="*/ 6746055 w 12153163"/>
              <a:gd name="connsiteY104" fmla="*/ 4414305 h 6118221"/>
              <a:gd name="connsiteX105" fmla="*/ 6816604 w 12153163"/>
              <a:gd name="connsiteY105" fmla="*/ 4380731 h 6118221"/>
              <a:gd name="connsiteX106" fmla="*/ 6819113 w 12153163"/>
              <a:gd name="connsiteY106" fmla="*/ 4353592 h 6118221"/>
              <a:gd name="connsiteX107" fmla="*/ 8556834 w 12153163"/>
              <a:gd name="connsiteY107" fmla="*/ 3856146 h 6118221"/>
              <a:gd name="connsiteX108" fmla="*/ 8554810 w 12153163"/>
              <a:gd name="connsiteY108" fmla="*/ 3849265 h 6118221"/>
              <a:gd name="connsiteX109" fmla="*/ 8593768 w 12153163"/>
              <a:gd name="connsiteY109" fmla="*/ 3883973 h 6118221"/>
              <a:gd name="connsiteX110" fmla="*/ 8516560 w 12153163"/>
              <a:gd name="connsiteY110" fmla="*/ 4591184 h 6118221"/>
              <a:gd name="connsiteX111" fmla="*/ 8462253 w 12153163"/>
              <a:gd name="connsiteY111" fmla="*/ 4647354 h 6118221"/>
              <a:gd name="connsiteX112" fmla="*/ 8518422 w 12153163"/>
              <a:gd name="connsiteY112" fmla="*/ 4701662 h 6118221"/>
              <a:gd name="connsiteX113" fmla="*/ 8570494 w 12153163"/>
              <a:gd name="connsiteY113" fmla="*/ 4662016 h 6118221"/>
              <a:gd name="connsiteX114" fmla="*/ 10086409 w 12153163"/>
              <a:gd name="connsiteY114" fmla="*/ 4920049 h 6118221"/>
              <a:gd name="connsiteX115" fmla="*/ 10138116 w 12153163"/>
              <a:gd name="connsiteY115" fmla="*/ 4975601 h 6118221"/>
              <a:gd name="connsiteX116" fmla="*/ 10165437 w 12153163"/>
              <a:gd name="connsiteY116" fmla="*/ 5625640 h 6118221"/>
              <a:gd name="connsiteX117" fmla="*/ 10158859 w 12153163"/>
              <a:gd name="connsiteY117" fmla="*/ 5627563 h 6118221"/>
              <a:gd name="connsiteX118" fmla="*/ 10125872 w 12153163"/>
              <a:gd name="connsiteY118" fmla="*/ 5698375 h 6118221"/>
              <a:gd name="connsiteX119" fmla="*/ 10196603 w 12153163"/>
              <a:gd name="connsiteY119" fmla="*/ 5731403 h 6118221"/>
              <a:gd name="connsiteX120" fmla="*/ 10229085 w 12153163"/>
              <a:gd name="connsiteY120" fmla="*/ 5699913 h 6118221"/>
              <a:gd name="connsiteX121" fmla="*/ 12042697 w 12153163"/>
              <a:gd name="connsiteY121" fmla="*/ 6059033 h 6118221"/>
              <a:gd name="connsiteX122" fmla="*/ 12094101 w 12153163"/>
              <a:gd name="connsiteY122" fmla="*/ 6117894 h 6118221"/>
              <a:gd name="connsiteX123" fmla="*/ 12152892 w 12153163"/>
              <a:gd name="connsiteY123" fmla="*/ 6066521 h 6118221"/>
              <a:gd name="connsiteX124" fmla="*/ 12149654 w 12153163"/>
              <a:gd name="connsiteY124" fmla="*/ 6043652 h 6118221"/>
              <a:gd name="connsiteX125" fmla="*/ 12083173 w 12153163"/>
              <a:gd name="connsiteY125" fmla="*/ 6009956 h 6118221"/>
              <a:gd name="connsiteX126" fmla="*/ 12078821 w 12153163"/>
              <a:gd name="connsiteY126" fmla="*/ 6011373 h 6118221"/>
              <a:gd name="connsiteX127" fmla="*/ 12054132 w 12153163"/>
              <a:gd name="connsiteY127" fmla="*/ 6029486 h 6118221"/>
              <a:gd name="connsiteX128" fmla="*/ 10834398 w 12153163"/>
              <a:gd name="connsiteY128" fmla="*/ 5318025 h 6118221"/>
              <a:gd name="connsiteX129" fmla="*/ 11862783 w 12153163"/>
              <a:gd name="connsiteY129" fmla="*/ 4736896 h 6118221"/>
              <a:gd name="connsiteX130" fmla="*/ 11907509 w 12153163"/>
              <a:gd name="connsiteY130" fmla="*/ 4758955 h 6118221"/>
              <a:gd name="connsiteX131" fmla="*/ 10192050 w 12153163"/>
              <a:gd name="connsiteY131" fmla="*/ 4943423 h 6118221"/>
              <a:gd name="connsiteX132" fmla="*/ 10196805 w 12153163"/>
              <a:gd name="connsiteY132" fmla="*/ 4923185 h 6118221"/>
              <a:gd name="connsiteX133" fmla="*/ 11853474 w 12153163"/>
              <a:gd name="connsiteY133" fmla="*/ 4717265 h 6118221"/>
              <a:gd name="connsiteX134" fmla="*/ 11855092 w 12153163"/>
              <a:gd name="connsiteY134" fmla="*/ 4722527 h 6118221"/>
              <a:gd name="connsiteX135" fmla="*/ 11855801 w 12153163"/>
              <a:gd name="connsiteY135" fmla="*/ 4724247 h 6118221"/>
              <a:gd name="connsiteX136" fmla="*/ 10820131 w 12153163"/>
              <a:gd name="connsiteY136" fmla="*/ 5309424 h 6118221"/>
              <a:gd name="connsiteX137" fmla="*/ 8544084 w 12153163"/>
              <a:gd name="connsiteY137" fmla="*/ 4597862 h 6118221"/>
              <a:gd name="connsiteX138" fmla="*/ 9031714 w 12153163"/>
              <a:gd name="connsiteY138" fmla="*/ 3340385 h 6118221"/>
              <a:gd name="connsiteX139" fmla="*/ 9069458 w 12153163"/>
              <a:gd name="connsiteY139" fmla="*/ 3336135 h 6118221"/>
              <a:gd name="connsiteX140" fmla="*/ 9410972 w 12153163"/>
              <a:gd name="connsiteY140" fmla="*/ 3844914 h 6118221"/>
              <a:gd name="connsiteX141" fmla="*/ 8554000 w 12153163"/>
              <a:gd name="connsiteY141" fmla="*/ 4604642 h 6118221"/>
              <a:gd name="connsiteX142" fmla="*/ 8544084 w 12153163"/>
              <a:gd name="connsiteY142" fmla="*/ 4597862 h 6118221"/>
              <a:gd name="connsiteX143" fmla="*/ 538104 w 12153163"/>
              <a:gd name="connsiteY143" fmla="*/ 5088528 h 6118221"/>
              <a:gd name="connsiteX144" fmla="*/ 873545 w 12153163"/>
              <a:gd name="connsiteY144" fmla="*/ 4705325 h 6118221"/>
              <a:gd name="connsiteX145" fmla="*/ 923229 w 12153163"/>
              <a:gd name="connsiteY145" fmla="*/ 4711396 h 6118221"/>
              <a:gd name="connsiteX146" fmla="*/ 923229 w 12153163"/>
              <a:gd name="connsiteY146" fmla="*/ 4711396 h 6118221"/>
              <a:gd name="connsiteX147" fmla="*/ 1304308 w 12153163"/>
              <a:gd name="connsiteY147" fmla="*/ 5401405 h 6118221"/>
              <a:gd name="connsiteX148" fmla="*/ 1294189 w 12153163"/>
              <a:gd name="connsiteY148" fmla="*/ 5413851 h 6118221"/>
              <a:gd name="connsiteX149" fmla="*/ 2670057 w 12153163"/>
              <a:gd name="connsiteY149" fmla="*/ 3225131 h 6118221"/>
              <a:gd name="connsiteX150" fmla="*/ 1639041 w 12153163"/>
              <a:gd name="connsiteY150" fmla="*/ 4042435 h 6118221"/>
              <a:gd name="connsiteX151" fmla="*/ 1630744 w 12153163"/>
              <a:gd name="connsiteY151" fmla="*/ 4035858 h 6118221"/>
              <a:gd name="connsiteX152" fmla="*/ 2092368 w 12153163"/>
              <a:gd name="connsiteY152" fmla="*/ 3080936 h 6118221"/>
              <a:gd name="connsiteX153" fmla="*/ 2128797 w 12153163"/>
              <a:gd name="connsiteY153" fmla="*/ 3080936 h 6118221"/>
              <a:gd name="connsiteX154" fmla="*/ 2159153 w 12153163"/>
              <a:gd name="connsiteY154" fmla="*/ 3053311 h 6118221"/>
              <a:gd name="connsiteX155" fmla="*/ 9837483 w 12153163"/>
              <a:gd name="connsiteY155" fmla="*/ 108506 h 6118221"/>
              <a:gd name="connsiteX156" fmla="*/ 9853875 w 12153163"/>
              <a:gd name="connsiteY156" fmla="*/ 98893 h 6118221"/>
              <a:gd name="connsiteX157" fmla="*/ 10295870 w 12153163"/>
              <a:gd name="connsiteY157" fmla="*/ 504054 h 6118221"/>
              <a:gd name="connsiteX158" fmla="*/ 9555671 w 12153163"/>
              <a:gd name="connsiteY158" fmla="*/ 846883 h 6118221"/>
              <a:gd name="connsiteX159" fmla="*/ 9807835 w 12153163"/>
              <a:gd name="connsiteY159" fmla="*/ 110429 h 6118221"/>
              <a:gd name="connsiteX160" fmla="*/ 9837483 w 12153163"/>
              <a:gd name="connsiteY160" fmla="*/ 108202 h 6118221"/>
              <a:gd name="connsiteX161" fmla="*/ 10137407 w 12153163"/>
              <a:gd name="connsiteY161" fmla="*/ 4866317 h 6118221"/>
              <a:gd name="connsiteX162" fmla="*/ 9837989 w 12153163"/>
              <a:gd name="connsiteY162" fmla="*/ 3544888 h 6118221"/>
              <a:gd name="connsiteX163" fmla="*/ 9851447 w 12153163"/>
              <a:gd name="connsiteY163" fmla="*/ 3537602 h 6118221"/>
              <a:gd name="connsiteX164" fmla="*/ 10636978 w 12153163"/>
              <a:gd name="connsiteY164" fmla="*/ 4365127 h 6118221"/>
              <a:gd name="connsiteX165" fmla="*/ 10174949 w 12153163"/>
              <a:gd name="connsiteY165" fmla="*/ 4877043 h 6118221"/>
              <a:gd name="connsiteX166" fmla="*/ 10137407 w 12153163"/>
              <a:gd name="connsiteY166" fmla="*/ 4866013 h 6118221"/>
              <a:gd name="connsiteX167" fmla="*/ 6745144 w 12153163"/>
              <a:gd name="connsiteY167" fmla="*/ 4310283 h 6118221"/>
              <a:gd name="connsiteX168" fmla="*/ 6737252 w 12153163"/>
              <a:gd name="connsiteY168" fmla="*/ 4313926 h 6118221"/>
              <a:gd name="connsiteX169" fmla="*/ 6675324 w 12153163"/>
              <a:gd name="connsiteY169" fmla="*/ 4230242 h 6118221"/>
              <a:gd name="connsiteX170" fmla="*/ 6908969 w 12153163"/>
              <a:gd name="connsiteY170" fmla="*/ 3514532 h 6118221"/>
              <a:gd name="connsiteX171" fmla="*/ 6767305 w 12153163"/>
              <a:gd name="connsiteY171" fmla="*/ 4307045 h 6118221"/>
              <a:gd name="connsiteX172" fmla="*/ 6745144 w 12153163"/>
              <a:gd name="connsiteY172" fmla="*/ 4310283 h 6118221"/>
              <a:gd name="connsiteX173" fmla="*/ 6374691 w 12153163"/>
              <a:gd name="connsiteY173" fmla="*/ 5079320 h 6118221"/>
              <a:gd name="connsiteX174" fmla="*/ 6249014 w 12153163"/>
              <a:gd name="connsiteY174" fmla="*/ 3703755 h 6118221"/>
              <a:gd name="connsiteX175" fmla="*/ 6255996 w 12153163"/>
              <a:gd name="connsiteY175" fmla="*/ 3701731 h 6118221"/>
              <a:gd name="connsiteX176" fmla="*/ 6263788 w 12153163"/>
              <a:gd name="connsiteY176" fmla="*/ 3698089 h 6118221"/>
              <a:gd name="connsiteX177" fmla="*/ 6659539 w 12153163"/>
              <a:gd name="connsiteY177" fmla="*/ 4232772 h 6118221"/>
              <a:gd name="connsiteX178" fmla="*/ 6382786 w 12153163"/>
              <a:gd name="connsiteY178" fmla="*/ 5080129 h 6118221"/>
              <a:gd name="connsiteX179" fmla="*/ 6374691 w 12153163"/>
              <a:gd name="connsiteY179" fmla="*/ 5079219 h 6118221"/>
              <a:gd name="connsiteX180" fmla="*/ 5200898 w 12153163"/>
              <a:gd name="connsiteY180" fmla="*/ 4641677 h 6118221"/>
              <a:gd name="connsiteX181" fmla="*/ 5091310 w 12153163"/>
              <a:gd name="connsiteY181" fmla="*/ 3743624 h 6118221"/>
              <a:gd name="connsiteX182" fmla="*/ 5096673 w 12153163"/>
              <a:gd name="connsiteY182" fmla="*/ 3741903 h 6118221"/>
              <a:gd name="connsiteX183" fmla="*/ 5108816 w 12153163"/>
              <a:gd name="connsiteY183" fmla="*/ 3735529 h 6118221"/>
              <a:gd name="connsiteX184" fmla="*/ 5600089 w 12153163"/>
              <a:gd name="connsiteY184" fmla="*/ 4283366 h 6118221"/>
              <a:gd name="connsiteX185" fmla="*/ 5233987 w 12153163"/>
              <a:gd name="connsiteY185" fmla="*/ 4653010 h 6118221"/>
              <a:gd name="connsiteX186" fmla="*/ 5200392 w 12153163"/>
              <a:gd name="connsiteY186" fmla="*/ 4641576 h 6118221"/>
              <a:gd name="connsiteX187" fmla="*/ 3539676 w 12153163"/>
              <a:gd name="connsiteY187" fmla="*/ 3734415 h 6118221"/>
              <a:gd name="connsiteX188" fmla="*/ 3713620 w 12153163"/>
              <a:gd name="connsiteY188" fmla="*/ 3455639 h 6118221"/>
              <a:gd name="connsiteX189" fmla="*/ 3755614 w 12153163"/>
              <a:gd name="connsiteY189" fmla="*/ 3457359 h 6118221"/>
              <a:gd name="connsiteX190" fmla="*/ 3763101 w 12153163"/>
              <a:gd name="connsiteY190" fmla="*/ 3453818 h 6118221"/>
              <a:gd name="connsiteX191" fmla="*/ 4413545 w 12153163"/>
              <a:gd name="connsiteY191" fmla="*/ 4346205 h 6118221"/>
              <a:gd name="connsiteX192" fmla="*/ 4411521 w 12153163"/>
              <a:gd name="connsiteY192" fmla="*/ 4348735 h 6118221"/>
              <a:gd name="connsiteX193" fmla="*/ 3066111 w 12153163"/>
              <a:gd name="connsiteY193" fmla="*/ 4423108 h 6118221"/>
              <a:gd name="connsiteX194" fmla="*/ 2971499 w 12153163"/>
              <a:gd name="connsiteY194" fmla="*/ 3718124 h 6118221"/>
              <a:gd name="connsiteX195" fmla="*/ 2922220 w 12153163"/>
              <a:gd name="connsiteY195" fmla="*/ 3351313 h 6118221"/>
              <a:gd name="connsiteX196" fmla="*/ 2926976 w 12153163"/>
              <a:gd name="connsiteY196" fmla="*/ 3349795 h 6118221"/>
              <a:gd name="connsiteX197" fmla="*/ 2948631 w 12153163"/>
              <a:gd name="connsiteY197" fmla="*/ 3335325 h 6118221"/>
              <a:gd name="connsiteX198" fmla="*/ 3520551 w 12153163"/>
              <a:gd name="connsiteY198" fmla="*/ 3738261 h 6118221"/>
              <a:gd name="connsiteX199" fmla="*/ 3089890 w 12153163"/>
              <a:gd name="connsiteY199" fmla="*/ 4428472 h 6118221"/>
              <a:gd name="connsiteX200" fmla="*/ 3066111 w 12153163"/>
              <a:gd name="connsiteY200" fmla="*/ 4423108 h 6118221"/>
              <a:gd name="connsiteX201" fmla="*/ 2419917 w 12153163"/>
              <a:gd name="connsiteY201" fmla="*/ 5250127 h 6118221"/>
              <a:gd name="connsiteX202" fmla="*/ 1455889 w 12153163"/>
              <a:gd name="connsiteY202" fmla="*/ 4872894 h 6118221"/>
              <a:gd name="connsiteX203" fmla="*/ 1597554 w 12153163"/>
              <a:gd name="connsiteY203" fmla="*/ 4137148 h 6118221"/>
              <a:gd name="connsiteX204" fmla="*/ 1619916 w 12153163"/>
              <a:gd name="connsiteY204" fmla="*/ 4133809 h 6118221"/>
              <a:gd name="connsiteX205" fmla="*/ 1627202 w 12153163"/>
              <a:gd name="connsiteY205" fmla="*/ 4130470 h 6118221"/>
              <a:gd name="connsiteX206" fmla="*/ 2427911 w 12153163"/>
              <a:gd name="connsiteY206" fmla="*/ 5235354 h 6118221"/>
              <a:gd name="connsiteX207" fmla="*/ 2419917 w 12153163"/>
              <a:gd name="connsiteY207" fmla="*/ 5250127 h 6118221"/>
              <a:gd name="connsiteX208" fmla="*/ 1323129 w 12153163"/>
              <a:gd name="connsiteY208" fmla="*/ 5390072 h 6118221"/>
              <a:gd name="connsiteX209" fmla="*/ 1316349 w 12153163"/>
              <a:gd name="connsiteY209" fmla="*/ 5393108 h 6118221"/>
              <a:gd name="connsiteX210" fmla="*/ 936080 w 12153163"/>
              <a:gd name="connsiteY210" fmla="*/ 4705022 h 6118221"/>
              <a:gd name="connsiteX211" fmla="*/ 950044 w 12153163"/>
              <a:gd name="connsiteY211" fmla="*/ 4690754 h 6118221"/>
              <a:gd name="connsiteX212" fmla="*/ 1439698 w 12153163"/>
              <a:gd name="connsiteY212" fmla="*/ 4882305 h 6118221"/>
              <a:gd name="connsiteX213" fmla="*/ 1342658 w 12153163"/>
              <a:gd name="connsiteY213" fmla="*/ 5387137 h 6118221"/>
              <a:gd name="connsiteX214" fmla="*/ 1323129 w 12153163"/>
              <a:gd name="connsiteY214" fmla="*/ 5390072 h 6118221"/>
              <a:gd name="connsiteX215" fmla="*/ 1583488 w 12153163"/>
              <a:gd name="connsiteY215" fmla="*/ 4134416 h 6118221"/>
              <a:gd name="connsiteX216" fmla="*/ 1442633 w 12153163"/>
              <a:gd name="connsiteY216" fmla="*/ 4867632 h 6118221"/>
              <a:gd name="connsiteX217" fmla="*/ 956925 w 12153163"/>
              <a:gd name="connsiteY217" fmla="*/ 4677498 h 6118221"/>
              <a:gd name="connsiteX218" fmla="*/ 956925 w 12153163"/>
              <a:gd name="connsiteY218" fmla="*/ 4640463 h 6118221"/>
              <a:gd name="connsiteX219" fmla="*/ 954598 w 12153163"/>
              <a:gd name="connsiteY219" fmla="*/ 4635100 h 6118221"/>
              <a:gd name="connsiteX220" fmla="*/ 1563250 w 12153163"/>
              <a:gd name="connsiteY220" fmla="*/ 4122273 h 6118221"/>
              <a:gd name="connsiteX221" fmla="*/ 1583488 w 12153163"/>
              <a:gd name="connsiteY221" fmla="*/ 4134416 h 6118221"/>
              <a:gd name="connsiteX222" fmla="*/ 1652600 w 12153163"/>
              <a:gd name="connsiteY222" fmla="*/ 4062977 h 6118221"/>
              <a:gd name="connsiteX223" fmla="*/ 1651386 w 12153163"/>
              <a:gd name="connsiteY223" fmla="*/ 4059941 h 6118221"/>
              <a:gd name="connsiteX224" fmla="*/ 2073142 w 12153163"/>
              <a:gd name="connsiteY224" fmla="*/ 3806968 h 6118221"/>
              <a:gd name="connsiteX225" fmla="*/ 2864846 w 12153163"/>
              <a:gd name="connsiteY225" fmla="*/ 3332189 h 6118221"/>
              <a:gd name="connsiteX226" fmla="*/ 2889233 w 12153163"/>
              <a:gd name="connsiteY226" fmla="*/ 3349897 h 6118221"/>
              <a:gd name="connsiteX227" fmla="*/ 2662569 w 12153163"/>
              <a:gd name="connsiteY227" fmla="*/ 4362598 h 6118221"/>
              <a:gd name="connsiteX228" fmla="*/ 1655231 w 12153163"/>
              <a:gd name="connsiteY228" fmla="*/ 4089387 h 6118221"/>
              <a:gd name="connsiteX229" fmla="*/ 1652398 w 12153163"/>
              <a:gd name="connsiteY229" fmla="*/ 4062977 h 6118221"/>
              <a:gd name="connsiteX230" fmla="*/ 2956928 w 12153163"/>
              <a:gd name="connsiteY230" fmla="*/ 3323689 h 6118221"/>
              <a:gd name="connsiteX231" fmla="*/ 2961481 w 12153163"/>
              <a:gd name="connsiteY231" fmla="*/ 3312052 h 6118221"/>
              <a:gd name="connsiteX232" fmla="*/ 3681543 w 12153163"/>
              <a:gd name="connsiteY232" fmla="*/ 3405449 h 6118221"/>
              <a:gd name="connsiteX233" fmla="*/ 3684883 w 12153163"/>
              <a:gd name="connsiteY233" fmla="*/ 3424473 h 6118221"/>
              <a:gd name="connsiteX234" fmla="*/ 3701781 w 12153163"/>
              <a:gd name="connsiteY234" fmla="*/ 3448152 h 6118221"/>
              <a:gd name="connsiteX235" fmla="*/ 3528242 w 12153163"/>
              <a:gd name="connsiteY235" fmla="*/ 3726219 h 6118221"/>
              <a:gd name="connsiteX236" fmla="*/ 6911499 w 12153163"/>
              <a:gd name="connsiteY236" fmla="*/ 2169324 h 6118221"/>
              <a:gd name="connsiteX237" fmla="*/ 6447750 w 12153163"/>
              <a:gd name="connsiteY237" fmla="*/ 3149644 h 6118221"/>
              <a:gd name="connsiteX238" fmla="*/ 6078410 w 12153163"/>
              <a:gd name="connsiteY238" fmla="*/ 2957384 h 6118221"/>
              <a:gd name="connsiteX239" fmla="*/ 6078410 w 12153163"/>
              <a:gd name="connsiteY239" fmla="*/ 2918629 h 6118221"/>
              <a:gd name="connsiteX240" fmla="*/ 6072743 w 12153163"/>
              <a:gd name="connsiteY240" fmla="*/ 2907397 h 6118221"/>
              <a:gd name="connsiteX241" fmla="*/ 6904922 w 12153163"/>
              <a:gd name="connsiteY241" fmla="*/ 2164568 h 6118221"/>
              <a:gd name="connsiteX242" fmla="*/ 6911499 w 12153163"/>
              <a:gd name="connsiteY242" fmla="*/ 2169324 h 6118221"/>
              <a:gd name="connsiteX243" fmla="*/ 6927285 w 12153163"/>
              <a:gd name="connsiteY243" fmla="*/ 3133352 h 6118221"/>
              <a:gd name="connsiteX244" fmla="*/ 6926273 w 12153163"/>
              <a:gd name="connsiteY244" fmla="*/ 3360016 h 6118221"/>
              <a:gd name="connsiteX245" fmla="*/ 6915648 w 12153163"/>
              <a:gd name="connsiteY245" fmla="*/ 3362748 h 6118221"/>
              <a:gd name="connsiteX246" fmla="*/ 6891261 w 12153163"/>
              <a:gd name="connsiteY246" fmla="*/ 3380456 h 6118221"/>
              <a:gd name="connsiteX247" fmla="*/ 6460803 w 12153163"/>
              <a:gd name="connsiteY247" fmla="*/ 3156626 h 6118221"/>
              <a:gd name="connsiteX248" fmla="*/ 6924755 w 12153163"/>
              <a:gd name="connsiteY248" fmla="*/ 2175800 h 6118221"/>
              <a:gd name="connsiteX249" fmla="*/ 6934267 w 12153163"/>
              <a:gd name="connsiteY249" fmla="*/ 2178026 h 6118221"/>
              <a:gd name="connsiteX250" fmla="*/ 10883778 w 12153163"/>
              <a:gd name="connsiteY250" fmla="*/ 1101171 h 6118221"/>
              <a:gd name="connsiteX251" fmla="*/ 10904016 w 12153163"/>
              <a:gd name="connsiteY251" fmla="*/ 1127683 h 6118221"/>
              <a:gd name="connsiteX252" fmla="*/ 10482261 w 12153163"/>
              <a:gd name="connsiteY252" fmla="*/ 1952981 h 6118221"/>
              <a:gd name="connsiteX253" fmla="*/ 9541202 w 12153163"/>
              <a:gd name="connsiteY253" fmla="*/ 915894 h 6118221"/>
              <a:gd name="connsiteX254" fmla="*/ 9552332 w 12153163"/>
              <a:gd name="connsiteY254" fmla="*/ 894847 h 6118221"/>
              <a:gd name="connsiteX255" fmla="*/ 10880338 w 12153163"/>
              <a:gd name="connsiteY255" fmla="*/ 1081541 h 6118221"/>
              <a:gd name="connsiteX256" fmla="*/ 10883981 w 12153163"/>
              <a:gd name="connsiteY256" fmla="*/ 1101576 h 6118221"/>
              <a:gd name="connsiteX257" fmla="*/ 11073406 w 12153163"/>
              <a:gd name="connsiteY257" fmla="*/ 2601199 h 6118221"/>
              <a:gd name="connsiteX258" fmla="*/ 11084841 w 12153163"/>
              <a:gd name="connsiteY258" fmla="*/ 2619817 h 6118221"/>
              <a:gd name="connsiteX259" fmla="*/ 10617044 w 12153163"/>
              <a:gd name="connsiteY259" fmla="*/ 3185870 h 6118221"/>
              <a:gd name="connsiteX260" fmla="*/ 10592050 w 12153163"/>
              <a:gd name="connsiteY260" fmla="*/ 3177572 h 6118221"/>
              <a:gd name="connsiteX261" fmla="*/ 10581121 w 12153163"/>
              <a:gd name="connsiteY261" fmla="*/ 2604538 h 6118221"/>
              <a:gd name="connsiteX262" fmla="*/ 11070775 w 12153163"/>
              <a:gd name="connsiteY262" fmla="*/ 2590776 h 6118221"/>
              <a:gd name="connsiteX263" fmla="*/ 11073609 w 12153163"/>
              <a:gd name="connsiteY263" fmla="*/ 2601603 h 6118221"/>
              <a:gd name="connsiteX264" fmla="*/ 10921623 w 12153163"/>
              <a:gd name="connsiteY264" fmla="*/ 4623058 h 6118221"/>
              <a:gd name="connsiteX265" fmla="*/ 10908064 w 12153163"/>
              <a:gd name="connsiteY265" fmla="*/ 4630344 h 6118221"/>
              <a:gd name="connsiteX266" fmla="*/ 10656407 w 12153163"/>
              <a:gd name="connsiteY266" fmla="*/ 4365127 h 6118221"/>
              <a:gd name="connsiteX267" fmla="*/ 10941861 w 12153163"/>
              <a:gd name="connsiteY267" fmla="*/ 4048911 h 6118221"/>
              <a:gd name="connsiteX268" fmla="*/ 10964729 w 12153163"/>
              <a:gd name="connsiteY268" fmla="*/ 4058018 h 6118221"/>
              <a:gd name="connsiteX269" fmla="*/ 10936801 w 12153163"/>
              <a:gd name="connsiteY269" fmla="*/ 4620630 h 6118221"/>
              <a:gd name="connsiteX270" fmla="*/ 10922231 w 12153163"/>
              <a:gd name="connsiteY270" fmla="*/ 4623463 h 6118221"/>
              <a:gd name="connsiteX271" fmla="*/ 9045982 w 12153163"/>
              <a:gd name="connsiteY271" fmla="*/ 3231809 h 6118221"/>
              <a:gd name="connsiteX272" fmla="*/ 9011679 w 12153163"/>
              <a:gd name="connsiteY272" fmla="*/ 2566187 h 6118221"/>
              <a:gd name="connsiteX273" fmla="*/ 9013905 w 12153163"/>
              <a:gd name="connsiteY273" fmla="*/ 2565580 h 6118221"/>
              <a:gd name="connsiteX274" fmla="*/ 9024631 w 12153163"/>
              <a:gd name="connsiteY274" fmla="*/ 2560217 h 6118221"/>
              <a:gd name="connsiteX275" fmla="*/ 9431108 w 12153163"/>
              <a:gd name="connsiteY275" fmla="*/ 3043193 h 6118221"/>
              <a:gd name="connsiteX276" fmla="*/ 9087874 w 12153163"/>
              <a:gd name="connsiteY276" fmla="*/ 3252047 h 6118221"/>
              <a:gd name="connsiteX277" fmla="*/ 9045982 w 12153163"/>
              <a:gd name="connsiteY277" fmla="*/ 3231809 h 6118221"/>
              <a:gd name="connsiteX278" fmla="*/ 4435200 w 12153163"/>
              <a:gd name="connsiteY278" fmla="*/ 4331836 h 6118221"/>
              <a:gd name="connsiteX279" fmla="*/ 4424474 w 12153163"/>
              <a:gd name="connsiteY279" fmla="*/ 4337098 h 6118221"/>
              <a:gd name="connsiteX280" fmla="*/ 3774536 w 12153163"/>
              <a:gd name="connsiteY280" fmla="*/ 3445521 h 6118221"/>
              <a:gd name="connsiteX281" fmla="*/ 3788702 w 12153163"/>
              <a:gd name="connsiteY281" fmla="*/ 3423765 h 6118221"/>
              <a:gd name="connsiteX282" fmla="*/ 4666720 w 12153163"/>
              <a:gd name="connsiteY282" fmla="*/ 3610155 h 6118221"/>
              <a:gd name="connsiteX283" fmla="*/ 4459485 w 12153163"/>
              <a:gd name="connsiteY283" fmla="*/ 4328598 h 6118221"/>
              <a:gd name="connsiteX284" fmla="*/ 4435200 w 12153163"/>
              <a:gd name="connsiteY284" fmla="*/ 4331836 h 6118221"/>
              <a:gd name="connsiteX285" fmla="*/ 4941145 w 12153163"/>
              <a:gd name="connsiteY285" fmla="*/ 2709876 h 6118221"/>
              <a:gd name="connsiteX286" fmla="*/ 4949139 w 12153163"/>
              <a:gd name="connsiteY286" fmla="*/ 2710483 h 6118221"/>
              <a:gd name="connsiteX287" fmla="*/ 5016733 w 12153163"/>
              <a:gd name="connsiteY287" fmla="*/ 3258321 h 6118221"/>
              <a:gd name="connsiteX288" fmla="*/ 5063281 w 12153163"/>
              <a:gd name="connsiteY288" fmla="*/ 3636566 h 6118221"/>
              <a:gd name="connsiteX289" fmla="*/ 5058120 w 12153163"/>
              <a:gd name="connsiteY289" fmla="*/ 3638184 h 6118221"/>
              <a:gd name="connsiteX290" fmla="*/ 5024930 w 12153163"/>
              <a:gd name="connsiteY290" fmla="*/ 3671779 h 6118221"/>
              <a:gd name="connsiteX291" fmla="*/ 4684530 w 12153163"/>
              <a:gd name="connsiteY291" fmla="*/ 3599531 h 6118221"/>
              <a:gd name="connsiteX292" fmla="*/ 6441780 w 12153163"/>
              <a:gd name="connsiteY292" fmla="*/ 3162899 h 6118221"/>
              <a:gd name="connsiteX293" fmla="*/ 6237580 w 12153163"/>
              <a:gd name="connsiteY293" fmla="*/ 3594673 h 6118221"/>
              <a:gd name="connsiteX294" fmla="*/ 6218051 w 12153163"/>
              <a:gd name="connsiteY294" fmla="*/ 3598013 h 6118221"/>
              <a:gd name="connsiteX295" fmla="*/ 6207932 w 12153163"/>
              <a:gd name="connsiteY295" fmla="*/ 3602971 h 6118221"/>
              <a:gd name="connsiteX296" fmla="*/ 6047648 w 12153163"/>
              <a:gd name="connsiteY296" fmla="*/ 2988955 h 6118221"/>
              <a:gd name="connsiteX297" fmla="*/ 6071731 w 12153163"/>
              <a:gd name="connsiteY297" fmla="*/ 2970134 h 6118221"/>
              <a:gd name="connsiteX298" fmla="*/ 6033988 w 12153163"/>
              <a:gd name="connsiteY298" fmla="*/ 2993003 h 6118221"/>
              <a:gd name="connsiteX299" fmla="*/ 6195890 w 12153163"/>
              <a:gd name="connsiteY299" fmla="*/ 3613191 h 6118221"/>
              <a:gd name="connsiteX300" fmla="*/ 6186783 w 12153163"/>
              <a:gd name="connsiteY300" fmla="*/ 3627458 h 6118221"/>
              <a:gd name="connsiteX301" fmla="*/ 5678409 w 12153163"/>
              <a:gd name="connsiteY301" fmla="*/ 3224220 h 6118221"/>
              <a:gd name="connsiteX302" fmla="*/ 5989060 w 12153163"/>
              <a:gd name="connsiteY302" fmla="*/ 2978836 h 6118221"/>
              <a:gd name="connsiteX303" fmla="*/ 6033886 w 12153163"/>
              <a:gd name="connsiteY303" fmla="*/ 2993003 h 6118221"/>
              <a:gd name="connsiteX304" fmla="*/ 6182330 w 12153163"/>
              <a:gd name="connsiteY304" fmla="*/ 3642232 h 6118221"/>
              <a:gd name="connsiteX305" fmla="*/ 6181825 w 12153163"/>
              <a:gd name="connsiteY305" fmla="*/ 3652351 h 6118221"/>
              <a:gd name="connsiteX306" fmla="*/ 5131785 w 12153163"/>
              <a:gd name="connsiteY306" fmla="*/ 3680988 h 6118221"/>
              <a:gd name="connsiteX307" fmla="*/ 5129053 w 12153163"/>
              <a:gd name="connsiteY307" fmla="*/ 3670869 h 6118221"/>
              <a:gd name="connsiteX308" fmla="*/ 5124601 w 12153163"/>
              <a:gd name="connsiteY308" fmla="*/ 3661458 h 6118221"/>
              <a:gd name="connsiteX309" fmla="*/ 5666773 w 12153163"/>
              <a:gd name="connsiteY309" fmla="*/ 3233125 h 6118221"/>
              <a:gd name="connsiteX310" fmla="*/ 5115696 w 12153163"/>
              <a:gd name="connsiteY310" fmla="*/ 3650428 h 6118221"/>
              <a:gd name="connsiteX311" fmla="*/ 5077548 w 12153163"/>
              <a:gd name="connsiteY311" fmla="*/ 3634744 h 6118221"/>
              <a:gd name="connsiteX312" fmla="*/ 5029989 w 12153163"/>
              <a:gd name="connsiteY312" fmla="*/ 3249315 h 6118221"/>
              <a:gd name="connsiteX313" fmla="*/ 4963204 w 12153163"/>
              <a:gd name="connsiteY313" fmla="*/ 2708763 h 6118221"/>
              <a:gd name="connsiteX314" fmla="*/ 4968466 w 12153163"/>
              <a:gd name="connsiteY314" fmla="*/ 2707144 h 6118221"/>
              <a:gd name="connsiteX315" fmla="*/ 4987895 w 12153163"/>
              <a:gd name="connsiteY315" fmla="*/ 2694900 h 6118221"/>
              <a:gd name="connsiteX316" fmla="*/ 5655237 w 12153163"/>
              <a:gd name="connsiteY316" fmla="*/ 3224119 h 6118221"/>
              <a:gd name="connsiteX317" fmla="*/ 6286960 w 12153163"/>
              <a:gd name="connsiteY317" fmla="*/ 3626447 h 6118221"/>
              <a:gd name="connsiteX318" fmla="*/ 6252151 w 12153163"/>
              <a:gd name="connsiteY318" fmla="*/ 3596697 h 6118221"/>
              <a:gd name="connsiteX319" fmla="*/ 6454529 w 12153163"/>
              <a:gd name="connsiteY319" fmla="*/ 3169375 h 6118221"/>
              <a:gd name="connsiteX320" fmla="*/ 6883672 w 12153163"/>
              <a:gd name="connsiteY320" fmla="*/ 3392599 h 6118221"/>
              <a:gd name="connsiteX321" fmla="*/ 6879524 w 12153163"/>
              <a:gd name="connsiteY321" fmla="*/ 3421033 h 6118221"/>
              <a:gd name="connsiteX322" fmla="*/ 10557139 w 12153163"/>
              <a:gd name="connsiteY322" fmla="*/ 2107902 h 6118221"/>
              <a:gd name="connsiteX323" fmla="*/ 10566348 w 12153163"/>
              <a:gd name="connsiteY323" fmla="*/ 2590979 h 6118221"/>
              <a:gd name="connsiteX324" fmla="*/ 10209454 w 12153163"/>
              <a:gd name="connsiteY324" fmla="*/ 2601098 h 6118221"/>
              <a:gd name="connsiteX325" fmla="*/ 10193061 w 12153163"/>
              <a:gd name="connsiteY325" fmla="*/ 2569830 h 6118221"/>
              <a:gd name="connsiteX326" fmla="*/ 10536498 w 12153163"/>
              <a:gd name="connsiteY326" fmla="*/ 2101426 h 6118221"/>
              <a:gd name="connsiteX327" fmla="*/ 10557646 w 12153163"/>
              <a:gd name="connsiteY327" fmla="*/ 2108003 h 6118221"/>
              <a:gd name="connsiteX328" fmla="*/ 10569080 w 12153163"/>
              <a:gd name="connsiteY328" fmla="*/ 3181215 h 6118221"/>
              <a:gd name="connsiteX329" fmla="*/ 10560682 w 12153163"/>
              <a:gd name="connsiteY329" fmla="*/ 3185161 h 6118221"/>
              <a:gd name="connsiteX330" fmla="*/ 10192556 w 12153163"/>
              <a:gd name="connsiteY330" fmla="*/ 2650882 h 6118221"/>
              <a:gd name="connsiteX331" fmla="*/ 10210567 w 12153163"/>
              <a:gd name="connsiteY331" fmla="*/ 2615365 h 6118221"/>
              <a:gd name="connsiteX332" fmla="*/ 10567258 w 12153163"/>
              <a:gd name="connsiteY332" fmla="*/ 2605246 h 6118221"/>
              <a:gd name="connsiteX333" fmla="*/ 10578188 w 12153163"/>
              <a:gd name="connsiteY333" fmla="*/ 3178584 h 6118221"/>
              <a:gd name="connsiteX334" fmla="*/ 10569080 w 12153163"/>
              <a:gd name="connsiteY334" fmla="*/ 3181215 h 6118221"/>
              <a:gd name="connsiteX335" fmla="*/ 10548843 w 12153163"/>
              <a:gd name="connsiteY335" fmla="*/ 3193762 h 6118221"/>
              <a:gd name="connsiteX336" fmla="*/ 10532450 w 12153163"/>
              <a:gd name="connsiteY336" fmla="*/ 3236970 h 6118221"/>
              <a:gd name="connsiteX337" fmla="*/ 10262276 w 12153163"/>
              <a:gd name="connsiteY337" fmla="*/ 2777875 h 6118221"/>
              <a:gd name="connsiteX338" fmla="*/ 8999031 w 12153163"/>
              <a:gd name="connsiteY338" fmla="*/ 2458320 h 6118221"/>
              <a:gd name="connsiteX339" fmla="*/ 8952686 w 12153163"/>
              <a:gd name="connsiteY339" fmla="*/ 1680277 h 6118221"/>
              <a:gd name="connsiteX340" fmla="*/ 8961388 w 12153163"/>
              <a:gd name="connsiteY340" fmla="*/ 1677949 h 6118221"/>
              <a:gd name="connsiteX341" fmla="*/ 8980411 w 12153163"/>
              <a:gd name="connsiteY341" fmla="*/ 1666110 h 6118221"/>
              <a:gd name="connsiteX342" fmla="*/ 9195034 w 12153163"/>
              <a:gd name="connsiteY342" fmla="*/ 1840155 h 6118221"/>
              <a:gd name="connsiteX343" fmla="*/ 9004191 w 12153163"/>
              <a:gd name="connsiteY343" fmla="*/ 2459028 h 6118221"/>
              <a:gd name="connsiteX344" fmla="*/ 9046690 w 12153163"/>
              <a:gd name="connsiteY344" fmla="*/ 2494343 h 6118221"/>
              <a:gd name="connsiteX345" fmla="*/ 9017750 w 12153163"/>
              <a:gd name="connsiteY345" fmla="*/ 2463177 h 6118221"/>
              <a:gd name="connsiteX346" fmla="*/ 9206974 w 12153163"/>
              <a:gd name="connsiteY346" fmla="*/ 1849768 h 6118221"/>
              <a:gd name="connsiteX347" fmla="*/ 10108467 w 12153163"/>
              <a:gd name="connsiteY347" fmla="*/ 2580758 h 6118221"/>
              <a:gd name="connsiteX348" fmla="*/ 10101486 w 12153163"/>
              <a:gd name="connsiteY348" fmla="*/ 2598163 h 6118221"/>
              <a:gd name="connsiteX349" fmla="*/ 9050030 w 12153163"/>
              <a:gd name="connsiteY349" fmla="*/ 2510837 h 6118221"/>
              <a:gd name="connsiteX350" fmla="*/ 9046690 w 12153163"/>
              <a:gd name="connsiteY350" fmla="*/ 2494343 h 6118221"/>
              <a:gd name="connsiteX351" fmla="*/ 10117372 w 12153163"/>
              <a:gd name="connsiteY351" fmla="*/ 2569729 h 6118221"/>
              <a:gd name="connsiteX352" fmla="*/ 9211528 w 12153163"/>
              <a:gd name="connsiteY352" fmla="*/ 1835399 h 6118221"/>
              <a:gd name="connsiteX353" fmla="*/ 9489191 w 12153163"/>
              <a:gd name="connsiteY353" fmla="*/ 934816 h 6118221"/>
              <a:gd name="connsiteX354" fmla="*/ 9511047 w 12153163"/>
              <a:gd name="connsiteY354" fmla="*/ 934816 h 6118221"/>
              <a:gd name="connsiteX355" fmla="*/ 10129313 w 12153163"/>
              <a:gd name="connsiteY355" fmla="*/ 2561431 h 6118221"/>
              <a:gd name="connsiteX356" fmla="*/ 10117372 w 12153163"/>
              <a:gd name="connsiteY356" fmla="*/ 2569729 h 6118221"/>
              <a:gd name="connsiteX357" fmla="*/ 9471786 w 12153163"/>
              <a:gd name="connsiteY357" fmla="*/ 928441 h 6118221"/>
              <a:gd name="connsiteX358" fmla="*/ 9475630 w 12153163"/>
              <a:gd name="connsiteY358" fmla="*/ 930465 h 6118221"/>
              <a:gd name="connsiteX359" fmla="*/ 9199587 w 12153163"/>
              <a:gd name="connsiteY359" fmla="*/ 1825281 h 6118221"/>
              <a:gd name="connsiteX360" fmla="*/ 8989417 w 12153163"/>
              <a:gd name="connsiteY360" fmla="*/ 1654777 h 6118221"/>
              <a:gd name="connsiteX361" fmla="*/ 8994274 w 12153163"/>
              <a:gd name="connsiteY361" fmla="*/ 1606813 h 6118221"/>
              <a:gd name="connsiteX362" fmla="*/ 8980816 w 12153163"/>
              <a:gd name="connsiteY362" fmla="*/ 1586575 h 6118221"/>
              <a:gd name="connsiteX363" fmla="*/ 9118130 w 12153163"/>
              <a:gd name="connsiteY363" fmla="*/ 1402614 h 6118221"/>
              <a:gd name="connsiteX364" fmla="*/ 8938519 w 12153163"/>
              <a:gd name="connsiteY364" fmla="*/ 1681086 h 6118221"/>
              <a:gd name="connsiteX365" fmla="*/ 8984560 w 12153163"/>
              <a:gd name="connsiteY365" fmla="*/ 2459230 h 6118221"/>
              <a:gd name="connsiteX366" fmla="*/ 8975858 w 12153163"/>
              <a:gd name="connsiteY366" fmla="*/ 2461558 h 6118221"/>
              <a:gd name="connsiteX367" fmla="*/ 8946007 w 12153163"/>
              <a:gd name="connsiteY367" fmla="*/ 2487664 h 6118221"/>
              <a:gd name="connsiteX368" fmla="*/ 8658832 w 12153163"/>
              <a:gd name="connsiteY368" fmla="*/ 2361583 h 6118221"/>
              <a:gd name="connsiteX369" fmla="*/ 8928805 w 12153163"/>
              <a:gd name="connsiteY369" fmla="*/ 1679568 h 6118221"/>
              <a:gd name="connsiteX370" fmla="*/ 8938519 w 12153163"/>
              <a:gd name="connsiteY370" fmla="*/ 1681086 h 6118221"/>
              <a:gd name="connsiteX371" fmla="*/ 8941049 w 12153163"/>
              <a:gd name="connsiteY371" fmla="*/ 2500718 h 6118221"/>
              <a:gd name="connsiteX372" fmla="*/ 8951775 w 12153163"/>
              <a:gd name="connsiteY372" fmla="*/ 2547670 h 6118221"/>
              <a:gd name="connsiteX373" fmla="*/ 8340998 w 12153163"/>
              <a:gd name="connsiteY373" fmla="*/ 3183643 h 6118221"/>
              <a:gd name="connsiteX374" fmla="*/ 8334927 w 12153163"/>
              <a:gd name="connsiteY374" fmla="*/ 3179798 h 6118221"/>
              <a:gd name="connsiteX375" fmla="*/ 8653672 w 12153163"/>
              <a:gd name="connsiteY375" fmla="*/ 2374535 h 6118221"/>
              <a:gd name="connsiteX376" fmla="*/ 8360021 w 12153163"/>
              <a:gd name="connsiteY376" fmla="*/ 3209042 h 6118221"/>
              <a:gd name="connsiteX377" fmla="*/ 8351319 w 12153163"/>
              <a:gd name="connsiteY377" fmla="*/ 3193661 h 6118221"/>
              <a:gd name="connsiteX378" fmla="*/ 8964423 w 12153163"/>
              <a:gd name="connsiteY378" fmla="*/ 2559205 h 6118221"/>
              <a:gd name="connsiteX379" fmla="*/ 8972721 w 12153163"/>
              <a:gd name="connsiteY379" fmla="*/ 2563658 h 6118221"/>
              <a:gd name="connsiteX380" fmla="*/ 8769129 w 12153163"/>
              <a:gd name="connsiteY380" fmla="*/ 3261255 h 6118221"/>
              <a:gd name="connsiteX381" fmla="*/ 8363158 w 12153163"/>
              <a:gd name="connsiteY381" fmla="*/ 3226041 h 6118221"/>
              <a:gd name="connsiteX382" fmla="*/ 8360021 w 12153163"/>
              <a:gd name="connsiteY382" fmla="*/ 3209345 h 6118221"/>
              <a:gd name="connsiteX383" fmla="*/ 9035560 w 12153163"/>
              <a:gd name="connsiteY383" fmla="*/ 2550402 h 6118221"/>
              <a:gd name="connsiteX384" fmla="*/ 9048815 w 12153163"/>
              <a:gd name="connsiteY384" fmla="*/ 2524700 h 6118221"/>
              <a:gd name="connsiteX385" fmla="*/ 10100272 w 12153163"/>
              <a:gd name="connsiteY385" fmla="*/ 2612026 h 6118221"/>
              <a:gd name="connsiteX386" fmla="*/ 10103509 w 12153163"/>
              <a:gd name="connsiteY386" fmla="*/ 2628418 h 6118221"/>
              <a:gd name="connsiteX387" fmla="*/ 10105027 w 12153163"/>
              <a:gd name="connsiteY387" fmla="*/ 2631859 h 6118221"/>
              <a:gd name="connsiteX388" fmla="*/ 9443453 w 12153163"/>
              <a:gd name="connsiteY388" fmla="*/ 3035098 h 6118221"/>
              <a:gd name="connsiteX389" fmla="*/ 10112414 w 12153163"/>
              <a:gd name="connsiteY389" fmla="*/ 2644002 h 6118221"/>
              <a:gd name="connsiteX390" fmla="*/ 10129313 w 12153163"/>
              <a:gd name="connsiteY390" fmla="*/ 2658067 h 6118221"/>
              <a:gd name="connsiteX391" fmla="*/ 9831817 w 12153163"/>
              <a:gd name="connsiteY391" fmla="*/ 3438741 h 6118221"/>
              <a:gd name="connsiteX392" fmla="*/ 9789115 w 12153163"/>
              <a:gd name="connsiteY392" fmla="*/ 3445925 h 6118221"/>
              <a:gd name="connsiteX393" fmla="*/ 9452661 w 12153163"/>
              <a:gd name="connsiteY393" fmla="*/ 3046127 h 6118221"/>
              <a:gd name="connsiteX394" fmla="*/ 9866221 w 12153163"/>
              <a:gd name="connsiteY394" fmla="*/ 3521008 h 6118221"/>
              <a:gd name="connsiteX395" fmla="*/ 10920712 w 12153163"/>
              <a:gd name="connsiteY395" fmla="*/ 3985364 h 6118221"/>
              <a:gd name="connsiteX396" fmla="*/ 10920712 w 12153163"/>
              <a:gd name="connsiteY396" fmla="*/ 4021793 h 6118221"/>
              <a:gd name="connsiteX397" fmla="*/ 10930831 w 12153163"/>
              <a:gd name="connsiteY397" fmla="*/ 4038792 h 6118221"/>
              <a:gd name="connsiteX398" fmla="*/ 10646592 w 12153163"/>
              <a:gd name="connsiteY398" fmla="*/ 4355008 h 6118221"/>
              <a:gd name="connsiteX399" fmla="*/ 9861768 w 12153163"/>
              <a:gd name="connsiteY399" fmla="*/ 3527990 h 6118221"/>
              <a:gd name="connsiteX400" fmla="*/ 9866221 w 12153163"/>
              <a:gd name="connsiteY400" fmla="*/ 3521311 h 6118221"/>
              <a:gd name="connsiteX401" fmla="*/ 10926885 w 12153163"/>
              <a:gd name="connsiteY401" fmla="*/ 3972615 h 6118221"/>
              <a:gd name="connsiteX402" fmla="*/ 9871887 w 12153163"/>
              <a:gd name="connsiteY402" fmla="*/ 3508258 h 6118221"/>
              <a:gd name="connsiteX403" fmla="*/ 9845072 w 12153163"/>
              <a:gd name="connsiteY403" fmla="*/ 3444104 h 6118221"/>
              <a:gd name="connsiteX404" fmla="*/ 10142568 w 12153163"/>
              <a:gd name="connsiteY404" fmla="*/ 2663430 h 6118221"/>
              <a:gd name="connsiteX405" fmla="*/ 10174443 w 12153163"/>
              <a:gd name="connsiteY405" fmla="*/ 2661608 h 6118221"/>
              <a:gd name="connsiteX406" fmla="*/ 10177074 w 12153163"/>
              <a:gd name="connsiteY406" fmla="*/ 2660496 h 6118221"/>
              <a:gd name="connsiteX407" fmla="*/ 10940849 w 12153163"/>
              <a:gd name="connsiteY407" fmla="*/ 3958246 h 6118221"/>
              <a:gd name="connsiteX408" fmla="*/ 10926885 w 12153163"/>
              <a:gd name="connsiteY408" fmla="*/ 3972918 h 6118221"/>
              <a:gd name="connsiteX409" fmla="*/ 10557646 w 12153163"/>
              <a:gd name="connsiteY409" fmla="*/ 3278862 h 6118221"/>
              <a:gd name="connsiteX410" fmla="*/ 10603990 w 12153163"/>
              <a:gd name="connsiteY410" fmla="*/ 3285439 h 6118221"/>
              <a:gd name="connsiteX411" fmla="*/ 10866374 w 12153163"/>
              <a:gd name="connsiteY411" fmla="*/ 3803325 h 6118221"/>
              <a:gd name="connsiteX412" fmla="*/ 11070574 w 12153163"/>
              <a:gd name="connsiteY412" fmla="*/ 2576610 h 6118221"/>
              <a:gd name="connsiteX413" fmla="*/ 10581021 w 12153163"/>
              <a:gd name="connsiteY413" fmla="*/ 2590371 h 6118221"/>
              <a:gd name="connsiteX414" fmla="*/ 10571813 w 12153163"/>
              <a:gd name="connsiteY414" fmla="*/ 2107497 h 6118221"/>
              <a:gd name="connsiteX415" fmla="*/ 10582741 w 12153163"/>
              <a:gd name="connsiteY415" fmla="*/ 2104664 h 6118221"/>
              <a:gd name="connsiteX416" fmla="*/ 10598628 w 12153163"/>
              <a:gd name="connsiteY416" fmla="*/ 2095557 h 6118221"/>
              <a:gd name="connsiteX417" fmla="*/ 11080693 w 12153163"/>
              <a:gd name="connsiteY417" fmla="*/ 2549795 h 6118221"/>
              <a:gd name="connsiteX418" fmla="*/ 11070574 w 12153163"/>
              <a:gd name="connsiteY418" fmla="*/ 2576913 h 6118221"/>
              <a:gd name="connsiteX419" fmla="*/ 10511807 w 12153163"/>
              <a:gd name="connsiteY419" fmla="*/ 2071878 h 6118221"/>
              <a:gd name="connsiteX420" fmla="*/ 10525569 w 12153163"/>
              <a:gd name="connsiteY420" fmla="*/ 2092723 h 6118221"/>
              <a:gd name="connsiteX421" fmla="*/ 10201763 w 12153163"/>
              <a:gd name="connsiteY421" fmla="*/ 2533908 h 6118221"/>
              <a:gd name="connsiteX422" fmla="*/ 10485903 w 12153163"/>
              <a:gd name="connsiteY422" fmla="*/ 1977975 h 6118221"/>
              <a:gd name="connsiteX423" fmla="*/ 10521421 w 12153163"/>
              <a:gd name="connsiteY423" fmla="*/ 2017034 h 6118221"/>
              <a:gd name="connsiteX424" fmla="*/ 10511807 w 12153163"/>
              <a:gd name="connsiteY424" fmla="*/ 2072182 h 6118221"/>
              <a:gd name="connsiteX425" fmla="*/ 10174038 w 12153163"/>
              <a:gd name="connsiteY425" fmla="*/ 2557586 h 6118221"/>
              <a:gd name="connsiteX426" fmla="*/ 10142568 w 12153163"/>
              <a:gd name="connsiteY426" fmla="*/ 2555967 h 6118221"/>
              <a:gd name="connsiteX427" fmla="*/ 9525315 w 12153163"/>
              <a:gd name="connsiteY427" fmla="*/ 932995 h 6118221"/>
              <a:gd name="connsiteX428" fmla="*/ 9527035 w 12153163"/>
              <a:gd name="connsiteY428" fmla="*/ 928037 h 6118221"/>
              <a:gd name="connsiteX429" fmla="*/ 9530577 w 12153163"/>
              <a:gd name="connsiteY429" fmla="*/ 925810 h 6118221"/>
              <a:gd name="connsiteX430" fmla="*/ 10475886 w 12153163"/>
              <a:gd name="connsiteY430" fmla="*/ 1966945 h 6118221"/>
              <a:gd name="connsiteX431" fmla="*/ 8893389 w 12153163"/>
              <a:gd name="connsiteY431" fmla="*/ 1651539 h 6118221"/>
              <a:gd name="connsiteX432" fmla="*/ 8915650 w 12153163"/>
              <a:gd name="connsiteY432" fmla="*/ 1674306 h 6118221"/>
              <a:gd name="connsiteX433" fmla="*/ 8645880 w 12153163"/>
              <a:gd name="connsiteY433" fmla="*/ 2355916 h 6118221"/>
              <a:gd name="connsiteX434" fmla="*/ 7917926 w 12153163"/>
              <a:gd name="connsiteY434" fmla="*/ 2036563 h 6118221"/>
              <a:gd name="connsiteX435" fmla="*/ 7918837 w 12153163"/>
              <a:gd name="connsiteY435" fmla="*/ 2008838 h 6118221"/>
              <a:gd name="connsiteX436" fmla="*/ 7912664 w 12153163"/>
              <a:gd name="connsiteY436" fmla="*/ 2049516 h 6118221"/>
              <a:gd name="connsiteX437" fmla="*/ 8640618 w 12153163"/>
              <a:gd name="connsiteY437" fmla="*/ 2369172 h 6118221"/>
              <a:gd name="connsiteX438" fmla="*/ 8321671 w 12153163"/>
              <a:gd name="connsiteY438" fmla="*/ 3174840 h 6118221"/>
              <a:gd name="connsiteX439" fmla="*/ 8295968 w 12153163"/>
              <a:gd name="connsiteY439" fmla="*/ 3174840 h 6118221"/>
              <a:gd name="connsiteX440" fmla="*/ 7891212 w 12153163"/>
              <a:gd name="connsiteY440" fmla="*/ 2070259 h 6118221"/>
              <a:gd name="connsiteX441" fmla="*/ 7912664 w 12153163"/>
              <a:gd name="connsiteY441" fmla="*/ 2049516 h 6118221"/>
              <a:gd name="connsiteX442" fmla="*/ 5975095 w 12153163"/>
              <a:gd name="connsiteY442" fmla="*/ 2957182 h 6118221"/>
              <a:gd name="connsiteX443" fmla="*/ 5980155 w 12153163"/>
              <a:gd name="connsiteY443" fmla="*/ 2967301 h 6118221"/>
              <a:gd name="connsiteX444" fmla="*/ 5666469 w 12153163"/>
              <a:gd name="connsiteY444" fmla="*/ 3214911 h 6118221"/>
              <a:gd name="connsiteX445" fmla="*/ 4996597 w 12153163"/>
              <a:gd name="connsiteY445" fmla="*/ 2683567 h 6118221"/>
              <a:gd name="connsiteX446" fmla="*/ 5000341 w 12153163"/>
              <a:gd name="connsiteY446" fmla="*/ 2675876 h 6118221"/>
              <a:gd name="connsiteX447" fmla="*/ 5971756 w 12153163"/>
              <a:gd name="connsiteY447" fmla="*/ 2931885 h 6118221"/>
              <a:gd name="connsiteX448" fmla="*/ 5975095 w 12153163"/>
              <a:gd name="connsiteY448" fmla="*/ 2957182 h 6118221"/>
              <a:gd name="connsiteX449" fmla="*/ 4927484 w 12153163"/>
              <a:gd name="connsiteY449" fmla="*/ 2705626 h 6118221"/>
              <a:gd name="connsiteX450" fmla="*/ 4670667 w 12153163"/>
              <a:gd name="connsiteY450" fmla="*/ 3596090 h 6118221"/>
              <a:gd name="connsiteX451" fmla="*/ 3791637 w 12153163"/>
              <a:gd name="connsiteY451" fmla="*/ 3409902 h 6118221"/>
              <a:gd name="connsiteX452" fmla="*/ 3788399 w 12153163"/>
              <a:gd name="connsiteY452" fmla="*/ 3386426 h 6118221"/>
              <a:gd name="connsiteX453" fmla="*/ 3786881 w 12153163"/>
              <a:gd name="connsiteY453" fmla="*/ 3382682 h 6118221"/>
              <a:gd name="connsiteX454" fmla="*/ 4906639 w 12153163"/>
              <a:gd name="connsiteY454" fmla="*/ 2690144 h 6118221"/>
              <a:gd name="connsiteX455" fmla="*/ 4927484 w 12153163"/>
              <a:gd name="connsiteY455" fmla="*/ 2705626 h 6118221"/>
              <a:gd name="connsiteX456" fmla="*/ 4473348 w 12153163"/>
              <a:gd name="connsiteY456" fmla="*/ 4331937 h 6118221"/>
              <a:gd name="connsiteX457" fmla="*/ 4680583 w 12153163"/>
              <a:gd name="connsiteY457" fmla="*/ 3613494 h 6118221"/>
              <a:gd name="connsiteX458" fmla="*/ 5022097 w 12153163"/>
              <a:gd name="connsiteY458" fmla="*/ 3685946 h 6118221"/>
              <a:gd name="connsiteX459" fmla="*/ 5025233 w 12153163"/>
              <a:gd name="connsiteY459" fmla="*/ 3709422 h 6118221"/>
              <a:gd name="connsiteX460" fmla="*/ 5035352 w 12153163"/>
              <a:gd name="connsiteY460" fmla="*/ 3726320 h 6118221"/>
              <a:gd name="connsiteX461" fmla="*/ 4484276 w 12153163"/>
              <a:gd name="connsiteY461" fmla="*/ 4337705 h 6118221"/>
              <a:gd name="connsiteX462" fmla="*/ 4473348 w 12153163"/>
              <a:gd name="connsiteY462" fmla="*/ 4331937 h 6118221"/>
              <a:gd name="connsiteX463" fmla="*/ 5118935 w 12153163"/>
              <a:gd name="connsiteY463" fmla="*/ 3726017 h 6118221"/>
              <a:gd name="connsiteX464" fmla="*/ 5131988 w 12153163"/>
              <a:gd name="connsiteY464" fmla="*/ 3695660 h 6118221"/>
              <a:gd name="connsiteX465" fmla="*/ 5830193 w 12153163"/>
              <a:gd name="connsiteY465" fmla="*/ 3676737 h 6118221"/>
              <a:gd name="connsiteX466" fmla="*/ 6184354 w 12153163"/>
              <a:gd name="connsiteY466" fmla="*/ 3666618 h 6118221"/>
              <a:gd name="connsiteX467" fmla="*/ 6184962 w 12153163"/>
              <a:gd name="connsiteY467" fmla="*/ 3668541 h 6118221"/>
              <a:gd name="connsiteX468" fmla="*/ 6193259 w 12153163"/>
              <a:gd name="connsiteY468" fmla="*/ 3683518 h 6118221"/>
              <a:gd name="connsiteX469" fmla="*/ 5609600 w 12153163"/>
              <a:gd name="connsiteY469" fmla="*/ 4272843 h 6118221"/>
              <a:gd name="connsiteX470" fmla="*/ 6275222 w 12153163"/>
              <a:gd name="connsiteY470" fmla="*/ 3689690 h 6118221"/>
              <a:gd name="connsiteX471" fmla="*/ 6291311 w 12153163"/>
              <a:gd name="connsiteY471" fmla="*/ 3640107 h 6118221"/>
              <a:gd name="connsiteX472" fmla="*/ 6882863 w 12153163"/>
              <a:gd name="connsiteY472" fmla="*/ 3434997 h 6118221"/>
              <a:gd name="connsiteX473" fmla="*/ 6910386 w 12153163"/>
              <a:gd name="connsiteY473" fmla="*/ 3464443 h 6118221"/>
              <a:gd name="connsiteX474" fmla="*/ 6664901 w 12153163"/>
              <a:gd name="connsiteY474" fmla="*/ 4216177 h 6118221"/>
              <a:gd name="connsiteX475" fmla="*/ 6989112 w 12153163"/>
              <a:gd name="connsiteY475" fmla="*/ 3409902 h 6118221"/>
              <a:gd name="connsiteX476" fmla="*/ 7917926 w 12153163"/>
              <a:gd name="connsiteY476" fmla="*/ 3287159 h 6118221"/>
              <a:gd name="connsiteX477" fmla="*/ 8254582 w 12153163"/>
              <a:gd name="connsiteY477" fmla="*/ 3242636 h 6118221"/>
              <a:gd name="connsiteX478" fmla="*/ 8256100 w 12153163"/>
              <a:gd name="connsiteY478" fmla="*/ 3247392 h 6118221"/>
              <a:gd name="connsiteX479" fmla="*/ 8326224 w 12153163"/>
              <a:gd name="connsiteY479" fmla="*/ 3280481 h 6118221"/>
              <a:gd name="connsiteX480" fmla="*/ 8579196 w 12153163"/>
              <a:gd name="connsiteY480" fmla="*/ 3782177 h 6118221"/>
              <a:gd name="connsiteX481" fmla="*/ 8555822 w 12153163"/>
              <a:gd name="connsiteY481" fmla="*/ 3807676 h 6118221"/>
              <a:gd name="connsiteX482" fmla="*/ 6988808 w 12153163"/>
              <a:gd name="connsiteY482" fmla="*/ 3417086 h 6118221"/>
              <a:gd name="connsiteX483" fmla="*/ 6989112 w 12153163"/>
              <a:gd name="connsiteY483" fmla="*/ 3409902 h 6118221"/>
              <a:gd name="connsiteX484" fmla="*/ 8592857 w 12153163"/>
              <a:gd name="connsiteY484" fmla="*/ 3776814 h 6118221"/>
              <a:gd name="connsiteX485" fmla="*/ 8339176 w 12153163"/>
              <a:gd name="connsiteY485" fmla="*/ 3274005 h 6118221"/>
              <a:gd name="connsiteX486" fmla="*/ 8362045 w 12153163"/>
              <a:gd name="connsiteY486" fmla="*/ 3240208 h 6118221"/>
              <a:gd name="connsiteX487" fmla="*/ 8765081 w 12153163"/>
              <a:gd name="connsiteY487" fmla="*/ 3275422 h 6118221"/>
              <a:gd name="connsiteX488" fmla="*/ 8618964 w 12153163"/>
              <a:gd name="connsiteY488" fmla="*/ 3776409 h 6118221"/>
              <a:gd name="connsiteX489" fmla="*/ 8592857 w 12153163"/>
              <a:gd name="connsiteY489" fmla="*/ 3776814 h 6118221"/>
              <a:gd name="connsiteX490" fmla="*/ 8986382 w 12153163"/>
              <a:gd name="connsiteY490" fmla="*/ 2568009 h 6118221"/>
              <a:gd name="connsiteX491" fmla="*/ 8997614 w 12153163"/>
              <a:gd name="connsiteY491" fmla="*/ 2568616 h 6118221"/>
              <a:gd name="connsiteX492" fmla="*/ 9031816 w 12153163"/>
              <a:gd name="connsiteY492" fmla="*/ 3233125 h 6118221"/>
              <a:gd name="connsiteX493" fmla="*/ 9025845 w 12153163"/>
              <a:gd name="connsiteY493" fmla="*/ 3234845 h 6118221"/>
              <a:gd name="connsiteX494" fmla="*/ 8990025 w 12153163"/>
              <a:gd name="connsiteY494" fmla="*/ 3280886 h 6118221"/>
              <a:gd name="connsiteX495" fmla="*/ 8783599 w 12153163"/>
              <a:gd name="connsiteY495" fmla="*/ 3262773 h 6118221"/>
              <a:gd name="connsiteX496" fmla="*/ 9096779 w 12153163"/>
              <a:gd name="connsiteY496" fmla="*/ 3267731 h 6118221"/>
              <a:gd name="connsiteX497" fmla="*/ 9095261 w 12153163"/>
              <a:gd name="connsiteY497" fmla="*/ 3264291 h 6118221"/>
              <a:gd name="connsiteX498" fmla="*/ 9440417 w 12153163"/>
              <a:gd name="connsiteY498" fmla="*/ 3053919 h 6118221"/>
              <a:gd name="connsiteX499" fmla="*/ 9778287 w 12153163"/>
              <a:gd name="connsiteY499" fmla="*/ 3455437 h 6118221"/>
              <a:gd name="connsiteX500" fmla="*/ 9768168 w 12153163"/>
              <a:gd name="connsiteY500" fmla="*/ 3471729 h 6118221"/>
              <a:gd name="connsiteX501" fmla="*/ 9100320 w 12153163"/>
              <a:gd name="connsiteY501" fmla="*/ 3293939 h 6118221"/>
              <a:gd name="connsiteX502" fmla="*/ 9096779 w 12153163"/>
              <a:gd name="connsiteY502" fmla="*/ 3267731 h 6118221"/>
              <a:gd name="connsiteX503" fmla="*/ 10646794 w 12153163"/>
              <a:gd name="connsiteY503" fmla="*/ 4375246 h 6118221"/>
              <a:gd name="connsiteX504" fmla="*/ 10898350 w 12153163"/>
              <a:gd name="connsiteY504" fmla="*/ 4640362 h 6118221"/>
              <a:gd name="connsiteX505" fmla="*/ 10886814 w 12153163"/>
              <a:gd name="connsiteY505" fmla="*/ 4684581 h 6118221"/>
              <a:gd name="connsiteX506" fmla="*/ 10192657 w 12153163"/>
              <a:gd name="connsiteY506" fmla="*/ 4899911 h 6118221"/>
              <a:gd name="connsiteX507" fmla="*/ 10185068 w 12153163"/>
              <a:gd name="connsiteY507" fmla="*/ 4886757 h 6118221"/>
              <a:gd name="connsiteX508" fmla="*/ 10891064 w 12153163"/>
              <a:gd name="connsiteY508" fmla="*/ 4698140 h 6118221"/>
              <a:gd name="connsiteX509" fmla="*/ 10964326 w 12153163"/>
              <a:gd name="connsiteY509" fmla="*/ 4725239 h 6118221"/>
              <a:gd name="connsiteX510" fmla="*/ 10995795 w 12153163"/>
              <a:gd name="connsiteY510" fmla="*/ 4683873 h 6118221"/>
              <a:gd name="connsiteX511" fmla="*/ 11813706 w 12153163"/>
              <a:gd name="connsiteY511" fmla="*/ 4708159 h 6118221"/>
              <a:gd name="connsiteX512" fmla="*/ 10221293 w 12153163"/>
              <a:gd name="connsiteY512" fmla="*/ 4906084 h 6118221"/>
              <a:gd name="connsiteX513" fmla="*/ 11852360 w 12153163"/>
              <a:gd name="connsiteY513" fmla="*/ 4694903 h 6118221"/>
              <a:gd name="connsiteX514" fmla="*/ 10996098 w 12153163"/>
              <a:gd name="connsiteY514" fmla="*/ 4669606 h 6118221"/>
              <a:gd name="connsiteX515" fmla="*/ 10978997 w 12153163"/>
              <a:gd name="connsiteY515" fmla="*/ 4634897 h 6118221"/>
              <a:gd name="connsiteX516" fmla="*/ 11268499 w 12153163"/>
              <a:gd name="connsiteY516" fmla="*/ 4233581 h 6118221"/>
              <a:gd name="connsiteX517" fmla="*/ 11858836 w 12153163"/>
              <a:gd name="connsiteY517" fmla="*/ 4676588 h 6118221"/>
              <a:gd name="connsiteX518" fmla="*/ 11852360 w 12153163"/>
              <a:gd name="connsiteY518" fmla="*/ 4695105 h 6118221"/>
              <a:gd name="connsiteX519" fmla="*/ 10967462 w 12153163"/>
              <a:gd name="connsiteY519" fmla="*/ 4626600 h 6118221"/>
              <a:gd name="connsiteX520" fmla="*/ 10951069 w 12153163"/>
              <a:gd name="connsiteY520" fmla="*/ 4620832 h 6118221"/>
              <a:gd name="connsiteX521" fmla="*/ 10978997 w 12153163"/>
              <a:gd name="connsiteY521" fmla="*/ 4057715 h 6118221"/>
              <a:gd name="connsiteX522" fmla="*/ 11012592 w 12153163"/>
              <a:gd name="connsiteY522" fmla="*/ 4041423 h 6118221"/>
              <a:gd name="connsiteX523" fmla="*/ 11257166 w 12153163"/>
              <a:gd name="connsiteY523" fmla="*/ 4225081 h 6118221"/>
              <a:gd name="connsiteX524" fmla="*/ 11021194 w 12153163"/>
              <a:gd name="connsiteY524" fmla="*/ 4029584 h 6118221"/>
              <a:gd name="connsiteX525" fmla="*/ 11024938 w 12153163"/>
              <a:gd name="connsiteY525" fmla="*/ 3983341 h 6118221"/>
              <a:gd name="connsiteX526" fmla="*/ 11020991 w 12153163"/>
              <a:gd name="connsiteY526" fmla="*/ 3974841 h 6118221"/>
              <a:gd name="connsiteX527" fmla="*/ 11937663 w 12153163"/>
              <a:gd name="connsiteY527" fmla="*/ 3276636 h 6118221"/>
              <a:gd name="connsiteX528" fmla="*/ 11939181 w 12153163"/>
              <a:gd name="connsiteY528" fmla="*/ 3278053 h 6118221"/>
              <a:gd name="connsiteX529" fmla="*/ 11265463 w 12153163"/>
              <a:gd name="connsiteY529" fmla="*/ 4213344 h 6118221"/>
              <a:gd name="connsiteX530" fmla="*/ 11925014 w 12153163"/>
              <a:gd name="connsiteY530" fmla="*/ 3257916 h 6118221"/>
              <a:gd name="connsiteX531" fmla="*/ 11929062 w 12153163"/>
              <a:gd name="connsiteY531" fmla="*/ 3266416 h 6118221"/>
              <a:gd name="connsiteX532" fmla="*/ 11012390 w 12153163"/>
              <a:gd name="connsiteY532" fmla="*/ 3964621 h 6118221"/>
              <a:gd name="connsiteX533" fmla="*/ 10985979 w 12153163"/>
              <a:gd name="connsiteY533" fmla="*/ 3949746 h 6118221"/>
              <a:gd name="connsiteX534" fmla="*/ 11061871 w 12153163"/>
              <a:gd name="connsiteY534" fmla="*/ 3242535 h 6118221"/>
              <a:gd name="connsiteX535" fmla="*/ 11921978 w 12153163"/>
              <a:gd name="connsiteY535" fmla="*/ 3246178 h 6118221"/>
              <a:gd name="connsiteX536" fmla="*/ 11925014 w 12153163"/>
              <a:gd name="connsiteY536" fmla="*/ 3257916 h 6118221"/>
              <a:gd name="connsiteX537" fmla="*/ 10971813 w 12153163"/>
              <a:gd name="connsiteY537" fmla="*/ 3947823 h 6118221"/>
              <a:gd name="connsiteX538" fmla="*/ 10956635 w 12153163"/>
              <a:gd name="connsiteY538" fmla="*/ 3950353 h 6118221"/>
              <a:gd name="connsiteX539" fmla="*/ 10616943 w 12153163"/>
              <a:gd name="connsiteY539" fmla="*/ 3279874 h 6118221"/>
              <a:gd name="connsiteX540" fmla="*/ 10642544 w 12153163"/>
              <a:gd name="connsiteY540" fmla="*/ 3240309 h 6118221"/>
              <a:gd name="connsiteX541" fmla="*/ 11047300 w 12153163"/>
              <a:gd name="connsiteY541" fmla="*/ 3242029 h 6118221"/>
              <a:gd name="connsiteX542" fmla="*/ 10642645 w 12153163"/>
              <a:gd name="connsiteY542" fmla="*/ 3226041 h 6118221"/>
              <a:gd name="connsiteX543" fmla="*/ 10639710 w 12153163"/>
              <a:gd name="connsiteY543" fmla="*/ 3213899 h 6118221"/>
              <a:gd name="connsiteX544" fmla="*/ 10628276 w 12153163"/>
              <a:gd name="connsiteY544" fmla="*/ 3195280 h 6118221"/>
              <a:gd name="connsiteX545" fmla="*/ 11096073 w 12153163"/>
              <a:gd name="connsiteY545" fmla="*/ 2629228 h 6118221"/>
              <a:gd name="connsiteX546" fmla="*/ 11112567 w 12153163"/>
              <a:gd name="connsiteY546" fmla="*/ 2636210 h 6118221"/>
              <a:gd name="connsiteX547" fmla="*/ 11049121 w 12153163"/>
              <a:gd name="connsiteY547" fmla="*/ 3227863 h 6118221"/>
              <a:gd name="connsiteX548" fmla="*/ 10544693 w 12153163"/>
              <a:gd name="connsiteY548" fmla="*/ 2001653 h 6118221"/>
              <a:gd name="connsiteX549" fmla="*/ 10532146 w 12153163"/>
              <a:gd name="connsiteY549" fmla="*/ 2008230 h 6118221"/>
              <a:gd name="connsiteX550" fmla="*/ 10492986 w 12153163"/>
              <a:gd name="connsiteY550" fmla="*/ 1965124 h 6118221"/>
              <a:gd name="connsiteX551" fmla="*/ 10881248 w 12153163"/>
              <a:gd name="connsiteY551" fmla="*/ 1205295 h 6118221"/>
              <a:gd name="connsiteX552" fmla="*/ 10576670 w 12153163"/>
              <a:gd name="connsiteY552" fmla="*/ 1999832 h 6118221"/>
              <a:gd name="connsiteX553" fmla="*/ 10544693 w 12153163"/>
              <a:gd name="connsiteY553" fmla="*/ 2001249 h 6118221"/>
              <a:gd name="connsiteX554" fmla="*/ 10882767 w 12153163"/>
              <a:gd name="connsiteY554" fmla="*/ 1067880 h 6118221"/>
              <a:gd name="connsiteX555" fmla="*/ 9554660 w 12153163"/>
              <a:gd name="connsiteY555" fmla="*/ 881186 h 6118221"/>
              <a:gd name="connsiteX556" fmla="*/ 9552029 w 12153163"/>
              <a:gd name="connsiteY556" fmla="*/ 863984 h 6118221"/>
              <a:gd name="connsiteX557" fmla="*/ 10306798 w 12153163"/>
              <a:gd name="connsiteY557" fmla="*/ 514477 h 6118221"/>
              <a:gd name="connsiteX558" fmla="*/ 10890660 w 12153163"/>
              <a:gd name="connsiteY558" fmla="*/ 1050779 h 6118221"/>
              <a:gd name="connsiteX559" fmla="*/ 10882767 w 12153163"/>
              <a:gd name="connsiteY559" fmla="*/ 1067880 h 6118221"/>
              <a:gd name="connsiteX560" fmla="*/ 9460756 w 12153163"/>
              <a:gd name="connsiteY560" fmla="*/ 919739 h 6118221"/>
              <a:gd name="connsiteX561" fmla="*/ 8969584 w 12153163"/>
              <a:gd name="connsiteY561" fmla="*/ 1577468 h 6118221"/>
              <a:gd name="connsiteX562" fmla="*/ 8894492 w 12153163"/>
              <a:gd name="connsiteY562" fmla="*/ 1598536 h 6118221"/>
              <a:gd name="connsiteX563" fmla="*/ 8887723 w 12153163"/>
              <a:gd name="connsiteY563" fmla="*/ 1631301 h 6118221"/>
              <a:gd name="connsiteX564" fmla="*/ 8705582 w 12153163"/>
              <a:gd name="connsiteY564" fmla="*/ 1442887 h 6118221"/>
              <a:gd name="connsiteX565" fmla="*/ 9458530 w 12153163"/>
              <a:gd name="connsiteY565" fmla="*/ 917311 h 6118221"/>
              <a:gd name="connsiteX566" fmla="*/ 8877806 w 12153163"/>
              <a:gd name="connsiteY566" fmla="*/ 1642128 h 6118221"/>
              <a:gd name="connsiteX567" fmla="*/ 7914385 w 12153163"/>
              <a:gd name="connsiteY567" fmla="*/ 1995481 h 6118221"/>
              <a:gd name="connsiteX568" fmla="*/ 8693541 w 12153163"/>
              <a:gd name="connsiteY568" fmla="*/ 1451488 h 6118221"/>
              <a:gd name="connsiteX569" fmla="*/ 7877451 w 12153163"/>
              <a:gd name="connsiteY569" fmla="*/ 2074813 h 6118221"/>
              <a:gd name="connsiteX570" fmla="*/ 8282207 w 12153163"/>
              <a:gd name="connsiteY570" fmla="*/ 3179393 h 6118221"/>
              <a:gd name="connsiteX571" fmla="*/ 8269660 w 12153163"/>
              <a:gd name="connsiteY571" fmla="*/ 3188399 h 6118221"/>
              <a:gd name="connsiteX572" fmla="*/ 7505277 w 12153163"/>
              <a:gd name="connsiteY572" fmla="*/ 2570032 h 6118221"/>
              <a:gd name="connsiteX573" fmla="*/ 7840719 w 12153163"/>
              <a:gd name="connsiteY573" fmla="*/ 2070462 h 6118221"/>
              <a:gd name="connsiteX574" fmla="*/ 7877451 w 12153163"/>
              <a:gd name="connsiteY574" fmla="*/ 2074813 h 6118221"/>
              <a:gd name="connsiteX575" fmla="*/ 8260957 w 12153163"/>
              <a:gd name="connsiteY575" fmla="*/ 3199530 h 6118221"/>
              <a:gd name="connsiteX576" fmla="*/ 8252862 w 12153163"/>
              <a:gd name="connsiteY576" fmla="*/ 3228470 h 6118221"/>
              <a:gd name="connsiteX577" fmla="*/ 7557592 w 12153163"/>
              <a:gd name="connsiteY577" fmla="*/ 3320451 h 6118221"/>
              <a:gd name="connsiteX578" fmla="*/ 7353392 w 12153163"/>
              <a:gd name="connsiteY578" fmla="*/ 3347367 h 6118221"/>
              <a:gd name="connsiteX579" fmla="*/ 6986075 w 12153163"/>
              <a:gd name="connsiteY579" fmla="*/ 3395938 h 6118221"/>
              <a:gd name="connsiteX580" fmla="*/ 6986075 w 12153163"/>
              <a:gd name="connsiteY580" fmla="*/ 3395938 h 6118221"/>
              <a:gd name="connsiteX581" fmla="*/ 6967760 w 12153163"/>
              <a:gd name="connsiteY581" fmla="*/ 3371147 h 6118221"/>
              <a:gd name="connsiteX582" fmla="*/ 7497384 w 12153163"/>
              <a:gd name="connsiteY582" fmla="*/ 2581871 h 6118221"/>
              <a:gd name="connsiteX583" fmla="*/ 6955314 w 12153163"/>
              <a:gd name="connsiteY583" fmla="*/ 3363355 h 6118221"/>
              <a:gd name="connsiteX584" fmla="*/ 6940035 w 12153163"/>
              <a:gd name="connsiteY584" fmla="*/ 3359408 h 6118221"/>
              <a:gd name="connsiteX585" fmla="*/ 6941451 w 12153163"/>
              <a:gd name="connsiteY585" fmla="*/ 3143370 h 6118221"/>
              <a:gd name="connsiteX586" fmla="*/ 6948029 w 12153163"/>
              <a:gd name="connsiteY586" fmla="*/ 2177823 h 6118221"/>
              <a:gd name="connsiteX587" fmla="*/ 6960374 w 12153163"/>
              <a:gd name="connsiteY587" fmla="*/ 2174889 h 6118221"/>
              <a:gd name="connsiteX588" fmla="*/ 6979499 w 12153163"/>
              <a:gd name="connsiteY588" fmla="*/ 2162949 h 6118221"/>
              <a:gd name="connsiteX589" fmla="*/ 7486152 w 12153163"/>
              <a:gd name="connsiteY589" fmla="*/ 2572663 h 6118221"/>
              <a:gd name="connsiteX590" fmla="*/ 6895916 w 12153163"/>
              <a:gd name="connsiteY590" fmla="*/ 2154449 h 6118221"/>
              <a:gd name="connsiteX591" fmla="*/ 6063940 w 12153163"/>
              <a:gd name="connsiteY591" fmla="*/ 2897177 h 6118221"/>
              <a:gd name="connsiteX592" fmla="*/ 6007881 w 12153163"/>
              <a:gd name="connsiteY592" fmla="*/ 2886349 h 6118221"/>
              <a:gd name="connsiteX593" fmla="*/ 5991387 w 12153163"/>
              <a:gd name="connsiteY593" fmla="*/ 2895963 h 6118221"/>
              <a:gd name="connsiteX594" fmla="*/ 5560220 w 12153163"/>
              <a:gd name="connsiteY594" fmla="*/ 2501224 h 6118221"/>
              <a:gd name="connsiteX595" fmla="*/ 6892476 w 12153163"/>
              <a:gd name="connsiteY595" fmla="*/ 2149086 h 6118221"/>
              <a:gd name="connsiteX596" fmla="*/ 6895916 w 12153163"/>
              <a:gd name="connsiteY596" fmla="*/ 2154449 h 6118221"/>
              <a:gd name="connsiteX597" fmla="*/ 5981774 w 12153163"/>
              <a:gd name="connsiteY597" fmla="*/ 2906486 h 6118221"/>
              <a:gd name="connsiteX598" fmla="*/ 5975095 w 12153163"/>
              <a:gd name="connsiteY598" fmla="*/ 2918123 h 6118221"/>
              <a:gd name="connsiteX599" fmla="*/ 5003680 w 12153163"/>
              <a:gd name="connsiteY599" fmla="*/ 2662216 h 6118221"/>
              <a:gd name="connsiteX600" fmla="*/ 5003680 w 12153163"/>
              <a:gd name="connsiteY600" fmla="*/ 2648049 h 6118221"/>
              <a:gd name="connsiteX601" fmla="*/ 5543018 w 12153163"/>
              <a:gd name="connsiteY601" fmla="*/ 2505474 h 6118221"/>
              <a:gd name="connsiteX602" fmla="*/ 5000239 w 12153163"/>
              <a:gd name="connsiteY602" fmla="*/ 2634389 h 6118221"/>
              <a:gd name="connsiteX603" fmla="*/ 4939526 w 12153163"/>
              <a:gd name="connsiteY603" fmla="*/ 2600794 h 6118221"/>
              <a:gd name="connsiteX604" fmla="*/ 4672690 w 12153163"/>
              <a:gd name="connsiteY604" fmla="*/ 1728139 h 6118221"/>
              <a:gd name="connsiteX605" fmla="*/ 4685440 w 12153163"/>
              <a:gd name="connsiteY605" fmla="*/ 1720145 h 6118221"/>
              <a:gd name="connsiteX606" fmla="*/ 5531078 w 12153163"/>
              <a:gd name="connsiteY606" fmla="*/ 2494141 h 6118221"/>
              <a:gd name="connsiteX607" fmla="*/ 4659637 w 12153163"/>
              <a:gd name="connsiteY607" fmla="*/ 1732389 h 6118221"/>
              <a:gd name="connsiteX608" fmla="*/ 4927080 w 12153163"/>
              <a:gd name="connsiteY608" fmla="*/ 2605044 h 6118221"/>
              <a:gd name="connsiteX609" fmla="*/ 4898039 w 12153163"/>
              <a:gd name="connsiteY609" fmla="*/ 2674257 h 6118221"/>
              <a:gd name="connsiteX610" fmla="*/ 4899657 w 12153163"/>
              <a:gd name="connsiteY610" fmla="*/ 2678001 h 6118221"/>
              <a:gd name="connsiteX611" fmla="*/ 3779292 w 12153163"/>
              <a:gd name="connsiteY611" fmla="*/ 3370640 h 6118221"/>
              <a:gd name="connsiteX612" fmla="*/ 3768364 w 12153163"/>
              <a:gd name="connsiteY612" fmla="*/ 3360521 h 6118221"/>
              <a:gd name="connsiteX613" fmla="*/ 4630393 w 12153163"/>
              <a:gd name="connsiteY613" fmla="*/ 1729859 h 6118221"/>
              <a:gd name="connsiteX614" fmla="*/ 4659637 w 12153163"/>
              <a:gd name="connsiteY614" fmla="*/ 1732389 h 6118221"/>
              <a:gd name="connsiteX615" fmla="*/ 3683668 w 12153163"/>
              <a:gd name="connsiteY615" fmla="*/ 3391890 h 6118221"/>
              <a:gd name="connsiteX616" fmla="*/ 2963607 w 12153163"/>
              <a:gd name="connsiteY616" fmla="*/ 3298493 h 6118221"/>
              <a:gd name="connsiteX617" fmla="*/ 2960267 w 12153163"/>
              <a:gd name="connsiteY617" fmla="*/ 3279469 h 6118221"/>
              <a:gd name="connsiteX618" fmla="*/ 2919792 w 12153163"/>
              <a:gd name="connsiteY618" fmla="*/ 3244458 h 6118221"/>
              <a:gd name="connsiteX619" fmla="*/ 2933047 w 12153163"/>
              <a:gd name="connsiteY619" fmla="*/ 3083769 h 6118221"/>
              <a:gd name="connsiteX620" fmla="*/ 2976963 w 12153163"/>
              <a:gd name="connsiteY620" fmla="*/ 3058169 h 6118221"/>
              <a:gd name="connsiteX621" fmla="*/ 3684275 w 12153163"/>
              <a:gd name="connsiteY621" fmla="*/ 3389158 h 6118221"/>
              <a:gd name="connsiteX622" fmla="*/ 3683162 w 12153163"/>
              <a:gd name="connsiteY622" fmla="*/ 3391385 h 6118221"/>
              <a:gd name="connsiteX623" fmla="*/ 2918577 w 12153163"/>
              <a:gd name="connsiteY623" fmla="*/ 3082049 h 6118221"/>
              <a:gd name="connsiteX624" fmla="*/ 2905322 w 12153163"/>
              <a:gd name="connsiteY624" fmla="*/ 3242738 h 6118221"/>
              <a:gd name="connsiteX625" fmla="*/ 2888929 w 12153163"/>
              <a:gd name="connsiteY625" fmla="*/ 3246077 h 6118221"/>
              <a:gd name="connsiteX626" fmla="*/ 2858572 w 12153163"/>
              <a:gd name="connsiteY626" fmla="*/ 3273702 h 6118221"/>
              <a:gd name="connsiteX627" fmla="*/ 2699604 w 12153163"/>
              <a:gd name="connsiteY627" fmla="*/ 3220072 h 6118221"/>
              <a:gd name="connsiteX628" fmla="*/ 2891863 w 12153163"/>
              <a:gd name="connsiteY628" fmla="*/ 3067579 h 6118221"/>
              <a:gd name="connsiteX629" fmla="*/ 2918577 w 12153163"/>
              <a:gd name="connsiteY629" fmla="*/ 3082049 h 6118221"/>
              <a:gd name="connsiteX630" fmla="*/ 2853816 w 12153163"/>
              <a:gd name="connsiteY630" fmla="*/ 3287159 h 6118221"/>
              <a:gd name="connsiteX631" fmla="*/ 2856043 w 12153163"/>
              <a:gd name="connsiteY631" fmla="*/ 3317010 h 6118221"/>
              <a:gd name="connsiteX632" fmla="*/ 2857358 w 12153163"/>
              <a:gd name="connsiteY632" fmla="*/ 3320046 h 6118221"/>
              <a:gd name="connsiteX633" fmla="*/ 1690546 w 12153163"/>
              <a:gd name="connsiteY633" fmla="*/ 4019667 h 6118221"/>
              <a:gd name="connsiteX634" fmla="*/ 2686045 w 12153163"/>
              <a:gd name="connsiteY634" fmla="*/ 3230392 h 6118221"/>
              <a:gd name="connsiteX635" fmla="*/ 1617994 w 12153163"/>
              <a:gd name="connsiteY635" fmla="*/ 4029584 h 6118221"/>
              <a:gd name="connsiteX636" fmla="*/ 1552727 w 12153163"/>
              <a:gd name="connsiteY636" fmla="*/ 4054375 h 6118221"/>
              <a:gd name="connsiteX637" fmla="*/ 1408634 w 12153163"/>
              <a:gd name="connsiteY637" fmla="*/ 3994370 h 6118221"/>
              <a:gd name="connsiteX638" fmla="*/ 2069702 w 12153163"/>
              <a:gd name="connsiteY638" fmla="*/ 3095002 h 6118221"/>
              <a:gd name="connsiteX639" fmla="*/ 1547161 w 12153163"/>
              <a:gd name="connsiteY639" fmla="*/ 4067530 h 6118221"/>
              <a:gd name="connsiteX640" fmla="*/ 1548578 w 12153163"/>
              <a:gd name="connsiteY640" fmla="*/ 4101024 h 6118221"/>
              <a:gd name="connsiteX641" fmla="*/ 1553941 w 12153163"/>
              <a:gd name="connsiteY641" fmla="*/ 4111750 h 6118221"/>
              <a:gd name="connsiteX642" fmla="*/ 947414 w 12153163"/>
              <a:gd name="connsiteY642" fmla="*/ 4621844 h 6118221"/>
              <a:gd name="connsiteX643" fmla="*/ 1399931 w 12153163"/>
              <a:gd name="connsiteY643" fmla="*/ 4006210 h 6118221"/>
              <a:gd name="connsiteX644" fmla="*/ 1396288 w 12153163"/>
              <a:gd name="connsiteY644" fmla="*/ 5431458 h 6118221"/>
              <a:gd name="connsiteX645" fmla="*/ 1393961 w 12153163"/>
              <a:gd name="connsiteY645" fmla="*/ 5422857 h 6118221"/>
              <a:gd name="connsiteX646" fmla="*/ 1356825 w 12153163"/>
              <a:gd name="connsiteY646" fmla="*/ 5388655 h 6118221"/>
              <a:gd name="connsiteX647" fmla="*/ 1453157 w 12153163"/>
              <a:gd name="connsiteY647" fmla="*/ 4887162 h 6118221"/>
              <a:gd name="connsiteX648" fmla="*/ 2416679 w 12153163"/>
              <a:gd name="connsiteY648" fmla="*/ 5264192 h 6118221"/>
              <a:gd name="connsiteX649" fmla="*/ 2416679 w 12153163"/>
              <a:gd name="connsiteY649" fmla="*/ 5275931 h 6118221"/>
              <a:gd name="connsiteX650" fmla="*/ 2176861 w 12153163"/>
              <a:gd name="connsiteY650" fmla="*/ 5312460 h 6118221"/>
              <a:gd name="connsiteX651" fmla="*/ 2452602 w 12153163"/>
              <a:gd name="connsiteY651" fmla="*/ 5217646 h 6118221"/>
              <a:gd name="connsiteX652" fmla="*/ 2438131 w 12153163"/>
              <a:gd name="connsiteY652" fmla="*/ 5225539 h 6118221"/>
              <a:gd name="connsiteX653" fmla="*/ 1638737 w 12153163"/>
              <a:gd name="connsiteY653" fmla="*/ 4122577 h 6118221"/>
              <a:gd name="connsiteX654" fmla="*/ 1651791 w 12153163"/>
              <a:gd name="connsiteY654" fmla="*/ 4103554 h 6118221"/>
              <a:gd name="connsiteX655" fmla="*/ 2659735 w 12153163"/>
              <a:gd name="connsiteY655" fmla="*/ 4376764 h 6118221"/>
              <a:gd name="connsiteX656" fmla="*/ 2472435 w 12153163"/>
              <a:gd name="connsiteY656" fmla="*/ 5214610 h 6118221"/>
              <a:gd name="connsiteX657" fmla="*/ 2452602 w 12153163"/>
              <a:gd name="connsiteY657" fmla="*/ 5217646 h 6118221"/>
              <a:gd name="connsiteX658" fmla="*/ 2902893 w 12153163"/>
              <a:gd name="connsiteY658" fmla="*/ 3353236 h 6118221"/>
              <a:gd name="connsiteX659" fmla="*/ 2908155 w 12153163"/>
              <a:gd name="connsiteY659" fmla="*/ 3353236 h 6118221"/>
              <a:gd name="connsiteX660" fmla="*/ 2957940 w 12153163"/>
              <a:gd name="connsiteY660" fmla="*/ 3724296 h 6118221"/>
              <a:gd name="connsiteX661" fmla="*/ 3052046 w 12153163"/>
              <a:gd name="connsiteY661" fmla="*/ 4425031 h 6118221"/>
              <a:gd name="connsiteX662" fmla="*/ 3047088 w 12153163"/>
              <a:gd name="connsiteY662" fmla="*/ 4426549 h 6118221"/>
              <a:gd name="connsiteX663" fmla="*/ 3014808 w 12153163"/>
              <a:gd name="connsiteY663" fmla="*/ 4458120 h 6118221"/>
              <a:gd name="connsiteX664" fmla="*/ 2676331 w 12153163"/>
              <a:gd name="connsiteY664" fmla="*/ 4366240 h 6118221"/>
              <a:gd name="connsiteX665" fmla="*/ 3117920 w 12153163"/>
              <a:gd name="connsiteY665" fmla="*/ 4459638 h 6118221"/>
              <a:gd name="connsiteX666" fmla="*/ 3101831 w 12153163"/>
              <a:gd name="connsiteY666" fmla="*/ 4436567 h 6118221"/>
              <a:gd name="connsiteX667" fmla="*/ 3532188 w 12153163"/>
              <a:gd name="connsiteY667" fmla="*/ 3746761 h 6118221"/>
              <a:gd name="connsiteX668" fmla="*/ 4403932 w 12153163"/>
              <a:gd name="connsiteY668" fmla="*/ 4361079 h 6118221"/>
              <a:gd name="connsiteX669" fmla="*/ 4398974 w 12153163"/>
              <a:gd name="connsiteY669" fmla="*/ 4381317 h 6118221"/>
              <a:gd name="connsiteX670" fmla="*/ 3120450 w 12153163"/>
              <a:gd name="connsiteY670" fmla="*/ 4468542 h 6118221"/>
              <a:gd name="connsiteX671" fmla="*/ 3117920 w 12153163"/>
              <a:gd name="connsiteY671" fmla="*/ 4459334 h 6118221"/>
              <a:gd name="connsiteX672" fmla="*/ 4506032 w 12153163"/>
              <a:gd name="connsiteY672" fmla="*/ 4365127 h 6118221"/>
              <a:gd name="connsiteX673" fmla="*/ 4495002 w 12153163"/>
              <a:gd name="connsiteY673" fmla="*/ 4346913 h 6118221"/>
              <a:gd name="connsiteX674" fmla="*/ 5045674 w 12153163"/>
              <a:gd name="connsiteY674" fmla="*/ 3735933 h 6118221"/>
              <a:gd name="connsiteX675" fmla="*/ 5076638 w 12153163"/>
              <a:gd name="connsiteY675" fmla="*/ 3746052 h 6118221"/>
              <a:gd name="connsiteX676" fmla="*/ 5186326 w 12153163"/>
              <a:gd name="connsiteY676" fmla="*/ 4644207 h 6118221"/>
              <a:gd name="connsiteX677" fmla="*/ 5180964 w 12153163"/>
              <a:gd name="connsiteY677" fmla="*/ 4645826 h 6118221"/>
              <a:gd name="connsiteX678" fmla="*/ 5152226 w 12153163"/>
              <a:gd name="connsiteY678" fmla="*/ 4670010 h 6118221"/>
              <a:gd name="connsiteX679" fmla="*/ 4507853 w 12153163"/>
              <a:gd name="connsiteY679" fmla="*/ 4398318 h 6118221"/>
              <a:gd name="connsiteX680" fmla="*/ 4506032 w 12153163"/>
              <a:gd name="connsiteY680" fmla="*/ 4365127 h 6118221"/>
              <a:gd name="connsiteX681" fmla="*/ 5251897 w 12153163"/>
              <a:gd name="connsiteY681" fmla="*/ 4678308 h 6118221"/>
              <a:gd name="connsiteX682" fmla="*/ 5243600 w 12153163"/>
              <a:gd name="connsiteY682" fmla="*/ 4663433 h 6118221"/>
              <a:gd name="connsiteX683" fmla="*/ 5609196 w 12153163"/>
              <a:gd name="connsiteY683" fmla="*/ 4294295 h 6118221"/>
              <a:gd name="connsiteX684" fmla="*/ 6330775 w 12153163"/>
              <a:gd name="connsiteY684" fmla="*/ 5098850 h 6118221"/>
              <a:gd name="connsiteX685" fmla="*/ 6323793 w 12153163"/>
              <a:gd name="connsiteY685" fmla="*/ 5108969 h 6118221"/>
              <a:gd name="connsiteX686" fmla="*/ 5253819 w 12153163"/>
              <a:gd name="connsiteY686" fmla="*/ 4709170 h 6118221"/>
              <a:gd name="connsiteX687" fmla="*/ 5251897 w 12153163"/>
              <a:gd name="connsiteY687" fmla="*/ 4677802 h 6118221"/>
              <a:gd name="connsiteX688" fmla="*/ 5619214 w 12153163"/>
              <a:gd name="connsiteY688" fmla="*/ 4284176 h 6118221"/>
              <a:gd name="connsiteX689" fmla="*/ 6203479 w 12153163"/>
              <a:gd name="connsiteY689" fmla="*/ 3694244 h 6118221"/>
              <a:gd name="connsiteX690" fmla="*/ 6234848 w 12153163"/>
              <a:gd name="connsiteY690" fmla="*/ 3705577 h 6118221"/>
              <a:gd name="connsiteX691" fmla="*/ 6360525 w 12153163"/>
              <a:gd name="connsiteY691" fmla="*/ 5080534 h 6118221"/>
              <a:gd name="connsiteX692" fmla="*/ 6353543 w 12153163"/>
              <a:gd name="connsiteY692" fmla="*/ 5082558 h 6118221"/>
              <a:gd name="connsiteX693" fmla="*/ 6341299 w 12153163"/>
              <a:gd name="connsiteY693" fmla="*/ 5088933 h 6118221"/>
              <a:gd name="connsiteX694" fmla="*/ 6669860 w 12153163"/>
              <a:gd name="connsiteY694" fmla="*/ 4247343 h 6118221"/>
              <a:gd name="connsiteX695" fmla="*/ 6725817 w 12153163"/>
              <a:gd name="connsiteY695" fmla="*/ 4322932 h 6118221"/>
              <a:gd name="connsiteX696" fmla="*/ 6724380 w 12153163"/>
              <a:gd name="connsiteY696" fmla="*/ 4401049 h 6118221"/>
              <a:gd name="connsiteX697" fmla="*/ 6733002 w 12153163"/>
              <a:gd name="connsiteY697" fmla="*/ 4408335 h 6118221"/>
              <a:gd name="connsiteX698" fmla="*/ 6408083 w 12153163"/>
              <a:gd name="connsiteY698" fmla="*/ 5049267 h 6118221"/>
              <a:gd name="connsiteX699" fmla="*/ 6781168 w 12153163"/>
              <a:gd name="connsiteY699" fmla="*/ 4310080 h 6118221"/>
              <a:gd name="connsiteX700" fmla="*/ 6931838 w 12153163"/>
              <a:gd name="connsiteY700" fmla="*/ 3470211 h 6118221"/>
              <a:gd name="connsiteX701" fmla="*/ 6953594 w 12153163"/>
              <a:gd name="connsiteY701" fmla="*/ 3466871 h 6118221"/>
              <a:gd name="connsiteX702" fmla="*/ 6987189 w 12153163"/>
              <a:gd name="connsiteY702" fmla="*/ 3431455 h 6118221"/>
              <a:gd name="connsiteX703" fmla="*/ 8552685 w 12153163"/>
              <a:gd name="connsiteY703" fmla="*/ 3821742 h 6118221"/>
              <a:gd name="connsiteX704" fmla="*/ 8553292 w 12153163"/>
              <a:gd name="connsiteY704" fmla="*/ 3842890 h 6118221"/>
              <a:gd name="connsiteX705" fmla="*/ 6814965 w 12153163"/>
              <a:gd name="connsiteY705" fmla="*/ 4340336 h 6118221"/>
              <a:gd name="connsiteX706" fmla="*/ 6780763 w 12153163"/>
              <a:gd name="connsiteY706" fmla="*/ 4309575 h 6118221"/>
              <a:gd name="connsiteX707" fmla="*/ 8632928 w 12153163"/>
              <a:gd name="connsiteY707" fmla="*/ 3781873 h 6118221"/>
              <a:gd name="connsiteX708" fmla="*/ 8780158 w 12153163"/>
              <a:gd name="connsiteY708" fmla="*/ 3277243 h 6118221"/>
              <a:gd name="connsiteX709" fmla="*/ 8990530 w 12153163"/>
              <a:gd name="connsiteY709" fmla="*/ 3295154 h 6118221"/>
              <a:gd name="connsiteX710" fmla="*/ 8993263 w 12153163"/>
              <a:gd name="connsiteY710" fmla="*/ 3305273 h 6118221"/>
              <a:gd name="connsiteX711" fmla="*/ 9006316 w 12153163"/>
              <a:gd name="connsiteY711" fmla="*/ 3325510 h 6118221"/>
              <a:gd name="connsiteX712" fmla="*/ 8637785 w 12153163"/>
              <a:gd name="connsiteY712" fmla="*/ 3784099 h 6118221"/>
              <a:gd name="connsiteX713" fmla="*/ 8632321 w 12153163"/>
              <a:gd name="connsiteY713" fmla="*/ 3781367 h 6118221"/>
              <a:gd name="connsiteX714" fmla="*/ 9081601 w 12153163"/>
              <a:gd name="connsiteY714" fmla="*/ 3328243 h 6118221"/>
              <a:gd name="connsiteX715" fmla="*/ 9096273 w 12153163"/>
              <a:gd name="connsiteY715" fmla="*/ 3308005 h 6118221"/>
              <a:gd name="connsiteX716" fmla="*/ 9764121 w 12153163"/>
              <a:gd name="connsiteY716" fmla="*/ 3485794 h 6118221"/>
              <a:gd name="connsiteX717" fmla="*/ 9766954 w 12153163"/>
              <a:gd name="connsiteY717" fmla="*/ 3512002 h 6118221"/>
              <a:gd name="connsiteX718" fmla="*/ 9773127 w 12153163"/>
              <a:gd name="connsiteY718" fmla="*/ 3524043 h 6118221"/>
              <a:gd name="connsiteX719" fmla="*/ 9421596 w 12153163"/>
              <a:gd name="connsiteY719" fmla="*/ 3835706 h 6118221"/>
              <a:gd name="connsiteX720" fmla="*/ 9782943 w 12153163"/>
              <a:gd name="connsiteY720" fmla="*/ 3534365 h 6118221"/>
              <a:gd name="connsiteX721" fmla="*/ 9824430 w 12153163"/>
              <a:gd name="connsiteY721" fmla="*/ 3547721 h 6118221"/>
              <a:gd name="connsiteX722" fmla="*/ 10123848 w 12153163"/>
              <a:gd name="connsiteY722" fmla="*/ 4868948 h 6118221"/>
              <a:gd name="connsiteX723" fmla="*/ 10122938 w 12153163"/>
              <a:gd name="connsiteY723" fmla="*/ 4868948 h 6118221"/>
              <a:gd name="connsiteX724" fmla="*/ 10117473 w 12153163"/>
              <a:gd name="connsiteY724" fmla="*/ 4871377 h 6118221"/>
              <a:gd name="connsiteX725" fmla="*/ 9429691 w 12153163"/>
              <a:gd name="connsiteY725" fmla="*/ 3847343 h 6118221"/>
              <a:gd name="connsiteX726" fmla="*/ 11902449 w 12153163"/>
              <a:gd name="connsiteY726" fmla="*/ 4648457 h 6118221"/>
              <a:gd name="connsiteX727" fmla="*/ 11887877 w 12153163"/>
              <a:gd name="connsiteY727" fmla="*/ 4651594 h 6118221"/>
              <a:gd name="connsiteX728" fmla="*/ 11867640 w 12153163"/>
              <a:gd name="connsiteY728" fmla="*/ 4664951 h 6118221"/>
              <a:gd name="connsiteX729" fmla="*/ 11276999 w 12153163"/>
              <a:gd name="connsiteY729" fmla="*/ 4221743 h 6118221"/>
              <a:gd name="connsiteX730" fmla="*/ 11950919 w 12153163"/>
              <a:gd name="connsiteY730" fmla="*/ 3287159 h 6118221"/>
              <a:gd name="connsiteX731" fmla="*/ 11967412 w 12153163"/>
              <a:gd name="connsiteY731" fmla="*/ 3292927 h 6118221"/>
              <a:gd name="connsiteX732" fmla="*/ 11929163 w 12153163"/>
              <a:gd name="connsiteY732" fmla="*/ 3211571 h 6118221"/>
              <a:gd name="connsiteX733" fmla="*/ 11922181 w 12153163"/>
              <a:gd name="connsiteY733" fmla="*/ 3231809 h 6118221"/>
              <a:gd name="connsiteX734" fmla="*/ 11063389 w 12153163"/>
              <a:gd name="connsiteY734" fmla="*/ 3228167 h 6118221"/>
              <a:gd name="connsiteX735" fmla="*/ 11126733 w 12153163"/>
              <a:gd name="connsiteY735" fmla="*/ 2638032 h 6118221"/>
              <a:gd name="connsiteX736" fmla="*/ 11144543 w 12153163"/>
              <a:gd name="connsiteY736" fmla="*/ 2634692 h 6118221"/>
              <a:gd name="connsiteX737" fmla="*/ 11164781 w 12153163"/>
              <a:gd name="connsiteY737" fmla="*/ 2621841 h 6118221"/>
              <a:gd name="connsiteX738" fmla="*/ 10917272 w 12153163"/>
              <a:gd name="connsiteY738" fmla="*/ 1031047 h 6118221"/>
              <a:gd name="connsiteX739" fmla="*/ 10917272 w 12153163"/>
              <a:gd name="connsiteY739" fmla="*/ 1031047 h 6118221"/>
              <a:gd name="connsiteX740" fmla="*/ 10900779 w 12153163"/>
              <a:gd name="connsiteY740" fmla="*/ 1040660 h 6118221"/>
              <a:gd name="connsiteX741" fmla="*/ 10321268 w 12153163"/>
              <a:gd name="connsiteY741" fmla="*/ 508405 h 6118221"/>
              <a:gd name="connsiteX742" fmla="*/ 10717727 w 12153163"/>
              <a:gd name="connsiteY742" fmla="*/ 324848 h 6118221"/>
              <a:gd name="connsiteX743" fmla="*/ 10769131 w 12153163"/>
              <a:gd name="connsiteY743" fmla="*/ 350348 h 6118221"/>
              <a:gd name="connsiteX744" fmla="*/ 10709227 w 12153163"/>
              <a:gd name="connsiteY744" fmla="*/ 289027 h 6118221"/>
              <a:gd name="connsiteX745" fmla="*/ 10711353 w 12153163"/>
              <a:gd name="connsiteY745" fmla="*/ 311997 h 6118221"/>
              <a:gd name="connsiteX746" fmla="*/ 10309530 w 12153163"/>
              <a:gd name="connsiteY746" fmla="*/ 498185 h 6118221"/>
              <a:gd name="connsiteX747" fmla="*/ 9863692 w 12153163"/>
              <a:gd name="connsiteY747" fmla="*/ 88673 h 6118221"/>
              <a:gd name="connsiteX748" fmla="*/ 9869864 w 12153163"/>
              <a:gd name="connsiteY748" fmla="*/ 77137 h 6118221"/>
              <a:gd name="connsiteX749" fmla="*/ 9775354 w 12153163"/>
              <a:gd name="connsiteY749" fmla="*/ 91304 h 6118221"/>
              <a:gd name="connsiteX750" fmla="*/ 9794073 w 12153163"/>
              <a:gd name="connsiteY750" fmla="*/ 106381 h 6118221"/>
              <a:gd name="connsiteX751" fmla="*/ 9541101 w 12153163"/>
              <a:gd name="connsiteY751" fmla="*/ 845062 h 6118221"/>
              <a:gd name="connsiteX752" fmla="*/ 9463286 w 12153163"/>
              <a:gd name="connsiteY752" fmla="*/ 839405 h 6118221"/>
              <a:gd name="connsiteX753" fmla="*/ 9444262 w 12153163"/>
              <a:gd name="connsiteY753" fmla="*/ 879264 h 6118221"/>
              <a:gd name="connsiteX754" fmla="*/ 8293641 w 12153163"/>
              <a:gd name="connsiteY754" fmla="*/ 985411 h 6118221"/>
              <a:gd name="connsiteX755" fmla="*/ 9445881 w 12153163"/>
              <a:gd name="connsiteY755" fmla="*/ 892722 h 6118221"/>
              <a:gd name="connsiteX756" fmla="*/ 9447905 w 12153163"/>
              <a:gd name="connsiteY756" fmla="*/ 899602 h 6118221"/>
              <a:gd name="connsiteX757" fmla="*/ 9450738 w 12153163"/>
              <a:gd name="connsiteY757" fmla="*/ 906079 h 6118221"/>
              <a:gd name="connsiteX758" fmla="*/ 8695868 w 12153163"/>
              <a:gd name="connsiteY758" fmla="*/ 1432869 h 6118221"/>
              <a:gd name="connsiteX759" fmla="*/ 8279171 w 12153163"/>
              <a:gd name="connsiteY759" fmla="*/ 1001196 h 6118221"/>
              <a:gd name="connsiteX760" fmla="*/ 8683826 w 12153163"/>
              <a:gd name="connsiteY760" fmla="*/ 1440762 h 6118221"/>
              <a:gd name="connsiteX761" fmla="*/ 7906188 w 12153163"/>
              <a:gd name="connsiteY761" fmla="*/ 1983439 h 6118221"/>
              <a:gd name="connsiteX762" fmla="*/ 7891819 w 12153163"/>
              <a:gd name="connsiteY762" fmla="*/ 1972207 h 6118221"/>
              <a:gd name="connsiteX763" fmla="*/ 8266219 w 12153163"/>
              <a:gd name="connsiteY763" fmla="*/ 1008077 h 6118221"/>
              <a:gd name="connsiteX764" fmla="*/ 7811678 w 12153163"/>
              <a:gd name="connsiteY764" fmla="*/ 2033730 h 6118221"/>
              <a:gd name="connsiteX765" fmla="*/ 7813499 w 12153163"/>
              <a:gd name="connsiteY765" fmla="*/ 2039599 h 6118221"/>
              <a:gd name="connsiteX766" fmla="*/ 7828880 w 12153163"/>
              <a:gd name="connsiteY766" fmla="*/ 2062164 h 6118221"/>
              <a:gd name="connsiteX767" fmla="*/ 7494146 w 12153163"/>
              <a:gd name="connsiteY767" fmla="*/ 2560723 h 6118221"/>
              <a:gd name="connsiteX768" fmla="*/ 6988201 w 12153163"/>
              <a:gd name="connsiteY768" fmla="*/ 2151717 h 6118221"/>
              <a:gd name="connsiteX769" fmla="*/ 6996296 w 12153163"/>
              <a:gd name="connsiteY769" fmla="*/ 2123890 h 6118221"/>
              <a:gd name="connsiteX770" fmla="*/ 6858476 w 12153163"/>
              <a:gd name="connsiteY770" fmla="*/ 2142711 h 6118221"/>
              <a:gd name="connsiteX771" fmla="*/ 5547470 w 12153163"/>
              <a:gd name="connsiteY771" fmla="*/ 2489790 h 6118221"/>
              <a:gd name="connsiteX772" fmla="*/ 4695053 w 12153163"/>
              <a:gd name="connsiteY772" fmla="*/ 1709621 h 6118221"/>
              <a:gd name="connsiteX773" fmla="*/ 4702035 w 12153163"/>
              <a:gd name="connsiteY773" fmla="*/ 1695961 h 6118221"/>
              <a:gd name="connsiteX774" fmla="*/ 2875370 w 12153163"/>
              <a:gd name="connsiteY774" fmla="*/ 3035199 h 6118221"/>
              <a:gd name="connsiteX775" fmla="*/ 2882858 w 12153163"/>
              <a:gd name="connsiteY775" fmla="*/ 3056550 h 6118221"/>
              <a:gd name="connsiteX776" fmla="*/ 2683313 w 12153163"/>
              <a:gd name="connsiteY776" fmla="*/ 3214607 h 6118221"/>
              <a:gd name="connsiteX777" fmla="*/ 2163909 w 12153163"/>
              <a:gd name="connsiteY777" fmla="*/ 3039550 h 6118221"/>
              <a:gd name="connsiteX778" fmla="*/ 2164516 w 12153163"/>
              <a:gd name="connsiteY778" fmla="*/ 3035907 h 6118221"/>
              <a:gd name="connsiteX779" fmla="*/ 2068791 w 12153163"/>
              <a:gd name="connsiteY779" fmla="*/ 3065556 h 6118221"/>
              <a:gd name="connsiteX780" fmla="*/ 2071624 w 12153163"/>
              <a:gd name="connsiteY780" fmla="*/ 3068490 h 6118221"/>
              <a:gd name="connsiteX781" fmla="*/ 1395175 w 12153163"/>
              <a:gd name="connsiteY781" fmla="*/ 3988805 h 6118221"/>
              <a:gd name="connsiteX782" fmla="*/ 1020776 w 12153163"/>
              <a:gd name="connsiteY782" fmla="*/ 3832973 h 6118221"/>
              <a:gd name="connsiteX783" fmla="*/ 1019359 w 12153163"/>
              <a:gd name="connsiteY783" fmla="*/ 3799480 h 6118221"/>
              <a:gd name="connsiteX784" fmla="*/ 1016526 w 12153163"/>
              <a:gd name="connsiteY784" fmla="*/ 3793206 h 6118221"/>
              <a:gd name="connsiteX785" fmla="*/ 970687 w 12153163"/>
              <a:gd name="connsiteY785" fmla="*/ 3873652 h 6118221"/>
              <a:gd name="connsiteX786" fmla="*/ 1015311 w 12153163"/>
              <a:gd name="connsiteY786" fmla="*/ 3846128 h 6118221"/>
              <a:gd name="connsiteX787" fmla="*/ 1386473 w 12153163"/>
              <a:gd name="connsiteY787" fmla="*/ 4000846 h 6118221"/>
              <a:gd name="connsiteX788" fmla="*/ 935878 w 12153163"/>
              <a:gd name="connsiteY788" fmla="*/ 4614052 h 6118221"/>
              <a:gd name="connsiteX789" fmla="*/ 918170 w 12153163"/>
              <a:gd name="connsiteY789" fmla="*/ 4605957 h 6118221"/>
              <a:gd name="connsiteX790" fmla="*/ 852397 w 12153163"/>
              <a:gd name="connsiteY790" fmla="*/ 4678814 h 6118221"/>
              <a:gd name="connsiteX791" fmla="*/ 852397 w 12153163"/>
              <a:gd name="connsiteY791" fmla="*/ 4678814 h 6118221"/>
              <a:gd name="connsiteX792" fmla="*/ 862516 w 12153163"/>
              <a:gd name="connsiteY792" fmla="*/ 4696319 h 6118221"/>
              <a:gd name="connsiteX793" fmla="*/ 524038 w 12153163"/>
              <a:gd name="connsiteY793" fmla="*/ 5082963 h 6118221"/>
              <a:gd name="connsiteX794" fmla="*/ 107949 w 12153163"/>
              <a:gd name="connsiteY794" fmla="*/ 4904061 h 6118221"/>
              <a:gd name="connsiteX795" fmla="*/ 110074 w 12153163"/>
              <a:gd name="connsiteY795" fmla="*/ 4887061 h 6118221"/>
              <a:gd name="connsiteX796" fmla="*/ 853915 w 12153163"/>
              <a:gd name="connsiteY796" fmla="*/ 4685694 h 6118221"/>
              <a:gd name="connsiteX797" fmla="*/ 102586 w 12153163"/>
              <a:gd name="connsiteY797" fmla="*/ 4917114 h 6118221"/>
              <a:gd name="connsiteX798" fmla="*/ 514527 w 12153163"/>
              <a:gd name="connsiteY798" fmla="*/ 5093689 h 6118221"/>
              <a:gd name="connsiteX799" fmla="*/ 331577 w 12153163"/>
              <a:gd name="connsiteY799" fmla="*/ 5302645 h 6118221"/>
              <a:gd name="connsiteX800" fmla="*/ 281893 w 12153163"/>
              <a:gd name="connsiteY800" fmla="*/ 5296573 h 6118221"/>
              <a:gd name="connsiteX801" fmla="*/ 91050 w 12153163"/>
              <a:gd name="connsiteY801" fmla="*/ 4930066 h 6118221"/>
              <a:gd name="connsiteX802" fmla="*/ 102586 w 12153163"/>
              <a:gd name="connsiteY802" fmla="*/ 4916811 h 6118221"/>
              <a:gd name="connsiteX803" fmla="*/ 356166 w 12153163"/>
              <a:gd name="connsiteY803" fmla="*/ 5346662 h 6118221"/>
              <a:gd name="connsiteX804" fmla="*/ 352826 w 12153163"/>
              <a:gd name="connsiteY804" fmla="*/ 5329865 h 6118221"/>
              <a:gd name="connsiteX805" fmla="*/ 342708 w 12153163"/>
              <a:gd name="connsiteY805" fmla="*/ 5312358 h 6118221"/>
              <a:gd name="connsiteX806" fmla="*/ 528693 w 12153163"/>
              <a:gd name="connsiteY806" fmla="*/ 5099861 h 6118221"/>
              <a:gd name="connsiteX807" fmla="*/ 1289433 w 12153163"/>
              <a:gd name="connsiteY807" fmla="*/ 5426803 h 6118221"/>
              <a:gd name="connsiteX808" fmla="*/ 1288623 w 12153163"/>
              <a:gd name="connsiteY808" fmla="*/ 5429940 h 6118221"/>
              <a:gd name="connsiteX809" fmla="*/ 2498035 w 12153163"/>
              <a:gd name="connsiteY809" fmla="*/ 5221187 h 6118221"/>
              <a:gd name="connsiteX810" fmla="*/ 2486297 w 12153163"/>
              <a:gd name="connsiteY810" fmla="*/ 5216431 h 6118221"/>
              <a:gd name="connsiteX811" fmla="*/ 2673194 w 12153163"/>
              <a:gd name="connsiteY811" fmla="*/ 4380407 h 6118221"/>
              <a:gd name="connsiteX812" fmla="*/ 3011267 w 12153163"/>
              <a:gd name="connsiteY812" fmla="*/ 4471477 h 6118221"/>
              <a:gd name="connsiteX813" fmla="*/ 3014201 w 12153163"/>
              <a:gd name="connsiteY813" fmla="*/ 4497078 h 6118221"/>
              <a:gd name="connsiteX814" fmla="*/ 3028165 w 12153163"/>
              <a:gd name="connsiteY814" fmla="*/ 4518125 h 6118221"/>
              <a:gd name="connsiteX815" fmla="*/ 3327786 w 12153163"/>
              <a:gd name="connsiteY815" fmla="*/ 4961637 h 6118221"/>
              <a:gd name="connsiteX816" fmla="*/ 3097783 w 12153163"/>
              <a:gd name="connsiteY816" fmla="*/ 4523690 h 6118221"/>
              <a:gd name="connsiteX817" fmla="*/ 3121057 w 12153163"/>
              <a:gd name="connsiteY817" fmla="*/ 4483215 h 6118221"/>
              <a:gd name="connsiteX818" fmla="*/ 4400289 w 12153163"/>
              <a:gd name="connsiteY818" fmla="*/ 4395484 h 6118221"/>
              <a:gd name="connsiteX819" fmla="*/ 4402313 w 12153163"/>
              <a:gd name="connsiteY819" fmla="*/ 4402567 h 6118221"/>
              <a:gd name="connsiteX820" fmla="*/ 8607833 w 12153163"/>
              <a:gd name="connsiteY820" fmla="*/ 3885491 h 6118221"/>
              <a:gd name="connsiteX821" fmla="*/ 8661797 w 12153163"/>
              <a:gd name="connsiteY821" fmla="*/ 3828987 h 6118221"/>
              <a:gd name="connsiteX822" fmla="*/ 8658428 w 12153163"/>
              <a:gd name="connsiteY822" fmla="*/ 3811218 h 6118221"/>
              <a:gd name="connsiteX823" fmla="*/ 8648309 w 12153163"/>
              <a:gd name="connsiteY823" fmla="*/ 3793813 h 6118221"/>
              <a:gd name="connsiteX824" fmla="*/ 9017446 w 12153163"/>
              <a:gd name="connsiteY824" fmla="*/ 3334617 h 6118221"/>
              <a:gd name="connsiteX825" fmla="*/ 9018560 w 12153163"/>
              <a:gd name="connsiteY825" fmla="*/ 3335224 h 6118221"/>
              <a:gd name="connsiteX826" fmla="*/ 8530930 w 12153163"/>
              <a:gd name="connsiteY826" fmla="*/ 4592702 h 6118221"/>
              <a:gd name="connsiteX827" fmla="*/ 8530930 w 12153163"/>
              <a:gd name="connsiteY827" fmla="*/ 4592702 h 6118221"/>
              <a:gd name="connsiteX828" fmla="*/ 8572923 w 12153163"/>
              <a:gd name="connsiteY828" fmla="*/ 4648457 h 6118221"/>
              <a:gd name="connsiteX829" fmla="*/ 8569584 w 12153163"/>
              <a:gd name="connsiteY829" fmla="*/ 4627207 h 6118221"/>
              <a:gd name="connsiteX830" fmla="*/ 8563411 w 12153163"/>
              <a:gd name="connsiteY830" fmla="*/ 4615266 h 6118221"/>
              <a:gd name="connsiteX831" fmla="*/ 9418965 w 12153163"/>
              <a:gd name="connsiteY831" fmla="*/ 3856348 h 6118221"/>
              <a:gd name="connsiteX832" fmla="*/ 10105230 w 12153163"/>
              <a:gd name="connsiteY832" fmla="*/ 4878966 h 6118221"/>
              <a:gd name="connsiteX833" fmla="*/ 10088331 w 12153163"/>
              <a:gd name="connsiteY833" fmla="*/ 4905983 h 6118221"/>
              <a:gd name="connsiteX834" fmla="*/ 10152283 w 12153163"/>
              <a:gd name="connsiteY834" fmla="*/ 4975096 h 6118221"/>
              <a:gd name="connsiteX835" fmla="*/ 10160580 w 12153163"/>
              <a:gd name="connsiteY835" fmla="*/ 4972768 h 6118221"/>
              <a:gd name="connsiteX836" fmla="*/ 10184663 w 12153163"/>
              <a:gd name="connsiteY836" fmla="*/ 4955465 h 6118221"/>
              <a:gd name="connsiteX837" fmla="*/ 10805762 w 12153163"/>
              <a:gd name="connsiteY837" fmla="*/ 5317722 h 6118221"/>
              <a:gd name="connsiteX838" fmla="*/ 10222508 w 12153163"/>
              <a:gd name="connsiteY838" fmla="*/ 5647395 h 6118221"/>
              <a:gd name="connsiteX839" fmla="*/ 10179604 w 12153163"/>
              <a:gd name="connsiteY839" fmla="*/ 5624628 h 6118221"/>
              <a:gd name="connsiteX840" fmla="*/ 10232627 w 12153163"/>
              <a:gd name="connsiteY840" fmla="*/ 5686556 h 6118221"/>
              <a:gd name="connsiteX841" fmla="*/ 10229692 w 12153163"/>
              <a:gd name="connsiteY841" fmla="*/ 5660752 h 6118221"/>
              <a:gd name="connsiteX842" fmla="*/ 10229692 w 12153163"/>
              <a:gd name="connsiteY842" fmla="*/ 5659842 h 6118221"/>
              <a:gd name="connsiteX843" fmla="*/ 10820434 w 12153163"/>
              <a:gd name="connsiteY843" fmla="*/ 5325918 h 6118221"/>
              <a:gd name="connsiteX844" fmla="*/ 12047352 w 12153163"/>
              <a:gd name="connsiteY844" fmla="*/ 6041527 h 6118221"/>
              <a:gd name="connsiteX845" fmla="*/ 12045833 w 12153163"/>
              <a:gd name="connsiteY845" fmla="*/ 6045372 h 611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Lst>
            <a:rect l="l" t="t" r="r" b="b"/>
            <a:pathLst>
              <a:path w="12153163" h="6118221">
                <a:moveTo>
                  <a:pt x="12149654" y="6044158"/>
                </a:moveTo>
                <a:cubicBezTo>
                  <a:pt x="12141661" y="6022210"/>
                  <a:pt x="12120612" y="6007730"/>
                  <a:pt x="12097238" y="6008034"/>
                </a:cubicBezTo>
                <a:lnTo>
                  <a:pt x="11921574" y="4757033"/>
                </a:lnTo>
                <a:lnTo>
                  <a:pt x="11925925" y="4755717"/>
                </a:lnTo>
                <a:cubicBezTo>
                  <a:pt x="11954562" y="4745203"/>
                  <a:pt x="11969234" y="4713450"/>
                  <a:pt x="11958710" y="4684814"/>
                </a:cubicBezTo>
                <a:cubicBezTo>
                  <a:pt x="11951931" y="4666377"/>
                  <a:pt x="11935942" y="4652930"/>
                  <a:pt x="11916616" y="4649468"/>
                </a:cubicBezTo>
                <a:lnTo>
                  <a:pt x="11981376" y="3293534"/>
                </a:lnTo>
                <a:cubicBezTo>
                  <a:pt x="11986335" y="3293130"/>
                  <a:pt x="11991294" y="3292077"/>
                  <a:pt x="11995948" y="3290397"/>
                </a:cubicBezTo>
                <a:cubicBezTo>
                  <a:pt x="12024584" y="3279894"/>
                  <a:pt x="12039358" y="3248131"/>
                  <a:pt x="12028834" y="3219464"/>
                </a:cubicBezTo>
                <a:cubicBezTo>
                  <a:pt x="12018310" y="3190797"/>
                  <a:pt x="11986537" y="3176074"/>
                  <a:pt x="11957901" y="3186578"/>
                </a:cubicBezTo>
                <a:cubicBezTo>
                  <a:pt x="11950312" y="3189381"/>
                  <a:pt x="11943430" y="3193762"/>
                  <a:pt x="11937663" y="3199429"/>
                </a:cubicBezTo>
                <a:lnTo>
                  <a:pt x="11172977" y="2609901"/>
                </a:lnTo>
                <a:cubicBezTo>
                  <a:pt x="11188256" y="2583501"/>
                  <a:pt x="11179251" y="2549693"/>
                  <a:pt x="11152941" y="2534394"/>
                </a:cubicBezTo>
                <a:cubicBezTo>
                  <a:pt x="11138775" y="2526177"/>
                  <a:pt x="11121674" y="2524669"/>
                  <a:pt x="11106293" y="2530265"/>
                </a:cubicBezTo>
                <a:cubicBezTo>
                  <a:pt x="11100526" y="2532431"/>
                  <a:pt x="11095162" y="2535497"/>
                  <a:pt x="11090305" y="2539372"/>
                </a:cubicBezTo>
                <a:lnTo>
                  <a:pt x="10608240" y="2085134"/>
                </a:lnTo>
                <a:cubicBezTo>
                  <a:pt x="10619067" y="2070259"/>
                  <a:pt x="10621698" y="2050973"/>
                  <a:pt x="10615323" y="2033730"/>
                </a:cubicBezTo>
                <a:cubicBezTo>
                  <a:pt x="10610770" y="2021051"/>
                  <a:pt x="10601663" y="2010527"/>
                  <a:pt x="10589723" y="2004183"/>
                </a:cubicBezTo>
                <a:lnTo>
                  <a:pt x="10922634" y="1135879"/>
                </a:lnTo>
                <a:cubicBezTo>
                  <a:pt x="10933260" y="1138399"/>
                  <a:pt x="10944390" y="1137771"/>
                  <a:pt x="10954611" y="1134058"/>
                </a:cubicBezTo>
                <a:cubicBezTo>
                  <a:pt x="10983248" y="1123635"/>
                  <a:pt x="10998122" y="1091933"/>
                  <a:pt x="10987700" y="1063256"/>
                </a:cubicBezTo>
                <a:cubicBezTo>
                  <a:pt x="10979099" y="1039719"/>
                  <a:pt x="10955825" y="1024875"/>
                  <a:pt x="10930831" y="1027101"/>
                </a:cubicBezTo>
                <a:lnTo>
                  <a:pt x="10782285" y="346604"/>
                </a:lnTo>
                <a:lnTo>
                  <a:pt x="10782285" y="346604"/>
                </a:lnTo>
                <a:cubicBezTo>
                  <a:pt x="10810821" y="335807"/>
                  <a:pt x="10825191" y="303912"/>
                  <a:pt x="10814363" y="275377"/>
                </a:cubicBezTo>
                <a:cubicBezTo>
                  <a:pt x="10803637" y="246842"/>
                  <a:pt x="10771661" y="232463"/>
                  <a:pt x="10743125" y="243260"/>
                </a:cubicBezTo>
                <a:cubicBezTo>
                  <a:pt x="10728757" y="248734"/>
                  <a:pt x="10717221" y="260006"/>
                  <a:pt x="10711453" y="274355"/>
                </a:cubicBezTo>
                <a:lnTo>
                  <a:pt x="9871583" y="62566"/>
                </a:lnTo>
                <a:cubicBezTo>
                  <a:pt x="9872697" y="53955"/>
                  <a:pt x="9871685" y="45212"/>
                  <a:pt x="9868650" y="37067"/>
                </a:cubicBezTo>
                <a:cubicBezTo>
                  <a:pt x="9858733" y="8218"/>
                  <a:pt x="9827262" y="-7113"/>
                  <a:pt x="9798424" y="2834"/>
                </a:cubicBezTo>
                <a:cubicBezTo>
                  <a:pt x="9769585" y="12771"/>
                  <a:pt x="9754204" y="44221"/>
                  <a:pt x="9764222" y="73070"/>
                </a:cubicBezTo>
                <a:cubicBezTo>
                  <a:pt x="9764424" y="73758"/>
                  <a:pt x="9764627" y="74436"/>
                  <a:pt x="9764931" y="75114"/>
                </a:cubicBezTo>
                <a:cubicBezTo>
                  <a:pt x="9764931" y="76227"/>
                  <a:pt x="9765841" y="77239"/>
                  <a:pt x="9766246" y="78251"/>
                </a:cubicBezTo>
                <a:lnTo>
                  <a:pt x="8264600" y="986524"/>
                </a:lnTo>
                <a:lnTo>
                  <a:pt x="8260856" y="982578"/>
                </a:lnTo>
                <a:lnTo>
                  <a:pt x="8257719" y="990673"/>
                </a:lnTo>
                <a:lnTo>
                  <a:pt x="8233231" y="1005649"/>
                </a:lnTo>
                <a:lnTo>
                  <a:pt x="8252660" y="1003928"/>
                </a:lnTo>
                <a:lnTo>
                  <a:pt x="7878260" y="1967552"/>
                </a:lnTo>
                <a:cubicBezTo>
                  <a:pt x="7848622" y="1960277"/>
                  <a:pt x="7818710" y="1978410"/>
                  <a:pt x="7811435" y="2008048"/>
                </a:cubicBezTo>
                <a:cubicBezTo>
                  <a:pt x="7810463" y="2012015"/>
                  <a:pt x="7809937" y="2016083"/>
                  <a:pt x="7809856" y="2020171"/>
                </a:cubicBezTo>
                <a:lnTo>
                  <a:pt x="6994677" y="2110431"/>
                </a:lnTo>
                <a:cubicBezTo>
                  <a:pt x="6994222" y="2108398"/>
                  <a:pt x="6993615" y="2106404"/>
                  <a:pt x="6992856" y="2104461"/>
                </a:cubicBezTo>
                <a:cubicBezTo>
                  <a:pt x="6982777" y="2075724"/>
                  <a:pt x="6951307" y="2060586"/>
                  <a:pt x="6922569" y="2070664"/>
                </a:cubicBezTo>
                <a:cubicBezTo>
                  <a:pt x="6896149" y="2079933"/>
                  <a:pt x="6880869" y="2107507"/>
                  <a:pt x="6887012" y="2134818"/>
                </a:cubicBezTo>
                <a:lnTo>
                  <a:pt x="4704868" y="1682098"/>
                </a:lnTo>
                <a:cubicBezTo>
                  <a:pt x="4705526" y="1674236"/>
                  <a:pt x="4704464" y="1666322"/>
                  <a:pt x="4701732" y="1658926"/>
                </a:cubicBezTo>
                <a:cubicBezTo>
                  <a:pt x="4691785" y="1630077"/>
                  <a:pt x="4660346" y="1614746"/>
                  <a:pt x="4631496" y="1624693"/>
                </a:cubicBezTo>
                <a:cubicBezTo>
                  <a:pt x="4602647" y="1634630"/>
                  <a:pt x="4587318" y="1666080"/>
                  <a:pt x="4597264" y="1694929"/>
                </a:cubicBezTo>
                <a:cubicBezTo>
                  <a:pt x="4597497" y="1695617"/>
                  <a:pt x="4597750" y="1696295"/>
                  <a:pt x="4598013" y="1696973"/>
                </a:cubicBezTo>
                <a:cubicBezTo>
                  <a:pt x="4601899" y="1707527"/>
                  <a:pt x="4608972" y="1716624"/>
                  <a:pt x="4618250" y="1722978"/>
                </a:cubicBezTo>
                <a:lnTo>
                  <a:pt x="3756119" y="3353742"/>
                </a:lnTo>
                <a:cubicBezTo>
                  <a:pt x="3731743" y="3344534"/>
                  <a:pt x="3704240" y="3353752"/>
                  <a:pt x="3690347" y="3375801"/>
                </a:cubicBezTo>
                <a:lnTo>
                  <a:pt x="2983035" y="3044812"/>
                </a:lnTo>
                <a:cubicBezTo>
                  <a:pt x="2992526" y="3015811"/>
                  <a:pt x="2976721" y="2984604"/>
                  <a:pt x="2947720" y="2975113"/>
                </a:cubicBezTo>
                <a:cubicBezTo>
                  <a:pt x="2918719" y="2965621"/>
                  <a:pt x="2887512" y="2981427"/>
                  <a:pt x="2878021" y="3010428"/>
                </a:cubicBezTo>
                <a:cubicBezTo>
                  <a:pt x="2876887" y="3013878"/>
                  <a:pt x="2876108" y="3017430"/>
                  <a:pt x="2875673" y="3021032"/>
                </a:cubicBezTo>
                <a:lnTo>
                  <a:pt x="2164820" y="3021032"/>
                </a:lnTo>
                <a:cubicBezTo>
                  <a:pt x="2164324" y="3016995"/>
                  <a:pt x="2163373" y="3013018"/>
                  <a:pt x="2161987" y="3009193"/>
                </a:cubicBezTo>
                <a:cubicBezTo>
                  <a:pt x="2151483" y="2980526"/>
                  <a:pt x="2119720" y="2965803"/>
                  <a:pt x="2091053" y="2976307"/>
                </a:cubicBezTo>
                <a:cubicBezTo>
                  <a:pt x="2062386" y="2986810"/>
                  <a:pt x="2047663" y="3018573"/>
                  <a:pt x="2058166" y="3047240"/>
                </a:cubicBezTo>
                <a:cubicBezTo>
                  <a:pt x="2058976" y="3049365"/>
                  <a:pt x="2059988" y="3051490"/>
                  <a:pt x="2061000" y="3053514"/>
                </a:cubicBezTo>
                <a:lnTo>
                  <a:pt x="1008633" y="3781064"/>
                </a:lnTo>
                <a:cubicBezTo>
                  <a:pt x="988203" y="3758397"/>
                  <a:pt x="953262" y="3756586"/>
                  <a:pt x="930606" y="3777026"/>
                </a:cubicBezTo>
                <a:cubicBezTo>
                  <a:pt x="913839" y="3792134"/>
                  <a:pt x="907950" y="3815934"/>
                  <a:pt x="915741" y="3837122"/>
                </a:cubicBezTo>
                <a:cubicBezTo>
                  <a:pt x="922238" y="3855033"/>
                  <a:pt x="937558" y="3868289"/>
                  <a:pt x="956217" y="3872134"/>
                </a:cubicBezTo>
                <a:lnTo>
                  <a:pt x="903599" y="4603933"/>
                </a:lnTo>
                <a:cubicBezTo>
                  <a:pt x="897305" y="4604177"/>
                  <a:pt x="891092" y="4605542"/>
                  <a:pt x="885283" y="4607981"/>
                </a:cubicBezTo>
                <a:cubicBezTo>
                  <a:pt x="859237" y="4617564"/>
                  <a:pt x="844342" y="4644976"/>
                  <a:pt x="850474" y="4672034"/>
                </a:cubicBezTo>
                <a:lnTo>
                  <a:pt x="108151" y="4872692"/>
                </a:lnTo>
                <a:lnTo>
                  <a:pt x="107038" y="4869353"/>
                </a:lnTo>
                <a:cubicBezTo>
                  <a:pt x="96555" y="4840696"/>
                  <a:pt x="64822" y="4825973"/>
                  <a:pt x="36165" y="4836456"/>
                </a:cubicBezTo>
                <a:cubicBezTo>
                  <a:pt x="7508" y="4846950"/>
                  <a:pt x="-7215" y="4878672"/>
                  <a:pt x="3269" y="4907329"/>
                </a:cubicBezTo>
                <a:cubicBezTo>
                  <a:pt x="13762" y="4935985"/>
                  <a:pt x="45485" y="4950709"/>
                  <a:pt x="74141" y="4940225"/>
                </a:cubicBezTo>
                <a:cubicBezTo>
                  <a:pt x="74182" y="4940215"/>
                  <a:pt x="74212" y="4940195"/>
                  <a:pt x="74253" y="4940185"/>
                </a:cubicBezTo>
                <a:cubicBezTo>
                  <a:pt x="75973" y="4939477"/>
                  <a:pt x="77592" y="4938870"/>
                  <a:pt x="79110" y="4938060"/>
                </a:cubicBezTo>
                <a:lnTo>
                  <a:pt x="269345" y="5303352"/>
                </a:lnTo>
                <a:cubicBezTo>
                  <a:pt x="244291" y="5320767"/>
                  <a:pt x="238098" y="5355192"/>
                  <a:pt x="255513" y="5380257"/>
                </a:cubicBezTo>
                <a:cubicBezTo>
                  <a:pt x="272927" y="5405311"/>
                  <a:pt x="307352" y="5411504"/>
                  <a:pt x="332406" y="5394089"/>
                </a:cubicBezTo>
                <a:cubicBezTo>
                  <a:pt x="343851" y="5386136"/>
                  <a:pt x="351875" y="5374145"/>
                  <a:pt x="354850" y="5360525"/>
                </a:cubicBezTo>
                <a:lnTo>
                  <a:pt x="1286903" y="5444006"/>
                </a:lnTo>
                <a:cubicBezTo>
                  <a:pt x="1288249" y="5474494"/>
                  <a:pt x="1314052" y="5498111"/>
                  <a:pt x="1344530" y="5496765"/>
                </a:cubicBezTo>
                <a:cubicBezTo>
                  <a:pt x="1372509" y="5495531"/>
                  <a:pt x="1395145" y="5473563"/>
                  <a:pt x="1397199" y="5445625"/>
                </a:cubicBezTo>
                <a:lnTo>
                  <a:pt x="1553132" y="5421845"/>
                </a:lnTo>
                <a:lnTo>
                  <a:pt x="2420019" y="5290299"/>
                </a:lnTo>
                <a:cubicBezTo>
                  <a:pt x="2431392" y="5318612"/>
                  <a:pt x="2463560" y="5332353"/>
                  <a:pt x="2491873" y="5320980"/>
                </a:cubicBezTo>
                <a:cubicBezTo>
                  <a:pt x="2520196" y="5309616"/>
                  <a:pt x="2533927" y="5277438"/>
                  <a:pt x="2522564" y="5249126"/>
                </a:cubicBezTo>
                <a:cubicBezTo>
                  <a:pt x="2519589" y="5241729"/>
                  <a:pt x="2515056" y="5235060"/>
                  <a:pt x="2509267" y="5229586"/>
                </a:cubicBezTo>
                <a:lnTo>
                  <a:pt x="3039701" y="4527030"/>
                </a:lnTo>
                <a:cubicBezTo>
                  <a:pt x="3053624" y="4534741"/>
                  <a:pt x="3070209" y="4535995"/>
                  <a:pt x="3085135" y="4530471"/>
                </a:cubicBezTo>
                <a:lnTo>
                  <a:pt x="3085135" y="4530471"/>
                </a:lnTo>
                <a:lnTo>
                  <a:pt x="3321715" y="4980863"/>
                </a:lnTo>
                <a:lnTo>
                  <a:pt x="4408890" y="4415722"/>
                </a:lnTo>
                <a:cubicBezTo>
                  <a:pt x="4426254" y="4440746"/>
                  <a:pt x="4460618" y="4446949"/>
                  <a:pt x="4485642" y="4429585"/>
                </a:cubicBezTo>
                <a:cubicBezTo>
                  <a:pt x="4492280" y="4424980"/>
                  <a:pt x="4497825" y="4418970"/>
                  <a:pt x="4501883" y="4411978"/>
                </a:cubicBezTo>
                <a:lnTo>
                  <a:pt x="5146762" y="4682659"/>
                </a:lnTo>
                <a:cubicBezTo>
                  <a:pt x="5138707" y="4712085"/>
                  <a:pt x="5156031" y="4742482"/>
                  <a:pt x="5185467" y="4750537"/>
                </a:cubicBezTo>
                <a:cubicBezTo>
                  <a:pt x="5196516" y="4753562"/>
                  <a:pt x="5208244" y="4753076"/>
                  <a:pt x="5219011" y="4749140"/>
                </a:cubicBezTo>
                <a:cubicBezTo>
                  <a:pt x="5231831" y="4744506"/>
                  <a:pt x="5242446" y="4735227"/>
                  <a:pt x="5248760" y="4723134"/>
                </a:cubicBezTo>
                <a:lnTo>
                  <a:pt x="6319138" y="5121920"/>
                </a:lnTo>
                <a:cubicBezTo>
                  <a:pt x="6316649" y="5132373"/>
                  <a:pt x="6317317" y="5143322"/>
                  <a:pt x="6321061" y="5153391"/>
                </a:cubicBezTo>
                <a:cubicBezTo>
                  <a:pt x="6331544" y="5182047"/>
                  <a:pt x="6363277" y="5196770"/>
                  <a:pt x="6391933" y="5186287"/>
                </a:cubicBezTo>
                <a:cubicBezTo>
                  <a:pt x="6420591" y="5175794"/>
                  <a:pt x="6435314" y="5144061"/>
                  <a:pt x="6424830" y="5115414"/>
                </a:cubicBezTo>
                <a:cubicBezTo>
                  <a:pt x="6420854" y="5104567"/>
                  <a:pt x="6413588" y="5095227"/>
                  <a:pt x="6404036" y="5088731"/>
                </a:cubicBezTo>
                <a:lnTo>
                  <a:pt x="6746055" y="4414305"/>
                </a:lnTo>
                <a:cubicBezTo>
                  <a:pt x="6774813" y="4424515"/>
                  <a:pt x="6806394" y="4409488"/>
                  <a:pt x="6816604" y="4380731"/>
                </a:cubicBezTo>
                <a:cubicBezTo>
                  <a:pt x="6819701" y="4372038"/>
                  <a:pt x="6820560" y="4362709"/>
                  <a:pt x="6819113" y="4353592"/>
                </a:cubicBezTo>
                <a:lnTo>
                  <a:pt x="8556834" y="3856146"/>
                </a:lnTo>
                <a:lnTo>
                  <a:pt x="8554810" y="3849265"/>
                </a:lnTo>
                <a:cubicBezTo>
                  <a:pt x="8561185" y="3866609"/>
                  <a:pt x="8575796" y="3879632"/>
                  <a:pt x="8593768" y="3883973"/>
                </a:cubicBezTo>
                <a:lnTo>
                  <a:pt x="8516560" y="4591184"/>
                </a:lnTo>
                <a:cubicBezTo>
                  <a:pt x="8486052" y="4591700"/>
                  <a:pt x="8461736" y="4616845"/>
                  <a:pt x="8462253" y="4647354"/>
                </a:cubicBezTo>
                <a:cubicBezTo>
                  <a:pt x="8462759" y="4677862"/>
                  <a:pt x="8487914" y="4702178"/>
                  <a:pt x="8518422" y="4701662"/>
                </a:cubicBezTo>
                <a:cubicBezTo>
                  <a:pt x="8542586" y="4701257"/>
                  <a:pt x="8563674" y="4685198"/>
                  <a:pt x="8570494" y="4662016"/>
                </a:cubicBezTo>
                <a:lnTo>
                  <a:pt x="10086409" y="4920049"/>
                </a:lnTo>
                <a:cubicBezTo>
                  <a:pt x="10086105" y="4949383"/>
                  <a:pt x="10108873" y="4973820"/>
                  <a:pt x="10138116" y="4975601"/>
                </a:cubicBezTo>
                <a:lnTo>
                  <a:pt x="10165437" y="5625640"/>
                </a:lnTo>
                <a:cubicBezTo>
                  <a:pt x="10163211" y="5626136"/>
                  <a:pt x="10160985" y="5626783"/>
                  <a:pt x="10158859" y="5627563"/>
                </a:cubicBezTo>
                <a:cubicBezTo>
                  <a:pt x="10130223" y="5637995"/>
                  <a:pt x="10115450" y="5669698"/>
                  <a:pt x="10125872" y="5698375"/>
                </a:cubicBezTo>
                <a:cubicBezTo>
                  <a:pt x="10136294" y="5727052"/>
                  <a:pt x="10167967" y="5741835"/>
                  <a:pt x="10196603" y="5731403"/>
                </a:cubicBezTo>
                <a:cubicBezTo>
                  <a:pt x="10211478" y="5726010"/>
                  <a:pt x="10223215" y="5714555"/>
                  <a:pt x="10229085" y="5699913"/>
                </a:cubicBezTo>
                <a:lnTo>
                  <a:pt x="12042697" y="6059033"/>
                </a:lnTo>
                <a:cubicBezTo>
                  <a:pt x="12040674" y="6089481"/>
                  <a:pt x="12063643" y="6115830"/>
                  <a:pt x="12094101" y="6117894"/>
                </a:cubicBezTo>
                <a:cubicBezTo>
                  <a:pt x="12124559" y="6119969"/>
                  <a:pt x="12150868" y="6096959"/>
                  <a:pt x="12152892" y="6066521"/>
                </a:cubicBezTo>
                <a:cubicBezTo>
                  <a:pt x="12153499" y="6058750"/>
                  <a:pt x="12152386" y="6050958"/>
                  <a:pt x="12149654" y="6043652"/>
                </a:cubicBezTo>
                <a:close/>
                <a:moveTo>
                  <a:pt x="12083173" y="6009956"/>
                </a:moveTo>
                <a:cubicBezTo>
                  <a:pt x="12081655" y="6010321"/>
                  <a:pt x="12080238" y="6010796"/>
                  <a:pt x="12078821" y="6011373"/>
                </a:cubicBezTo>
                <a:cubicBezTo>
                  <a:pt x="12069006" y="6014935"/>
                  <a:pt x="12060507" y="6021219"/>
                  <a:pt x="12054132" y="6029486"/>
                </a:cubicBezTo>
                <a:lnTo>
                  <a:pt x="10834398" y="5318025"/>
                </a:lnTo>
                <a:lnTo>
                  <a:pt x="11862783" y="4736896"/>
                </a:lnTo>
                <a:cubicBezTo>
                  <a:pt x="11873307" y="4750992"/>
                  <a:pt x="11889902" y="4759198"/>
                  <a:pt x="11907509" y="4758955"/>
                </a:cubicBezTo>
                <a:close/>
                <a:moveTo>
                  <a:pt x="10192050" y="4943423"/>
                </a:moveTo>
                <a:cubicBezTo>
                  <a:pt x="10194883" y="4937048"/>
                  <a:pt x="10196503" y="4930177"/>
                  <a:pt x="10196805" y="4923185"/>
                </a:cubicBezTo>
                <a:lnTo>
                  <a:pt x="11853474" y="4717265"/>
                </a:lnTo>
                <a:cubicBezTo>
                  <a:pt x="11853878" y="4719067"/>
                  <a:pt x="11854384" y="4720827"/>
                  <a:pt x="11855092" y="4722527"/>
                </a:cubicBezTo>
                <a:cubicBezTo>
                  <a:pt x="11855092" y="4723134"/>
                  <a:pt x="11855599" y="4723640"/>
                  <a:pt x="11855801" y="4724247"/>
                </a:cubicBezTo>
                <a:lnTo>
                  <a:pt x="10820131" y="5309424"/>
                </a:lnTo>
                <a:close/>
                <a:moveTo>
                  <a:pt x="8544084" y="4597862"/>
                </a:moveTo>
                <a:lnTo>
                  <a:pt x="9031714" y="3340385"/>
                </a:lnTo>
                <a:cubicBezTo>
                  <a:pt x="9044363" y="3343532"/>
                  <a:pt x="9057821" y="3342014"/>
                  <a:pt x="9069458" y="3336135"/>
                </a:cubicBezTo>
                <a:lnTo>
                  <a:pt x="9410972" y="3844914"/>
                </a:lnTo>
                <a:lnTo>
                  <a:pt x="8554000" y="4604642"/>
                </a:lnTo>
                <a:cubicBezTo>
                  <a:pt x="8550955" y="4602031"/>
                  <a:pt x="8547625" y="4599755"/>
                  <a:pt x="8544084" y="4597862"/>
                </a:cubicBezTo>
                <a:close/>
                <a:moveTo>
                  <a:pt x="538104" y="5088528"/>
                </a:moveTo>
                <a:lnTo>
                  <a:pt x="873545" y="4705325"/>
                </a:lnTo>
                <a:cubicBezTo>
                  <a:pt x="888177" y="4715201"/>
                  <a:pt x="906655" y="4717457"/>
                  <a:pt x="923229" y="4711396"/>
                </a:cubicBezTo>
                <a:lnTo>
                  <a:pt x="923229" y="4711396"/>
                </a:lnTo>
                <a:lnTo>
                  <a:pt x="1304308" y="5401405"/>
                </a:lnTo>
                <a:cubicBezTo>
                  <a:pt x="1300361" y="5405048"/>
                  <a:pt x="1296951" y="5409237"/>
                  <a:pt x="1294189" y="5413851"/>
                </a:cubicBezTo>
                <a:close/>
                <a:moveTo>
                  <a:pt x="2670057" y="3225131"/>
                </a:moveTo>
                <a:lnTo>
                  <a:pt x="1639041" y="4042435"/>
                </a:lnTo>
                <a:cubicBezTo>
                  <a:pt x="1636511" y="4039966"/>
                  <a:pt x="1633729" y="4037760"/>
                  <a:pt x="1630744" y="4035858"/>
                </a:cubicBezTo>
                <a:lnTo>
                  <a:pt x="2092368" y="3080936"/>
                </a:lnTo>
                <a:cubicBezTo>
                  <a:pt x="2104147" y="3085125"/>
                  <a:pt x="2117018" y="3085125"/>
                  <a:pt x="2128797" y="3080936"/>
                </a:cubicBezTo>
                <a:cubicBezTo>
                  <a:pt x="2142113" y="3076008"/>
                  <a:pt x="2152991" y="3066102"/>
                  <a:pt x="2159153" y="3053311"/>
                </a:cubicBezTo>
                <a:close/>
                <a:moveTo>
                  <a:pt x="9837483" y="108506"/>
                </a:moveTo>
                <a:cubicBezTo>
                  <a:pt x="9843454" y="106310"/>
                  <a:pt x="9849018" y="103062"/>
                  <a:pt x="9853875" y="98893"/>
                </a:cubicBezTo>
                <a:lnTo>
                  <a:pt x="10295870" y="504054"/>
                </a:lnTo>
                <a:lnTo>
                  <a:pt x="9555671" y="846883"/>
                </a:lnTo>
                <a:lnTo>
                  <a:pt x="9807835" y="110429"/>
                </a:lnTo>
                <a:cubicBezTo>
                  <a:pt x="9817751" y="112483"/>
                  <a:pt x="9827971" y="111704"/>
                  <a:pt x="9837483" y="108202"/>
                </a:cubicBezTo>
                <a:close/>
                <a:moveTo>
                  <a:pt x="10137407" y="4866317"/>
                </a:moveTo>
                <a:lnTo>
                  <a:pt x="9837989" y="3544888"/>
                </a:lnTo>
                <a:cubicBezTo>
                  <a:pt x="9842745" y="3543097"/>
                  <a:pt x="9847299" y="3540639"/>
                  <a:pt x="9851447" y="3537602"/>
                </a:cubicBezTo>
                <a:lnTo>
                  <a:pt x="10636978" y="4365127"/>
                </a:lnTo>
                <a:lnTo>
                  <a:pt x="10174949" y="4877043"/>
                </a:lnTo>
                <a:cubicBezTo>
                  <a:pt x="10164223" y="4868857"/>
                  <a:pt x="10150866" y="4864931"/>
                  <a:pt x="10137407" y="4866013"/>
                </a:cubicBezTo>
                <a:close/>
                <a:moveTo>
                  <a:pt x="6745144" y="4310283"/>
                </a:moveTo>
                <a:cubicBezTo>
                  <a:pt x="6742432" y="4311315"/>
                  <a:pt x="6739791" y="4312529"/>
                  <a:pt x="6737252" y="4313926"/>
                </a:cubicBezTo>
                <a:lnTo>
                  <a:pt x="6675324" y="4230242"/>
                </a:lnTo>
                <a:lnTo>
                  <a:pt x="6908969" y="3514532"/>
                </a:lnTo>
                <a:lnTo>
                  <a:pt x="6767305" y="4307045"/>
                </a:lnTo>
                <a:cubicBezTo>
                  <a:pt x="6759777" y="4306549"/>
                  <a:pt x="6752218" y="4307652"/>
                  <a:pt x="6745144" y="4310283"/>
                </a:cubicBezTo>
                <a:close/>
                <a:moveTo>
                  <a:pt x="6374691" y="5079320"/>
                </a:moveTo>
                <a:lnTo>
                  <a:pt x="6249014" y="3703755"/>
                </a:lnTo>
                <a:cubicBezTo>
                  <a:pt x="6251342" y="3703148"/>
                  <a:pt x="6253669" y="3702541"/>
                  <a:pt x="6255996" y="3701731"/>
                </a:cubicBezTo>
                <a:cubicBezTo>
                  <a:pt x="6258668" y="3700679"/>
                  <a:pt x="6261268" y="3699465"/>
                  <a:pt x="6263788" y="3698089"/>
                </a:cubicBezTo>
                <a:lnTo>
                  <a:pt x="6659539" y="4232772"/>
                </a:lnTo>
                <a:lnTo>
                  <a:pt x="6382786" y="5080129"/>
                </a:lnTo>
                <a:cubicBezTo>
                  <a:pt x="6380115" y="5079623"/>
                  <a:pt x="6377413" y="5079320"/>
                  <a:pt x="6374691" y="5079219"/>
                </a:cubicBezTo>
                <a:close/>
                <a:moveTo>
                  <a:pt x="5200898" y="4641677"/>
                </a:moveTo>
                <a:lnTo>
                  <a:pt x="5091310" y="3743624"/>
                </a:lnTo>
                <a:cubicBezTo>
                  <a:pt x="5093030" y="3743118"/>
                  <a:pt x="5094852" y="3742612"/>
                  <a:pt x="5096673" y="3741903"/>
                </a:cubicBezTo>
                <a:cubicBezTo>
                  <a:pt x="5100984" y="3740335"/>
                  <a:pt x="5105072" y="3738190"/>
                  <a:pt x="5108816" y="3735529"/>
                </a:cubicBezTo>
                <a:lnTo>
                  <a:pt x="5600089" y="4283366"/>
                </a:lnTo>
                <a:lnTo>
                  <a:pt x="5233987" y="4653010"/>
                </a:lnTo>
                <a:cubicBezTo>
                  <a:pt x="5224343" y="4645613"/>
                  <a:pt x="5212544" y="4641596"/>
                  <a:pt x="5200392" y="4641576"/>
                </a:cubicBezTo>
                <a:close/>
                <a:moveTo>
                  <a:pt x="3539676" y="3734415"/>
                </a:moveTo>
                <a:lnTo>
                  <a:pt x="3713620" y="3455639"/>
                </a:lnTo>
                <a:cubicBezTo>
                  <a:pt x="3726845" y="3461731"/>
                  <a:pt x="3741933" y="3462349"/>
                  <a:pt x="3755614" y="3457359"/>
                </a:cubicBezTo>
                <a:cubicBezTo>
                  <a:pt x="3758184" y="3456348"/>
                  <a:pt x="3760683" y="3455164"/>
                  <a:pt x="3763101" y="3453818"/>
                </a:cubicBezTo>
                <a:lnTo>
                  <a:pt x="4413545" y="4346205"/>
                </a:lnTo>
                <a:cubicBezTo>
                  <a:pt x="4412816" y="4347004"/>
                  <a:pt x="4412139" y="4347844"/>
                  <a:pt x="4411521" y="4348735"/>
                </a:cubicBezTo>
                <a:close/>
                <a:moveTo>
                  <a:pt x="3066111" y="4423108"/>
                </a:moveTo>
                <a:lnTo>
                  <a:pt x="2971499" y="3718124"/>
                </a:lnTo>
                <a:lnTo>
                  <a:pt x="2922220" y="3351313"/>
                </a:lnTo>
                <a:cubicBezTo>
                  <a:pt x="2923829" y="3350898"/>
                  <a:pt x="2925418" y="3350393"/>
                  <a:pt x="2926976" y="3349795"/>
                </a:cubicBezTo>
                <a:cubicBezTo>
                  <a:pt x="2935243" y="3346760"/>
                  <a:pt x="2942660" y="3341802"/>
                  <a:pt x="2948631" y="3335325"/>
                </a:cubicBezTo>
                <a:lnTo>
                  <a:pt x="3520551" y="3738261"/>
                </a:lnTo>
                <a:lnTo>
                  <a:pt x="3089890" y="4428472"/>
                </a:lnTo>
                <a:cubicBezTo>
                  <a:pt x="3082453" y="4424961"/>
                  <a:pt x="3074338" y="4423129"/>
                  <a:pt x="3066111" y="4423108"/>
                </a:cubicBezTo>
                <a:close/>
                <a:moveTo>
                  <a:pt x="2419917" y="5250127"/>
                </a:moveTo>
                <a:lnTo>
                  <a:pt x="1455889" y="4872894"/>
                </a:lnTo>
                <a:lnTo>
                  <a:pt x="1597554" y="4137148"/>
                </a:lnTo>
                <a:cubicBezTo>
                  <a:pt x="1605163" y="4137583"/>
                  <a:pt x="1612773" y="4136450"/>
                  <a:pt x="1619916" y="4133809"/>
                </a:cubicBezTo>
                <a:cubicBezTo>
                  <a:pt x="1622436" y="4132898"/>
                  <a:pt x="1624875" y="4131785"/>
                  <a:pt x="1627202" y="4130470"/>
                </a:cubicBezTo>
                <a:lnTo>
                  <a:pt x="2427911" y="5235354"/>
                </a:lnTo>
                <a:cubicBezTo>
                  <a:pt x="2424512" y="5239846"/>
                  <a:pt x="2421820" y="5244825"/>
                  <a:pt x="2419917" y="5250127"/>
                </a:cubicBezTo>
                <a:close/>
                <a:moveTo>
                  <a:pt x="1323129" y="5390072"/>
                </a:moveTo>
                <a:cubicBezTo>
                  <a:pt x="1320791" y="5390902"/>
                  <a:pt x="1318525" y="5391913"/>
                  <a:pt x="1316349" y="5393108"/>
                </a:cubicBezTo>
                <a:lnTo>
                  <a:pt x="936080" y="4705022"/>
                </a:lnTo>
                <a:cubicBezTo>
                  <a:pt x="941565" y="4701156"/>
                  <a:pt x="946300" y="4696319"/>
                  <a:pt x="950044" y="4690754"/>
                </a:cubicBezTo>
                <a:lnTo>
                  <a:pt x="1439698" y="4882305"/>
                </a:lnTo>
                <a:lnTo>
                  <a:pt x="1342658" y="5387137"/>
                </a:lnTo>
                <a:cubicBezTo>
                  <a:pt x="1336020" y="5386884"/>
                  <a:pt x="1329392" y="5387876"/>
                  <a:pt x="1323129" y="5390072"/>
                </a:cubicBezTo>
                <a:close/>
                <a:moveTo>
                  <a:pt x="1583488" y="4134416"/>
                </a:moveTo>
                <a:lnTo>
                  <a:pt x="1442633" y="4867632"/>
                </a:lnTo>
                <a:lnTo>
                  <a:pt x="956925" y="4677498"/>
                </a:lnTo>
                <a:cubicBezTo>
                  <a:pt x="961216" y="4665528"/>
                  <a:pt x="961216" y="4652434"/>
                  <a:pt x="956925" y="4640463"/>
                </a:cubicBezTo>
                <a:cubicBezTo>
                  <a:pt x="956258" y="4638631"/>
                  <a:pt x="955478" y="4636840"/>
                  <a:pt x="954598" y="4635100"/>
                </a:cubicBezTo>
                <a:lnTo>
                  <a:pt x="1563250" y="4122273"/>
                </a:lnTo>
                <a:cubicBezTo>
                  <a:pt x="1569038" y="4127737"/>
                  <a:pt x="1575940" y="4131886"/>
                  <a:pt x="1583488" y="4134416"/>
                </a:cubicBezTo>
                <a:close/>
                <a:moveTo>
                  <a:pt x="1652600" y="4062977"/>
                </a:moveTo>
                <a:lnTo>
                  <a:pt x="1651386" y="4059941"/>
                </a:lnTo>
                <a:lnTo>
                  <a:pt x="2073142" y="3806968"/>
                </a:lnTo>
                <a:lnTo>
                  <a:pt x="2864846" y="3332189"/>
                </a:lnTo>
                <a:cubicBezTo>
                  <a:pt x="2871170" y="3340243"/>
                  <a:pt x="2879619" y="3346376"/>
                  <a:pt x="2889233" y="3349897"/>
                </a:cubicBezTo>
                <a:lnTo>
                  <a:pt x="2662569" y="4362598"/>
                </a:lnTo>
                <a:lnTo>
                  <a:pt x="1655231" y="4089387"/>
                </a:lnTo>
                <a:cubicBezTo>
                  <a:pt x="1656486" y="4080482"/>
                  <a:pt x="1655505" y="4071416"/>
                  <a:pt x="1652398" y="4062977"/>
                </a:cubicBezTo>
                <a:close/>
                <a:moveTo>
                  <a:pt x="2956928" y="3323689"/>
                </a:moveTo>
                <a:cubicBezTo>
                  <a:pt x="2958932" y="3320016"/>
                  <a:pt x="2960460" y="3316110"/>
                  <a:pt x="2961481" y="3312052"/>
                </a:cubicBezTo>
                <a:lnTo>
                  <a:pt x="3681543" y="3405449"/>
                </a:lnTo>
                <a:cubicBezTo>
                  <a:pt x="3681513" y="3411936"/>
                  <a:pt x="3682646" y="3418382"/>
                  <a:pt x="3684883" y="3424473"/>
                </a:cubicBezTo>
                <a:cubicBezTo>
                  <a:pt x="3688303" y="3433732"/>
                  <a:pt x="3694141" y="3441908"/>
                  <a:pt x="3701781" y="3448152"/>
                </a:cubicBezTo>
                <a:lnTo>
                  <a:pt x="3528242" y="3726219"/>
                </a:lnTo>
                <a:close/>
                <a:moveTo>
                  <a:pt x="6911499" y="2169324"/>
                </a:moveTo>
                <a:lnTo>
                  <a:pt x="6447750" y="3149644"/>
                </a:lnTo>
                <a:lnTo>
                  <a:pt x="6078410" y="2957384"/>
                </a:lnTo>
                <a:cubicBezTo>
                  <a:pt x="6083075" y="2944887"/>
                  <a:pt x="6083075" y="2931126"/>
                  <a:pt x="6078410" y="2918629"/>
                </a:cubicBezTo>
                <a:cubicBezTo>
                  <a:pt x="6076912" y="2914703"/>
                  <a:pt x="6075010" y="2910939"/>
                  <a:pt x="6072743" y="2907397"/>
                </a:cubicBezTo>
                <a:lnTo>
                  <a:pt x="6904922" y="2164568"/>
                </a:lnTo>
                <a:cubicBezTo>
                  <a:pt x="6906976" y="2166338"/>
                  <a:pt x="6909172" y="2167927"/>
                  <a:pt x="6911499" y="2169324"/>
                </a:cubicBezTo>
                <a:close/>
                <a:moveTo>
                  <a:pt x="6927285" y="3133352"/>
                </a:moveTo>
                <a:lnTo>
                  <a:pt x="6926273" y="3360016"/>
                </a:lnTo>
                <a:cubicBezTo>
                  <a:pt x="6922640" y="3360542"/>
                  <a:pt x="6919078" y="3361463"/>
                  <a:pt x="6915648" y="3362748"/>
                </a:cubicBezTo>
                <a:cubicBezTo>
                  <a:pt x="6906025" y="3366259"/>
                  <a:pt x="6897586" y="3372391"/>
                  <a:pt x="6891261" y="3380456"/>
                </a:cubicBezTo>
                <a:lnTo>
                  <a:pt x="6460803" y="3156626"/>
                </a:lnTo>
                <a:lnTo>
                  <a:pt x="6924755" y="2175800"/>
                </a:lnTo>
                <a:cubicBezTo>
                  <a:pt x="6927861" y="2176791"/>
                  <a:pt x="6931039" y="2177540"/>
                  <a:pt x="6934267" y="2178026"/>
                </a:cubicBezTo>
                <a:close/>
                <a:moveTo>
                  <a:pt x="10883778" y="1101171"/>
                </a:moveTo>
                <a:cubicBezTo>
                  <a:pt x="10887623" y="1111908"/>
                  <a:pt x="10894707" y="1121176"/>
                  <a:pt x="10904016" y="1127683"/>
                </a:cubicBezTo>
                <a:lnTo>
                  <a:pt x="10482261" y="1952981"/>
                </a:lnTo>
                <a:lnTo>
                  <a:pt x="9541202" y="915894"/>
                </a:lnTo>
                <a:cubicBezTo>
                  <a:pt x="9546363" y="909762"/>
                  <a:pt x="9550208" y="902588"/>
                  <a:pt x="9552332" y="894847"/>
                </a:cubicBezTo>
                <a:lnTo>
                  <a:pt x="10880338" y="1081541"/>
                </a:lnTo>
                <a:cubicBezTo>
                  <a:pt x="10880237" y="1088391"/>
                  <a:pt x="10881451" y="1095191"/>
                  <a:pt x="10883981" y="1101576"/>
                </a:cubicBezTo>
                <a:close/>
                <a:moveTo>
                  <a:pt x="11073406" y="2601199"/>
                </a:moveTo>
                <a:cubicBezTo>
                  <a:pt x="11075936" y="2608090"/>
                  <a:pt x="11079883" y="2614414"/>
                  <a:pt x="11084841" y="2619817"/>
                </a:cubicBezTo>
                <a:lnTo>
                  <a:pt x="10617044" y="3185870"/>
                </a:lnTo>
                <a:cubicBezTo>
                  <a:pt x="10609556" y="3181113"/>
                  <a:pt x="10600955" y="3178260"/>
                  <a:pt x="10592050" y="3177572"/>
                </a:cubicBezTo>
                <a:lnTo>
                  <a:pt x="10581121" y="2604538"/>
                </a:lnTo>
                <a:lnTo>
                  <a:pt x="11070775" y="2590776"/>
                </a:lnTo>
                <a:cubicBezTo>
                  <a:pt x="11071383" y="2594470"/>
                  <a:pt x="11072294" y="2598102"/>
                  <a:pt x="11073609" y="2601603"/>
                </a:cubicBezTo>
                <a:close/>
                <a:moveTo>
                  <a:pt x="10921623" y="4623058"/>
                </a:moveTo>
                <a:cubicBezTo>
                  <a:pt x="10916766" y="4624809"/>
                  <a:pt x="10912213" y="4627268"/>
                  <a:pt x="10908064" y="4630344"/>
                </a:cubicBezTo>
                <a:lnTo>
                  <a:pt x="10656407" y="4365127"/>
                </a:lnTo>
                <a:lnTo>
                  <a:pt x="10941861" y="4048911"/>
                </a:lnTo>
                <a:cubicBezTo>
                  <a:pt x="10948742" y="4053576"/>
                  <a:pt x="10956534" y="4056683"/>
                  <a:pt x="10964729" y="4058018"/>
                </a:cubicBezTo>
                <a:lnTo>
                  <a:pt x="10936801" y="4620630"/>
                </a:lnTo>
                <a:cubicBezTo>
                  <a:pt x="10931843" y="4620883"/>
                  <a:pt x="10926885" y="4621844"/>
                  <a:pt x="10922231" y="4623463"/>
                </a:cubicBezTo>
                <a:close/>
                <a:moveTo>
                  <a:pt x="9045982" y="3231809"/>
                </a:moveTo>
                <a:lnTo>
                  <a:pt x="9011679" y="2566187"/>
                </a:lnTo>
                <a:lnTo>
                  <a:pt x="9013905" y="2565580"/>
                </a:lnTo>
                <a:cubicBezTo>
                  <a:pt x="9017649" y="2564184"/>
                  <a:pt x="9021292" y="2562382"/>
                  <a:pt x="9024631" y="2560217"/>
                </a:cubicBezTo>
                <a:lnTo>
                  <a:pt x="9431108" y="3043193"/>
                </a:lnTo>
                <a:lnTo>
                  <a:pt x="9087874" y="3252047"/>
                </a:lnTo>
                <a:cubicBezTo>
                  <a:pt x="9077553" y="3239489"/>
                  <a:pt x="9062274" y="3232093"/>
                  <a:pt x="9045982" y="3231809"/>
                </a:cubicBezTo>
                <a:close/>
                <a:moveTo>
                  <a:pt x="4435200" y="4331836"/>
                </a:moveTo>
                <a:cubicBezTo>
                  <a:pt x="4431445" y="4333202"/>
                  <a:pt x="4427853" y="4334963"/>
                  <a:pt x="4424474" y="4337098"/>
                </a:cubicBezTo>
                <a:lnTo>
                  <a:pt x="3774536" y="3445521"/>
                </a:lnTo>
                <a:cubicBezTo>
                  <a:pt x="3780921" y="3439500"/>
                  <a:pt x="3785778" y="3432042"/>
                  <a:pt x="3788702" y="3423765"/>
                </a:cubicBezTo>
                <a:lnTo>
                  <a:pt x="4666720" y="3610155"/>
                </a:lnTo>
                <a:lnTo>
                  <a:pt x="4459485" y="4328598"/>
                </a:lnTo>
                <a:cubicBezTo>
                  <a:pt x="4451248" y="4327869"/>
                  <a:pt x="4442951" y="4328972"/>
                  <a:pt x="4435200" y="4331836"/>
                </a:cubicBezTo>
                <a:close/>
                <a:moveTo>
                  <a:pt x="4941145" y="2709876"/>
                </a:moveTo>
                <a:cubicBezTo>
                  <a:pt x="4943786" y="2710280"/>
                  <a:pt x="4946468" y="2710483"/>
                  <a:pt x="4949139" y="2710483"/>
                </a:cubicBezTo>
                <a:lnTo>
                  <a:pt x="5016733" y="3258321"/>
                </a:lnTo>
                <a:lnTo>
                  <a:pt x="5063281" y="3636566"/>
                </a:lnTo>
                <a:lnTo>
                  <a:pt x="5058120" y="3638184"/>
                </a:lnTo>
                <a:cubicBezTo>
                  <a:pt x="5042597" y="3643861"/>
                  <a:pt x="5030424" y="3656186"/>
                  <a:pt x="5024930" y="3671779"/>
                </a:cubicBezTo>
                <a:lnTo>
                  <a:pt x="4684530" y="3599531"/>
                </a:lnTo>
                <a:close/>
                <a:moveTo>
                  <a:pt x="6441780" y="3162899"/>
                </a:moveTo>
                <a:lnTo>
                  <a:pt x="6237580" y="3594673"/>
                </a:lnTo>
                <a:cubicBezTo>
                  <a:pt x="6230922" y="3594542"/>
                  <a:pt x="6224294" y="3595675"/>
                  <a:pt x="6218051" y="3598013"/>
                </a:cubicBezTo>
                <a:cubicBezTo>
                  <a:pt x="6214529" y="3599348"/>
                  <a:pt x="6211139" y="3601008"/>
                  <a:pt x="6207932" y="3602971"/>
                </a:cubicBezTo>
                <a:lnTo>
                  <a:pt x="6047648" y="2988955"/>
                </a:lnTo>
                <a:cubicBezTo>
                  <a:pt x="6057291" y="2985080"/>
                  <a:pt x="6065639" y="2978553"/>
                  <a:pt x="6071731" y="2970134"/>
                </a:cubicBezTo>
                <a:close/>
                <a:moveTo>
                  <a:pt x="6033988" y="2993003"/>
                </a:moveTo>
                <a:lnTo>
                  <a:pt x="6195890" y="3613191"/>
                </a:lnTo>
                <a:cubicBezTo>
                  <a:pt x="6192167" y="3617471"/>
                  <a:pt x="6189090" y="3622278"/>
                  <a:pt x="6186783" y="3627458"/>
                </a:cubicBezTo>
                <a:lnTo>
                  <a:pt x="5678409" y="3224220"/>
                </a:lnTo>
                <a:lnTo>
                  <a:pt x="5989060" y="2978836"/>
                </a:lnTo>
                <a:cubicBezTo>
                  <a:pt x="6001162" y="2989967"/>
                  <a:pt x="6017584" y="2995158"/>
                  <a:pt x="6033886" y="2993003"/>
                </a:cubicBezTo>
                <a:close/>
                <a:moveTo>
                  <a:pt x="6182330" y="3642232"/>
                </a:moveTo>
                <a:cubicBezTo>
                  <a:pt x="6181875" y="3645581"/>
                  <a:pt x="6181714" y="3648972"/>
                  <a:pt x="6181825" y="3652351"/>
                </a:cubicBezTo>
                <a:lnTo>
                  <a:pt x="5131785" y="3680988"/>
                </a:lnTo>
                <a:cubicBezTo>
                  <a:pt x="5131198" y="3677537"/>
                  <a:pt x="5130288" y="3674147"/>
                  <a:pt x="5129053" y="3670869"/>
                </a:cubicBezTo>
                <a:cubicBezTo>
                  <a:pt x="5127859" y="3667600"/>
                  <a:pt x="5126372" y="3664453"/>
                  <a:pt x="5124601" y="3661458"/>
                </a:cubicBezTo>
                <a:lnTo>
                  <a:pt x="5666773" y="3233125"/>
                </a:lnTo>
                <a:close/>
                <a:moveTo>
                  <a:pt x="5115696" y="3650428"/>
                </a:moveTo>
                <a:cubicBezTo>
                  <a:pt x="5105486" y="3640471"/>
                  <a:pt x="5091816" y="3634855"/>
                  <a:pt x="5077548" y="3634744"/>
                </a:cubicBezTo>
                <a:lnTo>
                  <a:pt x="5029989" y="3249315"/>
                </a:lnTo>
                <a:lnTo>
                  <a:pt x="4963204" y="2708763"/>
                </a:lnTo>
                <a:cubicBezTo>
                  <a:pt x="4964986" y="2708317"/>
                  <a:pt x="4966746" y="2707771"/>
                  <a:pt x="4968466" y="2707144"/>
                </a:cubicBezTo>
                <a:cubicBezTo>
                  <a:pt x="4975742" y="2704493"/>
                  <a:pt x="4982369" y="2700313"/>
                  <a:pt x="4987895" y="2694900"/>
                </a:cubicBezTo>
                <a:lnTo>
                  <a:pt x="5655237" y="3224119"/>
                </a:lnTo>
                <a:close/>
                <a:moveTo>
                  <a:pt x="6286960" y="3626447"/>
                </a:moveTo>
                <a:cubicBezTo>
                  <a:pt x="6280241" y="3611936"/>
                  <a:pt x="6267532" y="3601078"/>
                  <a:pt x="6252151" y="3596697"/>
                </a:cubicBezTo>
                <a:lnTo>
                  <a:pt x="6454529" y="3169375"/>
                </a:lnTo>
                <a:lnTo>
                  <a:pt x="6883672" y="3392599"/>
                </a:lnTo>
                <a:cubicBezTo>
                  <a:pt x="6879858" y="3401564"/>
                  <a:pt x="6878430" y="3411359"/>
                  <a:pt x="6879524" y="3421033"/>
                </a:cubicBezTo>
                <a:close/>
                <a:moveTo>
                  <a:pt x="10557139" y="2107902"/>
                </a:moveTo>
                <a:lnTo>
                  <a:pt x="10566348" y="2590979"/>
                </a:lnTo>
                <a:lnTo>
                  <a:pt x="10209454" y="2601098"/>
                </a:lnTo>
                <a:cubicBezTo>
                  <a:pt x="10207633" y="2589117"/>
                  <a:pt x="10201865" y="2578097"/>
                  <a:pt x="10193061" y="2569830"/>
                </a:cubicBezTo>
                <a:lnTo>
                  <a:pt x="10536498" y="2101426"/>
                </a:lnTo>
                <a:cubicBezTo>
                  <a:pt x="10543075" y="2105038"/>
                  <a:pt x="10550259" y="2107275"/>
                  <a:pt x="10557646" y="2108003"/>
                </a:cubicBezTo>
                <a:close/>
                <a:moveTo>
                  <a:pt x="10569080" y="3181215"/>
                </a:moveTo>
                <a:cubicBezTo>
                  <a:pt x="10566145" y="3182237"/>
                  <a:pt x="10563313" y="3183562"/>
                  <a:pt x="10560682" y="3185161"/>
                </a:cubicBezTo>
                <a:lnTo>
                  <a:pt x="10192556" y="2650882"/>
                </a:lnTo>
                <a:cubicBezTo>
                  <a:pt x="10202776" y="2641684"/>
                  <a:pt x="10209151" y="2629026"/>
                  <a:pt x="10210567" y="2615365"/>
                </a:cubicBezTo>
                <a:lnTo>
                  <a:pt x="10567258" y="2605246"/>
                </a:lnTo>
                <a:lnTo>
                  <a:pt x="10578188" y="3178584"/>
                </a:lnTo>
                <a:cubicBezTo>
                  <a:pt x="10575050" y="3179171"/>
                  <a:pt x="10572015" y="3180051"/>
                  <a:pt x="10569080" y="3181215"/>
                </a:cubicBezTo>
                <a:close/>
                <a:moveTo>
                  <a:pt x="10548843" y="3193762"/>
                </a:moveTo>
                <a:cubicBezTo>
                  <a:pt x="10537307" y="3205075"/>
                  <a:pt x="10531337" y="3220861"/>
                  <a:pt x="10532450" y="3236970"/>
                </a:cubicBezTo>
                <a:lnTo>
                  <a:pt x="10262276" y="2777875"/>
                </a:lnTo>
                <a:close/>
                <a:moveTo>
                  <a:pt x="8999031" y="2458320"/>
                </a:moveTo>
                <a:lnTo>
                  <a:pt x="8952686" y="1680277"/>
                </a:lnTo>
                <a:cubicBezTo>
                  <a:pt x="8955640" y="1679700"/>
                  <a:pt x="8958544" y="1678921"/>
                  <a:pt x="8961388" y="1677949"/>
                </a:cubicBezTo>
                <a:cubicBezTo>
                  <a:pt x="8968481" y="1675359"/>
                  <a:pt x="8974957" y="1671332"/>
                  <a:pt x="8980411" y="1666110"/>
                </a:cubicBezTo>
                <a:lnTo>
                  <a:pt x="9195034" y="1840155"/>
                </a:lnTo>
                <a:lnTo>
                  <a:pt x="9004191" y="2459028"/>
                </a:lnTo>
                <a:close/>
                <a:moveTo>
                  <a:pt x="9046690" y="2494343"/>
                </a:moveTo>
                <a:cubicBezTo>
                  <a:pt x="9041631" y="2480490"/>
                  <a:pt x="9031209" y="2469258"/>
                  <a:pt x="9017750" y="2463177"/>
                </a:cubicBezTo>
                <a:lnTo>
                  <a:pt x="9206974" y="1849768"/>
                </a:lnTo>
                <a:lnTo>
                  <a:pt x="10108467" y="2580758"/>
                </a:lnTo>
                <a:cubicBezTo>
                  <a:pt x="10105129" y="2586111"/>
                  <a:pt x="10102801" y="2592001"/>
                  <a:pt x="10101486" y="2598163"/>
                </a:cubicBezTo>
                <a:lnTo>
                  <a:pt x="9050030" y="2510837"/>
                </a:lnTo>
                <a:cubicBezTo>
                  <a:pt x="9049827" y="2505200"/>
                  <a:pt x="9048714" y="2499625"/>
                  <a:pt x="9046690" y="2494343"/>
                </a:cubicBezTo>
                <a:close/>
                <a:moveTo>
                  <a:pt x="10117372" y="2569729"/>
                </a:moveTo>
                <a:lnTo>
                  <a:pt x="9211528" y="1835399"/>
                </a:lnTo>
                <a:lnTo>
                  <a:pt x="9489191" y="934816"/>
                </a:lnTo>
                <a:cubicBezTo>
                  <a:pt x="9496375" y="936283"/>
                  <a:pt x="9503862" y="936283"/>
                  <a:pt x="9511047" y="934816"/>
                </a:cubicBezTo>
                <a:lnTo>
                  <a:pt x="10129313" y="2561431"/>
                </a:lnTo>
                <a:cubicBezTo>
                  <a:pt x="10124961" y="2563647"/>
                  <a:pt x="10120913" y="2566430"/>
                  <a:pt x="10117372" y="2569729"/>
                </a:cubicBezTo>
                <a:close/>
                <a:moveTo>
                  <a:pt x="9471786" y="928441"/>
                </a:moveTo>
                <a:lnTo>
                  <a:pt x="9475630" y="930465"/>
                </a:lnTo>
                <a:lnTo>
                  <a:pt x="9199587" y="1825281"/>
                </a:lnTo>
                <a:lnTo>
                  <a:pt x="8989417" y="1654777"/>
                </a:lnTo>
                <a:cubicBezTo>
                  <a:pt x="8998292" y="1640378"/>
                  <a:pt x="9000082" y="1622700"/>
                  <a:pt x="8994274" y="1606813"/>
                </a:cubicBezTo>
                <a:cubicBezTo>
                  <a:pt x="8991310" y="1599173"/>
                  <a:pt x="8986715" y="1592272"/>
                  <a:pt x="8980816" y="1586575"/>
                </a:cubicBezTo>
                <a:lnTo>
                  <a:pt x="9118130" y="1402614"/>
                </a:lnTo>
                <a:close/>
                <a:moveTo>
                  <a:pt x="8938519" y="1681086"/>
                </a:moveTo>
                <a:lnTo>
                  <a:pt x="8984560" y="2459230"/>
                </a:lnTo>
                <a:cubicBezTo>
                  <a:pt x="8981586" y="2459706"/>
                  <a:pt x="8978671" y="2460485"/>
                  <a:pt x="8975858" y="2461558"/>
                </a:cubicBezTo>
                <a:cubicBezTo>
                  <a:pt x="8962997" y="2466223"/>
                  <a:pt x="8952342" y="2475542"/>
                  <a:pt x="8946007" y="2487664"/>
                </a:cubicBezTo>
                <a:lnTo>
                  <a:pt x="8658832" y="2361583"/>
                </a:lnTo>
                <a:lnTo>
                  <a:pt x="8928805" y="1679568"/>
                </a:lnTo>
                <a:cubicBezTo>
                  <a:pt x="8931982" y="1680388"/>
                  <a:pt x="8935241" y="1680894"/>
                  <a:pt x="8938519" y="1681086"/>
                </a:cubicBezTo>
                <a:close/>
                <a:moveTo>
                  <a:pt x="8941049" y="2500718"/>
                </a:moveTo>
                <a:cubicBezTo>
                  <a:pt x="8937224" y="2517181"/>
                  <a:pt x="8941180" y="2534495"/>
                  <a:pt x="8951775" y="2547670"/>
                </a:cubicBezTo>
                <a:lnTo>
                  <a:pt x="8340998" y="3183643"/>
                </a:lnTo>
                <a:cubicBezTo>
                  <a:pt x="8339045" y="3182257"/>
                  <a:pt x="8337021" y="3180972"/>
                  <a:pt x="8334927" y="3179798"/>
                </a:cubicBezTo>
                <a:lnTo>
                  <a:pt x="8653672" y="2374535"/>
                </a:lnTo>
                <a:close/>
                <a:moveTo>
                  <a:pt x="8360021" y="3209042"/>
                </a:moveTo>
                <a:cubicBezTo>
                  <a:pt x="8357997" y="3203466"/>
                  <a:pt x="8355053" y="3198265"/>
                  <a:pt x="8351319" y="3193661"/>
                </a:cubicBezTo>
                <a:lnTo>
                  <a:pt x="8964423" y="2559205"/>
                </a:lnTo>
                <a:cubicBezTo>
                  <a:pt x="8967045" y="2560946"/>
                  <a:pt x="8969827" y="2562433"/>
                  <a:pt x="8972721" y="2563658"/>
                </a:cubicBezTo>
                <a:lnTo>
                  <a:pt x="8769129" y="3261255"/>
                </a:lnTo>
                <a:lnTo>
                  <a:pt x="8363158" y="3226041"/>
                </a:lnTo>
                <a:cubicBezTo>
                  <a:pt x="8362946" y="3220354"/>
                  <a:pt x="8361883" y="3214729"/>
                  <a:pt x="8360021" y="3209345"/>
                </a:cubicBezTo>
                <a:close/>
                <a:moveTo>
                  <a:pt x="9035560" y="2550402"/>
                </a:moveTo>
                <a:cubicBezTo>
                  <a:pt x="9042137" y="2543126"/>
                  <a:pt x="9046690" y="2534272"/>
                  <a:pt x="9048815" y="2524700"/>
                </a:cubicBezTo>
                <a:lnTo>
                  <a:pt x="10100272" y="2612026"/>
                </a:lnTo>
                <a:cubicBezTo>
                  <a:pt x="10100473" y="2617622"/>
                  <a:pt x="10101587" y="2623157"/>
                  <a:pt x="10103509" y="2628418"/>
                </a:cubicBezTo>
                <a:lnTo>
                  <a:pt x="10105027" y="2631859"/>
                </a:lnTo>
                <a:lnTo>
                  <a:pt x="9443453" y="3035098"/>
                </a:lnTo>
                <a:close/>
                <a:moveTo>
                  <a:pt x="10112414" y="2644002"/>
                </a:moveTo>
                <a:cubicBezTo>
                  <a:pt x="10117068" y="2649779"/>
                  <a:pt x="10122837" y="2654556"/>
                  <a:pt x="10129313" y="2658067"/>
                </a:cubicBezTo>
                <a:lnTo>
                  <a:pt x="9831817" y="3438741"/>
                </a:lnTo>
                <a:cubicBezTo>
                  <a:pt x="9817245" y="3435230"/>
                  <a:pt x="9801764" y="3437820"/>
                  <a:pt x="9789115" y="3445925"/>
                </a:cubicBezTo>
                <a:lnTo>
                  <a:pt x="9452661" y="3046127"/>
                </a:lnTo>
                <a:close/>
                <a:moveTo>
                  <a:pt x="9866221" y="3521008"/>
                </a:moveTo>
                <a:lnTo>
                  <a:pt x="10920712" y="3985364"/>
                </a:lnTo>
                <a:cubicBezTo>
                  <a:pt x="10916563" y="3997153"/>
                  <a:pt x="10916563" y="4010004"/>
                  <a:pt x="10920712" y="4021793"/>
                </a:cubicBezTo>
                <a:cubicBezTo>
                  <a:pt x="10922938" y="4028046"/>
                  <a:pt x="10926380" y="4033814"/>
                  <a:pt x="10930831" y="4038792"/>
                </a:cubicBezTo>
                <a:lnTo>
                  <a:pt x="10646592" y="4355008"/>
                </a:lnTo>
                <a:lnTo>
                  <a:pt x="9861768" y="3527990"/>
                </a:lnTo>
                <a:cubicBezTo>
                  <a:pt x="9863388" y="3525875"/>
                  <a:pt x="9864906" y="3523649"/>
                  <a:pt x="9866221" y="3521311"/>
                </a:cubicBezTo>
                <a:close/>
                <a:moveTo>
                  <a:pt x="10926885" y="3972615"/>
                </a:moveTo>
                <a:lnTo>
                  <a:pt x="9871887" y="3508258"/>
                </a:lnTo>
                <a:cubicBezTo>
                  <a:pt x="9879274" y="3483224"/>
                  <a:pt x="9868143" y="3456419"/>
                  <a:pt x="9845072" y="3444104"/>
                </a:cubicBezTo>
                <a:lnTo>
                  <a:pt x="10142568" y="2663430"/>
                </a:lnTo>
                <a:cubicBezTo>
                  <a:pt x="10153092" y="2666000"/>
                  <a:pt x="10164223" y="2665373"/>
                  <a:pt x="10174443" y="2661608"/>
                </a:cubicBezTo>
                <a:lnTo>
                  <a:pt x="10177074" y="2660496"/>
                </a:lnTo>
                <a:lnTo>
                  <a:pt x="10940849" y="3958246"/>
                </a:lnTo>
                <a:cubicBezTo>
                  <a:pt x="10935283" y="3962233"/>
                  <a:pt x="10930629" y="3967201"/>
                  <a:pt x="10926885" y="3972918"/>
                </a:cubicBezTo>
                <a:close/>
                <a:moveTo>
                  <a:pt x="10557646" y="3278862"/>
                </a:moveTo>
                <a:cubicBezTo>
                  <a:pt x="10571306" y="3287837"/>
                  <a:pt x="10588307" y="3290256"/>
                  <a:pt x="10603990" y="3285439"/>
                </a:cubicBezTo>
                <a:lnTo>
                  <a:pt x="10866374" y="3803325"/>
                </a:lnTo>
                <a:close/>
                <a:moveTo>
                  <a:pt x="11070574" y="2576610"/>
                </a:moveTo>
                <a:lnTo>
                  <a:pt x="10581021" y="2590371"/>
                </a:lnTo>
                <a:lnTo>
                  <a:pt x="10571813" y="2107497"/>
                </a:lnTo>
                <a:cubicBezTo>
                  <a:pt x="10575557" y="2106890"/>
                  <a:pt x="10579199" y="2105939"/>
                  <a:pt x="10582741" y="2104664"/>
                </a:cubicBezTo>
                <a:cubicBezTo>
                  <a:pt x="10588509" y="2102579"/>
                  <a:pt x="10593871" y="2099503"/>
                  <a:pt x="10598628" y="2095557"/>
                </a:cubicBezTo>
                <a:lnTo>
                  <a:pt x="11080693" y="2549795"/>
                </a:lnTo>
                <a:cubicBezTo>
                  <a:pt x="11075026" y="2557799"/>
                  <a:pt x="11071484" y="2567149"/>
                  <a:pt x="11070574" y="2576913"/>
                </a:cubicBezTo>
                <a:close/>
                <a:moveTo>
                  <a:pt x="10511807" y="2071878"/>
                </a:moveTo>
                <a:cubicBezTo>
                  <a:pt x="10514742" y="2079791"/>
                  <a:pt x="10519396" y="2086925"/>
                  <a:pt x="10525569" y="2092723"/>
                </a:cubicBezTo>
                <a:lnTo>
                  <a:pt x="10201763" y="2533908"/>
                </a:lnTo>
                <a:lnTo>
                  <a:pt x="10485903" y="1977975"/>
                </a:lnTo>
                <a:lnTo>
                  <a:pt x="10521421" y="2017034"/>
                </a:lnTo>
                <a:cubicBezTo>
                  <a:pt x="10508468" y="2032324"/>
                  <a:pt x="10504826" y="2053411"/>
                  <a:pt x="10511807" y="2072182"/>
                </a:cubicBezTo>
                <a:close/>
                <a:moveTo>
                  <a:pt x="10174038" y="2557586"/>
                </a:moveTo>
                <a:cubicBezTo>
                  <a:pt x="10163919" y="2554004"/>
                  <a:pt x="10152991" y="2553448"/>
                  <a:pt x="10142568" y="2555967"/>
                </a:cubicBezTo>
                <a:lnTo>
                  <a:pt x="9525315" y="932995"/>
                </a:lnTo>
                <a:lnTo>
                  <a:pt x="9527035" y="928037"/>
                </a:lnTo>
                <a:lnTo>
                  <a:pt x="9530577" y="925810"/>
                </a:lnTo>
                <a:lnTo>
                  <a:pt x="10475886" y="1966945"/>
                </a:lnTo>
                <a:close/>
                <a:moveTo>
                  <a:pt x="8893389" y="1651539"/>
                </a:moveTo>
                <a:cubicBezTo>
                  <a:pt x="8898398" y="1661162"/>
                  <a:pt x="8906138" y="1669085"/>
                  <a:pt x="8915650" y="1674306"/>
                </a:cubicBezTo>
                <a:lnTo>
                  <a:pt x="8645880" y="2355916"/>
                </a:lnTo>
                <a:lnTo>
                  <a:pt x="7917926" y="2036563"/>
                </a:lnTo>
                <a:cubicBezTo>
                  <a:pt x="7920557" y="2027548"/>
                  <a:pt x="7920871" y="2018005"/>
                  <a:pt x="7918837" y="2008838"/>
                </a:cubicBezTo>
                <a:close/>
                <a:moveTo>
                  <a:pt x="7912664" y="2049516"/>
                </a:moveTo>
                <a:lnTo>
                  <a:pt x="8640618" y="2369172"/>
                </a:lnTo>
                <a:lnTo>
                  <a:pt x="8321671" y="3174840"/>
                </a:lnTo>
                <a:cubicBezTo>
                  <a:pt x="8313231" y="3172765"/>
                  <a:pt x="8304407" y="3172765"/>
                  <a:pt x="8295968" y="3174840"/>
                </a:cubicBezTo>
                <a:lnTo>
                  <a:pt x="7891212" y="2070259"/>
                </a:lnTo>
                <a:cubicBezTo>
                  <a:pt x="7900137" y="2065453"/>
                  <a:pt x="7907565" y="2058268"/>
                  <a:pt x="7912664" y="2049516"/>
                </a:cubicBezTo>
                <a:close/>
                <a:moveTo>
                  <a:pt x="5975095" y="2957182"/>
                </a:moveTo>
                <a:cubicBezTo>
                  <a:pt x="5976381" y="2960744"/>
                  <a:pt x="5978080" y="2964134"/>
                  <a:pt x="5980155" y="2967301"/>
                </a:cubicBezTo>
                <a:lnTo>
                  <a:pt x="5666469" y="3214911"/>
                </a:lnTo>
                <a:lnTo>
                  <a:pt x="4996597" y="2683567"/>
                </a:lnTo>
                <a:cubicBezTo>
                  <a:pt x="4997983" y="2681077"/>
                  <a:pt x="4999238" y="2678507"/>
                  <a:pt x="5000341" y="2675876"/>
                </a:cubicBezTo>
                <a:lnTo>
                  <a:pt x="5971756" y="2931885"/>
                </a:lnTo>
                <a:cubicBezTo>
                  <a:pt x="5970876" y="2940466"/>
                  <a:pt x="5972019" y="2949127"/>
                  <a:pt x="5975095" y="2957182"/>
                </a:cubicBezTo>
                <a:close/>
                <a:moveTo>
                  <a:pt x="4927484" y="2705626"/>
                </a:moveTo>
                <a:lnTo>
                  <a:pt x="4670667" y="3596090"/>
                </a:lnTo>
                <a:lnTo>
                  <a:pt x="3791637" y="3409902"/>
                </a:lnTo>
                <a:cubicBezTo>
                  <a:pt x="3792254" y="3401938"/>
                  <a:pt x="3791151" y="3393924"/>
                  <a:pt x="3788399" y="3386426"/>
                </a:cubicBezTo>
                <a:cubicBezTo>
                  <a:pt x="3788399" y="3385111"/>
                  <a:pt x="3787387" y="3383897"/>
                  <a:pt x="3786881" y="3382682"/>
                </a:cubicBezTo>
                <a:lnTo>
                  <a:pt x="4906639" y="2690144"/>
                </a:lnTo>
                <a:cubicBezTo>
                  <a:pt x="4912276" y="2696863"/>
                  <a:pt x="4919420" y="2702175"/>
                  <a:pt x="4927484" y="2705626"/>
                </a:cubicBezTo>
                <a:close/>
                <a:moveTo>
                  <a:pt x="4473348" y="4331937"/>
                </a:moveTo>
                <a:lnTo>
                  <a:pt x="4680583" y="3613494"/>
                </a:lnTo>
                <a:lnTo>
                  <a:pt x="5022097" y="3685946"/>
                </a:lnTo>
                <a:cubicBezTo>
                  <a:pt x="5021439" y="3693909"/>
                  <a:pt x="5022512" y="3701914"/>
                  <a:pt x="5025233" y="3709422"/>
                </a:cubicBezTo>
                <a:cubicBezTo>
                  <a:pt x="5027591" y="3715604"/>
                  <a:pt x="5031011" y="3721321"/>
                  <a:pt x="5035352" y="3726320"/>
                </a:cubicBezTo>
                <a:lnTo>
                  <a:pt x="4484276" y="4337705"/>
                </a:lnTo>
                <a:cubicBezTo>
                  <a:pt x="4480887" y="4335347"/>
                  <a:pt x="4477213" y="4333404"/>
                  <a:pt x="4473348" y="4331937"/>
                </a:cubicBezTo>
                <a:close/>
                <a:moveTo>
                  <a:pt x="5118935" y="3726017"/>
                </a:moveTo>
                <a:cubicBezTo>
                  <a:pt x="5126291" y="3717476"/>
                  <a:pt x="5130845" y="3706882"/>
                  <a:pt x="5131988" y="3695660"/>
                </a:cubicBezTo>
                <a:lnTo>
                  <a:pt x="5830193" y="3676737"/>
                </a:lnTo>
                <a:lnTo>
                  <a:pt x="6184354" y="3666618"/>
                </a:lnTo>
                <a:lnTo>
                  <a:pt x="6184962" y="3668541"/>
                </a:lnTo>
                <a:cubicBezTo>
                  <a:pt x="6186935" y="3673935"/>
                  <a:pt x="6189728" y="3678984"/>
                  <a:pt x="6193259" y="3683518"/>
                </a:cubicBezTo>
                <a:lnTo>
                  <a:pt x="5609600" y="4272843"/>
                </a:lnTo>
                <a:close/>
                <a:moveTo>
                  <a:pt x="6275222" y="3689690"/>
                </a:moveTo>
                <a:cubicBezTo>
                  <a:pt x="6288458" y="3676839"/>
                  <a:pt x="6294478" y="3658281"/>
                  <a:pt x="6291311" y="3640107"/>
                </a:cubicBezTo>
                <a:lnTo>
                  <a:pt x="6882863" y="3434997"/>
                </a:lnTo>
                <a:cubicBezTo>
                  <a:pt x="6887973" y="3447949"/>
                  <a:pt x="6897809" y="3458473"/>
                  <a:pt x="6910386" y="3464443"/>
                </a:cubicBezTo>
                <a:lnTo>
                  <a:pt x="6664901" y="4216177"/>
                </a:lnTo>
                <a:close/>
                <a:moveTo>
                  <a:pt x="6989112" y="3409902"/>
                </a:moveTo>
                <a:lnTo>
                  <a:pt x="7917926" y="3287159"/>
                </a:lnTo>
                <a:lnTo>
                  <a:pt x="8254582" y="3242636"/>
                </a:lnTo>
                <a:cubicBezTo>
                  <a:pt x="8254582" y="3244154"/>
                  <a:pt x="8255493" y="3245773"/>
                  <a:pt x="8256100" y="3247392"/>
                </a:cubicBezTo>
                <a:cubicBezTo>
                  <a:pt x="8266472" y="3275766"/>
                  <a:pt x="8297729" y="3290519"/>
                  <a:pt x="8326224" y="3280481"/>
                </a:cubicBezTo>
                <a:lnTo>
                  <a:pt x="8579196" y="3782177"/>
                </a:lnTo>
                <a:cubicBezTo>
                  <a:pt x="8568855" y="3787924"/>
                  <a:pt x="8560649" y="3796869"/>
                  <a:pt x="8555822" y="3807676"/>
                </a:cubicBezTo>
                <a:lnTo>
                  <a:pt x="6988808" y="3417086"/>
                </a:lnTo>
                <a:cubicBezTo>
                  <a:pt x="6989061" y="3414698"/>
                  <a:pt x="6989162" y="3412300"/>
                  <a:pt x="6989112" y="3409902"/>
                </a:cubicBezTo>
                <a:close/>
                <a:moveTo>
                  <a:pt x="8592857" y="3776814"/>
                </a:moveTo>
                <a:lnTo>
                  <a:pt x="8339176" y="3274005"/>
                </a:lnTo>
                <a:cubicBezTo>
                  <a:pt x="8350833" y="3266072"/>
                  <a:pt x="8359020" y="3253979"/>
                  <a:pt x="8362045" y="3240208"/>
                </a:cubicBezTo>
                <a:lnTo>
                  <a:pt x="8765081" y="3275422"/>
                </a:lnTo>
                <a:lnTo>
                  <a:pt x="8618964" y="3776409"/>
                </a:lnTo>
                <a:cubicBezTo>
                  <a:pt x="8610363" y="3774415"/>
                  <a:pt x="8601398" y="3774557"/>
                  <a:pt x="8592857" y="3776814"/>
                </a:cubicBezTo>
                <a:close/>
                <a:moveTo>
                  <a:pt x="8986382" y="2568009"/>
                </a:moveTo>
                <a:cubicBezTo>
                  <a:pt x="8990095" y="2568565"/>
                  <a:pt x="8993859" y="2568768"/>
                  <a:pt x="8997614" y="2568616"/>
                </a:cubicBezTo>
                <a:lnTo>
                  <a:pt x="9031816" y="3233125"/>
                </a:lnTo>
                <a:cubicBezTo>
                  <a:pt x="9029792" y="3233559"/>
                  <a:pt x="9027768" y="3234136"/>
                  <a:pt x="9025845" y="3234845"/>
                </a:cubicBezTo>
                <a:cubicBezTo>
                  <a:pt x="9006113" y="3242080"/>
                  <a:pt x="8992180" y="3259950"/>
                  <a:pt x="8990025" y="3280886"/>
                </a:cubicBezTo>
                <a:lnTo>
                  <a:pt x="8783599" y="3262773"/>
                </a:lnTo>
                <a:close/>
                <a:moveTo>
                  <a:pt x="9096779" y="3267731"/>
                </a:moveTo>
                <a:lnTo>
                  <a:pt x="9095261" y="3264291"/>
                </a:lnTo>
                <a:lnTo>
                  <a:pt x="9440417" y="3053919"/>
                </a:lnTo>
                <a:lnTo>
                  <a:pt x="9778287" y="3455437"/>
                </a:lnTo>
                <a:cubicBezTo>
                  <a:pt x="9773937" y="3460213"/>
                  <a:pt x="9770496" y="3465728"/>
                  <a:pt x="9768168" y="3471729"/>
                </a:cubicBezTo>
                <a:lnTo>
                  <a:pt x="9100320" y="3293939"/>
                </a:lnTo>
                <a:cubicBezTo>
                  <a:pt x="9101231" y="3285045"/>
                  <a:pt x="9100017" y="3276059"/>
                  <a:pt x="9096779" y="3267731"/>
                </a:cubicBezTo>
                <a:close/>
                <a:moveTo>
                  <a:pt x="10646794" y="4375246"/>
                </a:moveTo>
                <a:lnTo>
                  <a:pt x="10898350" y="4640362"/>
                </a:lnTo>
                <a:cubicBezTo>
                  <a:pt x="10888332" y="4652768"/>
                  <a:pt x="10884183" y="4668867"/>
                  <a:pt x="10886814" y="4684581"/>
                </a:cubicBezTo>
                <a:lnTo>
                  <a:pt x="10192657" y="4899911"/>
                </a:lnTo>
                <a:cubicBezTo>
                  <a:pt x="10190734" y="4895186"/>
                  <a:pt x="10188204" y="4890754"/>
                  <a:pt x="10185068" y="4886757"/>
                </a:cubicBezTo>
                <a:close/>
                <a:moveTo>
                  <a:pt x="10891064" y="4698140"/>
                </a:moveTo>
                <a:cubicBezTo>
                  <a:pt x="10903813" y="4725856"/>
                  <a:pt x="10936599" y="4737989"/>
                  <a:pt x="10964326" y="4725239"/>
                </a:cubicBezTo>
                <a:cubicBezTo>
                  <a:pt x="10981021" y="4717549"/>
                  <a:pt x="10992860" y="4702036"/>
                  <a:pt x="10995795" y="4683873"/>
                </a:cubicBezTo>
                <a:lnTo>
                  <a:pt x="11813706" y="4708159"/>
                </a:lnTo>
                <a:lnTo>
                  <a:pt x="10221293" y="4906084"/>
                </a:lnTo>
                <a:close/>
                <a:moveTo>
                  <a:pt x="11852360" y="4694903"/>
                </a:moveTo>
                <a:lnTo>
                  <a:pt x="10996098" y="4669606"/>
                </a:lnTo>
                <a:cubicBezTo>
                  <a:pt x="10994884" y="4656319"/>
                  <a:pt x="10988813" y="4643954"/>
                  <a:pt x="10978997" y="4634897"/>
                </a:cubicBezTo>
                <a:lnTo>
                  <a:pt x="11268499" y="4233581"/>
                </a:lnTo>
                <a:lnTo>
                  <a:pt x="11858836" y="4676588"/>
                </a:lnTo>
                <a:cubicBezTo>
                  <a:pt x="11855599" y="4682335"/>
                  <a:pt x="11853474" y="4688609"/>
                  <a:pt x="11852360" y="4695105"/>
                </a:cubicBezTo>
                <a:close/>
                <a:moveTo>
                  <a:pt x="10967462" y="4626600"/>
                </a:moveTo>
                <a:cubicBezTo>
                  <a:pt x="10962402" y="4623787"/>
                  <a:pt x="10956836" y="4621834"/>
                  <a:pt x="10951069" y="4620832"/>
                </a:cubicBezTo>
                <a:lnTo>
                  <a:pt x="10978997" y="4057715"/>
                </a:lnTo>
                <a:cubicBezTo>
                  <a:pt x="10991849" y="4056531"/>
                  <a:pt x="11003687" y="4050743"/>
                  <a:pt x="11012592" y="4041423"/>
                </a:cubicBezTo>
                <a:lnTo>
                  <a:pt x="11257166" y="4225081"/>
                </a:lnTo>
                <a:close/>
                <a:moveTo>
                  <a:pt x="11021194" y="4029584"/>
                </a:moveTo>
                <a:cubicBezTo>
                  <a:pt x="11029187" y="4015478"/>
                  <a:pt x="11030604" y="3998550"/>
                  <a:pt x="11024938" y="3983341"/>
                </a:cubicBezTo>
                <a:cubicBezTo>
                  <a:pt x="11023824" y="3980406"/>
                  <a:pt x="11022509" y="3977563"/>
                  <a:pt x="11020991" y="3974841"/>
                </a:cubicBezTo>
                <a:lnTo>
                  <a:pt x="11937663" y="3276636"/>
                </a:lnTo>
                <a:lnTo>
                  <a:pt x="11939181" y="3278053"/>
                </a:lnTo>
                <a:lnTo>
                  <a:pt x="11265463" y="4213344"/>
                </a:lnTo>
                <a:close/>
                <a:moveTo>
                  <a:pt x="11925014" y="3257916"/>
                </a:moveTo>
                <a:cubicBezTo>
                  <a:pt x="11926127" y="3260850"/>
                  <a:pt x="11927443" y="3263694"/>
                  <a:pt x="11929062" y="3266416"/>
                </a:cubicBezTo>
                <a:lnTo>
                  <a:pt x="11012390" y="3964621"/>
                </a:lnTo>
                <a:cubicBezTo>
                  <a:pt x="11005104" y="3957325"/>
                  <a:pt x="10995997" y="3952184"/>
                  <a:pt x="10985979" y="3949746"/>
                </a:cubicBezTo>
                <a:lnTo>
                  <a:pt x="11061871" y="3242535"/>
                </a:lnTo>
                <a:lnTo>
                  <a:pt x="11921978" y="3246178"/>
                </a:lnTo>
                <a:cubicBezTo>
                  <a:pt x="11922586" y="3250185"/>
                  <a:pt x="11923597" y="3254122"/>
                  <a:pt x="11925014" y="3257916"/>
                </a:cubicBezTo>
                <a:close/>
                <a:moveTo>
                  <a:pt x="10971813" y="3947823"/>
                </a:moveTo>
                <a:cubicBezTo>
                  <a:pt x="10966653" y="3948015"/>
                  <a:pt x="10961593" y="3948865"/>
                  <a:pt x="10956635" y="3950353"/>
                </a:cubicBezTo>
                <a:lnTo>
                  <a:pt x="10616943" y="3279874"/>
                </a:lnTo>
                <a:cubicBezTo>
                  <a:pt x="10631008" y="3271202"/>
                  <a:pt x="10640419" y="3256671"/>
                  <a:pt x="10642544" y="3240309"/>
                </a:cubicBezTo>
                <a:lnTo>
                  <a:pt x="11047300" y="3242029"/>
                </a:lnTo>
                <a:close/>
                <a:moveTo>
                  <a:pt x="10642645" y="3226041"/>
                </a:moveTo>
                <a:cubicBezTo>
                  <a:pt x="10642139" y="3221893"/>
                  <a:pt x="10641127" y="3217815"/>
                  <a:pt x="10639710" y="3213899"/>
                </a:cubicBezTo>
                <a:cubicBezTo>
                  <a:pt x="10637180" y="3207008"/>
                  <a:pt x="10633234" y="3200684"/>
                  <a:pt x="10628276" y="3195280"/>
                </a:cubicBezTo>
                <a:lnTo>
                  <a:pt x="11096073" y="2629228"/>
                </a:lnTo>
                <a:cubicBezTo>
                  <a:pt x="11101132" y="2632456"/>
                  <a:pt x="11106698" y="2634814"/>
                  <a:pt x="11112567" y="2636210"/>
                </a:cubicBezTo>
                <a:lnTo>
                  <a:pt x="11049121" y="3227863"/>
                </a:lnTo>
                <a:close/>
                <a:moveTo>
                  <a:pt x="10544693" y="2001653"/>
                </a:moveTo>
                <a:cubicBezTo>
                  <a:pt x="10540242" y="2003333"/>
                  <a:pt x="10536093" y="2005539"/>
                  <a:pt x="10532146" y="2008230"/>
                </a:cubicBezTo>
                <a:lnTo>
                  <a:pt x="10492986" y="1965124"/>
                </a:lnTo>
                <a:lnTo>
                  <a:pt x="10881248" y="1205295"/>
                </a:lnTo>
                <a:lnTo>
                  <a:pt x="10576670" y="1999832"/>
                </a:lnTo>
                <a:cubicBezTo>
                  <a:pt x="10566145" y="1997130"/>
                  <a:pt x="10555015" y="1997616"/>
                  <a:pt x="10544693" y="2001249"/>
                </a:cubicBezTo>
                <a:close/>
                <a:moveTo>
                  <a:pt x="10882767" y="1067880"/>
                </a:moveTo>
                <a:lnTo>
                  <a:pt x="9554660" y="881186"/>
                </a:lnTo>
                <a:cubicBezTo>
                  <a:pt x="9554660" y="875347"/>
                  <a:pt x="9553749" y="869549"/>
                  <a:pt x="9552029" y="863984"/>
                </a:cubicBezTo>
                <a:lnTo>
                  <a:pt x="10306798" y="514477"/>
                </a:lnTo>
                <a:lnTo>
                  <a:pt x="10890660" y="1050779"/>
                </a:lnTo>
                <a:cubicBezTo>
                  <a:pt x="10887118" y="1055990"/>
                  <a:pt x="10884386" y="1061768"/>
                  <a:pt x="10882767" y="1067880"/>
                </a:cubicBezTo>
                <a:close/>
                <a:moveTo>
                  <a:pt x="9460756" y="919739"/>
                </a:moveTo>
                <a:lnTo>
                  <a:pt x="8969584" y="1577468"/>
                </a:lnTo>
                <a:cubicBezTo>
                  <a:pt x="8943033" y="1562553"/>
                  <a:pt x="8909407" y="1571974"/>
                  <a:pt x="8894492" y="1598536"/>
                </a:cubicBezTo>
                <a:cubicBezTo>
                  <a:pt x="8888896" y="1608493"/>
                  <a:pt x="8886528" y="1619937"/>
                  <a:pt x="8887723" y="1631301"/>
                </a:cubicBezTo>
                <a:lnTo>
                  <a:pt x="8705582" y="1442887"/>
                </a:lnTo>
                <a:lnTo>
                  <a:pt x="9458530" y="917311"/>
                </a:lnTo>
                <a:close/>
                <a:moveTo>
                  <a:pt x="8877806" y="1642128"/>
                </a:moveTo>
                <a:lnTo>
                  <a:pt x="7914385" y="1995481"/>
                </a:lnTo>
                <a:lnTo>
                  <a:pt x="8693541" y="1451488"/>
                </a:lnTo>
                <a:close/>
                <a:moveTo>
                  <a:pt x="7877451" y="2074813"/>
                </a:moveTo>
                <a:lnTo>
                  <a:pt x="8282207" y="3179393"/>
                </a:lnTo>
                <a:cubicBezTo>
                  <a:pt x="8277613" y="3181771"/>
                  <a:pt x="8273383" y="3184807"/>
                  <a:pt x="8269660" y="3188399"/>
                </a:cubicBezTo>
                <a:lnTo>
                  <a:pt x="7505277" y="2570032"/>
                </a:lnTo>
                <a:lnTo>
                  <a:pt x="7840719" y="2070462"/>
                </a:lnTo>
                <a:cubicBezTo>
                  <a:pt x="7852103" y="2076078"/>
                  <a:pt x="7865065" y="2077616"/>
                  <a:pt x="7877451" y="2074813"/>
                </a:cubicBezTo>
                <a:close/>
                <a:moveTo>
                  <a:pt x="8260957" y="3199530"/>
                </a:moveTo>
                <a:cubicBezTo>
                  <a:pt x="8255645" y="3208252"/>
                  <a:pt x="8252842" y="3218260"/>
                  <a:pt x="8252862" y="3228470"/>
                </a:cubicBezTo>
                <a:lnTo>
                  <a:pt x="7557592" y="3320451"/>
                </a:lnTo>
                <a:lnTo>
                  <a:pt x="7353392" y="3347367"/>
                </a:lnTo>
                <a:lnTo>
                  <a:pt x="6986075" y="3395938"/>
                </a:lnTo>
                <a:lnTo>
                  <a:pt x="6986075" y="3395938"/>
                </a:lnTo>
                <a:cubicBezTo>
                  <a:pt x="6982474" y="3386092"/>
                  <a:pt x="6976119" y="3377481"/>
                  <a:pt x="6967760" y="3371147"/>
                </a:cubicBezTo>
                <a:lnTo>
                  <a:pt x="7497384" y="2581871"/>
                </a:lnTo>
                <a:close/>
                <a:moveTo>
                  <a:pt x="6955314" y="3363355"/>
                </a:moveTo>
                <a:cubicBezTo>
                  <a:pt x="6950427" y="3361331"/>
                  <a:pt x="6945287" y="3360006"/>
                  <a:pt x="6940035" y="3359408"/>
                </a:cubicBezTo>
                <a:lnTo>
                  <a:pt x="6941451" y="3143370"/>
                </a:lnTo>
                <a:lnTo>
                  <a:pt x="6948029" y="2177823"/>
                </a:lnTo>
                <a:cubicBezTo>
                  <a:pt x="6952228" y="2177247"/>
                  <a:pt x="6956367" y="2176255"/>
                  <a:pt x="6960374" y="2174889"/>
                </a:cubicBezTo>
                <a:cubicBezTo>
                  <a:pt x="6967487" y="2172238"/>
                  <a:pt x="6973994" y="2168180"/>
                  <a:pt x="6979499" y="2162949"/>
                </a:cubicBezTo>
                <a:lnTo>
                  <a:pt x="7486152" y="2572663"/>
                </a:lnTo>
                <a:close/>
                <a:moveTo>
                  <a:pt x="6895916" y="2154449"/>
                </a:moveTo>
                <a:lnTo>
                  <a:pt x="6063940" y="2897177"/>
                </a:lnTo>
                <a:cubicBezTo>
                  <a:pt x="6048700" y="2883466"/>
                  <a:pt x="6027127" y="2879297"/>
                  <a:pt x="6007881" y="2886349"/>
                </a:cubicBezTo>
                <a:cubicBezTo>
                  <a:pt x="6001850" y="2888535"/>
                  <a:pt x="5996264" y="2891794"/>
                  <a:pt x="5991387" y="2895963"/>
                </a:cubicBezTo>
                <a:lnTo>
                  <a:pt x="5560220" y="2501224"/>
                </a:lnTo>
                <a:lnTo>
                  <a:pt x="6892476" y="2149086"/>
                </a:lnTo>
                <a:cubicBezTo>
                  <a:pt x="6893528" y="2150927"/>
                  <a:pt x="6894682" y="2152719"/>
                  <a:pt x="6895916" y="2154449"/>
                </a:cubicBezTo>
                <a:close/>
                <a:moveTo>
                  <a:pt x="5981774" y="2906486"/>
                </a:moveTo>
                <a:cubicBezTo>
                  <a:pt x="5979062" y="2910058"/>
                  <a:pt x="5976815" y="2913974"/>
                  <a:pt x="5975095" y="2918123"/>
                </a:cubicBezTo>
                <a:lnTo>
                  <a:pt x="5003680" y="2662216"/>
                </a:lnTo>
                <a:cubicBezTo>
                  <a:pt x="5004287" y="2657510"/>
                  <a:pt x="5004287" y="2652754"/>
                  <a:pt x="5003680" y="2648049"/>
                </a:cubicBezTo>
                <a:lnTo>
                  <a:pt x="5543018" y="2505474"/>
                </a:lnTo>
                <a:close/>
                <a:moveTo>
                  <a:pt x="5000239" y="2634389"/>
                </a:moveTo>
                <a:cubicBezTo>
                  <a:pt x="4990404" y="2610316"/>
                  <a:pt x="4965147" y="2596342"/>
                  <a:pt x="4939526" y="2600794"/>
                </a:cubicBezTo>
                <a:lnTo>
                  <a:pt x="4672690" y="1728139"/>
                </a:lnTo>
                <a:cubicBezTo>
                  <a:pt x="4677264" y="1726034"/>
                  <a:pt x="4681544" y="1723343"/>
                  <a:pt x="4685440" y="1720145"/>
                </a:cubicBezTo>
                <a:lnTo>
                  <a:pt x="5531078" y="2494141"/>
                </a:lnTo>
                <a:close/>
                <a:moveTo>
                  <a:pt x="4659637" y="1732389"/>
                </a:moveTo>
                <a:lnTo>
                  <a:pt x="4927080" y="2605044"/>
                </a:lnTo>
                <a:cubicBezTo>
                  <a:pt x="4900771" y="2616954"/>
                  <a:pt x="4888102" y="2647139"/>
                  <a:pt x="4898039" y="2674257"/>
                </a:cubicBezTo>
                <a:cubicBezTo>
                  <a:pt x="4898039" y="2675573"/>
                  <a:pt x="4899152" y="2676787"/>
                  <a:pt x="4899657" y="2678001"/>
                </a:cubicBezTo>
                <a:lnTo>
                  <a:pt x="3779292" y="3370640"/>
                </a:lnTo>
                <a:cubicBezTo>
                  <a:pt x="3776094" y="3366815"/>
                  <a:pt x="3772421" y="3363416"/>
                  <a:pt x="3768364" y="3360521"/>
                </a:cubicBezTo>
                <a:lnTo>
                  <a:pt x="4630393" y="1729859"/>
                </a:lnTo>
                <a:cubicBezTo>
                  <a:pt x="4639743" y="1733289"/>
                  <a:pt x="4649842" y="1734160"/>
                  <a:pt x="4659637" y="1732389"/>
                </a:cubicBezTo>
                <a:close/>
                <a:moveTo>
                  <a:pt x="3683668" y="3391890"/>
                </a:moveTo>
                <a:lnTo>
                  <a:pt x="2963607" y="3298493"/>
                </a:lnTo>
                <a:cubicBezTo>
                  <a:pt x="2963637" y="3292006"/>
                  <a:pt x="2962514" y="3285561"/>
                  <a:pt x="2960267" y="3279469"/>
                </a:cubicBezTo>
                <a:cubicBezTo>
                  <a:pt x="2953710" y="3261609"/>
                  <a:pt x="2938410" y="3248384"/>
                  <a:pt x="2919792" y="3244458"/>
                </a:cubicBezTo>
                <a:lnTo>
                  <a:pt x="2933047" y="3083769"/>
                </a:lnTo>
                <a:cubicBezTo>
                  <a:pt x="2950978" y="3082889"/>
                  <a:pt x="2967360" y="3073347"/>
                  <a:pt x="2976963" y="3058169"/>
                </a:cubicBezTo>
                <a:lnTo>
                  <a:pt x="3684275" y="3389158"/>
                </a:lnTo>
                <a:cubicBezTo>
                  <a:pt x="3683668" y="3389563"/>
                  <a:pt x="3683466" y="3390474"/>
                  <a:pt x="3683162" y="3391385"/>
                </a:cubicBezTo>
                <a:close/>
                <a:moveTo>
                  <a:pt x="2918577" y="3082049"/>
                </a:moveTo>
                <a:lnTo>
                  <a:pt x="2905322" y="3242738"/>
                </a:lnTo>
                <a:cubicBezTo>
                  <a:pt x="2899726" y="3243061"/>
                  <a:pt x="2894201" y="3244185"/>
                  <a:pt x="2888929" y="3246077"/>
                </a:cubicBezTo>
                <a:cubicBezTo>
                  <a:pt x="2875623" y="3251015"/>
                  <a:pt x="2864745" y="3260921"/>
                  <a:pt x="2858572" y="3273702"/>
                </a:cubicBezTo>
                <a:lnTo>
                  <a:pt x="2699604" y="3220072"/>
                </a:lnTo>
                <a:lnTo>
                  <a:pt x="2891863" y="3067579"/>
                </a:lnTo>
                <a:cubicBezTo>
                  <a:pt x="2899250" y="3074784"/>
                  <a:pt x="2908499" y="3079793"/>
                  <a:pt x="2918577" y="3082049"/>
                </a:cubicBezTo>
                <a:close/>
                <a:moveTo>
                  <a:pt x="2853816" y="3287159"/>
                </a:moveTo>
                <a:cubicBezTo>
                  <a:pt x="2851782" y="3297127"/>
                  <a:pt x="2852552" y="3307458"/>
                  <a:pt x="2856043" y="3317010"/>
                </a:cubicBezTo>
                <a:lnTo>
                  <a:pt x="2857358" y="3320046"/>
                </a:lnTo>
                <a:lnTo>
                  <a:pt x="1690546" y="4019667"/>
                </a:lnTo>
                <a:lnTo>
                  <a:pt x="2686045" y="3230392"/>
                </a:lnTo>
                <a:close/>
                <a:moveTo>
                  <a:pt x="1617994" y="4029584"/>
                </a:moveTo>
                <a:cubicBezTo>
                  <a:pt x="1593111" y="4021276"/>
                  <a:pt x="1565821" y="4031639"/>
                  <a:pt x="1552727" y="4054375"/>
                </a:cubicBezTo>
                <a:lnTo>
                  <a:pt x="1408634" y="3994370"/>
                </a:lnTo>
                <a:lnTo>
                  <a:pt x="2069702" y="3095002"/>
                </a:lnTo>
                <a:close/>
                <a:moveTo>
                  <a:pt x="1547161" y="4067530"/>
                </a:moveTo>
                <a:cubicBezTo>
                  <a:pt x="1544146" y="4078570"/>
                  <a:pt x="1544642" y="4090277"/>
                  <a:pt x="1548578" y="4101024"/>
                </a:cubicBezTo>
                <a:cubicBezTo>
                  <a:pt x="1549974" y="4104778"/>
                  <a:pt x="1551776" y="4108380"/>
                  <a:pt x="1553941" y="4111750"/>
                </a:cubicBezTo>
                <a:lnTo>
                  <a:pt x="947414" y="4621844"/>
                </a:lnTo>
                <a:lnTo>
                  <a:pt x="1399931" y="4006210"/>
                </a:lnTo>
                <a:close/>
                <a:moveTo>
                  <a:pt x="1396288" y="5431458"/>
                </a:moveTo>
                <a:cubicBezTo>
                  <a:pt x="1395793" y="5428524"/>
                  <a:pt x="1395013" y="5425640"/>
                  <a:pt x="1393961" y="5422857"/>
                </a:cubicBezTo>
                <a:cubicBezTo>
                  <a:pt x="1387829" y="5406131"/>
                  <a:pt x="1374007" y="5393391"/>
                  <a:pt x="1356825" y="5388655"/>
                </a:cubicBezTo>
                <a:lnTo>
                  <a:pt x="1453157" y="4887162"/>
                </a:lnTo>
                <a:lnTo>
                  <a:pt x="2416679" y="5264192"/>
                </a:lnTo>
                <a:cubicBezTo>
                  <a:pt x="2416274" y="5268099"/>
                  <a:pt x="2416274" y="5272025"/>
                  <a:pt x="2416679" y="5275931"/>
                </a:cubicBezTo>
                <a:lnTo>
                  <a:pt x="2176861" y="5312460"/>
                </a:lnTo>
                <a:close/>
                <a:moveTo>
                  <a:pt x="2452602" y="5217646"/>
                </a:moveTo>
                <a:cubicBezTo>
                  <a:pt x="2447411" y="5219538"/>
                  <a:pt x="2442533" y="5222199"/>
                  <a:pt x="2438131" y="5225539"/>
                </a:cubicBezTo>
                <a:lnTo>
                  <a:pt x="1638737" y="4122577"/>
                </a:lnTo>
                <a:cubicBezTo>
                  <a:pt x="1644424" y="4117265"/>
                  <a:pt x="1648877" y="4110768"/>
                  <a:pt x="1651791" y="4103554"/>
                </a:cubicBezTo>
                <a:lnTo>
                  <a:pt x="2659735" y="4376764"/>
                </a:lnTo>
                <a:lnTo>
                  <a:pt x="2472435" y="5214610"/>
                </a:lnTo>
                <a:cubicBezTo>
                  <a:pt x="2465695" y="5214347"/>
                  <a:pt x="2458956" y="5215379"/>
                  <a:pt x="2452602" y="5217646"/>
                </a:cubicBezTo>
                <a:close/>
                <a:moveTo>
                  <a:pt x="2902893" y="3353236"/>
                </a:moveTo>
                <a:cubicBezTo>
                  <a:pt x="2904643" y="3353337"/>
                  <a:pt x="2906404" y="3353337"/>
                  <a:pt x="2908155" y="3353236"/>
                </a:cubicBezTo>
                <a:lnTo>
                  <a:pt x="2957940" y="3724296"/>
                </a:lnTo>
                <a:lnTo>
                  <a:pt x="3052046" y="4425031"/>
                </a:lnTo>
                <a:cubicBezTo>
                  <a:pt x="3050366" y="4425426"/>
                  <a:pt x="3048706" y="4425942"/>
                  <a:pt x="3047088" y="4426549"/>
                </a:cubicBezTo>
                <a:cubicBezTo>
                  <a:pt x="3032304" y="4431963"/>
                  <a:pt x="3020546" y="4443458"/>
                  <a:pt x="3014808" y="4458120"/>
                </a:cubicBezTo>
                <a:lnTo>
                  <a:pt x="2676331" y="4366240"/>
                </a:lnTo>
                <a:close/>
                <a:moveTo>
                  <a:pt x="3117920" y="4459638"/>
                </a:moveTo>
                <a:cubicBezTo>
                  <a:pt x="3114692" y="4450662"/>
                  <a:pt x="3109147" y="4442699"/>
                  <a:pt x="3101831" y="4436567"/>
                </a:cubicBezTo>
                <a:lnTo>
                  <a:pt x="3532188" y="3746761"/>
                </a:lnTo>
                <a:lnTo>
                  <a:pt x="4403932" y="4361079"/>
                </a:lnTo>
                <a:cubicBezTo>
                  <a:pt x="4401008" y="4367454"/>
                  <a:pt x="4399328" y="4374315"/>
                  <a:pt x="4398974" y="4381317"/>
                </a:cubicBezTo>
                <a:lnTo>
                  <a:pt x="3120450" y="4468542"/>
                </a:lnTo>
                <a:cubicBezTo>
                  <a:pt x="3119903" y="4465396"/>
                  <a:pt x="3119053" y="4462319"/>
                  <a:pt x="3117920" y="4459334"/>
                </a:cubicBezTo>
                <a:close/>
                <a:moveTo>
                  <a:pt x="4506032" y="4365127"/>
                </a:moveTo>
                <a:cubicBezTo>
                  <a:pt x="4503553" y="4358408"/>
                  <a:pt x="4499809" y="4352225"/>
                  <a:pt x="4495002" y="4346913"/>
                </a:cubicBezTo>
                <a:lnTo>
                  <a:pt x="5045674" y="3735933"/>
                </a:lnTo>
                <a:cubicBezTo>
                  <a:pt x="5054771" y="3742298"/>
                  <a:pt x="5065547" y="3745819"/>
                  <a:pt x="5076638" y="3746052"/>
                </a:cubicBezTo>
                <a:lnTo>
                  <a:pt x="5186326" y="4644207"/>
                </a:lnTo>
                <a:lnTo>
                  <a:pt x="5180964" y="4645826"/>
                </a:lnTo>
                <a:cubicBezTo>
                  <a:pt x="5168851" y="4650289"/>
                  <a:pt x="5158691" y="4658839"/>
                  <a:pt x="5152226" y="4670010"/>
                </a:cubicBezTo>
                <a:lnTo>
                  <a:pt x="4507853" y="4398318"/>
                </a:lnTo>
                <a:cubicBezTo>
                  <a:pt x="4510737" y="4387338"/>
                  <a:pt x="4510100" y="4375732"/>
                  <a:pt x="4506032" y="4365127"/>
                </a:cubicBezTo>
                <a:close/>
                <a:moveTo>
                  <a:pt x="5251897" y="4678308"/>
                </a:moveTo>
                <a:cubicBezTo>
                  <a:pt x="5249944" y="4672935"/>
                  <a:pt x="5247141" y="4667915"/>
                  <a:pt x="5243600" y="4663433"/>
                </a:cubicBezTo>
                <a:lnTo>
                  <a:pt x="5609196" y="4294295"/>
                </a:lnTo>
                <a:lnTo>
                  <a:pt x="6330775" y="5098850"/>
                </a:lnTo>
                <a:cubicBezTo>
                  <a:pt x="6328073" y="5101946"/>
                  <a:pt x="6325726" y="5105336"/>
                  <a:pt x="6323793" y="5108969"/>
                </a:cubicBezTo>
                <a:lnTo>
                  <a:pt x="5253819" y="4709170"/>
                </a:lnTo>
                <a:cubicBezTo>
                  <a:pt x="5256238" y="4698747"/>
                  <a:pt x="5255570" y="4687850"/>
                  <a:pt x="5251897" y="4677802"/>
                </a:cubicBezTo>
                <a:close/>
                <a:moveTo>
                  <a:pt x="5619214" y="4284176"/>
                </a:moveTo>
                <a:lnTo>
                  <a:pt x="6203479" y="3694244"/>
                </a:lnTo>
                <a:cubicBezTo>
                  <a:pt x="6212536" y="3701134"/>
                  <a:pt x="6223474" y="3705091"/>
                  <a:pt x="6234848" y="3705577"/>
                </a:cubicBezTo>
                <a:lnTo>
                  <a:pt x="6360525" y="5080534"/>
                </a:lnTo>
                <a:cubicBezTo>
                  <a:pt x="6358147" y="5081020"/>
                  <a:pt x="6355810" y="5081698"/>
                  <a:pt x="6353543" y="5082558"/>
                </a:cubicBezTo>
                <a:cubicBezTo>
                  <a:pt x="6349202" y="5084126"/>
                  <a:pt x="6345084" y="5086272"/>
                  <a:pt x="6341299" y="5088933"/>
                </a:cubicBezTo>
                <a:close/>
                <a:moveTo>
                  <a:pt x="6669860" y="4247343"/>
                </a:moveTo>
                <a:lnTo>
                  <a:pt x="6725817" y="4322932"/>
                </a:lnTo>
                <a:cubicBezTo>
                  <a:pt x="6703849" y="4344110"/>
                  <a:pt x="6703202" y="4379082"/>
                  <a:pt x="6724380" y="4401049"/>
                </a:cubicBezTo>
                <a:cubicBezTo>
                  <a:pt x="6727001" y="4403771"/>
                  <a:pt x="6729885" y="4406210"/>
                  <a:pt x="6733002" y="4408335"/>
                </a:cubicBezTo>
                <a:lnTo>
                  <a:pt x="6408083" y="5049267"/>
                </a:lnTo>
                <a:close/>
                <a:moveTo>
                  <a:pt x="6781168" y="4310080"/>
                </a:moveTo>
                <a:lnTo>
                  <a:pt x="6931838" y="3470211"/>
                </a:lnTo>
                <a:cubicBezTo>
                  <a:pt x="6939235" y="3470545"/>
                  <a:pt x="6946632" y="3469412"/>
                  <a:pt x="6953594" y="3466871"/>
                </a:cubicBezTo>
                <a:cubicBezTo>
                  <a:pt x="6969724" y="3460972"/>
                  <a:pt x="6982149" y="3447868"/>
                  <a:pt x="6987189" y="3431455"/>
                </a:cubicBezTo>
                <a:lnTo>
                  <a:pt x="8552685" y="3821742"/>
                </a:lnTo>
                <a:cubicBezTo>
                  <a:pt x="8551471" y="3828764"/>
                  <a:pt x="8551683" y="3835948"/>
                  <a:pt x="8553292" y="3842890"/>
                </a:cubicBezTo>
                <a:lnTo>
                  <a:pt x="6814965" y="4340336"/>
                </a:lnTo>
                <a:cubicBezTo>
                  <a:pt x="6808610" y="4325573"/>
                  <a:pt x="6796114" y="4314330"/>
                  <a:pt x="6780763" y="4309575"/>
                </a:cubicBezTo>
                <a:close/>
                <a:moveTo>
                  <a:pt x="8632928" y="3781873"/>
                </a:moveTo>
                <a:lnTo>
                  <a:pt x="8780158" y="3277243"/>
                </a:lnTo>
                <a:lnTo>
                  <a:pt x="8990530" y="3295154"/>
                </a:lnTo>
                <a:cubicBezTo>
                  <a:pt x="8991178" y="3298594"/>
                  <a:pt x="8992099" y="3301974"/>
                  <a:pt x="8993263" y="3305273"/>
                </a:cubicBezTo>
                <a:cubicBezTo>
                  <a:pt x="8996065" y="3312902"/>
                  <a:pt x="9000528" y="3319814"/>
                  <a:pt x="9006316" y="3325510"/>
                </a:cubicBezTo>
                <a:lnTo>
                  <a:pt x="8637785" y="3784099"/>
                </a:lnTo>
                <a:cubicBezTo>
                  <a:pt x="8636025" y="3783067"/>
                  <a:pt x="8634203" y="3782147"/>
                  <a:pt x="8632321" y="3781367"/>
                </a:cubicBezTo>
                <a:close/>
                <a:moveTo>
                  <a:pt x="9081601" y="3328243"/>
                </a:moveTo>
                <a:cubicBezTo>
                  <a:pt x="9087976" y="3322697"/>
                  <a:pt x="9092934" y="3315776"/>
                  <a:pt x="9096273" y="3308005"/>
                </a:cubicBezTo>
                <a:lnTo>
                  <a:pt x="9764121" y="3485794"/>
                </a:lnTo>
                <a:cubicBezTo>
                  <a:pt x="9762906" y="3494628"/>
                  <a:pt x="9763919" y="3503633"/>
                  <a:pt x="9766954" y="3512002"/>
                </a:cubicBezTo>
                <a:cubicBezTo>
                  <a:pt x="9768574" y="3516242"/>
                  <a:pt x="9770597" y="3520279"/>
                  <a:pt x="9773127" y="3524043"/>
                </a:cubicBezTo>
                <a:lnTo>
                  <a:pt x="9421596" y="3835706"/>
                </a:lnTo>
                <a:close/>
                <a:moveTo>
                  <a:pt x="9782943" y="3534365"/>
                </a:moveTo>
                <a:cubicBezTo>
                  <a:pt x="9794376" y="3544281"/>
                  <a:pt x="9809353" y="3549108"/>
                  <a:pt x="9824430" y="3547721"/>
                </a:cubicBezTo>
                <a:lnTo>
                  <a:pt x="10123848" y="4868948"/>
                </a:lnTo>
                <a:lnTo>
                  <a:pt x="10122938" y="4868948"/>
                </a:lnTo>
                <a:cubicBezTo>
                  <a:pt x="10121116" y="4869656"/>
                  <a:pt x="10119295" y="4870466"/>
                  <a:pt x="10117473" y="4871377"/>
                </a:cubicBezTo>
                <a:lnTo>
                  <a:pt x="9429691" y="3847343"/>
                </a:lnTo>
                <a:close/>
                <a:moveTo>
                  <a:pt x="11902449" y="4648457"/>
                </a:moveTo>
                <a:cubicBezTo>
                  <a:pt x="11897491" y="4648872"/>
                  <a:pt x="11892533" y="4649924"/>
                  <a:pt x="11887877" y="4651594"/>
                </a:cubicBezTo>
                <a:cubicBezTo>
                  <a:pt x="11880187" y="4654467"/>
                  <a:pt x="11873307" y="4659031"/>
                  <a:pt x="11867640" y="4664951"/>
                </a:cubicBezTo>
                <a:lnTo>
                  <a:pt x="11276999" y="4221743"/>
                </a:lnTo>
                <a:lnTo>
                  <a:pt x="11950919" y="3287159"/>
                </a:lnTo>
                <a:cubicBezTo>
                  <a:pt x="11956079" y="3289932"/>
                  <a:pt x="11961645" y="3291875"/>
                  <a:pt x="11967412" y="3292927"/>
                </a:cubicBezTo>
                <a:close/>
                <a:moveTo>
                  <a:pt x="11929163" y="3211571"/>
                </a:moveTo>
                <a:cubicBezTo>
                  <a:pt x="11925521" y="3217805"/>
                  <a:pt x="11923192" y="3224675"/>
                  <a:pt x="11922181" y="3231809"/>
                </a:cubicBezTo>
                <a:lnTo>
                  <a:pt x="11063389" y="3228167"/>
                </a:lnTo>
                <a:lnTo>
                  <a:pt x="11126733" y="2638032"/>
                </a:lnTo>
                <a:cubicBezTo>
                  <a:pt x="11132804" y="2637900"/>
                  <a:pt x="11138877" y="2636777"/>
                  <a:pt x="11144543" y="2634692"/>
                </a:cubicBezTo>
                <a:cubicBezTo>
                  <a:pt x="11152132" y="2632001"/>
                  <a:pt x="11159115" y="2627609"/>
                  <a:pt x="11164781" y="2621841"/>
                </a:cubicBezTo>
                <a:close/>
                <a:moveTo>
                  <a:pt x="10917272" y="1031047"/>
                </a:moveTo>
                <a:lnTo>
                  <a:pt x="10917272" y="1031047"/>
                </a:lnTo>
                <a:cubicBezTo>
                  <a:pt x="10911301" y="1033344"/>
                  <a:pt x="10905737" y="1036582"/>
                  <a:pt x="10900779" y="1040660"/>
                </a:cubicBezTo>
                <a:lnTo>
                  <a:pt x="10321268" y="508405"/>
                </a:lnTo>
                <a:lnTo>
                  <a:pt x="10717727" y="324848"/>
                </a:lnTo>
                <a:cubicBezTo>
                  <a:pt x="10728757" y="342314"/>
                  <a:pt x="10748590" y="352159"/>
                  <a:pt x="10769131" y="350348"/>
                </a:cubicBezTo>
                <a:close/>
                <a:moveTo>
                  <a:pt x="10709227" y="289027"/>
                </a:moveTo>
                <a:cubicBezTo>
                  <a:pt x="10708317" y="296748"/>
                  <a:pt x="10709024" y="304580"/>
                  <a:pt x="10711353" y="311997"/>
                </a:cubicBezTo>
                <a:lnTo>
                  <a:pt x="10309530" y="498185"/>
                </a:lnTo>
                <a:lnTo>
                  <a:pt x="9863692" y="88673"/>
                </a:lnTo>
                <a:cubicBezTo>
                  <a:pt x="9866221" y="85091"/>
                  <a:pt x="9868245" y="81215"/>
                  <a:pt x="9869864" y="77137"/>
                </a:cubicBezTo>
                <a:close/>
                <a:moveTo>
                  <a:pt x="9775354" y="91304"/>
                </a:moveTo>
                <a:cubicBezTo>
                  <a:pt x="9780413" y="97648"/>
                  <a:pt x="9786787" y="102799"/>
                  <a:pt x="9794073" y="106381"/>
                </a:cubicBezTo>
                <a:lnTo>
                  <a:pt x="9541101" y="845062"/>
                </a:lnTo>
                <a:cubicBezTo>
                  <a:pt x="9521165" y="822021"/>
                  <a:pt x="9486357" y="819491"/>
                  <a:pt x="9463286" y="839405"/>
                </a:cubicBezTo>
                <a:cubicBezTo>
                  <a:pt x="9451649" y="849453"/>
                  <a:pt x="9444768" y="863903"/>
                  <a:pt x="9444262" y="879264"/>
                </a:cubicBezTo>
                <a:lnTo>
                  <a:pt x="8293641" y="985411"/>
                </a:lnTo>
                <a:close/>
                <a:moveTo>
                  <a:pt x="9445881" y="892722"/>
                </a:moveTo>
                <a:cubicBezTo>
                  <a:pt x="9446388" y="895069"/>
                  <a:pt x="9446994" y="897366"/>
                  <a:pt x="9447905" y="899602"/>
                </a:cubicBezTo>
                <a:cubicBezTo>
                  <a:pt x="9448715" y="901829"/>
                  <a:pt x="9449727" y="903954"/>
                  <a:pt x="9450738" y="906079"/>
                </a:cubicBezTo>
                <a:lnTo>
                  <a:pt x="8695868" y="1432869"/>
                </a:lnTo>
                <a:lnTo>
                  <a:pt x="8279171" y="1001196"/>
                </a:lnTo>
                <a:close/>
                <a:moveTo>
                  <a:pt x="8683826" y="1440762"/>
                </a:moveTo>
                <a:lnTo>
                  <a:pt x="7906188" y="1983439"/>
                </a:lnTo>
                <a:cubicBezTo>
                  <a:pt x="7902080" y="1978896"/>
                  <a:pt x="7897223" y="1975091"/>
                  <a:pt x="7891819" y="1972207"/>
                </a:cubicBezTo>
                <a:lnTo>
                  <a:pt x="8266219" y="1008077"/>
                </a:lnTo>
                <a:close/>
                <a:moveTo>
                  <a:pt x="7811678" y="2033730"/>
                </a:moveTo>
                <a:cubicBezTo>
                  <a:pt x="7811678" y="2035653"/>
                  <a:pt x="7812791" y="2037676"/>
                  <a:pt x="7813499" y="2039599"/>
                </a:cubicBezTo>
                <a:cubicBezTo>
                  <a:pt x="7816636" y="2048301"/>
                  <a:pt x="7821928" y="2056063"/>
                  <a:pt x="7828880" y="2062164"/>
                </a:cubicBezTo>
                <a:lnTo>
                  <a:pt x="7494146" y="2560723"/>
                </a:lnTo>
                <a:lnTo>
                  <a:pt x="6988201" y="2151717"/>
                </a:lnTo>
                <a:cubicBezTo>
                  <a:pt x="6993311" y="2143318"/>
                  <a:pt x="6996104" y="2133715"/>
                  <a:pt x="6996296" y="2123890"/>
                </a:cubicBezTo>
                <a:close/>
                <a:moveTo>
                  <a:pt x="6858476" y="2142711"/>
                </a:moveTo>
                <a:lnTo>
                  <a:pt x="5547470" y="2489790"/>
                </a:lnTo>
                <a:lnTo>
                  <a:pt x="4695053" y="1709621"/>
                </a:lnTo>
                <a:cubicBezTo>
                  <a:pt x="4697998" y="1705412"/>
                  <a:pt x="4700346" y="1700808"/>
                  <a:pt x="4702035" y="1695961"/>
                </a:cubicBezTo>
                <a:close/>
                <a:moveTo>
                  <a:pt x="2875370" y="3035199"/>
                </a:moveTo>
                <a:cubicBezTo>
                  <a:pt x="2876381" y="3042748"/>
                  <a:pt x="2878931" y="3050013"/>
                  <a:pt x="2882858" y="3056550"/>
                </a:cubicBezTo>
                <a:lnTo>
                  <a:pt x="2683313" y="3214607"/>
                </a:lnTo>
                <a:lnTo>
                  <a:pt x="2163909" y="3039550"/>
                </a:lnTo>
                <a:cubicBezTo>
                  <a:pt x="2163909" y="3038336"/>
                  <a:pt x="2164415" y="3037121"/>
                  <a:pt x="2164516" y="3035907"/>
                </a:cubicBezTo>
                <a:close/>
                <a:moveTo>
                  <a:pt x="2068791" y="3065556"/>
                </a:moveTo>
                <a:cubicBezTo>
                  <a:pt x="2069682" y="3066588"/>
                  <a:pt x="2070633" y="3067559"/>
                  <a:pt x="2071624" y="3068490"/>
                </a:cubicBezTo>
                <a:lnTo>
                  <a:pt x="1395175" y="3988805"/>
                </a:lnTo>
                <a:lnTo>
                  <a:pt x="1020776" y="3832973"/>
                </a:lnTo>
                <a:cubicBezTo>
                  <a:pt x="1023791" y="3821934"/>
                  <a:pt x="1023295" y="3810226"/>
                  <a:pt x="1019359" y="3799480"/>
                </a:cubicBezTo>
                <a:cubicBezTo>
                  <a:pt x="1018580" y="3797314"/>
                  <a:pt x="1017629" y="3795220"/>
                  <a:pt x="1016526" y="3793206"/>
                </a:cubicBezTo>
                <a:close/>
                <a:moveTo>
                  <a:pt x="970687" y="3873652"/>
                </a:moveTo>
                <a:cubicBezTo>
                  <a:pt x="989215" y="3872478"/>
                  <a:pt x="1005951" y="3862157"/>
                  <a:pt x="1015311" y="3846128"/>
                </a:cubicBezTo>
                <a:lnTo>
                  <a:pt x="1386473" y="4000846"/>
                </a:lnTo>
                <a:lnTo>
                  <a:pt x="935878" y="4614052"/>
                </a:lnTo>
                <a:cubicBezTo>
                  <a:pt x="930495" y="4610349"/>
                  <a:pt x="924494" y="4607607"/>
                  <a:pt x="918170" y="4605957"/>
                </a:cubicBezTo>
                <a:close/>
                <a:moveTo>
                  <a:pt x="852397" y="4678814"/>
                </a:moveTo>
                <a:lnTo>
                  <a:pt x="852397" y="4678814"/>
                </a:lnTo>
                <a:cubicBezTo>
                  <a:pt x="854664" y="4685219"/>
                  <a:pt x="858094" y="4691158"/>
                  <a:pt x="862516" y="4696319"/>
                </a:cubicBezTo>
                <a:lnTo>
                  <a:pt x="524038" y="5082963"/>
                </a:lnTo>
                <a:lnTo>
                  <a:pt x="107949" y="4904061"/>
                </a:lnTo>
                <a:cubicBezTo>
                  <a:pt x="109527" y="4898535"/>
                  <a:pt x="110246" y="4892798"/>
                  <a:pt x="110074" y="4887061"/>
                </a:cubicBezTo>
                <a:lnTo>
                  <a:pt x="853915" y="4685694"/>
                </a:lnTo>
                <a:close/>
                <a:moveTo>
                  <a:pt x="102586" y="4917114"/>
                </a:moveTo>
                <a:lnTo>
                  <a:pt x="514527" y="5093689"/>
                </a:lnTo>
                <a:lnTo>
                  <a:pt x="331577" y="5302645"/>
                </a:lnTo>
                <a:cubicBezTo>
                  <a:pt x="316945" y="5292768"/>
                  <a:pt x="298468" y="5290512"/>
                  <a:pt x="281893" y="5296573"/>
                </a:cubicBezTo>
                <a:lnTo>
                  <a:pt x="91050" y="4930066"/>
                </a:lnTo>
                <a:cubicBezTo>
                  <a:pt x="95594" y="4926302"/>
                  <a:pt x="99489" y="4921829"/>
                  <a:pt x="102586" y="4916811"/>
                </a:cubicBezTo>
                <a:close/>
                <a:moveTo>
                  <a:pt x="356166" y="5346662"/>
                </a:moveTo>
                <a:cubicBezTo>
                  <a:pt x="355882" y="5340924"/>
                  <a:pt x="354759" y="5335268"/>
                  <a:pt x="352826" y="5329865"/>
                </a:cubicBezTo>
                <a:cubicBezTo>
                  <a:pt x="350550" y="5323459"/>
                  <a:pt x="347119" y="5317529"/>
                  <a:pt x="342708" y="5312358"/>
                </a:cubicBezTo>
                <a:lnTo>
                  <a:pt x="528693" y="5099861"/>
                </a:lnTo>
                <a:lnTo>
                  <a:pt x="1289433" y="5426803"/>
                </a:lnTo>
                <a:cubicBezTo>
                  <a:pt x="1289433" y="5427816"/>
                  <a:pt x="1288826" y="5428928"/>
                  <a:pt x="1288623" y="5429940"/>
                </a:cubicBezTo>
                <a:close/>
                <a:moveTo>
                  <a:pt x="2498035" y="5221187"/>
                </a:moveTo>
                <a:cubicBezTo>
                  <a:pt x="2494312" y="5219164"/>
                  <a:pt x="2490375" y="5217565"/>
                  <a:pt x="2486297" y="5216431"/>
                </a:cubicBezTo>
                <a:lnTo>
                  <a:pt x="2673194" y="4380407"/>
                </a:lnTo>
                <a:lnTo>
                  <a:pt x="3011267" y="4471477"/>
                </a:lnTo>
                <a:cubicBezTo>
                  <a:pt x="3010244" y="4480119"/>
                  <a:pt x="3011246" y="4488892"/>
                  <a:pt x="3014201" y="4497078"/>
                </a:cubicBezTo>
                <a:cubicBezTo>
                  <a:pt x="3017166" y="4505082"/>
                  <a:pt x="3021952" y="4512287"/>
                  <a:pt x="3028165" y="4518125"/>
                </a:cubicBezTo>
                <a:close/>
                <a:moveTo>
                  <a:pt x="3327786" y="4961637"/>
                </a:moveTo>
                <a:lnTo>
                  <a:pt x="3097783" y="4523690"/>
                </a:lnTo>
                <a:cubicBezTo>
                  <a:pt x="3111090" y="4514250"/>
                  <a:pt x="3119589" y="4499466"/>
                  <a:pt x="3121057" y="4483215"/>
                </a:cubicBezTo>
                <a:lnTo>
                  <a:pt x="4400289" y="4395484"/>
                </a:lnTo>
                <a:cubicBezTo>
                  <a:pt x="4400775" y="4397892"/>
                  <a:pt x="4401453" y="4400260"/>
                  <a:pt x="4402313" y="4402567"/>
                </a:cubicBezTo>
                <a:close/>
                <a:moveTo>
                  <a:pt x="8607833" y="3885491"/>
                </a:moveTo>
                <a:cubicBezTo>
                  <a:pt x="8638342" y="3884793"/>
                  <a:pt x="8662495" y="3859495"/>
                  <a:pt x="8661797" y="3828987"/>
                </a:cubicBezTo>
                <a:cubicBezTo>
                  <a:pt x="8661656" y="3822916"/>
                  <a:pt x="8660523" y="3816915"/>
                  <a:pt x="8658428" y="3811218"/>
                </a:cubicBezTo>
                <a:cubicBezTo>
                  <a:pt x="8656121" y="3804864"/>
                  <a:pt x="8652690" y="3798964"/>
                  <a:pt x="8648309" y="3793813"/>
                </a:cubicBezTo>
                <a:lnTo>
                  <a:pt x="9017446" y="3334617"/>
                </a:lnTo>
                <a:lnTo>
                  <a:pt x="9018560" y="3335224"/>
                </a:lnTo>
                <a:lnTo>
                  <a:pt x="8530930" y="4592702"/>
                </a:lnTo>
                <a:lnTo>
                  <a:pt x="8530930" y="4592702"/>
                </a:lnTo>
                <a:close/>
                <a:moveTo>
                  <a:pt x="8572923" y="4648457"/>
                </a:moveTo>
                <a:cubicBezTo>
                  <a:pt x="8573206" y="4641222"/>
                  <a:pt x="8572073" y="4634007"/>
                  <a:pt x="8569584" y="4627207"/>
                </a:cubicBezTo>
                <a:cubicBezTo>
                  <a:pt x="8567995" y="4622998"/>
                  <a:pt x="8565921" y="4618991"/>
                  <a:pt x="8563411" y="4615266"/>
                </a:cubicBezTo>
                <a:lnTo>
                  <a:pt x="9418965" y="3856348"/>
                </a:lnTo>
                <a:lnTo>
                  <a:pt x="10105230" y="4878966"/>
                </a:lnTo>
                <a:cubicBezTo>
                  <a:pt x="10097033" y="4886130"/>
                  <a:pt x="10091164" y="4895520"/>
                  <a:pt x="10088331" y="4905983"/>
                </a:cubicBezTo>
                <a:close/>
                <a:moveTo>
                  <a:pt x="10152283" y="4975096"/>
                </a:moveTo>
                <a:cubicBezTo>
                  <a:pt x="10155115" y="4974519"/>
                  <a:pt x="10157848" y="4973739"/>
                  <a:pt x="10160580" y="4972768"/>
                </a:cubicBezTo>
                <a:cubicBezTo>
                  <a:pt x="10170091" y="4969358"/>
                  <a:pt x="10178389" y="4963367"/>
                  <a:pt x="10184663" y="4955465"/>
                </a:cubicBezTo>
                <a:lnTo>
                  <a:pt x="10805762" y="5317722"/>
                </a:lnTo>
                <a:lnTo>
                  <a:pt x="10222508" y="5647395"/>
                </a:lnTo>
                <a:cubicBezTo>
                  <a:pt x="10212490" y="5633573"/>
                  <a:pt x="10196704" y="5625174"/>
                  <a:pt x="10179604" y="5624628"/>
                </a:cubicBezTo>
                <a:close/>
                <a:moveTo>
                  <a:pt x="10232627" y="5686556"/>
                </a:moveTo>
                <a:cubicBezTo>
                  <a:pt x="10233740" y="5677844"/>
                  <a:pt x="10232728" y="5668989"/>
                  <a:pt x="10229692" y="5660752"/>
                </a:cubicBezTo>
                <a:cubicBezTo>
                  <a:pt x="10229692" y="5660449"/>
                  <a:pt x="10229692" y="5660145"/>
                  <a:pt x="10229692" y="5659842"/>
                </a:cubicBezTo>
                <a:lnTo>
                  <a:pt x="10820434" y="5325918"/>
                </a:lnTo>
                <a:lnTo>
                  <a:pt x="12047352" y="6041527"/>
                </a:lnTo>
                <a:lnTo>
                  <a:pt x="12045833" y="6045372"/>
                </a:lnTo>
                <a:close/>
              </a:path>
            </a:pathLst>
          </a:custGeom>
          <a:solidFill>
            <a:srgbClr val="18305C">
              <a:alpha val="8000"/>
            </a:srgbClr>
          </a:solidFill>
          <a:ln w="6350" cap="flat">
            <a:noFill/>
            <a:prstDash val="solid"/>
            <a:miter/>
          </a:ln>
        </p:spPr>
        <p:txBody>
          <a:bodyPr rtlCol="0" anchor="ctr"/>
          <a:lstStyle/>
          <a:p>
            <a:endParaRPr lang="en-US" dirty="0"/>
          </a:p>
        </p:txBody>
      </p:sp>
      <p:grpSp>
        <p:nvGrpSpPr>
          <p:cNvPr id="7" name="Group 6">
            <a:extLst>
              <a:ext uri="{FF2B5EF4-FFF2-40B4-BE49-F238E27FC236}">
                <a16:creationId xmlns:a16="http://schemas.microsoft.com/office/drawing/2014/main" id="{B3BD791D-3D86-6B42-80EB-F03374D34506}"/>
              </a:ext>
            </a:extLst>
          </p:cNvPr>
          <p:cNvGrpSpPr/>
          <p:nvPr userDrawn="1"/>
        </p:nvGrpSpPr>
        <p:grpSpPr>
          <a:xfrm>
            <a:off x="9887099" y="670945"/>
            <a:ext cx="2145252" cy="619220"/>
            <a:chOff x="5094409" y="808634"/>
            <a:chExt cx="2145252" cy="619220"/>
          </a:xfrm>
        </p:grpSpPr>
        <p:sp>
          <p:nvSpPr>
            <p:cNvPr id="91" name="Hexagon 90">
              <a:extLst>
                <a:ext uri="{FF2B5EF4-FFF2-40B4-BE49-F238E27FC236}">
                  <a16:creationId xmlns:a16="http://schemas.microsoft.com/office/drawing/2014/main" id="{A1410FED-E529-2DDB-5664-E246C1AF1951}"/>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870A9AC2-194C-1476-73FF-E667D9611B11}"/>
                </a:ext>
              </a:extLst>
            </p:cNvPr>
            <p:cNvCxnSpPr>
              <a:cxnSpLocks/>
              <a:stCxn id="91" idx="0"/>
            </p:cNvCxnSpPr>
            <p:nvPr userDrawn="1"/>
          </p:nvCxnSpPr>
          <p:spPr>
            <a:xfrm>
              <a:off x="6940062" y="1112852"/>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C34597CB-767D-A0E7-E946-95A90560FF55}"/>
                </a:ext>
              </a:extLst>
            </p:cNvPr>
            <p:cNvSpPr/>
            <p:nvPr userDrawn="1"/>
          </p:nvSpPr>
          <p:spPr>
            <a:xfrm>
              <a:off x="7148723"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732F0A67-1BB5-02E6-1DFD-2BA52A2F9597}"/>
                </a:ext>
              </a:extLst>
            </p:cNvPr>
            <p:cNvGrpSpPr/>
            <p:nvPr userDrawn="1"/>
          </p:nvGrpSpPr>
          <p:grpSpPr>
            <a:xfrm>
              <a:off x="6766147" y="808634"/>
              <a:ext cx="205760" cy="608435"/>
              <a:chOff x="6766147" y="808634"/>
              <a:chExt cx="205760" cy="608435"/>
            </a:xfrm>
          </p:grpSpPr>
          <p:sp>
            <p:nvSpPr>
              <p:cNvPr id="99" name="Oval 98">
                <a:extLst>
                  <a:ext uri="{FF2B5EF4-FFF2-40B4-BE49-F238E27FC236}">
                    <a16:creationId xmlns:a16="http://schemas.microsoft.com/office/drawing/2014/main" id="{9DE5BE0E-26B5-CFE0-AD38-7CE649A4533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767BBD17-EE5A-DF57-2D64-75412690AF5C}"/>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0AB7A8EF-D879-192C-8F5D-9580BFF8EF3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A31A353F-DAF8-C337-1087-D9E86837324B}"/>
                </a:ext>
              </a:extLst>
            </p:cNvPr>
            <p:cNvGrpSpPr/>
            <p:nvPr userDrawn="1"/>
          </p:nvGrpSpPr>
          <p:grpSpPr>
            <a:xfrm flipH="1">
              <a:off x="5094409" y="819419"/>
              <a:ext cx="205760" cy="608435"/>
              <a:chOff x="6766147" y="808634"/>
              <a:chExt cx="205760" cy="608435"/>
            </a:xfrm>
          </p:grpSpPr>
          <p:sp>
            <p:nvSpPr>
              <p:cNvPr id="96" name="Oval 95">
                <a:extLst>
                  <a:ext uri="{FF2B5EF4-FFF2-40B4-BE49-F238E27FC236}">
                    <a16:creationId xmlns:a16="http://schemas.microsoft.com/office/drawing/2014/main" id="{D40C15E6-5795-17FA-6C48-63D9ED9F977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2CA8E2E3-E40C-B517-1229-61233531928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0D50204-5FA9-4AEC-BDDE-A67EB88C8A6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80" name="Hexagon 79">
            <a:extLst>
              <a:ext uri="{FF2B5EF4-FFF2-40B4-BE49-F238E27FC236}">
                <a16:creationId xmlns:a16="http://schemas.microsoft.com/office/drawing/2014/main" id="{4B65118B-36F8-7A2D-ACAD-511440D337CF}"/>
              </a:ext>
            </a:extLst>
          </p:cNvPr>
          <p:cNvSpPr/>
          <p:nvPr userDrawn="1"/>
        </p:nvSpPr>
        <p:spPr>
          <a:xfrm>
            <a:off x="9915675" y="1532928"/>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68DC44C9-A474-5478-E9C9-3533FD03F60B}"/>
              </a:ext>
            </a:extLst>
          </p:cNvPr>
          <p:cNvCxnSpPr>
            <a:cxnSpLocks/>
            <a:stCxn id="80" idx="0"/>
          </p:cNvCxnSpPr>
          <p:nvPr userDrawn="1"/>
        </p:nvCxnSpPr>
        <p:spPr>
          <a:xfrm>
            <a:off x="11732752" y="1791677"/>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4DC72F5D-E001-139C-88B1-FF31DF6543F5}"/>
              </a:ext>
            </a:extLst>
          </p:cNvPr>
          <p:cNvSpPr/>
          <p:nvPr userDrawn="1"/>
        </p:nvSpPr>
        <p:spPr>
          <a:xfrm>
            <a:off x="11941413" y="174601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82">
            <a:extLst>
              <a:ext uri="{FF2B5EF4-FFF2-40B4-BE49-F238E27FC236}">
                <a16:creationId xmlns:a16="http://schemas.microsoft.com/office/drawing/2014/main" id="{A6AAEA8E-020E-7967-B0E7-E398EA2C5640}"/>
              </a:ext>
            </a:extLst>
          </p:cNvPr>
          <p:cNvGrpSpPr/>
          <p:nvPr userDrawn="1"/>
        </p:nvGrpSpPr>
        <p:grpSpPr>
          <a:xfrm>
            <a:off x="11558837" y="1487459"/>
            <a:ext cx="205760" cy="608435"/>
            <a:chOff x="6766147" y="808634"/>
            <a:chExt cx="205760" cy="608435"/>
          </a:xfrm>
        </p:grpSpPr>
        <p:sp>
          <p:nvSpPr>
            <p:cNvPr id="88" name="Oval 87">
              <a:extLst>
                <a:ext uri="{FF2B5EF4-FFF2-40B4-BE49-F238E27FC236}">
                  <a16:creationId xmlns:a16="http://schemas.microsoft.com/office/drawing/2014/main" id="{65469555-D265-B33E-65BE-49B6C67FD5FD}"/>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F1A0C823-ED22-5931-A6B0-AC3E2D8AEAD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04CFCE3A-7FF4-7AFC-EBA3-46028DA8A0FB}"/>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a:extLst>
              <a:ext uri="{FF2B5EF4-FFF2-40B4-BE49-F238E27FC236}">
                <a16:creationId xmlns:a16="http://schemas.microsoft.com/office/drawing/2014/main" id="{2F6722B7-EC92-5931-D02F-28712FC76B9F}"/>
              </a:ext>
            </a:extLst>
          </p:cNvPr>
          <p:cNvGrpSpPr/>
          <p:nvPr userDrawn="1"/>
        </p:nvGrpSpPr>
        <p:grpSpPr>
          <a:xfrm flipH="1">
            <a:off x="9887099" y="1498244"/>
            <a:ext cx="205760" cy="608435"/>
            <a:chOff x="6766147" y="808634"/>
            <a:chExt cx="205760" cy="608435"/>
          </a:xfrm>
        </p:grpSpPr>
        <p:sp>
          <p:nvSpPr>
            <p:cNvPr id="85" name="Oval 84">
              <a:extLst>
                <a:ext uri="{FF2B5EF4-FFF2-40B4-BE49-F238E27FC236}">
                  <a16:creationId xmlns:a16="http://schemas.microsoft.com/office/drawing/2014/main" id="{B6E576C3-0EA7-D03C-75EA-6D11BD13C79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6B62903C-F51D-9999-E6D4-F1136AC70F8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3DD88FA2-2CE6-DCCD-4E93-F7809C1571F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9" name="Hexagon 68">
            <a:extLst>
              <a:ext uri="{FF2B5EF4-FFF2-40B4-BE49-F238E27FC236}">
                <a16:creationId xmlns:a16="http://schemas.microsoft.com/office/drawing/2014/main" id="{DDA2BDFA-DB0A-A8BD-4CB5-37C0A6C9DFFA}"/>
              </a:ext>
            </a:extLst>
          </p:cNvPr>
          <p:cNvSpPr/>
          <p:nvPr userDrawn="1"/>
        </p:nvSpPr>
        <p:spPr>
          <a:xfrm>
            <a:off x="9915675" y="2349442"/>
            <a:ext cx="1817077" cy="517497"/>
          </a:xfrm>
          <a:prstGeom prst="hexagon">
            <a:avLst/>
          </a:prstGeom>
          <a:gradFill>
            <a:gsLst>
              <a:gs pos="0">
                <a:srgbClr val="00B0F0"/>
              </a:gs>
              <a:gs pos="100000">
                <a:schemeClr val="bg1"/>
              </a:gs>
            </a:gsLst>
            <a:lin ang="10800000" scaled="1"/>
          </a:gra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FEE78DD3-FB2F-AC00-943A-F2A07AA938ED}"/>
              </a:ext>
            </a:extLst>
          </p:cNvPr>
          <p:cNvCxnSpPr>
            <a:cxnSpLocks/>
            <a:stCxn id="69" idx="0"/>
          </p:cNvCxnSpPr>
          <p:nvPr userDrawn="1"/>
        </p:nvCxnSpPr>
        <p:spPr>
          <a:xfrm>
            <a:off x="11732752" y="2608191"/>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F2229A44-4AEA-6278-5232-FA6DF8BBC2A6}"/>
              </a:ext>
            </a:extLst>
          </p:cNvPr>
          <p:cNvSpPr/>
          <p:nvPr userDrawn="1"/>
        </p:nvSpPr>
        <p:spPr>
          <a:xfrm>
            <a:off x="11941413" y="256252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7396F6CF-AB69-E92C-D371-C1EB5EBD2D01}"/>
              </a:ext>
            </a:extLst>
          </p:cNvPr>
          <p:cNvGrpSpPr/>
          <p:nvPr userDrawn="1"/>
        </p:nvGrpSpPr>
        <p:grpSpPr>
          <a:xfrm>
            <a:off x="11558837" y="2303973"/>
            <a:ext cx="205760" cy="608435"/>
            <a:chOff x="6766147" y="808634"/>
            <a:chExt cx="205760" cy="608435"/>
          </a:xfrm>
        </p:grpSpPr>
        <p:sp>
          <p:nvSpPr>
            <p:cNvPr id="77" name="Oval 76">
              <a:extLst>
                <a:ext uri="{FF2B5EF4-FFF2-40B4-BE49-F238E27FC236}">
                  <a16:creationId xmlns:a16="http://schemas.microsoft.com/office/drawing/2014/main" id="{96AC37F7-A33B-9342-40D4-F4B714786BF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A6F737AA-6A25-1572-6107-CDD046CA502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3CD3E834-F8FA-6869-0B16-21DDA4B689E6}"/>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FD2A9B72-86A1-9328-47F5-C6160715529D}"/>
              </a:ext>
            </a:extLst>
          </p:cNvPr>
          <p:cNvGrpSpPr/>
          <p:nvPr userDrawn="1"/>
        </p:nvGrpSpPr>
        <p:grpSpPr>
          <a:xfrm flipH="1">
            <a:off x="9887099" y="2314758"/>
            <a:ext cx="205760" cy="608435"/>
            <a:chOff x="6766147" y="808634"/>
            <a:chExt cx="205760" cy="608435"/>
          </a:xfrm>
        </p:grpSpPr>
        <p:sp>
          <p:nvSpPr>
            <p:cNvPr id="74" name="Oval 73">
              <a:extLst>
                <a:ext uri="{FF2B5EF4-FFF2-40B4-BE49-F238E27FC236}">
                  <a16:creationId xmlns:a16="http://schemas.microsoft.com/office/drawing/2014/main" id="{CEECE1A9-D0AF-7C44-B231-9170225ADC9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56186BC8-4F6B-A2DF-BFDF-CC15A41BF4F0}"/>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0FF501FE-9682-E223-7102-870E884AC8F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Hexagon 57">
            <a:extLst>
              <a:ext uri="{FF2B5EF4-FFF2-40B4-BE49-F238E27FC236}">
                <a16:creationId xmlns:a16="http://schemas.microsoft.com/office/drawing/2014/main" id="{25E56C21-5E98-6E26-A45E-A7F5834FC460}"/>
              </a:ext>
            </a:extLst>
          </p:cNvPr>
          <p:cNvSpPr/>
          <p:nvPr userDrawn="1"/>
        </p:nvSpPr>
        <p:spPr>
          <a:xfrm>
            <a:off x="9915675" y="3165956"/>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5979CC78-D668-052D-B718-FFCE62E9E082}"/>
              </a:ext>
            </a:extLst>
          </p:cNvPr>
          <p:cNvCxnSpPr>
            <a:cxnSpLocks/>
            <a:stCxn id="58" idx="0"/>
          </p:cNvCxnSpPr>
          <p:nvPr userDrawn="1"/>
        </p:nvCxnSpPr>
        <p:spPr>
          <a:xfrm>
            <a:off x="11732752" y="342470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D616D32F-AEBE-569F-7AD2-98BBA6FEF99F}"/>
              </a:ext>
            </a:extLst>
          </p:cNvPr>
          <p:cNvSpPr/>
          <p:nvPr userDrawn="1"/>
        </p:nvSpPr>
        <p:spPr>
          <a:xfrm>
            <a:off x="11941413" y="3379039"/>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a:extLst>
              <a:ext uri="{FF2B5EF4-FFF2-40B4-BE49-F238E27FC236}">
                <a16:creationId xmlns:a16="http://schemas.microsoft.com/office/drawing/2014/main" id="{43D64208-D854-3C41-C603-F109F37FE10E}"/>
              </a:ext>
            </a:extLst>
          </p:cNvPr>
          <p:cNvGrpSpPr/>
          <p:nvPr userDrawn="1"/>
        </p:nvGrpSpPr>
        <p:grpSpPr>
          <a:xfrm>
            <a:off x="11558837" y="3120487"/>
            <a:ext cx="205760" cy="608435"/>
            <a:chOff x="6766147" y="808634"/>
            <a:chExt cx="205760" cy="608435"/>
          </a:xfrm>
        </p:grpSpPr>
        <p:sp>
          <p:nvSpPr>
            <p:cNvPr id="66" name="Oval 65">
              <a:extLst>
                <a:ext uri="{FF2B5EF4-FFF2-40B4-BE49-F238E27FC236}">
                  <a16:creationId xmlns:a16="http://schemas.microsoft.com/office/drawing/2014/main" id="{7E0E63B1-9BEC-5F9E-6541-721F5A30CFB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49D5D90A-7B24-758B-0B82-5F1EEFCFCBE5}"/>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FA5F3FF-55A4-BFEA-3E6F-088461D1DE8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D4E4F249-79EC-7282-1A41-3BC41767FCEA}"/>
              </a:ext>
            </a:extLst>
          </p:cNvPr>
          <p:cNvGrpSpPr/>
          <p:nvPr userDrawn="1"/>
        </p:nvGrpSpPr>
        <p:grpSpPr>
          <a:xfrm flipH="1">
            <a:off x="10001921" y="3131272"/>
            <a:ext cx="90938" cy="608435"/>
            <a:chOff x="6766147" y="808634"/>
            <a:chExt cx="90938" cy="608435"/>
          </a:xfrm>
        </p:grpSpPr>
        <p:sp>
          <p:nvSpPr>
            <p:cNvPr id="63" name="Oval 62">
              <a:extLst>
                <a:ext uri="{FF2B5EF4-FFF2-40B4-BE49-F238E27FC236}">
                  <a16:creationId xmlns:a16="http://schemas.microsoft.com/office/drawing/2014/main" id="{FDAB6855-0B77-1A03-D0F9-5D5B6014D1F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7F6B7C20-6554-B06B-7E91-41D2B79ACACC}"/>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Hexagon 46">
            <a:extLst>
              <a:ext uri="{FF2B5EF4-FFF2-40B4-BE49-F238E27FC236}">
                <a16:creationId xmlns:a16="http://schemas.microsoft.com/office/drawing/2014/main" id="{E32119CC-3F5A-B26B-C411-0B9B6E5E55D1}"/>
              </a:ext>
            </a:extLst>
          </p:cNvPr>
          <p:cNvSpPr/>
          <p:nvPr userDrawn="1"/>
        </p:nvSpPr>
        <p:spPr>
          <a:xfrm>
            <a:off x="9915675" y="3982470"/>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2E8D1424-4978-8727-2F66-FD12CDA82866}"/>
              </a:ext>
            </a:extLst>
          </p:cNvPr>
          <p:cNvCxnSpPr>
            <a:cxnSpLocks/>
            <a:stCxn id="47" idx="0"/>
          </p:cNvCxnSpPr>
          <p:nvPr userDrawn="1"/>
        </p:nvCxnSpPr>
        <p:spPr>
          <a:xfrm>
            <a:off x="11732752" y="4241219"/>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70E1D287-09AC-11AA-54B5-68F7CBD9D29D}"/>
              </a:ext>
            </a:extLst>
          </p:cNvPr>
          <p:cNvSpPr/>
          <p:nvPr userDrawn="1"/>
        </p:nvSpPr>
        <p:spPr>
          <a:xfrm>
            <a:off x="11941413" y="419555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F142C2AC-5F80-ED1A-594B-53891DC7B168}"/>
              </a:ext>
            </a:extLst>
          </p:cNvPr>
          <p:cNvGrpSpPr/>
          <p:nvPr userDrawn="1"/>
        </p:nvGrpSpPr>
        <p:grpSpPr>
          <a:xfrm>
            <a:off x="11558837" y="3937001"/>
            <a:ext cx="205760" cy="608435"/>
            <a:chOff x="6766147" y="808634"/>
            <a:chExt cx="205760" cy="608435"/>
          </a:xfrm>
        </p:grpSpPr>
        <p:sp>
          <p:nvSpPr>
            <p:cNvPr id="55" name="Oval 54">
              <a:extLst>
                <a:ext uri="{FF2B5EF4-FFF2-40B4-BE49-F238E27FC236}">
                  <a16:creationId xmlns:a16="http://schemas.microsoft.com/office/drawing/2014/main" id="{7C1FE09C-2467-6BBA-536A-51945044DD1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18E83621-D667-64D3-8DB4-49B8B331602E}"/>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3FA35A5-5546-70F2-7D02-ADE3F7337C3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B7A4C541-FBDE-F0FA-A4E7-54ABA5093F94}"/>
              </a:ext>
            </a:extLst>
          </p:cNvPr>
          <p:cNvGrpSpPr/>
          <p:nvPr userDrawn="1"/>
        </p:nvGrpSpPr>
        <p:grpSpPr>
          <a:xfrm flipH="1">
            <a:off x="9887099" y="3947786"/>
            <a:ext cx="205760" cy="608435"/>
            <a:chOff x="6766147" y="808634"/>
            <a:chExt cx="205760" cy="608435"/>
          </a:xfrm>
        </p:grpSpPr>
        <p:sp>
          <p:nvSpPr>
            <p:cNvPr id="52" name="Oval 51">
              <a:extLst>
                <a:ext uri="{FF2B5EF4-FFF2-40B4-BE49-F238E27FC236}">
                  <a16:creationId xmlns:a16="http://schemas.microsoft.com/office/drawing/2014/main" id="{D7849C11-DC93-1E15-C822-E7B1305E3644}"/>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708E990-2BAA-E77C-F492-21FB54F3D0F4}"/>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F3DC311-E95C-F48B-16ED-9B21157EC0A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Hexagon 35">
            <a:extLst>
              <a:ext uri="{FF2B5EF4-FFF2-40B4-BE49-F238E27FC236}">
                <a16:creationId xmlns:a16="http://schemas.microsoft.com/office/drawing/2014/main" id="{D25D862F-AEF0-2418-7250-30105B34D26E}"/>
              </a:ext>
            </a:extLst>
          </p:cNvPr>
          <p:cNvSpPr/>
          <p:nvPr userDrawn="1"/>
        </p:nvSpPr>
        <p:spPr>
          <a:xfrm>
            <a:off x="9915675" y="4798984"/>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9E1269ED-FAF0-8B8D-0980-3B82A880F2B4}"/>
              </a:ext>
            </a:extLst>
          </p:cNvPr>
          <p:cNvCxnSpPr>
            <a:cxnSpLocks/>
            <a:stCxn id="36" idx="0"/>
          </p:cNvCxnSpPr>
          <p:nvPr userDrawn="1"/>
        </p:nvCxnSpPr>
        <p:spPr>
          <a:xfrm>
            <a:off x="11732752" y="5057733"/>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F28553C0-AEC9-0146-B30B-6E462A890955}"/>
              </a:ext>
            </a:extLst>
          </p:cNvPr>
          <p:cNvSpPr/>
          <p:nvPr userDrawn="1"/>
        </p:nvSpPr>
        <p:spPr>
          <a:xfrm>
            <a:off x="11941413" y="5012067"/>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CD28270C-009E-8797-80C6-67987B936DF6}"/>
              </a:ext>
            </a:extLst>
          </p:cNvPr>
          <p:cNvGrpSpPr/>
          <p:nvPr userDrawn="1"/>
        </p:nvGrpSpPr>
        <p:grpSpPr>
          <a:xfrm>
            <a:off x="11558837" y="4753515"/>
            <a:ext cx="205760" cy="608435"/>
            <a:chOff x="6766147" y="808634"/>
            <a:chExt cx="205760" cy="608435"/>
          </a:xfrm>
        </p:grpSpPr>
        <p:sp>
          <p:nvSpPr>
            <p:cNvPr id="44" name="Oval 43">
              <a:extLst>
                <a:ext uri="{FF2B5EF4-FFF2-40B4-BE49-F238E27FC236}">
                  <a16:creationId xmlns:a16="http://schemas.microsoft.com/office/drawing/2014/main" id="{2067871C-E27D-40A8-93B4-130001D99BBC}"/>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D0F5237B-AAAC-6075-F08E-35CBCCFD04A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09E1CD0-999F-0ACA-6B93-130C47DF8D6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E42FF629-93D8-2337-2993-CB7900E2954C}"/>
              </a:ext>
            </a:extLst>
          </p:cNvPr>
          <p:cNvGrpSpPr/>
          <p:nvPr userDrawn="1"/>
        </p:nvGrpSpPr>
        <p:grpSpPr>
          <a:xfrm flipH="1">
            <a:off x="9887099" y="4764300"/>
            <a:ext cx="205760" cy="608435"/>
            <a:chOff x="6766147" y="808634"/>
            <a:chExt cx="205760" cy="608435"/>
          </a:xfrm>
        </p:grpSpPr>
        <p:sp>
          <p:nvSpPr>
            <p:cNvPr id="41" name="Oval 40">
              <a:extLst>
                <a:ext uri="{FF2B5EF4-FFF2-40B4-BE49-F238E27FC236}">
                  <a16:creationId xmlns:a16="http://schemas.microsoft.com/office/drawing/2014/main" id="{A34B40D4-AA4B-6251-6148-2CF6F4F0694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EF50C978-DB54-0502-7B2A-1F4ECC6E5BBF}"/>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A4F20D9C-F679-BB4E-E74F-6DABC6EE062D}"/>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Hexagon 24">
            <a:extLst>
              <a:ext uri="{FF2B5EF4-FFF2-40B4-BE49-F238E27FC236}">
                <a16:creationId xmlns:a16="http://schemas.microsoft.com/office/drawing/2014/main" id="{E6229AF9-5B18-A5D3-8553-A03C88E45B77}"/>
              </a:ext>
            </a:extLst>
          </p:cNvPr>
          <p:cNvSpPr/>
          <p:nvPr userDrawn="1"/>
        </p:nvSpPr>
        <p:spPr>
          <a:xfrm>
            <a:off x="9915675" y="5615499"/>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23C24F8F-79F4-071A-1C46-4F448B54FCD8}"/>
              </a:ext>
            </a:extLst>
          </p:cNvPr>
          <p:cNvCxnSpPr>
            <a:cxnSpLocks/>
            <a:stCxn id="25" idx="0"/>
          </p:cNvCxnSpPr>
          <p:nvPr userDrawn="1"/>
        </p:nvCxnSpPr>
        <p:spPr>
          <a:xfrm>
            <a:off x="11732752" y="5874248"/>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D2E4363D-3F6C-E416-48C6-5328039E7A74}"/>
              </a:ext>
            </a:extLst>
          </p:cNvPr>
          <p:cNvSpPr/>
          <p:nvPr userDrawn="1"/>
        </p:nvSpPr>
        <p:spPr>
          <a:xfrm>
            <a:off x="11941413" y="582858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DE0D4C7A-3064-72C1-1439-233BE7DECA6D}"/>
              </a:ext>
            </a:extLst>
          </p:cNvPr>
          <p:cNvGrpSpPr/>
          <p:nvPr userDrawn="1"/>
        </p:nvGrpSpPr>
        <p:grpSpPr>
          <a:xfrm>
            <a:off x="11558837" y="5570030"/>
            <a:ext cx="205760" cy="608435"/>
            <a:chOff x="6766147" y="808634"/>
            <a:chExt cx="205760" cy="608435"/>
          </a:xfrm>
        </p:grpSpPr>
        <p:sp>
          <p:nvSpPr>
            <p:cNvPr id="33" name="Oval 32">
              <a:extLst>
                <a:ext uri="{FF2B5EF4-FFF2-40B4-BE49-F238E27FC236}">
                  <a16:creationId xmlns:a16="http://schemas.microsoft.com/office/drawing/2014/main" id="{5E779A2F-3328-5449-9765-A3B06DEAC15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D8052F04-32C9-73E2-67B9-F113A57F05E9}"/>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F6445E0-C865-2AB1-298B-387A83B8169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2546D2B8-DE09-E8EF-6AFD-CAA68B1C9F6C}"/>
              </a:ext>
            </a:extLst>
          </p:cNvPr>
          <p:cNvGrpSpPr/>
          <p:nvPr userDrawn="1"/>
        </p:nvGrpSpPr>
        <p:grpSpPr>
          <a:xfrm flipH="1">
            <a:off x="9887099" y="5580815"/>
            <a:ext cx="205760" cy="608435"/>
            <a:chOff x="6766147" y="808634"/>
            <a:chExt cx="205760" cy="608435"/>
          </a:xfrm>
        </p:grpSpPr>
        <p:sp>
          <p:nvSpPr>
            <p:cNvPr id="30" name="Oval 29">
              <a:extLst>
                <a:ext uri="{FF2B5EF4-FFF2-40B4-BE49-F238E27FC236}">
                  <a16:creationId xmlns:a16="http://schemas.microsoft.com/office/drawing/2014/main" id="{B4AC2279-A5A9-A2D8-BCC0-EB9D7E90A677}"/>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E227A312-AB0D-1DA7-21B7-FE4D90D4F4CD}"/>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3106F3A-79F6-CBE3-C3D9-23A75A04741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Shape 13">
            <a:extLst>
              <a:ext uri="{FF2B5EF4-FFF2-40B4-BE49-F238E27FC236}">
                <a16:creationId xmlns:a16="http://schemas.microsoft.com/office/drawing/2014/main" id="{461076E5-3F2C-8B08-8B14-1C54C0E4667C}"/>
              </a:ext>
            </a:extLst>
          </p:cNvPr>
          <p:cNvSpPr/>
          <p:nvPr userDrawn="1"/>
        </p:nvSpPr>
        <p:spPr>
          <a:xfrm>
            <a:off x="0" y="312521"/>
            <a:ext cx="9905609" cy="6248398"/>
          </a:xfrm>
          <a:custGeom>
            <a:avLst/>
            <a:gdLst>
              <a:gd name="connsiteX0" fmla="*/ 0 w 9905609"/>
              <a:gd name="connsiteY0" fmla="*/ 0 h 6248398"/>
              <a:gd name="connsiteX1" fmla="*/ 8460729 w 9905609"/>
              <a:gd name="connsiteY1" fmla="*/ 0 h 6248398"/>
              <a:gd name="connsiteX2" fmla="*/ 9905609 w 9905609"/>
              <a:gd name="connsiteY2" fmla="*/ 3124199 h 6248398"/>
              <a:gd name="connsiteX3" fmla="*/ 8460729 w 9905609"/>
              <a:gd name="connsiteY3" fmla="*/ 6248398 h 6248398"/>
              <a:gd name="connsiteX4" fmla="*/ 0 w 9905609"/>
              <a:gd name="connsiteY4" fmla="*/ 6248398 h 624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5609" h="6248398">
                <a:moveTo>
                  <a:pt x="0" y="0"/>
                </a:moveTo>
                <a:lnTo>
                  <a:pt x="8460729" y="0"/>
                </a:lnTo>
                <a:lnTo>
                  <a:pt x="9905609" y="3124199"/>
                </a:lnTo>
                <a:lnTo>
                  <a:pt x="8460729" y="6248398"/>
                </a:lnTo>
                <a:lnTo>
                  <a:pt x="0" y="6248398"/>
                </a:lnTo>
                <a:close/>
              </a:path>
            </a:pathLst>
          </a:custGeom>
          <a:solidFill>
            <a:schemeClr val="bg1">
              <a:alpha val="40000"/>
            </a:schemeClr>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Oval 14">
            <a:extLst>
              <a:ext uri="{FF2B5EF4-FFF2-40B4-BE49-F238E27FC236}">
                <a16:creationId xmlns:a16="http://schemas.microsoft.com/office/drawing/2014/main" id="{CA28A334-09AC-46C0-ACF8-CB3EC928BDAC}"/>
              </a:ext>
            </a:extLst>
          </p:cNvPr>
          <p:cNvSpPr/>
          <p:nvPr userDrawn="1"/>
        </p:nvSpPr>
        <p:spPr>
          <a:xfrm flipH="1">
            <a:off x="8421957" y="26705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F8A389E-52E6-C285-11E7-C6689868DB70}"/>
              </a:ext>
            </a:extLst>
          </p:cNvPr>
          <p:cNvSpPr/>
          <p:nvPr userDrawn="1"/>
        </p:nvSpPr>
        <p:spPr>
          <a:xfrm flipH="1">
            <a:off x="8421957" y="6515450"/>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37AC2B61-6123-4BF7-34BB-8E56CB881AA6}"/>
              </a:ext>
            </a:extLst>
          </p:cNvPr>
          <p:cNvGrpSpPr/>
          <p:nvPr userDrawn="1"/>
        </p:nvGrpSpPr>
        <p:grpSpPr>
          <a:xfrm>
            <a:off x="8972549" y="994643"/>
            <a:ext cx="968446" cy="1624136"/>
            <a:chOff x="8972550" y="998646"/>
            <a:chExt cx="968446" cy="1624136"/>
          </a:xfrm>
        </p:grpSpPr>
        <p:cxnSp>
          <p:nvCxnSpPr>
            <p:cNvPr id="22" name="Straight Connector 21">
              <a:extLst>
                <a:ext uri="{FF2B5EF4-FFF2-40B4-BE49-F238E27FC236}">
                  <a16:creationId xmlns:a16="http://schemas.microsoft.com/office/drawing/2014/main" id="{DDE559A3-905A-2690-3C31-15FE645CCA65}"/>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FD4E691-B9D3-4623-4534-184AFE3338F9}"/>
                </a:ext>
              </a:extLst>
            </p:cNvPr>
            <p:cNvCxnSpPr>
              <a:cxnSpLocks/>
              <a:endCxn id="86" idx="6"/>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80F2F5B-0190-F1C4-6BF7-5E7CE18AFA17}"/>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DE4248D-4001-7890-E7B1-C15A29E45C8C}"/>
              </a:ext>
            </a:extLst>
          </p:cNvPr>
          <p:cNvGrpSpPr/>
          <p:nvPr userDrawn="1"/>
        </p:nvGrpSpPr>
        <p:grpSpPr>
          <a:xfrm flipV="1">
            <a:off x="8976606" y="4251807"/>
            <a:ext cx="968446" cy="1624136"/>
            <a:chOff x="8972550" y="998646"/>
            <a:chExt cx="968446" cy="1624136"/>
          </a:xfrm>
        </p:grpSpPr>
        <p:cxnSp>
          <p:nvCxnSpPr>
            <p:cNvPr id="19" name="Straight Connector 18">
              <a:extLst>
                <a:ext uri="{FF2B5EF4-FFF2-40B4-BE49-F238E27FC236}">
                  <a16:creationId xmlns:a16="http://schemas.microsoft.com/office/drawing/2014/main" id="{042B947F-EE9B-FD33-CE36-BDD5433259C6}"/>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6A0D48C-1D23-3093-5B71-0F6E345F23C2}"/>
                </a:ext>
              </a:extLst>
            </p:cNvPr>
            <p:cNvCxnSpPr>
              <a:cxnSpLocks/>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2C1DBF-9093-DB83-DAF0-BCD103DF46E4}"/>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539E7A24-55BD-9573-191A-1D9D8A80A16C}"/>
              </a:ext>
            </a:extLst>
          </p:cNvPr>
          <p:cNvSpPr>
            <a:spLocks noGrp="1"/>
          </p:cNvSpPr>
          <p:nvPr userDrawn="1">
            <p:ph type="sldNum" sz="quarter" idx="10"/>
          </p:nvPr>
        </p:nvSpPr>
        <p:spPr>
          <a:xfrm>
            <a:off x="10601733" y="779463"/>
            <a:ext cx="432225" cy="365125"/>
          </a:xfrm>
        </p:spPr>
        <p:txBody>
          <a:bodyPr vert="horz" lIns="91440" tIns="45720" rIns="91440" bIns="45720" rtlCol="0" anchor="ctr"/>
          <a:lstStyle>
            <a:lvl1pPr algn="ctr">
              <a:defRPr lang="en-US" sz="1600" b="1" smtClean="0">
                <a:solidFill>
                  <a:srgbClr val="193361"/>
                </a:solidFill>
                <a:latin typeface="Times New Roman" panose="02020603050405020304" pitchFamily="18" charset="0"/>
                <a:cs typeface="Times New Roman" panose="02020603050405020304" pitchFamily="18" charset="0"/>
              </a:defRPr>
            </a:lvl1pPr>
          </a:lstStyle>
          <a:p>
            <a:fld id="{5737CCAD-4265-4040-983C-2347DC54109C}" type="slidenum">
              <a:rPr lang="en-US" smtClean="0"/>
              <a:pPr/>
              <a:t>‹#›</a:t>
            </a:fld>
            <a:endParaRPr lang="en-US" dirty="0"/>
          </a:p>
        </p:txBody>
      </p:sp>
      <p:cxnSp>
        <p:nvCxnSpPr>
          <p:cNvPr id="107" name="Straight Connector 106">
            <a:extLst>
              <a:ext uri="{FF2B5EF4-FFF2-40B4-BE49-F238E27FC236}">
                <a16:creationId xmlns:a16="http://schemas.microsoft.com/office/drawing/2014/main" id="{F90B5F67-ED1E-0C4D-2766-B40E70BFB0F8}"/>
              </a:ext>
            </a:extLst>
          </p:cNvPr>
          <p:cNvCxnSpPr>
            <a:cxnSpLocks/>
          </p:cNvCxnSpPr>
          <p:nvPr userDrawn="1"/>
        </p:nvCxnSpPr>
        <p:spPr>
          <a:xfrm rot="16200000">
            <a:off x="10464539"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FD09BB8-B4EB-FD75-F3CF-A588CC73F584}"/>
              </a:ext>
            </a:extLst>
          </p:cNvPr>
          <p:cNvCxnSpPr>
            <a:cxnSpLocks/>
          </p:cNvCxnSpPr>
          <p:nvPr userDrawn="1"/>
        </p:nvCxnSpPr>
        <p:spPr>
          <a:xfrm rot="16200000">
            <a:off x="10910670"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9649CC0D-8047-7221-D688-335BE549B6B8}"/>
              </a:ext>
            </a:extLst>
          </p:cNvPr>
          <p:cNvSpPr/>
          <p:nvPr userDrawn="1"/>
        </p:nvSpPr>
        <p:spPr>
          <a:xfrm>
            <a:off x="11023694" y="823736"/>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0F8F513-1EC2-2706-FBCC-C3FDA2600ACE}"/>
              </a:ext>
            </a:extLst>
          </p:cNvPr>
          <p:cNvSpPr/>
          <p:nvPr userDrawn="1"/>
        </p:nvSpPr>
        <p:spPr>
          <a:xfrm>
            <a:off x="11025496" y="107143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DA32BC61-579A-460B-BDE4-D80B82A6010D}"/>
              </a:ext>
            </a:extLst>
          </p:cNvPr>
          <p:cNvSpPr/>
          <p:nvPr userDrawn="1"/>
        </p:nvSpPr>
        <p:spPr>
          <a:xfrm>
            <a:off x="10575753" y="81398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021281A5-0C59-5196-8292-DF4180C66CE4}"/>
              </a:ext>
            </a:extLst>
          </p:cNvPr>
          <p:cNvSpPr/>
          <p:nvPr userDrawn="1"/>
        </p:nvSpPr>
        <p:spPr>
          <a:xfrm>
            <a:off x="10576997" y="1067167"/>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56CE0A9B-2CDB-335B-5897-E4F35A781BD0}"/>
              </a:ext>
            </a:extLst>
          </p:cNvPr>
          <p:cNvSpPr/>
          <p:nvPr userDrawn="1"/>
        </p:nvSpPr>
        <p:spPr>
          <a:xfrm flipH="1">
            <a:off x="9833830" y="3336095"/>
            <a:ext cx="153545" cy="153545"/>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88239790"/>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BB0577-A557-868A-2EBC-FD19F0C47D9F}"/>
              </a:ext>
            </a:extLst>
          </p:cNvPr>
          <p:cNvSpPr/>
          <p:nvPr userDrawn="1"/>
        </p:nvSpPr>
        <p:spPr>
          <a:xfrm>
            <a:off x="212033" y="155023"/>
            <a:ext cx="11773820" cy="6566452"/>
          </a:xfrm>
          <a:prstGeom prst="rect">
            <a:avLst/>
          </a:prstGeom>
          <a:gradFill>
            <a:gsLst>
              <a:gs pos="0">
                <a:srgbClr val="F3F3F3"/>
              </a:gs>
              <a:gs pos="100000">
                <a:srgbClr val="F3F3F3"/>
              </a:gs>
            </a:gsLst>
            <a:lin ang="10800000" scaled="1"/>
          </a:gradFill>
          <a:ln w="19050">
            <a:no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Shape 5">
            <a:extLst>
              <a:ext uri="{FF2B5EF4-FFF2-40B4-BE49-F238E27FC236}">
                <a16:creationId xmlns:a16="http://schemas.microsoft.com/office/drawing/2014/main" id="{7D638E0B-E791-4C94-3EDC-225A6649194A}"/>
              </a:ext>
            </a:extLst>
          </p:cNvPr>
          <p:cNvSpPr/>
          <p:nvPr userDrawn="1"/>
        </p:nvSpPr>
        <p:spPr>
          <a:xfrm>
            <a:off x="285657" y="850100"/>
            <a:ext cx="11636506" cy="5858123"/>
          </a:xfrm>
          <a:custGeom>
            <a:avLst/>
            <a:gdLst>
              <a:gd name="connsiteX0" fmla="*/ 12149654 w 12153163"/>
              <a:gd name="connsiteY0" fmla="*/ 6044158 h 6118221"/>
              <a:gd name="connsiteX1" fmla="*/ 12097238 w 12153163"/>
              <a:gd name="connsiteY1" fmla="*/ 6008034 h 6118221"/>
              <a:gd name="connsiteX2" fmla="*/ 11921574 w 12153163"/>
              <a:gd name="connsiteY2" fmla="*/ 4757033 h 6118221"/>
              <a:gd name="connsiteX3" fmla="*/ 11925925 w 12153163"/>
              <a:gd name="connsiteY3" fmla="*/ 4755717 h 6118221"/>
              <a:gd name="connsiteX4" fmla="*/ 11958710 w 12153163"/>
              <a:gd name="connsiteY4" fmla="*/ 4684814 h 6118221"/>
              <a:gd name="connsiteX5" fmla="*/ 11916616 w 12153163"/>
              <a:gd name="connsiteY5" fmla="*/ 4649468 h 6118221"/>
              <a:gd name="connsiteX6" fmla="*/ 11981376 w 12153163"/>
              <a:gd name="connsiteY6" fmla="*/ 3293534 h 6118221"/>
              <a:gd name="connsiteX7" fmla="*/ 11995948 w 12153163"/>
              <a:gd name="connsiteY7" fmla="*/ 3290397 h 6118221"/>
              <a:gd name="connsiteX8" fmla="*/ 12028834 w 12153163"/>
              <a:gd name="connsiteY8" fmla="*/ 3219464 h 6118221"/>
              <a:gd name="connsiteX9" fmla="*/ 11957901 w 12153163"/>
              <a:gd name="connsiteY9" fmla="*/ 3186578 h 6118221"/>
              <a:gd name="connsiteX10" fmla="*/ 11937663 w 12153163"/>
              <a:gd name="connsiteY10" fmla="*/ 3199429 h 6118221"/>
              <a:gd name="connsiteX11" fmla="*/ 11172977 w 12153163"/>
              <a:gd name="connsiteY11" fmla="*/ 2609901 h 6118221"/>
              <a:gd name="connsiteX12" fmla="*/ 11152941 w 12153163"/>
              <a:gd name="connsiteY12" fmla="*/ 2534394 h 6118221"/>
              <a:gd name="connsiteX13" fmla="*/ 11106293 w 12153163"/>
              <a:gd name="connsiteY13" fmla="*/ 2530265 h 6118221"/>
              <a:gd name="connsiteX14" fmla="*/ 11090305 w 12153163"/>
              <a:gd name="connsiteY14" fmla="*/ 2539372 h 6118221"/>
              <a:gd name="connsiteX15" fmla="*/ 10608240 w 12153163"/>
              <a:gd name="connsiteY15" fmla="*/ 2085134 h 6118221"/>
              <a:gd name="connsiteX16" fmla="*/ 10615323 w 12153163"/>
              <a:gd name="connsiteY16" fmla="*/ 2033730 h 6118221"/>
              <a:gd name="connsiteX17" fmla="*/ 10589723 w 12153163"/>
              <a:gd name="connsiteY17" fmla="*/ 2004183 h 6118221"/>
              <a:gd name="connsiteX18" fmla="*/ 10922634 w 12153163"/>
              <a:gd name="connsiteY18" fmla="*/ 1135879 h 6118221"/>
              <a:gd name="connsiteX19" fmla="*/ 10954611 w 12153163"/>
              <a:gd name="connsiteY19" fmla="*/ 1134058 h 6118221"/>
              <a:gd name="connsiteX20" fmla="*/ 10987700 w 12153163"/>
              <a:gd name="connsiteY20" fmla="*/ 1063256 h 6118221"/>
              <a:gd name="connsiteX21" fmla="*/ 10930831 w 12153163"/>
              <a:gd name="connsiteY21" fmla="*/ 1027101 h 6118221"/>
              <a:gd name="connsiteX22" fmla="*/ 10782285 w 12153163"/>
              <a:gd name="connsiteY22" fmla="*/ 346604 h 6118221"/>
              <a:gd name="connsiteX23" fmla="*/ 10782285 w 12153163"/>
              <a:gd name="connsiteY23" fmla="*/ 346604 h 6118221"/>
              <a:gd name="connsiteX24" fmla="*/ 10814363 w 12153163"/>
              <a:gd name="connsiteY24" fmla="*/ 275377 h 6118221"/>
              <a:gd name="connsiteX25" fmla="*/ 10743125 w 12153163"/>
              <a:gd name="connsiteY25" fmla="*/ 243260 h 6118221"/>
              <a:gd name="connsiteX26" fmla="*/ 10711453 w 12153163"/>
              <a:gd name="connsiteY26" fmla="*/ 274355 h 6118221"/>
              <a:gd name="connsiteX27" fmla="*/ 9871583 w 12153163"/>
              <a:gd name="connsiteY27" fmla="*/ 62566 h 6118221"/>
              <a:gd name="connsiteX28" fmla="*/ 9868650 w 12153163"/>
              <a:gd name="connsiteY28" fmla="*/ 37067 h 6118221"/>
              <a:gd name="connsiteX29" fmla="*/ 9798424 w 12153163"/>
              <a:gd name="connsiteY29" fmla="*/ 2834 h 6118221"/>
              <a:gd name="connsiteX30" fmla="*/ 9764222 w 12153163"/>
              <a:gd name="connsiteY30" fmla="*/ 73070 h 6118221"/>
              <a:gd name="connsiteX31" fmla="*/ 9764931 w 12153163"/>
              <a:gd name="connsiteY31" fmla="*/ 75114 h 6118221"/>
              <a:gd name="connsiteX32" fmla="*/ 9766246 w 12153163"/>
              <a:gd name="connsiteY32" fmla="*/ 78251 h 6118221"/>
              <a:gd name="connsiteX33" fmla="*/ 8264600 w 12153163"/>
              <a:gd name="connsiteY33" fmla="*/ 986524 h 6118221"/>
              <a:gd name="connsiteX34" fmla="*/ 8260856 w 12153163"/>
              <a:gd name="connsiteY34" fmla="*/ 982578 h 6118221"/>
              <a:gd name="connsiteX35" fmla="*/ 8257719 w 12153163"/>
              <a:gd name="connsiteY35" fmla="*/ 990673 h 6118221"/>
              <a:gd name="connsiteX36" fmla="*/ 8233231 w 12153163"/>
              <a:gd name="connsiteY36" fmla="*/ 1005649 h 6118221"/>
              <a:gd name="connsiteX37" fmla="*/ 8252660 w 12153163"/>
              <a:gd name="connsiteY37" fmla="*/ 1003928 h 6118221"/>
              <a:gd name="connsiteX38" fmla="*/ 7878260 w 12153163"/>
              <a:gd name="connsiteY38" fmla="*/ 1967552 h 6118221"/>
              <a:gd name="connsiteX39" fmla="*/ 7811435 w 12153163"/>
              <a:gd name="connsiteY39" fmla="*/ 2008048 h 6118221"/>
              <a:gd name="connsiteX40" fmla="*/ 7809856 w 12153163"/>
              <a:gd name="connsiteY40" fmla="*/ 2020171 h 6118221"/>
              <a:gd name="connsiteX41" fmla="*/ 6994677 w 12153163"/>
              <a:gd name="connsiteY41" fmla="*/ 2110431 h 6118221"/>
              <a:gd name="connsiteX42" fmla="*/ 6992856 w 12153163"/>
              <a:gd name="connsiteY42" fmla="*/ 2104461 h 6118221"/>
              <a:gd name="connsiteX43" fmla="*/ 6922569 w 12153163"/>
              <a:gd name="connsiteY43" fmla="*/ 2070664 h 6118221"/>
              <a:gd name="connsiteX44" fmla="*/ 6887012 w 12153163"/>
              <a:gd name="connsiteY44" fmla="*/ 2134818 h 6118221"/>
              <a:gd name="connsiteX45" fmla="*/ 4704868 w 12153163"/>
              <a:gd name="connsiteY45" fmla="*/ 1682098 h 6118221"/>
              <a:gd name="connsiteX46" fmla="*/ 4701732 w 12153163"/>
              <a:gd name="connsiteY46" fmla="*/ 1658926 h 6118221"/>
              <a:gd name="connsiteX47" fmla="*/ 4631496 w 12153163"/>
              <a:gd name="connsiteY47" fmla="*/ 1624693 h 6118221"/>
              <a:gd name="connsiteX48" fmla="*/ 4597264 w 12153163"/>
              <a:gd name="connsiteY48" fmla="*/ 1694929 h 6118221"/>
              <a:gd name="connsiteX49" fmla="*/ 4598013 w 12153163"/>
              <a:gd name="connsiteY49" fmla="*/ 1696973 h 6118221"/>
              <a:gd name="connsiteX50" fmla="*/ 4618250 w 12153163"/>
              <a:gd name="connsiteY50" fmla="*/ 1722978 h 6118221"/>
              <a:gd name="connsiteX51" fmla="*/ 3756119 w 12153163"/>
              <a:gd name="connsiteY51" fmla="*/ 3353742 h 6118221"/>
              <a:gd name="connsiteX52" fmla="*/ 3690347 w 12153163"/>
              <a:gd name="connsiteY52" fmla="*/ 3375801 h 6118221"/>
              <a:gd name="connsiteX53" fmla="*/ 2983035 w 12153163"/>
              <a:gd name="connsiteY53" fmla="*/ 3044812 h 6118221"/>
              <a:gd name="connsiteX54" fmla="*/ 2947720 w 12153163"/>
              <a:gd name="connsiteY54" fmla="*/ 2975113 h 6118221"/>
              <a:gd name="connsiteX55" fmla="*/ 2878021 w 12153163"/>
              <a:gd name="connsiteY55" fmla="*/ 3010428 h 6118221"/>
              <a:gd name="connsiteX56" fmla="*/ 2875673 w 12153163"/>
              <a:gd name="connsiteY56" fmla="*/ 3021032 h 6118221"/>
              <a:gd name="connsiteX57" fmla="*/ 2164820 w 12153163"/>
              <a:gd name="connsiteY57" fmla="*/ 3021032 h 6118221"/>
              <a:gd name="connsiteX58" fmla="*/ 2161987 w 12153163"/>
              <a:gd name="connsiteY58" fmla="*/ 3009193 h 6118221"/>
              <a:gd name="connsiteX59" fmla="*/ 2091053 w 12153163"/>
              <a:gd name="connsiteY59" fmla="*/ 2976307 h 6118221"/>
              <a:gd name="connsiteX60" fmla="*/ 2058166 w 12153163"/>
              <a:gd name="connsiteY60" fmla="*/ 3047240 h 6118221"/>
              <a:gd name="connsiteX61" fmla="*/ 2061000 w 12153163"/>
              <a:gd name="connsiteY61" fmla="*/ 3053514 h 6118221"/>
              <a:gd name="connsiteX62" fmla="*/ 1008633 w 12153163"/>
              <a:gd name="connsiteY62" fmla="*/ 3781064 h 6118221"/>
              <a:gd name="connsiteX63" fmla="*/ 930606 w 12153163"/>
              <a:gd name="connsiteY63" fmla="*/ 3777026 h 6118221"/>
              <a:gd name="connsiteX64" fmla="*/ 915741 w 12153163"/>
              <a:gd name="connsiteY64" fmla="*/ 3837122 h 6118221"/>
              <a:gd name="connsiteX65" fmla="*/ 956217 w 12153163"/>
              <a:gd name="connsiteY65" fmla="*/ 3872134 h 6118221"/>
              <a:gd name="connsiteX66" fmla="*/ 903599 w 12153163"/>
              <a:gd name="connsiteY66" fmla="*/ 4603933 h 6118221"/>
              <a:gd name="connsiteX67" fmla="*/ 885283 w 12153163"/>
              <a:gd name="connsiteY67" fmla="*/ 4607981 h 6118221"/>
              <a:gd name="connsiteX68" fmla="*/ 850474 w 12153163"/>
              <a:gd name="connsiteY68" fmla="*/ 4672034 h 6118221"/>
              <a:gd name="connsiteX69" fmla="*/ 108151 w 12153163"/>
              <a:gd name="connsiteY69" fmla="*/ 4872692 h 6118221"/>
              <a:gd name="connsiteX70" fmla="*/ 107038 w 12153163"/>
              <a:gd name="connsiteY70" fmla="*/ 4869353 h 6118221"/>
              <a:gd name="connsiteX71" fmla="*/ 36165 w 12153163"/>
              <a:gd name="connsiteY71" fmla="*/ 4836456 h 6118221"/>
              <a:gd name="connsiteX72" fmla="*/ 3269 w 12153163"/>
              <a:gd name="connsiteY72" fmla="*/ 4907329 h 6118221"/>
              <a:gd name="connsiteX73" fmla="*/ 74141 w 12153163"/>
              <a:gd name="connsiteY73" fmla="*/ 4940225 h 6118221"/>
              <a:gd name="connsiteX74" fmla="*/ 74253 w 12153163"/>
              <a:gd name="connsiteY74" fmla="*/ 4940185 h 6118221"/>
              <a:gd name="connsiteX75" fmla="*/ 79110 w 12153163"/>
              <a:gd name="connsiteY75" fmla="*/ 4938060 h 6118221"/>
              <a:gd name="connsiteX76" fmla="*/ 269345 w 12153163"/>
              <a:gd name="connsiteY76" fmla="*/ 5303352 h 6118221"/>
              <a:gd name="connsiteX77" fmla="*/ 255513 w 12153163"/>
              <a:gd name="connsiteY77" fmla="*/ 5380257 h 6118221"/>
              <a:gd name="connsiteX78" fmla="*/ 332406 w 12153163"/>
              <a:gd name="connsiteY78" fmla="*/ 5394089 h 6118221"/>
              <a:gd name="connsiteX79" fmla="*/ 354850 w 12153163"/>
              <a:gd name="connsiteY79" fmla="*/ 5360525 h 6118221"/>
              <a:gd name="connsiteX80" fmla="*/ 1286903 w 12153163"/>
              <a:gd name="connsiteY80" fmla="*/ 5444006 h 6118221"/>
              <a:gd name="connsiteX81" fmla="*/ 1344530 w 12153163"/>
              <a:gd name="connsiteY81" fmla="*/ 5496765 h 6118221"/>
              <a:gd name="connsiteX82" fmla="*/ 1397199 w 12153163"/>
              <a:gd name="connsiteY82" fmla="*/ 5445625 h 6118221"/>
              <a:gd name="connsiteX83" fmla="*/ 1553132 w 12153163"/>
              <a:gd name="connsiteY83" fmla="*/ 5421845 h 6118221"/>
              <a:gd name="connsiteX84" fmla="*/ 2420019 w 12153163"/>
              <a:gd name="connsiteY84" fmla="*/ 5290299 h 6118221"/>
              <a:gd name="connsiteX85" fmla="*/ 2491873 w 12153163"/>
              <a:gd name="connsiteY85" fmla="*/ 5320980 h 6118221"/>
              <a:gd name="connsiteX86" fmla="*/ 2522564 w 12153163"/>
              <a:gd name="connsiteY86" fmla="*/ 5249126 h 6118221"/>
              <a:gd name="connsiteX87" fmla="*/ 2509267 w 12153163"/>
              <a:gd name="connsiteY87" fmla="*/ 5229586 h 6118221"/>
              <a:gd name="connsiteX88" fmla="*/ 3039701 w 12153163"/>
              <a:gd name="connsiteY88" fmla="*/ 4527030 h 6118221"/>
              <a:gd name="connsiteX89" fmla="*/ 3085135 w 12153163"/>
              <a:gd name="connsiteY89" fmla="*/ 4530471 h 6118221"/>
              <a:gd name="connsiteX90" fmla="*/ 3085135 w 12153163"/>
              <a:gd name="connsiteY90" fmla="*/ 4530471 h 6118221"/>
              <a:gd name="connsiteX91" fmla="*/ 3321715 w 12153163"/>
              <a:gd name="connsiteY91" fmla="*/ 4980863 h 6118221"/>
              <a:gd name="connsiteX92" fmla="*/ 4408890 w 12153163"/>
              <a:gd name="connsiteY92" fmla="*/ 4415722 h 6118221"/>
              <a:gd name="connsiteX93" fmla="*/ 4485642 w 12153163"/>
              <a:gd name="connsiteY93" fmla="*/ 4429585 h 6118221"/>
              <a:gd name="connsiteX94" fmla="*/ 4501883 w 12153163"/>
              <a:gd name="connsiteY94" fmla="*/ 4411978 h 6118221"/>
              <a:gd name="connsiteX95" fmla="*/ 5146762 w 12153163"/>
              <a:gd name="connsiteY95" fmla="*/ 4682659 h 6118221"/>
              <a:gd name="connsiteX96" fmla="*/ 5185467 w 12153163"/>
              <a:gd name="connsiteY96" fmla="*/ 4750537 h 6118221"/>
              <a:gd name="connsiteX97" fmla="*/ 5219011 w 12153163"/>
              <a:gd name="connsiteY97" fmla="*/ 4749140 h 6118221"/>
              <a:gd name="connsiteX98" fmla="*/ 5248760 w 12153163"/>
              <a:gd name="connsiteY98" fmla="*/ 4723134 h 6118221"/>
              <a:gd name="connsiteX99" fmla="*/ 6319138 w 12153163"/>
              <a:gd name="connsiteY99" fmla="*/ 5121920 h 6118221"/>
              <a:gd name="connsiteX100" fmla="*/ 6321061 w 12153163"/>
              <a:gd name="connsiteY100" fmla="*/ 5153391 h 6118221"/>
              <a:gd name="connsiteX101" fmla="*/ 6391933 w 12153163"/>
              <a:gd name="connsiteY101" fmla="*/ 5186287 h 6118221"/>
              <a:gd name="connsiteX102" fmla="*/ 6424830 w 12153163"/>
              <a:gd name="connsiteY102" fmla="*/ 5115414 h 6118221"/>
              <a:gd name="connsiteX103" fmla="*/ 6404036 w 12153163"/>
              <a:gd name="connsiteY103" fmla="*/ 5088731 h 6118221"/>
              <a:gd name="connsiteX104" fmla="*/ 6746055 w 12153163"/>
              <a:gd name="connsiteY104" fmla="*/ 4414305 h 6118221"/>
              <a:gd name="connsiteX105" fmla="*/ 6816604 w 12153163"/>
              <a:gd name="connsiteY105" fmla="*/ 4380731 h 6118221"/>
              <a:gd name="connsiteX106" fmla="*/ 6819113 w 12153163"/>
              <a:gd name="connsiteY106" fmla="*/ 4353592 h 6118221"/>
              <a:gd name="connsiteX107" fmla="*/ 8556834 w 12153163"/>
              <a:gd name="connsiteY107" fmla="*/ 3856146 h 6118221"/>
              <a:gd name="connsiteX108" fmla="*/ 8554810 w 12153163"/>
              <a:gd name="connsiteY108" fmla="*/ 3849265 h 6118221"/>
              <a:gd name="connsiteX109" fmla="*/ 8593768 w 12153163"/>
              <a:gd name="connsiteY109" fmla="*/ 3883973 h 6118221"/>
              <a:gd name="connsiteX110" fmla="*/ 8516560 w 12153163"/>
              <a:gd name="connsiteY110" fmla="*/ 4591184 h 6118221"/>
              <a:gd name="connsiteX111" fmla="*/ 8462253 w 12153163"/>
              <a:gd name="connsiteY111" fmla="*/ 4647354 h 6118221"/>
              <a:gd name="connsiteX112" fmla="*/ 8518422 w 12153163"/>
              <a:gd name="connsiteY112" fmla="*/ 4701662 h 6118221"/>
              <a:gd name="connsiteX113" fmla="*/ 8570494 w 12153163"/>
              <a:gd name="connsiteY113" fmla="*/ 4662016 h 6118221"/>
              <a:gd name="connsiteX114" fmla="*/ 10086409 w 12153163"/>
              <a:gd name="connsiteY114" fmla="*/ 4920049 h 6118221"/>
              <a:gd name="connsiteX115" fmla="*/ 10138116 w 12153163"/>
              <a:gd name="connsiteY115" fmla="*/ 4975601 h 6118221"/>
              <a:gd name="connsiteX116" fmla="*/ 10165437 w 12153163"/>
              <a:gd name="connsiteY116" fmla="*/ 5625640 h 6118221"/>
              <a:gd name="connsiteX117" fmla="*/ 10158859 w 12153163"/>
              <a:gd name="connsiteY117" fmla="*/ 5627563 h 6118221"/>
              <a:gd name="connsiteX118" fmla="*/ 10125872 w 12153163"/>
              <a:gd name="connsiteY118" fmla="*/ 5698375 h 6118221"/>
              <a:gd name="connsiteX119" fmla="*/ 10196603 w 12153163"/>
              <a:gd name="connsiteY119" fmla="*/ 5731403 h 6118221"/>
              <a:gd name="connsiteX120" fmla="*/ 10229085 w 12153163"/>
              <a:gd name="connsiteY120" fmla="*/ 5699913 h 6118221"/>
              <a:gd name="connsiteX121" fmla="*/ 12042697 w 12153163"/>
              <a:gd name="connsiteY121" fmla="*/ 6059033 h 6118221"/>
              <a:gd name="connsiteX122" fmla="*/ 12094101 w 12153163"/>
              <a:gd name="connsiteY122" fmla="*/ 6117894 h 6118221"/>
              <a:gd name="connsiteX123" fmla="*/ 12152892 w 12153163"/>
              <a:gd name="connsiteY123" fmla="*/ 6066521 h 6118221"/>
              <a:gd name="connsiteX124" fmla="*/ 12149654 w 12153163"/>
              <a:gd name="connsiteY124" fmla="*/ 6043652 h 6118221"/>
              <a:gd name="connsiteX125" fmla="*/ 12083173 w 12153163"/>
              <a:gd name="connsiteY125" fmla="*/ 6009956 h 6118221"/>
              <a:gd name="connsiteX126" fmla="*/ 12078821 w 12153163"/>
              <a:gd name="connsiteY126" fmla="*/ 6011373 h 6118221"/>
              <a:gd name="connsiteX127" fmla="*/ 12054132 w 12153163"/>
              <a:gd name="connsiteY127" fmla="*/ 6029486 h 6118221"/>
              <a:gd name="connsiteX128" fmla="*/ 10834398 w 12153163"/>
              <a:gd name="connsiteY128" fmla="*/ 5318025 h 6118221"/>
              <a:gd name="connsiteX129" fmla="*/ 11862783 w 12153163"/>
              <a:gd name="connsiteY129" fmla="*/ 4736896 h 6118221"/>
              <a:gd name="connsiteX130" fmla="*/ 11907509 w 12153163"/>
              <a:gd name="connsiteY130" fmla="*/ 4758955 h 6118221"/>
              <a:gd name="connsiteX131" fmla="*/ 10192050 w 12153163"/>
              <a:gd name="connsiteY131" fmla="*/ 4943423 h 6118221"/>
              <a:gd name="connsiteX132" fmla="*/ 10196805 w 12153163"/>
              <a:gd name="connsiteY132" fmla="*/ 4923185 h 6118221"/>
              <a:gd name="connsiteX133" fmla="*/ 11853474 w 12153163"/>
              <a:gd name="connsiteY133" fmla="*/ 4717265 h 6118221"/>
              <a:gd name="connsiteX134" fmla="*/ 11855092 w 12153163"/>
              <a:gd name="connsiteY134" fmla="*/ 4722527 h 6118221"/>
              <a:gd name="connsiteX135" fmla="*/ 11855801 w 12153163"/>
              <a:gd name="connsiteY135" fmla="*/ 4724247 h 6118221"/>
              <a:gd name="connsiteX136" fmla="*/ 10820131 w 12153163"/>
              <a:gd name="connsiteY136" fmla="*/ 5309424 h 6118221"/>
              <a:gd name="connsiteX137" fmla="*/ 8544084 w 12153163"/>
              <a:gd name="connsiteY137" fmla="*/ 4597862 h 6118221"/>
              <a:gd name="connsiteX138" fmla="*/ 9031714 w 12153163"/>
              <a:gd name="connsiteY138" fmla="*/ 3340385 h 6118221"/>
              <a:gd name="connsiteX139" fmla="*/ 9069458 w 12153163"/>
              <a:gd name="connsiteY139" fmla="*/ 3336135 h 6118221"/>
              <a:gd name="connsiteX140" fmla="*/ 9410972 w 12153163"/>
              <a:gd name="connsiteY140" fmla="*/ 3844914 h 6118221"/>
              <a:gd name="connsiteX141" fmla="*/ 8554000 w 12153163"/>
              <a:gd name="connsiteY141" fmla="*/ 4604642 h 6118221"/>
              <a:gd name="connsiteX142" fmla="*/ 8544084 w 12153163"/>
              <a:gd name="connsiteY142" fmla="*/ 4597862 h 6118221"/>
              <a:gd name="connsiteX143" fmla="*/ 538104 w 12153163"/>
              <a:gd name="connsiteY143" fmla="*/ 5088528 h 6118221"/>
              <a:gd name="connsiteX144" fmla="*/ 873545 w 12153163"/>
              <a:gd name="connsiteY144" fmla="*/ 4705325 h 6118221"/>
              <a:gd name="connsiteX145" fmla="*/ 923229 w 12153163"/>
              <a:gd name="connsiteY145" fmla="*/ 4711396 h 6118221"/>
              <a:gd name="connsiteX146" fmla="*/ 923229 w 12153163"/>
              <a:gd name="connsiteY146" fmla="*/ 4711396 h 6118221"/>
              <a:gd name="connsiteX147" fmla="*/ 1304308 w 12153163"/>
              <a:gd name="connsiteY147" fmla="*/ 5401405 h 6118221"/>
              <a:gd name="connsiteX148" fmla="*/ 1294189 w 12153163"/>
              <a:gd name="connsiteY148" fmla="*/ 5413851 h 6118221"/>
              <a:gd name="connsiteX149" fmla="*/ 2670057 w 12153163"/>
              <a:gd name="connsiteY149" fmla="*/ 3225131 h 6118221"/>
              <a:gd name="connsiteX150" fmla="*/ 1639041 w 12153163"/>
              <a:gd name="connsiteY150" fmla="*/ 4042435 h 6118221"/>
              <a:gd name="connsiteX151" fmla="*/ 1630744 w 12153163"/>
              <a:gd name="connsiteY151" fmla="*/ 4035858 h 6118221"/>
              <a:gd name="connsiteX152" fmla="*/ 2092368 w 12153163"/>
              <a:gd name="connsiteY152" fmla="*/ 3080936 h 6118221"/>
              <a:gd name="connsiteX153" fmla="*/ 2128797 w 12153163"/>
              <a:gd name="connsiteY153" fmla="*/ 3080936 h 6118221"/>
              <a:gd name="connsiteX154" fmla="*/ 2159153 w 12153163"/>
              <a:gd name="connsiteY154" fmla="*/ 3053311 h 6118221"/>
              <a:gd name="connsiteX155" fmla="*/ 9837483 w 12153163"/>
              <a:gd name="connsiteY155" fmla="*/ 108506 h 6118221"/>
              <a:gd name="connsiteX156" fmla="*/ 9853875 w 12153163"/>
              <a:gd name="connsiteY156" fmla="*/ 98893 h 6118221"/>
              <a:gd name="connsiteX157" fmla="*/ 10295870 w 12153163"/>
              <a:gd name="connsiteY157" fmla="*/ 504054 h 6118221"/>
              <a:gd name="connsiteX158" fmla="*/ 9555671 w 12153163"/>
              <a:gd name="connsiteY158" fmla="*/ 846883 h 6118221"/>
              <a:gd name="connsiteX159" fmla="*/ 9807835 w 12153163"/>
              <a:gd name="connsiteY159" fmla="*/ 110429 h 6118221"/>
              <a:gd name="connsiteX160" fmla="*/ 9837483 w 12153163"/>
              <a:gd name="connsiteY160" fmla="*/ 108202 h 6118221"/>
              <a:gd name="connsiteX161" fmla="*/ 10137407 w 12153163"/>
              <a:gd name="connsiteY161" fmla="*/ 4866317 h 6118221"/>
              <a:gd name="connsiteX162" fmla="*/ 9837989 w 12153163"/>
              <a:gd name="connsiteY162" fmla="*/ 3544888 h 6118221"/>
              <a:gd name="connsiteX163" fmla="*/ 9851447 w 12153163"/>
              <a:gd name="connsiteY163" fmla="*/ 3537602 h 6118221"/>
              <a:gd name="connsiteX164" fmla="*/ 10636978 w 12153163"/>
              <a:gd name="connsiteY164" fmla="*/ 4365127 h 6118221"/>
              <a:gd name="connsiteX165" fmla="*/ 10174949 w 12153163"/>
              <a:gd name="connsiteY165" fmla="*/ 4877043 h 6118221"/>
              <a:gd name="connsiteX166" fmla="*/ 10137407 w 12153163"/>
              <a:gd name="connsiteY166" fmla="*/ 4866013 h 6118221"/>
              <a:gd name="connsiteX167" fmla="*/ 6745144 w 12153163"/>
              <a:gd name="connsiteY167" fmla="*/ 4310283 h 6118221"/>
              <a:gd name="connsiteX168" fmla="*/ 6737252 w 12153163"/>
              <a:gd name="connsiteY168" fmla="*/ 4313926 h 6118221"/>
              <a:gd name="connsiteX169" fmla="*/ 6675324 w 12153163"/>
              <a:gd name="connsiteY169" fmla="*/ 4230242 h 6118221"/>
              <a:gd name="connsiteX170" fmla="*/ 6908969 w 12153163"/>
              <a:gd name="connsiteY170" fmla="*/ 3514532 h 6118221"/>
              <a:gd name="connsiteX171" fmla="*/ 6767305 w 12153163"/>
              <a:gd name="connsiteY171" fmla="*/ 4307045 h 6118221"/>
              <a:gd name="connsiteX172" fmla="*/ 6745144 w 12153163"/>
              <a:gd name="connsiteY172" fmla="*/ 4310283 h 6118221"/>
              <a:gd name="connsiteX173" fmla="*/ 6374691 w 12153163"/>
              <a:gd name="connsiteY173" fmla="*/ 5079320 h 6118221"/>
              <a:gd name="connsiteX174" fmla="*/ 6249014 w 12153163"/>
              <a:gd name="connsiteY174" fmla="*/ 3703755 h 6118221"/>
              <a:gd name="connsiteX175" fmla="*/ 6255996 w 12153163"/>
              <a:gd name="connsiteY175" fmla="*/ 3701731 h 6118221"/>
              <a:gd name="connsiteX176" fmla="*/ 6263788 w 12153163"/>
              <a:gd name="connsiteY176" fmla="*/ 3698089 h 6118221"/>
              <a:gd name="connsiteX177" fmla="*/ 6659539 w 12153163"/>
              <a:gd name="connsiteY177" fmla="*/ 4232772 h 6118221"/>
              <a:gd name="connsiteX178" fmla="*/ 6382786 w 12153163"/>
              <a:gd name="connsiteY178" fmla="*/ 5080129 h 6118221"/>
              <a:gd name="connsiteX179" fmla="*/ 6374691 w 12153163"/>
              <a:gd name="connsiteY179" fmla="*/ 5079219 h 6118221"/>
              <a:gd name="connsiteX180" fmla="*/ 5200898 w 12153163"/>
              <a:gd name="connsiteY180" fmla="*/ 4641677 h 6118221"/>
              <a:gd name="connsiteX181" fmla="*/ 5091310 w 12153163"/>
              <a:gd name="connsiteY181" fmla="*/ 3743624 h 6118221"/>
              <a:gd name="connsiteX182" fmla="*/ 5096673 w 12153163"/>
              <a:gd name="connsiteY182" fmla="*/ 3741903 h 6118221"/>
              <a:gd name="connsiteX183" fmla="*/ 5108816 w 12153163"/>
              <a:gd name="connsiteY183" fmla="*/ 3735529 h 6118221"/>
              <a:gd name="connsiteX184" fmla="*/ 5600089 w 12153163"/>
              <a:gd name="connsiteY184" fmla="*/ 4283366 h 6118221"/>
              <a:gd name="connsiteX185" fmla="*/ 5233987 w 12153163"/>
              <a:gd name="connsiteY185" fmla="*/ 4653010 h 6118221"/>
              <a:gd name="connsiteX186" fmla="*/ 5200392 w 12153163"/>
              <a:gd name="connsiteY186" fmla="*/ 4641576 h 6118221"/>
              <a:gd name="connsiteX187" fmla="*/ 3539676 w 12153163"/>
              <a:gd name="connsiteY187" fmla="*/ 3734415 h 6118221"/>
              <a:gd name="connsiteX188" fmla="*/ 3713620 w 12153163"/>
              <a:gd name="connsiteY188" fmla="*/ 3455639 h 6118221"/>
              <a:gd name="connsiteX189" fmla="*/ 3755614 w 12153163"/>
              <a:gd name="connsiteY189" fmla="*/ 3457359 h 6118221"/>
              <a:gd name="connsiteX190" fmla="*/ 3763101 w 12153163"/>
              <a:gd name="connsiteY190" fmla="*/ 3453818 h 6118221"/>
              <a:gd name="connsiteX191" fmla="*/ 4413545 w 12153163"/>
              <a:gd name="connsiteY191" fmla="*/ 4346205 h 6118221"/>
              <a:gd name="connsiteX192" fmla="*/ 4411521 w 12153163"/>
              <a:gd name="connsiteY192" fmla="*/ 4348735 h 6118221"/>
              <a:gd name="connsiteX193" fmla="*/ 3066111 w 12153163"/>
              <a:gd name="connsiteY193" fmla="*/ 4423108 h 6118221"/>
              <a:gd name="connsiteX194" fmla="*/ 2971499 w 12153163"/>
              <a:gd name="connsiteY194" fmla="*/ 3718124 h 6118221"/>
              <a:gd name="connsiteX195" fmla="*/ 2922220 w 12153163"/>
              <a:gd name="connsiteY195" fmla="*/ 3351313 h 6118221"/>
              <a:gd name="connsiteX196" fmla="*/ 2926976 w 12153163"/>
              <a:gd name="connsiteY196" fmla="*/ 3349795 h 6118221"/>
              <a:gd name="connsiteX197" fmla="*/ 2948631 w 12153163"/>
              <a:gd name="connsiteY197" fmla="*/ 3335325 h 6118221"/>
              <a:gd name="connsiteX198" fmla="*/ 3520551 w 12153163"/>
              <a:gd name="connsiteY198" fmla="*/ 3738261 h 6118221"/>
              <a:gd name="connsiteX199" fmla="*/ 3089890 w 12153163"/>
              <a:gd name="connsiteY199" fmla="*/ 4428472 h 6118221"/>
              <a:gd name="connsiteX200" fmla="*/ 3066111 w 12153163"/>
              <a:gd name="connsiteY200" fmla="*/ 4423108 h 6118221"/>
              <a:gd name="connsiteX201" fmla="*/ 2419917 w 12153163"/>
              <a:gd name="connsiteY201" fmla="*/ 5250127 h 6118221"/>
              <a:gd name="connsiteX202" fmla="*/ 1455889 w 12153163"/>
              <a:gd name="connsiteY202" fmla="*/ 4872894 h 6118221"/>
              <a:gd name="connsiteX203" fmla="*/ 1597554 w 12153163"/>
              <a:gd name="connsiteY203" fmla="*/ 4137148 h 6118221"/>
              <a:gd name="connsiteX204" fmla="*/ 1619916 w 12153163"/>
              <a:gd name="connsiteY204" fmla="*/ 4133809 h 6118221"/>
              <a:gd name="connsiteX205" fmla="*/ 1627202 w 12153163"/>
              <a:gd name="connsiteY205" fmla="*/ 4130470 h 6118221"/>
              <a:gd name="connsiteX206" fmla="*/ 2427911 w 12153163"/>
              <a:gd name="connsiteY206" fmla="*/ 5235354 h 6118221"/>
              <a:gd name="connsiteX207" fmla="*/ 2419917 w 12153163"/>
              <a:gd name="connsiteY207" fmla="*/ 5250127 h 6118221"/>
              <a:gd name="connsiteX208" fmla="*/ 1323129 w 12153163"/>
              <a:gd name="connsiteY208" fmla="*/ 5390072 h 6118221"/>
              <a:gd name="connsiteX209" fmla="*/ 1316349 w 12153163"/>
              <a:gd name="connsiteY209" fmla="*/ 5393108 h 6118221"/>
              <a:gd name="connsiteX210" fmla="*/ 936080 w 12153163"/>
              <a:gd name="connsiteY210" fmla="*/ 4705022 h 6118221"/>
              <a:gd name="connsiteX211" fmla="*/ 950044 w 12153163"/>
              <a:gd name="connsiteY211" fmla="*/ 4690754 h 6118221"/>
              <a:gd name="connsiteX212" fmla="*/ 1439698 w 12153163"/>
              <a:gd name="connsiteY212" fmla="*/ 4882305 h 6118221"/>
              <a:gd name="connsiteX213" fmla="*/ 1342658 w 12153163"/>
              <a:gd name="connsiteY213" fmla="*/ 5387137 h 6118221"/>
              <a:gd name="connsiteX214" fmla="*/ 1323129 w 12153163"/>
              <a:gd name="connsiteY214" fmla="*/ 5390072 h 6118221"/>
              <a:gd name="connsiteX215" fmla="*/ 1583488 w 12153163"/>
              <a:gd name="connsiteY215" fmla="*/ 4134416 h 6118221"/>
              <a:gd name="connsiteX216" fmla="*/ 1442633 w 12153163"/>
              <a:gd name="connsiteY216" fmla="*/ 4867632 h 6118221"/>
              <a:gd name="connsiteX217" fmla="*/ 956925 w 12153163"/>
              <a:gd name="connsiteY217" fmla="*/ 4677498 h 6118221"/>
              <a:gd name="connsiteX218" fmla="*/ 956925 w 12153163"/>
              <a:gd name="connsiteY218" fmla="*/ 4640463 h 6118221"/>
              <a:gd name="connsiteX219" fmla="*/ 954598 w 12153163"/>
              <a:gd name="connsiteY219" fmla="*/ 4635100 h 6118221"/>
              <a:gd name="connsiteX220" fmla="*/ 1563250 w 12153163"/>
              <a:gd name="connsiteY220" fmla="*/ 4122273 h 6118221"/>
              <a:gd name="connsiteX221" fmla="*/ 1583488 w 12153163"/>
              <a:gd name="connsiteY221" fmla="*/ 4134416 h 6118221"/>
              <a:gd name="connsiteX222" fmla="*/ 1652600 w 12153163"/>
              <a:gd name="connsiteY222" fmla="*/ 4062977 h 6118221"/>
              <a:gd name="connsiteX223" fmla="*/ 1651386 w 12153163"/>
              <a:gd name="connsiteY223" fmla="*/ 4059941 h 6118221"/>
              <a:gd name="connsiteX224" fmla="*/ 2073142 w 12153163"/>
              <a:gd name="connsiteY224" fmla="*/ 3806968 h 6118221"/>
              <a:gd name="connsiteX225" fmla="*/ 2864846 w 12153163"/>
              <a:gd name="connsiteY225" fmla="*/ 3332189 h 6118221"/>
              <a:gd name="connsiteX226" fmla="*/ 2889233 w 12153163"/>
              <a:gd name="connsiteY226" fmla="*/ 3349897 h 6118221"/>
              <a:gd name="connsiteX227" fmla="*/ 2662569 w 12153163"/>
              <a:gd name="connsiteY227" fmla="*/ 4362598 h 6118221"/>
              <a:gd name="connsiteX228" fmla="*/ 1655231 w 12153163"/>
              <a:gd name="connsiteY228" fmla="*/ 4089387 h 6118221"/>
              <a:gd name="connsiteX229" fmla="*/ 1652398 w 12153163"/>
              <a:gd name="connsiteY229" fmla="*/ 4062977 h 6118221"/>
              <a:gd name="connsiteX230" fmla="*/ 2956928 w 12153163"/>
              <a:gd name="connsiteY230" fmla="*/ 3323689 h 6118221"/>
              <a:gd name="connsiteX231" fmla="*/ 2961481 w 12153163"/>
              <a:gd name="connsiteY231" fmla="*/ 3312052 h 6118221"/>
              <a:gd name="connsiteX232" fmla="*/ 3681543 w 12153163"/>
              <a:gd name="connsiteY232" fmla="*/ 3405449 h 6118221"/>
              <a:gd name="connsiteX233" fmla="*/ 3684883 w 12153163"/>
              <a:gd name="connsiteY233" fmla="*/ 3424473 h 6118221"/>
              <a:gd name="connsiteX234" fmla="*/ 3701781 w 12153163"/>
              <a:gd name="connsiteY234" fmla="*/ 3448152 h 6118221"/>
              <a:gd name="connsiteX235" fmla="*/ 3528242 w 12153163"/>
              <a:gd name="connsiteY235" fmla="*/ 3726219 h 6118221"/>
              <a:gd name="connsiteX236" fmla="*/ 6911499 w 12153163"/>
              <a:gd name="connsiteY236" fmla="*/ 2169324 h 6118221"/>
              <a:gd name="connsiteX237" fmla="*/ 6447750 w 12153163"/>
              <a:gd name="connsiteY237" fmla="*/ 3149644 h 6118221"/>
              <a:gd name="connsiteX238" fmla="*/ 6078410 w 12153163"/>
              <a:gd name="connsiteY238" fmla="*/ 2957384 h 6118221"/>
              <a:gd name="connsiteX239" fmla="*/ 6078410 w 12153163"/>
              <a:gd name="connsiteY239" fmla="*/ 2918629 h 6118221"/>
              <a:gd name="connsiteX240" fmla="*/ 6072743 w 12153163"/>
              <a:gd name="connsiteY240" fmla="*/ 2907397 h 6118221"/>
              <a:gd name="connsiteX241" fmla="*/ 6904922 w 12153163"/>
              <a:gd name="connsiteY241" fmla="*/ 2164568 h 6118221"/>
              <a:gd name="connsiteX242" fmla="*/ 6911499 w 12153163"/>
              <a:gd name="connsiteY242" fmla="*/ 2169324 h 6118221"/>
              <a:gd name="connsiteX243" fmla="*/ 6927285 w 12153163"/>
              <a:gd name="connsiteY243" fmla="*/ 3133352 h 6118221"/>
              <a:gd name="connsiteX244" fmla="*/ 6926273 w 12153163"/>
              <a:gd name="connsiteY244" fmla="*/ 3360016 h 6118221"/>
              <a:gd name="connsiteX245" fmla="*/ 6915648 w 12153163"/>
              <a:gd name="connsiteY245" fmla="*/ 3362748 h 6118221"/>
              <a:gd name="connsiteX246" fmla="*/ 6891261 w 12153163"/>
              <a:gd name="connsiteY246" fmla="*/ 3380456 h 6118221"/>
              <a:gd name="connsiteX247" fmla="*/ 6460803 w 12153163"/>
              <a:gd name="connsiteY247" fmla="*/ 3156626 h 6118221"/>
              <a:gd name="connsiteX248" fmla="*/ 6924755 w 12153163"/>
              <a:gd name="connsiteY248" fmla="*/ 2175800 h 6118221"/>
              <a:gd name="connsiteX249" fmla="*/ 6934267 w 12153163"/>
              <a:gd name="connsiteY249" fmla="*/ 2178026 h 6118221"/>
              <a:gd name="connsiteX250" fmla="*/ 10883778 w 12153163"/>
              <a:gd name="connsiteY250" fmla="*/ 1101171 h 6118221"/>
              <a:gd name="connsiteX251" fmla="*/ 10904016 w 12153163"/>
              <a:gd name="connsiteY251" fmla="*/ 1127683 h 6118221"/>
              <a:gd name="connsiteX252" fmla="*/ 10482261 w 12153163"/>
              <a:gd name="connsiteY252" fmla="*/ 1952981 h 6118221"/>
              <a:gd name="connsiteX253" fmla="*/ 9541202 w 12153163"/>
              <a:gd name="connsiteY253" fmla="*/ 915894 h 6118221"/>
              <a:gd name="connsiteX254" fmla="*/ 9552332 w 12153163"/>
              <a:gd name="connsiteY254" fmla="*/ 894847 h 6118221"/>
              <a:gd name="connsiteX255" fmla="*/ 10880338 w 12153163"/>
              <a:gd name="connsiteY255" fmla="*/ 1081541 h 6118221"/>
              <a:gd name="connsiteX256" fmla="*/ 10883981 w 12153163"/>
              <a:gd name="connsiteY256" fmla="*/ 1101576 h 6118221"/>
              <a:gd name="connsiteX257" fmla="*/ 11073406 w 12153163"/>
              <a:gd name="connsiteY257" fmla="*/ 2601199 h 6118221"/>
              <a:gd name="connsiteX258" fmla="*/ 11084841 w 12153163"/>
              <a:gd name="connsiteY258" fmla="*/ 2619817 h 6118221"/>
              <a:gd name="connsiteX259" fmla="*/ 10617044 w 12153163"/>
              <a:gd name="connsiteY259" fmla="*/ 3185870 h 6118221"/>
              <a:gd name="connsiteX260" fmla="*/ 10592050 w 12153163"/>
              <a:gd name="connsiteY260" fmla="*/ 3177572 h 6118221"/>
              <a:gd name="connsiteX261" fmla="*/ 10581121 w 12153163"/>
              <a:gd name="connsiteY261" fmla="*/ 2604538 h 6118221"/>
              <a:gd name="connsiteX262" fmla="*/ 11070775 w 12153163"/>
              <a:gd name="connsiteY262" fmla="*/ 2590776 h 6118221"/>
              <a:gd name="connsiteX263" fmla="*/ 11073609 w 12153163"/>
              <a:gd name="connsiteY263" fmla="*/ 2601603 h 6118221"/>
              <a:gd name="connsiteX264" fmla="*/ 10921623 w 12153163"/>
              <a:gd name="connsiteY264" fmla="*/ 4623058 h 6118221"/>
              <a:gd name="connsiteX265" fmla="*/ 10908064 w 12153163"/>
              <a:gd name="connsiteY265" fmla="*/ 4630344 h 6118221"/>
              <a:gd name="connsiteX266" fmla="*/ 10656407 w 12153163"/>
              <a:gd name="connsiteY266" fmla="*/ 4365127 h 6118221"/>
              <a:gd name="connsiteX267" fmla="*/ 10941861 w 12153163"/>
              <a:gd name="connsiteY267" fmla="*/ 4048911 h 6118221"/>
              <a:gd name="connsiteX268" fmla="*/ 10964729 w 12153163"/>
              <a:gd name="connsiteY268" fmla="*/ 4058018 h 6118221"/>
              <a:gd name="connsiteX269" fmla="*/ 10936801 w 12153163"/>
              <a:gd name="connsiteY269" fmla="*/ 4620630 h 6118221"/>
              <a:gd name="connsiteX270" fmla="*/ 10922231 w 12153163"/>
              <a:gd name="connsiteY270" fmla="*/ 4623463 h 6118221"/>
              <a:gd name="connsiteX271" fmla="*/ 9045982 w 12153163"/>
              <a:gd name="connsiteY271" fmla="*/ 3231809 h 6118221"/>
              <a:gd name="connsiteX272" fmla="*/ 9011679 w 12153163"/>
              <a:gd name="connsiteY272" fmla="*/ 2566187 h 6118221"/>
              <a:gd name="connsiteX273" fmla="*/ 9013905 w 12153163"/>
              <a:gd name="connsiteY273" fmla="*/ 2565580 h 6118221"/>
              <a:gd name="connsiteX274" fmla="*/ 9024631 w 12153163"/>
              <a:gd name="connsiteY274" fmla="*/ 2560217 h 6118221"/>
              <a:gd name="connsiteX275" fmla="*/ 9431108 w 12153163"/>
              <a:gd name="connsiteY275" fmla="*/ 3043193 h 6118221"/>
              <a:gd name="connsiteX276" fmla="*/ 9087874 w 12153163"/>
              <a:gd name="connsiteY276" fmla="*/ 3252047 h 6118221"/>
              <a:gd name="connsiteX277" fmla="*/ 9045982 w 12153163"/>
              <a:gd name="connsiteY277" fmla="*/ 3231809 h 6118221"/>
              <a:gd name="connsiteX278" fmla="*/ 4435200 w 12153163"/>
              <a:gd name="connsiteY278" fmla="*/ 4331836 h 6118221"/>
              <a:gd name="connsiteX279" fmla="*/ 4424474 w 12153163"/>
              <a:gd name="connsiteY279" fmla="*/ 4337098 h 6118221"/>
              <a:gd name="connsiteX280" fmla="*/ 3774536 w 12153163"/>
              <a:gd name="connsiteY280" fmla="*/ 3445521 h 6118221"/>
              <a:gd name="connsiteX281" fmla="*/ 3788702 w 12153163"/>
              <a:gd name="connsiteY281" fmla="*/ 3423765 h 6118221"/>
              <a:gd name="connsiteX282" fmla="*/ 4666720 w 12153163"/>
              <a:gd name="connsiteY282" fmla="*/ 3610155 h 6118221"/>
              <a:gd name="connsiteX283" fmla="*/ 4459485 w 12153163"/>
              <a:gd name="connsiteY283" fmla="*/ 4328598 h 6118221"/>
              <a:gd name="connsiteX284" fmla="*/ 4435200 w 12153163"/>
              <a:gd name="connsiteY284" fmla="*/ 4331836 h 6118221"/>
              <a:gd name="connsiteX285" fmla="*/ 4941145 w 12153163"/>
              <a:gd name="connsiteY285" fmla="*/ 2709876 h 6118221"/>
              <a:gd name="connsiteX286" fmla="*/ 4949139 w 12153163"/>
              <a:gd name="connsiteY286" fmla="*/ 2710483 h 6118221"/>
              <a:gd name="connsiteX287" fmla="*/ 5016733 w 12153163"/>
              <a:gd name="connsiteY287" fmla="*/ 3258321 h 6118221"/>
              <a:gd name="connsiteX288" fmla="*/ 5063281 w 12153163"/>
              <a:gd name="connsiteY288" fmla="*/ 3636566 h 6118221"/>
              <a:gd name="connsiteX289" fmla="*/ 5058120 w 12153163"/>
              <a:gd name="connsiteY289" fmla="*/ 3638184 h 6118221"/>
              <a:gd name="connsiteX290" fmla="*/ 5024930 w 12153163"/>
              <a:gd name="connsiteY290" fmla="*/ 3671779 h 6118221"/>
              <a:gd name="connsiteX291" fmla="*/ 4684530 w 12153163"/>
              <a:gd name="connsiteY291" fmla="*/ 3599531 h 6118221"/>
              <a:gd name="connsiteX292" fmla="*/ 6441780 w 12153163"/>
              <a:gd name="connsiteY292" fmla="*/ 3162899 h 6118221"/>
              <a:gd name="connsiteX293" fmla="*/ 6237580 w 12153163"/>
              <a:gd name="connsiteY293" fmla="*/ 3594673 h 6118221"/>
              <a:gd name="connsiteX294" fmla="*/ 6218051 w 12153163"/>
              <a:gd name="connsiteY294" fmla="*/ 3598013 h 6118221"/>
              <a:gd name="connsiteX295" fmla="*/ 6207932 w 12153163"/>
              <a:gd name="connsiteY295" fmla="*/ 3602971 h 6118221"/>
              <a:gd name="connsiteX296" fmla="*/ 6047648 w 12153163"/>
              <a:gd name="connsiteY296" fmla="*/ 2988955 h 6118221"/>
              <a:gd name="connsiteX297" fmla="*/ 6071731 w 12153163"/>
              <a:gd name="connsiteY297" fmla="*/ 2970134 h 6118221"/>
              <a:gd name="connsiteX298" fmla="*/ 6033988 w 12153163"/>
              <a:gd name="connsiteY298" fmla="*/ 2993003 h 6118221"/>
              <a:gd name="connsiteX299" fmla="*/ 6195890 w 12153163"/>
              <a:gd name="connsiteY299" fmla="*/ 3613191 h 6118221"/>
              <a:gd name="connsiteX300" fmla="*/ 6186783 w 12153163"/>
              <a:gd name="connsiteY300" fmla="*/ 3627458 h 6118221"/>
              <a:gd name="connsiteX301" fmla="*/ 5678409 w 12153163"/>
              <a:gd name="connsiteY301" fmla="*/ 3224220 h 6118221"/>
              <a:gd name="connsiteX302" fmla="*/ 5989060 w 12153163"/>
              <a:gd name="connsiteY302" fmla="*/ 2978836 h 6118221"/>
              <a:gd name="connsiteX303" fmla="*/ 6033886 w 12153163"/>
              <a:gd name="connsiteY303" fmla="*/ 2993003 h 6118221"/>
              <a:gd name="connsiteX304" fmla="*/ 6182330 w 12153163"/>
              <a:gd name="connsiteY304" fmla="*/ 3642232 h 6118221"/>
              <a:gd name="connsiteX305" fmla="*/ 6181825 w 12153163"/>
              <a:gd name="connsiteY305" fmla="*/ 3652351 h 6118221"/>
              <a:gd name="connsiteX306" fmla="*/ 5131785 w 12153163"/>
              <a:gd name="connsiteY306" fmla="*/ 3680988 h 6118221"/>
              <a:gd name="connsiteX307" fmla="*/ 5129053 w 12153163"/>
              <a:gd name="connsiteY307" fmla="*/ 3670869 h 6118221"/>
              <a:gd name="connsiteX308" fmla="*/ 5124601 w 12153163"/>
              <a:gd name="connsiteY308" fmla="*/ 3661458 h 6118221"/>
              <a:gd name="connsiteX309" fmla="*/ 5666773 w 12153163"/>
              <a:gd name="connsiteY309" fmla="*/ 3233125 h 6118221"/>
              <a:gd name="connsiteX310" fmla="*/ 5115696 w 12153163"/>
              <a:gd name="connsiteY310" fmla="*/ 3650428 h 6118221"/>
              <a:gd name="connsiteX311" fmla="*/ 5077548 w 12153163"/>
              <a:gd name="connsiteY311" fmla="*/ 3634744 h 6118221"/>
              <a:gd name="connsiteX312" fmla="*/ 5029989 w 12153163"/>
              <a:gd name="connsiteY312" fmla="*/ 3249315 h 6118221"/>
              <a:gd name="connsiteX313" fmla="*/ 4963204 w 12153163"/>
              <a:gd name="connsiteY313" fmla="*/ 2708763 h 6118221"/>
              <a:gd name="connsiteX314" fmla="*/ 4968466 w 12153163"/>
              <a:gd name="connsiteY314" fmla="*/ 2707144 h 6118221"/>
              <a:gd name="connsiteX315" fmla="*/ 4987895 w 12153163"/>
              <a:gd name="connsiteY315" fmla="*/ 2694900 h 6118221"/>
              <a:gd name="connsiteX316" fmla="*/ 5655237 w 12153163"/>
              <a:gd name="connsiteY316" fmla="*/ 3224119 h 6118221"/>
              <a:gd name="connsiteX317" fmla="*/ 6286960 w 12153163"/>
              <a:gd name="connsiteY317" fmla="*/ 3626447 h 6118221"/>
              <a:gd name="connsiteX318" fmla="*/ 6252151 w 12153163"/>
              <a:gd name="connsiteY318" fmla="*/ 3596697 h 6118221"/>
              <a:gd name="connsiteX319" fmla="*/ 6454529 w 12153163"/>
              <a:gd name="connsiteY319" fmla="*/ 3169375 h 6118221"/>
              <a:gd name="connsiteX320" fmla="*/ 6883672 w 12153163"/>
              <a:gd name="connsiteY320" fmla="*/ 3392599 h 6118221"/>
              <a:gd name="connsiteX321" fmla="*/ 6879524 w 12153163"/>
              <a:gd name="connsiteY321" fmla="*/ 3421033 h 6118221"/>
              <a:gd name="connsiteX322" fmla="*/ 10557139 w 12153163"/>
              <a:gd name="connsiteY322" fmla="*/ 2107902 h 6118221"/>
              <a:gd name="connsiteX323" fmla="*/ 10566348 w 12153163"/>
              <a:gd name="connsiteY323" fmla="*/ 2590979 h 6118221"/>
              <a:gd name="connsiteX324" fmla="*/ 10209454 w 12153163"/>
              <a:gd name="connsiteY324" fmla="*/ 2601098 h 6118221"/>
              <a:gd name="connsiteX325" fmla="*/ 10193061 w 12153163"/>
              <a:gd name="connsiteY325" fmla="*/ 2569830 h 6118221"/>
              <a:gd name="connsiteX326" fmla="*/ 10536498 w 12153163"/>
              <a:gd name="connsiteY326" fmla="*/ 2101426 h 6118221"/>
              <a:gd name="connsiteX327" fmla="*/ 10557646 w 12153163"/>
              <a:gd name="connsiteY327" fmla="*/ 2108003 h 6118221"/>
              <a:gd name="connsiteX328" fmla="*/ 10569080 w 12153163"/>
              <a:gd name="connsiteY328" fmla="*/ 3181215 h 6118221"/>
              <a:gd name="connsiteX329" fmla="*/ 10560682 w 12153163"/>
              <a:gd name="connsiteY329" fmla="*/ 3185161 h 6118221"/>
              <a:gd name="connsiteX330" fmla="*/ 10192556 w 12153163"/>
              <a:gd name="connsiteY330" fmla="*/ 2650882 h 6118221"/>
              <a:gd name="connsiteX331" fmla="*/ 10210567 w 12153163"/>
              <a:gd name="connsiteY331" fmla="*/ 2615365 h 6118221"/>
              <a:gd name="connsiteX332" fmla="*/ 10567258 w 12153163"/>
              <a:gd name="connsiteY332" fmla="*/ 2605246 h 6118221"/>
              <a:gd name="connsiteX333" fmla="*/ 10578188 w 12153163"/>
              <a:gd name="connsiteY333" fmla="*/ 3178584 h 6118221"/>
              <a:gd name="connsiteX334" fmla="*/ 10569080 w 12153163"/>
              <a:gd name="connsiteY334" fmla="*/ 3181215 h 6118221"/>
              <a:gd name="connsiteX335" fmla="*/ 10548843 w 12153163"/>
              <a:gd name="connsiteY335" fmla="*/ 3193762 h 6118221"/>
              <a:gd name="connsiteX336" fmla="*/ 10532450 w 12153163"/>
              <a:gd name="connsiteY336" fmla="*/ 3236970 h 6118221"/>
              <a:gd name="connsiteX337" fmla="*/ 10262276 w 12153163"/>
              <a:gd name="connsiteY337" fmla="*/ 2777875 h 6118221"/>
              <a:gd name="connsiteX338" fmla="*/ 8999031 w 12153163"/>
              <a:gd name="connsiteY338" fmla="*/ 2458320 h 6118221"/>
              <a:gd name="connsiteX339" fmla="*/ 8952686 w 12153163"/>
              <a:gd name="connsiteY339" fmla="*/ 1680277 h 6118221"/>
              <a:gd name="connsiteX340" fmla="*/ 8961388 w 12153163"/>
              <a:gd name="connsiteY340" fmla="*/ 1677949 h 6118221"/>
              <a:gd name="connsiteX341" fmla="*/ 8980411 w 12153163"/>
              <a:gd name="connsiteY341" fmla="*/ 1666110 h 6118221"/>
              <a:gd name="connsiteX342" fmla="*/ 9195034 w 12153163"/>
              <a:gd name="connsiteY342" fmla="*/ 1840155 h 6118221"/>
              <a:gd name="connsiteX343" fmla="*/ 9004191 w 12153163"/>
              <a:gd name="connsiteY343" fmla="*/ 2459028 h 6118221"/>
              <a:gd name="connsiteX344" fmla="*/ 9046690 w 12153163"/>
              <a:gd name="connsiteY344" fmla="*/ 2494343 h 6118221"/>
              <a:gd name="connsiteX345" fmla="*/ 9017750 w 12153163"/>
              <a:gd name="connsiteY345" fmla="*/ 2463177 h 6118221"/>
              <a:gd name="connsiteX346" fmla="*/ 9206974 w 12153163"/>
              <a:gd name="connsiteY346" fmla="*/ 1849768 h 6118221"/>
              <a:gd name="connsiteX347" fmla="*/ 10108467 w 12153163"/>
              <a:gd name="connsiteY347" fmla="*/ 2580758 h 6118221"/>
              <a:gd name="connsiteX348" fmla="*/ 10101486 w 12153163"/>
              <a:gd name="connsiteY348" fmla="*/ 2598163 h 6118221"/>
              <a:gd name="connsiteX349" fmla="*/ 9050030 w 12153163"/>
              <a:gd name="connsiteY349" fmla="*/ 2510837 h 6118221"/>
              <a:gd name="connsiteX350" fmla="*/ 9046690 w 12153163"/>
              <a:gd name="connsiteY350" fmla="*/ 2494343 h 6118221"/>
              <a:gd name="connsiteX351" fmla="*/ 10117372 w 12153163"/>
              <a:gd name="connsiteY351" fmla="*/ 2569729 h 6118221"/>
              <a:gd name="connsiteX352" fmla="*/ 9211528 w 12153163"/>
              <a:gd name="connsiteY352" fmla="*/ 1835399 h 6118221"/>
              <a:gd name="connsiteX353" fmla="*/ 9489191 w 12153163"/>
              <a:gd name="connsiteY353" fmla="*/ 934816 h 6118221"/>
              <a:gd name="connsiteX354" fmla="*/ 9511047 w 12153163"/>
              <a:gd name="connsiteY354" fmla="*/ 934816 h 6118221"/>
              <a:gd name="connsiteX355" fmla="*/ 10129313 w 12153163"/>
              <a:gd name="connsiteY355" fmla="*/ 2561431 h 6118221"/>
              <a:gd name="connsiteX356" fmla="*/ 10117372 w 12153163"/>
              <a:gd name="connsiteY356" fmla="*/ 2569729 h 6118221"/>
              <a:gd name="connsiteX357" fmla="*/ 9471786 w 12153163"/>
              <a:gd name="connsiteY357" fmla="*/ 928441 h 6118221"/>
              <a:gd name="connsiteX358" fmla="*/ 9475630 w 12153163"/>
              <a:gd name="connsiteY358" fmla="*/ 930465 h 6118221"/>
              <a:gd name="connsiteX359" fmla="*/ 9199587 w 12153163"/>
              <a:gd name="connsiteY359" fmla="*/ 1825281 h 6118221"/>
              <a:gd name="connsiteX360" fmla="*/ 8989417 w 12153163"/>
              <a:gd name="connsiteY360" fmla="*/ 1654777 h 6118221"/>
              <a:gd name="connsiteX361" fmla="*/ 8994274 w 12153163"/>
              <a:gd name="connsiteY361" fmla="*/ 1606813 h 6118221"/>
              <a:gd name="connsiteX362" fmla="*/ 8980816 w 12153163"/>
              <a:gd name="connsiteY362" fmla="*/ 1586575 h 6118221"/>
              <a:gd name="connsiteX363" fmla="*/ 9118130 w 12153163"/>
              <a:gd name="connsiteY363" fmla="*/ 1402614 h 6118221"/>
              <a:gd name="connsiteX364" fmla="*/ 8938519 w 12153163"/>
              <a:gd name="connsiteY364" fmla="*/ 1681086 h 6118221"/>
              <a:gd name="connsiteX365" fmla="*/ 8984560 w 12153163"/>
              <a:gd name="connsiteY365" fmla="*/ 2459230 h 6118221"/>
              <a:gd name="connsiteX366" fmla="*/ 8975858 w 12153163"/>
              <a:gd name="connsiteY366" fmla="*/ 2461558 h 6118221"/>
              <a:gd name="connsiteX367" fmla="*/ 8946007 w 12153163"/>
              <a:gd name="connsiteY367" fmla="*/ 2487664 h 6118221"/>
              <a:gd name="connsiteX368" fmla="*/ 8658832 w 12153163"/>
              <a:gd name="connsiteY368" fmla="*/ 2361583 h 6118221"/>
              <a:gd name="connsiteX369" fmla="*/ 8928805 w 12153163"/>
              <a:gd name="connsiteY369" fmla="*/ 1679568 h 6118221"/>
              <a:gd name="connsiteX370" fmla="*/ 8938519 w 12153163"/>
              <a:gd name="connsiteY370" fmla="*/ 1681086 h 6118221"/>
              <a:gd name="connsiteX371" fmla="*/ 8941049 w 12153163"/>
              <a:gd name="connsiteY371" fmla="*/ 2500718 h 6118221"/>
              <a:gd name="connsiteX372" fmla="*/ 8951775 w 12153163"/>
              <a:gd name="connsiteY372" fmla="*/ 2547670 h 6118221"/>
              <a:gd name="connsiteX373" fmla="*/ 8340998 w 12153163"/>
              <a:gd name="connsiteY373" fmla="*/ 3183643 h 6118221"/>
              <a:gd name="connsiteX374" fmla="*/ 8334927 w 12153163"/>
              <a:gd name="connsiteY374" fmla="*/ 3179798 h 6118221"/>
              <a:gd name="connsiteX375" fmla="*/ 8653672 w 12153163"/>
              <a:gd name="connsiteY375" fmla="*/ 2374535 h 6118221"/>
              <a:gd name="connsiteX376" fmla="*/ 8360021 w 12153163"/>
              <a:gd name="connsiteY376" fmla="*/ 3209042 h 6118221"/>
              <a:gd name="connsiteX377" fmla="*/ 8351319 w 12153163"/>
              <a:gd name="connsiteY377" fmla="*/ 3193661 h 6118221"/>
              <a:gd name="connsiteX378" fmla="*/ 8964423 w 12153163"/>
              <a:gd name="connsiteY378" fmla="*/ 2559205 h 6118221"/>
              <a:gd name="connsiteX379" fmla="*/ 8972721 w 12153163"/>
              <a:gd name="connsiteY379" fmla="*/ 2563658 h 6118221"/>
              <a:gd name="connsiteX380" fmla="*/ 8769129 w 12153163"/>
              <a:gd name="connsiteY380" fmla="*/ 3261255 h 6118221"/>
              <a:gd name="connsiteX381" fmla="*/ 8363158 w 12153163"/>
              <a:gd name="connsiteY381" fmla="*/ 3226041 h 6118221"/>
              <a:gd name="connsiteX382" fmla="*/ 8360021 w 12153163"/>
              <a:gd name="connsiteY382" fmla="*/ 3209345 h 6118221"/>
              <a:gd name="connsiteX383" fmla="*/ 9035560 w 12153163"/>
              <a:gd name="connsiteY383" fmla="*/ 2550402 h 6118221"/>
              <a:gd name="connsiteX384" fmla="*/ 9048815 w 12153163"/>
              <a:gd name="connsiteY384" fmla="*/ 2524700 h 6118221"/>
              <a:gd name="connsiteX385" fmla="*/ 10100272 w 12153163"/>
              <a:gd name="connsiteY385" fmla="*/ 2612026 h 6118221"/>
              <a:gd name="connsiteX386" fmla="*/ 10103509 w 12153163"/>
              <a:gd name="connsiteY386" fmla="*/ 2628418 h 6118221"/>
              <a:gd name="connsiteX387" fmla="*/ 10105027 w 12153163"/>
              <a:gd name="connsiteY387" fmla="*/ 2631859 h 6118221"/>
              <a:gd name="connsiteX388" fmla="*/ 9443453 w 12153163"/>
              <a:gd name="connsiteY388" fmla="*/ 3035098 h 6118221"/>
              <a:gd name="connsiteX389" fmla="*/ 10112414 w 12153163"/>
              <a:gd name="connsiteY389" fmla="*/ 2644002 h 6118221"/>
              <a:gd name="connsiteX390" fmla="*/ 10129313 w 12153163"/>
              <a:gd name="connsiteY390" fmla="*/ 2658067 h 6118221"/>
              <a:gd name="connsiteX391" fmla="*/ 9831817 w 12153163"/>
              <a:gd name="connsiteY391" fmla="*/ 3438741 h 6118221"/>
              <a:gd name="connsiteX392" fmla="*/ 9789115 w 12153163"/>
              <a:gd name="connsiteY392" fmla="*/ 3445925 h 6118221"/>
              <a:gd name="connsiteX393" fmla="*/ 9452661 w 12153163"/>
              <a:gd name="connsiteY393" fmla="*/ 3046127 h 6118221"/>
              <a:gd name="connsiteX394" fmla="*/ 9866221 w 12153163"/>
              <a:gd name="connsiteY394" fmla="*/ 3521008 h 6118221"/>
              <a:gd name="connsiteX395" fmla="*/ 10920712 w 12153163"/>
              <a:gd name="connsiteY395" fmla="*/ 3985364 h 6118221"/>
              <a:gd name="connsiteX396" fmla="*/ 10920712 w 12153163"/>
              <a:gd name="connsiteY396" fmla="*/ 4021793 h 6118221"/>
              <a:gd name="connsiteX397" fmla="*/ 10930831 w 12153163"/>
              <a:gd name="connsiteY397" fmla="*/ 4038792 h 6118221"/>
              <a:gd name="connsiteX398" fmla="*/ 10646592 w 12153163"/>
              <a:gd name="connsiteY398" fmla="*/ 4355008 h 6118221"/>
              <a:gd name="connsiteX399" fmla="*/ 9861768 w 12153163"/>
              <a:gd name="connsiteY399" fmla="*/ 3527990 h 6118221"/>
              <a:gd name="connsiteX400" fmla="*/ 9866221 w 12153163"/>
              <a:gd name="connsiteY400" fmla="*/ 3521311 h 6118221"/>
              <a:gd name="connsiteX401" fmla="*/ 10926885 w 12153163"/>
              <a:gd name="connsiteY401" fmla="*/ 3972615 h 6118221"/>
              <a:gd name="connsiteX402" fmla="*/ 9871887 w 12153163"/>
              <a:gd name="connsiteY402" fmla="*/ 3508258 h 6118221"/>
              <a:gd name="connsiteX403" fmla="*/ 9845072 w 12153163"/>
              <a:gd name="connsiteY403" fmla="*/ 3444104 h 6118221"/>
              <a:gd name="connsiteX404" fmla="*/ 10142568 w 12153163"/>
              <a:gd name="connsiteY404" fmla="*/ 2663430 h 6118221"/>
              <a:gd name="connsiteX405" fmla="*/ 10174443 w 12153163"/>
              <a:gd name="connsiteY405" fmla="*/ 2661608 h 6118221"/>
              <a:gd name="connsiteX406" fmla="*/ 10177074 w 12153163"/>
              <a:gd name="connsiteY406" fmla="*/ 2660496 h 6118221"/>
              <a:gd name="connsiteX407" fmla="*/ 10940849 w 12153163"/>
              <a:gd name="connsiteY407" fmla="*/ 3958246 h 6118221"/>
              <a:gd name="connsiteX408" fmla="*/ 10926885 w 12153163"/>
              <a:gd name="connsiteY408" fmla="*/ 3972918 h 6118221"/>
              <a:gd name="connsiteX409" fmla="*/ 10557646 w 12153163"/>
              <a:gd name="connsiteY409" fmla="*/ 3278862 h 6118221"/>
              <a:gd name="connsiteX410" fmla="*/ 10603990 w 12153163"/>
              <a:gd name="connsiteY410" fmla="*/ 3285439 h 6118221"/>
              <a:gd name="connsiteX411" fmla="*/ 10866374 w 12153163"/>
              <a:gd name="connsiteY411" fmla="*/ 3803325 h 6118221"/>
              <a:gd name="connsiteX412" fmla="*/ 11070574 w 12153163"/>
              <a:gd name="connsiteY412" fmla="*/ 2576610 h 6118221"/>
              <a:gd name="connsiteX413" fmla="*/ 10581021 w 12153163"/>
              <a:gd name="connsiteY413" fmla="*/ 2590371 h 6118221"/>
              <a:gd name="connsiteX414" fmla="*/ 10571813 w 12153163"/>
              <a:gd name="connsiteY414" fmla="*/ 2107497 h 6118221"/>
              <a:gd name="connsiteX415" fmla="*/ 10582741 w 12153163"/>
              <a:gd name="connsiteY415" fmla="*/ 2104664 h 6118221"/>
              <a:gd name="connsiteX416" fmla="*/ 10598628 w 12153163"/>
              <a:gd name="connsiteY416" fmla="*/ 2095557 h 6118221"/>
              <a:gd name="connsiteX417" fmla="*/ 11080693 w 12153163"/>
              <a:gd name="connsiteY417" fmla="*/ 2549795 h 6118221"/>
              <a:gd name="connsiteX418" fmla="*/ 11070574 w 12153163"/>
              <a:gd name="connsiteY418" fmla="*/ 2576913 h 6118221"/>
              <a:gd name="connsiteX419" fmla="*/ 10511807 w 12153163"/>
              <a:gd name="connsiteY419" fmla="*/ 2071878 h 6118221"/>
              <a:gd name="connsiteX420" fmla="*/ 10525569 w 12153163"/>
              <a:gd name="connsiteY420" fmla="*/ 2092723 h 6118221"/>
              <a:gd name="connsiteX421" fmla="*/ 10201763 w 12153163"/>
              <a:gd name="connsiteY421" fmla="*/ 2533908 h 6118221"/>
              <a:gd name="connsiteX422" fmla="*/ 10485903 w 12153163"/>
              <a:gd name="connsiteY422" fmla="*/ 1977975 h 6118221"/>
              <a:gd name="connsiteX423" fmla="*/ 10521421 w 12153163"/>
              <a:gd name="connsiteY423" fmla="*/ 2017034 h 6118221"/>
              <a:gd name="connsiteX424" fmla="*/ 10511807 w 12153163"/>
              <a:gd name="connsiteY424" fmla="*/ 2072182 h 6118221"/>
              <a:gd name="connsiteX425" fmla="*/ 10174038 w 12153163"/>
              <a:gd name="connsiteY425" fmla="*/ 2557586 h 6118221"/>
              <a:gd name="connsiteX426" fmla="*/ 10142568 w 12153163"/>
              <a:gd name="connsiteY426" fmla="*/ 2555967 h 6118221"/>
              <a:gd name="connsiteX427" fmla="*/ 9525315 w 12153163"/>
              <a:gd name="connsiteY427" fmla="*/ 932995 h 6118221"/>
              <a:gd name="connsiteX428" fmla="*/ 9527035 w 12153163"/>
              <a:gd name="connsiteY428" fmla="*/ 928037 h 6118221"/>
              <a:gd name="connsiteX429" fmla="*/ 9530577 w 12153163"/>
              <a:gd name="connsiteY429" fmla="*/ 925810 h 6118221"/>
              <a:gd name="connsiteX430" fmla="*/ 10475886 w 12153163"/>
              <a:gd name="connsiteY430" fmla="*/ 1966945 h 6118221"/>
              <a:gd name="connsiteX431" fmla="*/ 8893389 w 12153163"/>
              <a:gd name="connsiteY431" fmla="*/ 1651539 h 6118221"/>
              <a:gd name="connsiteX432" fmla="*/ 8915650 w 12153163"/>
              <a:gd name="connsiteY432" fmla="*/ 1674306 h 6118221"/>
              <a:gd name="connsiteX433" fmla="*/ 8645880 w 12153163"/>
              <a:gd name="connsiteY433" fmla="*/ 2355916 h 6118221"/>
              <a:gd name="connsiteX434" fmla="*/ 7917926 w 12153163"/>
              <a:gd name="connsiteY434" fmla="*/ 2036563 h 6118221"/>
              <a:gd name="connsiteX435" fmla="*/ 7918837 w 12153163"/>
              <a:gd name="connsiteY435" fmla="*/ 2008838 h 6118221"/>
              <a:gd name="connsiteX436" fmla="*/ 7912664 w 12153163"/>
              <a:gd name="connsiteY436" fmla="*/ 2049516 h 6118221"/>
              <a:gd name="connsiteX437" fmla="*/ 8640618 w 12153163"/>
              <a:gd name="connsiteY437" fmla="*/ 2369172 h 6118221"/>
              <a:gd name="connsiteX438" fmla="*/ 8321671 w 12153163"/>
              <a:gd name="connsiteY438" fmla="*/ 3174840 h 6118221"/>
              <a:gd name="connsiteX439" fmla="*/ 8295968 w 12153163"/>
              <a:gd name="connsiteY439" fmla="*/ 3174840 h 6118221"/>
              <a:gd name="connsiteX440" fmla="*/ 7891212 w 12153163"/>
              <a:gd name="connsiteY440" fmla="*/ 2070259 h 6118221"/>
              <a:gd name="connsiteX441" fmla="*/ 7912664 w 12153163"/>
              <a:gd name="connsiteY441" fmla="*/ 2049516 h 6118221"/>
              <a:gd name="connsiteX442" fmla="*/ 5975095 w 12153163"/>
              <a:gd name="connsiteY442" fmla="*/ 2957182 h 6118221"/>
              <a:gd name="connsiteX443" fmla="*/ 5980155 w 12153163"/>
              <a:gd name="connsiteY443" fmla="*/ 2967301 h 6118221"/>
              <a:gd name="connsiteX444" fmla="*/ 5666469 w 12153163"/>
              <a:gd name="connsiteY444" fmla="*/ 3214911 h 6118221"/>
              <a:gd name="connsiteX445" fmla="*/ 4996597 w 12153163"/>
              <a:gd name="connsiteY445" fmla="*/ 2683567 h 6118221"/>
              <a:gd name="connsiteX446" fmla="*/ 5000341 w 12153163"/>
              <a:gd name="connsiteY446" fmla="*/ 2675876 h 6118221"/>
              <a:gd name="connsiteX447" fmla="*/ 5971756 w 12153163"/>
              <a:gd name="connsiteY447" fmla="*/ 2931885 h 6118221"/>
              <a:gd name="connsiteX448" fmla="*/ 5975095 w 12153163"/>
              <a:gd name="connsiteY448" fmla="*/ 2957182 h 6118221"/>
              <a:gd name="connsiteX449" fmla="*/ 4927484 w 12153163"/>
              <a:gd name="connsiteY449" fmla="*/ 2705626 h 6118221"/>
              <a:gd name="connsiteX450" fmla="*/ 4670667 w 12153163"/>
              <a:gd name="connsiteY450" fmla="*/ 3596090 h 6118221"/>
              <a:gd name="connsiteX451" fmla="*/ 3791637 w 12153163"/>
              <a:gd name="connsiteY451" fmla="*/ 3409902 h 6118221"/>
              <a:gd name="connsiteX452" fmla="*/ 3788399 w 12153163"/>
              <a:gd name="connsiteY452" fmla="*/ 3386426 h 6118221"/>
              <a:gd name="connsiteX453" fmla="*/ 3786881 w 12153163"/>
              <a:gd name="connsiteY453" fmla="*/ 3382682 h 6118221"/>
              <a:gd name="connsiteX454" fmla="*/ 4906639 w 12153163"/>
              <a:gd name="connsiteY454" fmla="*/ 2690144 h 6118221"/>
              <a:gd name="connsiteX455" fmla="*/ 4927484 w 12153163"/>
              <a:gd name="connsiteY455" fmla="*/ 2705626 h 6118221"/>
              <a:gd name="connsiteX456" fmla="*/ 4473348 w 12153163"/>
              <a:gd name="connsiteY456" fmla="*/ 4331937 h 6118221"/>
              <a:gd name="connsiteX457" fmla="*/ 4680583 w 12153163"/>
              <a:gd name="connsiteY457" fmla="*/ 3613494 h 6118221"/>
              <a:gd name="connsiteX458" fmla="*/ 5022097 w 12153163"/>
              <a:gd name="connsiteY458" fmla="*/ 3685946 h 6118221"/>
              <a:gd name="connsiteX459" fmla="*/ 5025233 w 12153163"/>
              <a:gd name="connsiteY459" fmla="*/ 3709422 h 6118221"/>
              <a:gd name="connsiteX460" fmla="*/ 5035352 w 12153163"/>
              <a:gd name="connsiteY460" fmla="*/ 3726320 h 6118221"/>
              <a:gd name="connsiteX461" fmla="*/ 4484276 w 12153163"/>
              <a:gd name="connsiteY461" fmla="*/ 4337705 h 6118221"/>
              <a:gd name="connsiteX462" fmla="*/ 4473348 w 12153163"/>
              <a:gd name="connsiteY462" fmla="*/ 4331937 h 6118221"/>
              <a:gd name="connsiteX463" fmla="*/ 5118935 w 12153163"/>
              <a:gd name="connsiteY463" fmla="*/ 3726017 h 6118221"/>
              <a:gd name="connsiteX464" fmla="*/ 5131988 w 12153163"/>
              <a:gd name="connsiteY464" fmla="*/ 3695660 h 6118221"/>
              <a:gd name="connsiteX465" fmla="*/ 5830193 w 12153163"/>
              <a:gd name="connsiteY465" fmla="*/ 3676737 h 6118221"/>
              <a:gd name="connsiteX466" fmla="*/ 6184354 w 12153163"/>
              <a:gd name="connsiteY466" fmla="*/ 3666618 h 6118221"/>
              <a:gd name="connsiteX467" fmla="*/ 6184962 w 12153163"/>
              <a:gd name="connsiteY467" fmla="*/ 3668541 h 6118221"/>
              <a:gd name="connsiteX468" fmla="*/ 6193259 w 12153163"/>
              <a:gd name="connsiteY468" fmla="*/ 3683518 h 6118221"/>
              <a:gd name="connsiteX469" fmla="*/ 5609600 w 12153163"/>
              <a:gd name="connsiteY469" fmla="*/ 4272843 h 6118221"/>
              <a:gd name="connsiteX470" fmla="*/ 6275222 w 12153163"/>
              <a:gd name="connsiteY470" fmla="*/ 3689690 h 6118221"/>
              <a:gd name="connsiteX471" fmla="*/ 6291311 w 12153163"/>
              <a:gd name="connsiteY471" fmla="*/ 3640107 h 6118221"/>
              <a:gd name="connsiteX472" fmla="*/ 6882863 w 12153163"/>
              <a:gd name="connsiteY472" fmla="*/ 3434997 h 6118221"/>
              <a:gd name="connsiteX473" fmla="*/ 6910386 w 12153163"/>
              <a:gd name="connsiteY473" fmla="*/ 3464443 h 6118221"/>
              <a:gd name="connsiteX474" fmla="*/ 6664901 w 12153163"/>
              <a:gd name="connsiteY474" fmla="*/ 4216177 h 6118221"/>
              <a:gd name="connsiteX475" fmla="*/ 6989112 w 12153163"/>
              <a:gd name="connsiteY475" fmla="*/ 3409902 h 6118221"/>
              <a:gd name="connsiteX476" fmla="*/ 7917926 w 12153163"/>
              <a:gd name="connsiteY476" fmla="*/ 3287159 h 6118221"/>
              <a:gd name="connsiteX477" fmla="*/ 8254582 w 12153163"/>
              <a:gd name="connsiteY477" fmla="*/ 3242636 h 6118221"/>
              <a:gd name="connsiteX478" fmla="*/ 8256100 w 12153163"/>
              <a:gd name="connsiteY478" fmla="*/ 3247392 h 6118221"/>
              <a:gd name="connsiteX479" fmla="*/ 8326224 w 12153163"/>
              <a:gd name="connsiteY479" fmla="*/ 3280481 h 6118221"/>
              <a:gd name="connsiteX480" fmla="*/ 8579196 w 12153163"/>
              <a:gd name="connsiteY480" fmla="*/ 3782177 h 6118221"/>
              <a:gd name="connsiteX481" fmla="*/ 8555822 w 12153163"/>
              <a:gd name="connsiteY481" fmla="*/ 3807676 h 6118221"/>
              <a:gd name="connsiteX482" fmla="*/ 6988808 w 12153163"/>
              <a:gd name="connsiteY482" fmla="*/ 3417086 h 6118221"/>
              <a:gd name="connsiteX483" fmla="*/ 6989112 w 12153163"/>
              <a:gd name="connsiteY483" fmla="*/ 3409902 h 6118221"/>
              <a:gd name="connsiteX484" fmla="*/ 8592857 w 12153163"/>
              <a:gd name="connsiteY484" fmla="*/ 3776814 h 6118221"/>
              <a:gd name="connsiteX485" fmla="*/ 8339176 w 12153163"/>
              <a:gd name="connsiteY485" fmla="*/ 3274005 h 6118221"/>
              <a:gd name="connsiteX486" fmla="*/ 8362045 w 12153163"/>
              <a:gd name="connsiteY486" fmla="*/ 3240208 h 6118221"/>
              <a:gd name="connsiteX487" fmla="*/ 8765081 w 12153163"/>
              <a:gd name="connsiteY487" fmla="*/ 3275422 h 6118221"/>
              <a:gd name="connsiteX488" fmla="*/ 8618964 w 12153163"/>
              <a:gd name="connsiteY488" fmla="*/ 3776409 h 6118221"/>
              <a:gd name="connsiteX489" fmla="*/ 8592857 w 12153163"/>
              <a:gd name="connsiteY489" fmla="*/ 3776814 h 6118221"/>
              <a:gd name="connsiteX490" fmla="*/ 8986382 w 12153163"/>
              <a:gd name="connsiteY490" fmla="*/ 2568009 h 6118221"/>
              <a:gd name="connsiteX491" fmla="*/ 8997614 w 12153163"/>
              <a:gd name="connsiteY491" fmla="*/ 2568616 h 6118221"/>
              <a:gd name="connsiteX492" fmla="*/ 9031816 w 12153163"/>
              <a:gd name="connsiteY492" fmla="*/ 3233125 h 6118221"/>
              <a:gd name="connsiteX493" fmla="*/ 9025845 w 12153163"/>
              <a:gd name="connsiteY493" fmla="*/ 3234845 h 6118221"/>
              <a:gd name="connsiteX494" fmla="*/ 8990025 w 12153163"/>
              <a:gd name="connsiteY494" fmla="*/ 3280886 h 6118221"/>
              <a:gd name="connsiteX495" fmla="*/ 8783599 w 12153163"/>
              <a:gd name="connsiteY495" fmla="*/ 3262773 h 6118221"/>
              <a:gd name="connsiteX496" fmla="*/ 9096779 w 12153163"/>
              <a:gd name="connsiteY496" fmla="*/ 3267731 h 6118221"/>
              <a:gd name="connsiteX497" fmla="*/ 9095261 w 12153163"/>
              <a:gd name="connsiteY497" fmla="*/ 3264291 h 6118221"/>
              <a:gd name="connsiteX498" fmla="*/ 9440417 w 12153163"/>
              <a:gd name="connsiteY498" fmla="*/ 3053919 h 6118221"/>
              <a:gd name="connsiteX499" fmla="*/ 9778287 w 12153163"/>
              <a:gd name="connsiteY499" fmla="*/ 3455437 h 6118221"/>
              <a:gd name="connsiteX500" fmla="*/ 9768168 w 12153163"/>
              <a:gd name="connsiteY500" fmla="*/ 3471729 h 6118221"/>
              <a:gd name="connsiteX501" fmla="*/ 9100320 w 12153163"/>
              <a:gd name="connsiteY501" fmla="*/ 3293939 h 6118221"/>
              <a:gd name="connsiteX502" fmla="*/ 9096779 w 12153163"/>
              <a:gd name="connsiteY502" fmla="*/ 3267731 h 6118221"/>
              <a:gd name="connsiteX503" fmla="*/ 10646794 w 12153163"/>
              <a:gd name="connsiteY503" fmla="*/ 4375246 h 6118221"/>
              <a:gd name="connsiteX504" fmla="*/ 10898350 w 12153163"/>
              <a:gd name="connsiteY504" fmla="*/ 4640362 h 6118221"/>
              <a:gd name="connsiteX505" fmla="*/ 10886814 w 12153163"/>
              <a:gd name="connsiteY505" fmla="*/ 4684581 h 6118221"/>
              <a:gd name="connsiteX506" fmla="*/ 10192657 w 12153163"/>
              <a:gd name="connsiteY506" fmla="*/ 4899911 h 6118221"/>
              <a:gd name="connsiteX507" fmla="*/ 10185068 w 12153163"/>
              <a:gd name="connsiteY507" fmla="*/ 4886757 h 6118221"/>
              <a:gd name="connsiteX508" fmla="*/ 10891064 w 12153163"/>
              <a:gd name="connsiteY508" fmla="*/ 4698140 h 6118221"/>
              <a:gd name="connsiteX509" fmla="*/ 10964326 w 12153163"/>
              <a:gd name="connsiteY509" fmla="*/ 4725239 h 6118221"/>
              <a:gd name="connsiteX510" fmla="*/ 10995795 w 12153163"/>
              <a:gd name="connsiteY510" fmla="*/ 4683873 h 6118221"/>
              <a:gd name="connsiteX511" fmla="*/ 11813706 w 12153163"/>
              <a:gd name="connsiteY511" fmla="*/ 4708159 h 6118221"/>
              <a:gd name="connsiteX512" fmla="*/ 10221293 w 12153163"/>
              <a:gd name="connsiteY512" fmla="*/ 4906084 h 6118221"/>
              <a:gd name="connsiteX513" fmla="*/ 11852360 w 12153163"/>
              <a:gd name="connsiteY513" fmla="*/ 4694903 h 6118221"/>
              <a:gd name="connsiteX514" fmla="*/ 10996098 w 12153163"/>
              <a:gd name="connsiteY514" fmla="*/ 4669606 h 6118221"/>
              <a:gd name="connsiteX515" fmla="*/ 10978997 w 12153163"/>
              <a:gd name="connsiteY515" fmla="*/ 4634897 h 6118221"/>
              <a:gd name="connsiteX516" fmla="*/ 11268499 w 12153163"/>
              <a:gd name="connsiteY516" fmla="*/ 4233581 h 6118221"/>
              <a:gd name="connsiteX517" fmla="*/ 11858836 w 12153163"/>
              <a:gd name="connsiteY517" fmla="*/ 4676588 h 6118221"/>
              <a:gd name="connsiteX518" fmla="*/ 11852360 w 12153163"/>
              <a:gd name="connsiteY518" fmla="*/ 4695105 h 6118221"/>
              <a:gd name="connsiteX519" fmla="*/ 10967462 w 12153163"/>
              <a:gd name="connsiteY519" fmla="*/ 4626600 h 6118221"/>
              <a:gd name="connsiteX520" fmla="*/ 10951069 w 12153163"/>
              <a:gd name="connsiteY520" fmla="*/ 4620832 h 6118221"/>
              <a:gd name="connsiteX521" fmla="*/ 10978997 w 12153163"/>
              <a:gd name="connsiteY521" fmla="*/ 4057715 h 6118221"/>
              <a:gd name="connsiteX522" fmla="*/ 11012592 w 12153163"/>
              <a:gd name="connsiteY522" fmla="*/ 4041423 h 6118221"/>
              <a:gd name="connsiteX523" fmla="*/ 11257166 w 12153163"/>
              <a:gd name="connsiteY523" fmla="*/ 4225081 h 6118221"/>
              <a:gd name="connsiteX524" fmla="*/ 11021194 w 12153163"/>
              <a:gd name="connsiteY524" fmla="*/ 4029584 h 6118221"/>
              <a:gd name="connsiteX525" fmla="*/ 11024938 w 12153163"/>
              <a:gd name="connsiteY525" fmla="*/ 3983341 h 6118221"/>
              <a:gd name="connsiteX526" fmla="*/ 11020991 w 12153163"/>
              <a:gd name="connsiteY526" fmla="*/ 3974841 h 6118221"/>
              <a:gd name="connsiteX527" fmla="*/ 11937663 w 12153163"/>
              <a:gd name="connsiteY527" fmla="*/ 3276636 h 6118221"/>
              <a:gd name="connsiteX528" fmla="*/ 11939181 w 12153163"/>
              <a:gd name="connsiteY528" fmla="*/ 3278053 h 6118221"/>
              <a:gd name="connsiteX529" fmla="*/ 11265463 w 12153163"/>
              <a:gd name="connsiteY529" fmla="*/ 4213344 h 6118221"/>
              <a:gd name="connsiteX530" fmla="*/ 11925014 w 12153163"/>
              <a:gd name="connsiteY530" fmla="*/ 3257916 h 6118221"/>
              <a:gd name="connsiteX531" fmla="*/ 11929062 w 12153163"/>
              <a:gd name="connsiteY531" fmla="*/ 3266416 h 6118221"/>
              <a:gd name="connsiteX532" fmla="*/ 11012390 w 12153163"/>
              <a:gd name="connsiteY532" fmla="*/ 3964621 h 6118221"/>
              <a:gd name="connsiteX533" fmla="*/ 10985979 w 12153163"/>
              <a:gd name="connsiteY533" fmla="*/ 3949746 h 6118221"/>
              <a:gd name="connsiteX534" fmla="*/ 11061871 w 12153163"/>
              <a:gd name="connsiteY534" fmla="*/ 3242535 h 6118221"/>
              <a:gd name="connsiteX535" fmla="*/ 11921978 w 12153163"/>
              <a:gd name="connsiteY535" fmla="*/ 3246178 h 6118221"/>
              <a:gd name="connsiteX536" fmla="*/ 11925014 w 12153163"/>
              <a:gd name="connsiteY536" fmla="*/ 3257916 h 6118221"/>
              <a:gd name="connsiteX537" fmla="*/ 10971813 w 12153163"/>
              <a:gd name="connsiteY537" fmla="*/ 3947823 h 6118221"/>
              <a:gd name="connsiteX538" fmla="*/ 10956635 w 12153163"/>
              <a:gd name="connsiteY538" fmla="*/ 3950353 h 6118221"/>
              <a:gd name="connsiteX539" fmla="*/ 10616943 w 12153163"/>
              <a:gd name="connsiteY539" fmla="*/ 3279874 h 6118221"/>
              <a:gd name="connsiteX540" fmla="*/ 10642544 w 12153163"/>
              <a:gd name="connsiteY540" fmla="*/ 3240309 h 6118221"/>
              <a:gd name="connsiteX541" fmla="*/ 11047300 w 12153163"/>
              <a:gd name="connsiteY541" fmla="*/ 3242029 h 6118221"/>
              <a:gd name="connsiteX542" fmla="*/ 10642645 w 12153163"/>
              <a:gd name="connsiteY542" fmla="*/ 3226041 h 6118221"/>
              <a:gd name="connsiteX543" fmla="*/ 10639710 w 12153163"/>
              <a:gd name="connsiteY543" fmla="*/ 3213899 h 6118221"/>
              <a:gd name="connsiteX544" fmla="*/ 10628276 w 12153163"/>
              <a:gd name="connsiteY544" fmla="*/ 3195280 h 6118221"/>
              <a:gd name="connsiteX545" fmla="*/ 11096073 w 12153163"/>
              <a:gd name="connsiteY545" fmla="*/ 2629228 h 6118221"/>
              <a:gd name="connsiteX546" fmla="*/ 11112567 w 12153163"/>
              <a:gd name="connsiteY546" fmla="*/ 2636210 h 6118221"/>
              <a:gd name="connsiteX547" fmla="*/ 11049121 w 12153163"/>
              <a:gd name="connsiteY547" fmla="*/ 3227863 h 6118221"/>
              <a:gd name="connsiteX548" fmla="*/ 10544693 w 12153163"/>
              <a:gd name="connsiteY548" fmla="*/ 2001653 h 6118221"/>
              <a:gd name="connsiteX549" fmla="*/ 10532146 w 12153163"/>
              <a:gd name="connsiteY549" fmla="*/ 2008230 h 6118221"/>
              <a:gd name="connsiteX550" fmla="*/ 10492986 w 12153163"/>
              <a:gd name="connsiteY550" fmla="*/ 1965124 h 6118221"/>
              <a:gd name="connsiteX551" fmla="*/ 10881248 w 12153163"/>
              <a:gd name="connsiteY551" fmla="*/ 1205295 h 6118221"/>
              <a:gd name="connsiteX552" fmla="*/ 10576670 w 12153163"/>
              <a:gd name="connsiteY552" fmla="*/ 1999832 h 6118221"/>
              <a:gd name="connsiteX553" fmla="*/ 10544693 w 12153163"/>
              <a:gd name="connsiteY553" fmla="*/ 2001249 h 6118221"/>
              <a:gd name="connsiteX554" fmla="*/ 10882767 w 12153163"/>
              <a:gd name="connsiteY554" fmla="*/ 1067880 h 6118221"/>
              <a:gd name="connsiteX555" fmla="*/ 9554660 w 12153163"/>
              <a:gd name="connsiteY555" fmla="*/ 881186 h 6118221"/>
              <a:gd name="connsiteX556" fmla="*/ 9552029 w 12153163"/>
              <a:gd name="connsiteY556" fmla="*/ 863984 h 6118221"/>
              <a:gd name="connsiteX557" fmla="*/ 10306798 w 12153163"/>
              <a:gd name="connsiteY557" fmla="*/ 514477 h 6118221"/>
              <a:gd name="connsiteX558" fmla="*/ 10890660 w 12153163"/>
              <a:gd name="connsiteY558" fmla="*/ 1050779 h 6118221"/>
              <a:gd name="connsiteX559" fmla="*/ 10882767 w 12153163"/>
              <a:gd name="connsiteY559" fmla="*/ 1067880 h 6118221"/>
              <a:gd name="connsiteX560" fmla="*/ 9460756 w 12153163"/>
              <a:gd name="connsiteY560" fmla="*/ 919739 h 6118221"/>
              <a:gd name="connsiteX561" fmla="*/ 8969584 w 12153163"/>
              <a:gd name="connsiteY561" fmla="*/ 1577468 h 6118221"/>
              <a:gd name="connsiteX562" fmla="*/ 8894492 w 12153163"/>
              <a:gd name="connsiteY562" fmla="*/ 1598536 h 6118221"/>
              <a:gd name="connsiteX563" fmla="*/ 8887723 w 12153163"/>
              <a:gd name="connsiteY563" fmla="*/ 1631301 h 6118221"/>
              <a:gd name="connsiteX564" fmla="*/ 8705582 w 12153163"/>
              <a:gd name="connsiteY564" fmla="*/ 1442887 h 6118221"/>
              <a:gd name="connsiteX565" fmla="*/ 9458530 w 12153163"/>
              <a:gd name="connsiteY565" fmla="*/ 917311 h 6118221"/>
              <a:gd name="connsiteX566" fmla="*/ 8877806 w 12153163"/>
              <a:gd name="connsiteY566" fmla="*/ 1642128 h 6118221"/>
              <a:gd name="connsiteX567" fmla="*/ 7914385 w 12153163"/>
              <a:gd name="connsiteY567" fmla="*/ 1995481 h 6118221"/>
              <a:gd name="connsiteX568" fmla="*/ 8693541 w 12153163"/>
              <a:gd name="connsiteY568" fmla="*/ 1451488 h 6118221"/>
              <a:gd name="connsiteX569" fmla="*/ 7877451 w 12153163"/>
              <a:gd name="connsiteY569" fmla="*/ 2074813 h 6118221"/>
              <a:gd name="connsiteX570" fmla="*/ 8282207 w 12153163"/>
              <a:gd name="connsiteY570" fmla="*/ 3179393 h 6118221"/>
              <a:gd name="connsiteX571" fmla="*/ 8269660 w 12153163"/>
              <a:gd name="connsiteY571" fmla="*/ 3188399 h 6118221"/>
              <a:gd name="connsiteX572" fmla="*/ 7505277 w 12153163"/>
              <a:gd name="connsiteY572" fmla="*/ 2570032 h 6118221"/>
              <a:gd name="connsiteX573" fmla="*/ 7840719 w 12153163"/>
              <a:gd name="connsiteY573" fmla="*/ 2070462 h 6118221"/>
              <a:gd name="connsiteX574" fmla="*/ 7877451 w 12153163"/>
              <a:gd name="connsiteY574" fmla="*/ 2074813 h 6118221"/>
              <a:gd name="connsiteX575" fmla="*/ 8260957 w 12153163"/>
              <a:gd name="connsiteY575" fmla="*/ 3199530 h 6118221"/>
              <a:gd name="connsiteX576" fmla="*/ 8252862 w 12153163"/>
              <a:gd name="connsiteY576" fmla="*/ 3228470 h 6118221"/>
              <a:gd name="connsiteX577" fmla="*/ 7557592 w 12153163"/>
              <a:gd name="connsiteY577" fmla="*/ 3320451 h 6118221"/>
              <a:gd name="connsiteX578" fmla="*/ 7353392 w 12153163"/>
              <a:gd name="connsiteY578" fmla="*/ 3347367 h 6118221"/>
              <a:gd name="connsiteX579" fmla="*/ 6986075 w 12153163"/>
              <a:gd name="connsiteY579" fmla="*/ 3395938 h 6118221"/>
              <a:gd name="connsiteX580" fmla="*/ 6986075 w 12153163"/>
              <a:gd name="connsiteY580" fmla="*/ 3395938 h 6118221"/>
              <a:gd name="connsiteX581" fmla="*/ 6967760 w 12153163"/>
              <a:gd name="connsiteY581" fmla="*/ 3371147 h 6118221"/>
              <a:gd name="connsiteX582" fmla="*/ 7497384 w 12153163"/>
              <a:gd name="connsiteY582" fmla="*/ 2581871 h 6118221"/>
              <a:gd name="connsiteX583" fmla="*/ 6955314 w 12153163"/>
              <a:gd name="connsiteY583" fmla="*/ 3363355 h 6118221"/>
              <a:gd name="connsiteX584" fmla="*/ 6940035 w 12153163"/>
              <a:gd name="connsiteY584" fmla="*/ 3359408 h 6118221"/>
              <a:gd name="connsiteX585" fmla="*/ 6941451 w 12153163"/>
              <a:gd name="connsiteY585" fmla="*/ 3143370 h 6118221"/>
              <a:gd name="connsiteX586" fmla="*/ 6948029 w 12153163"/>
              <a:gd name="connsiteY586" fmla="*/ 2177823 h 6118221"/>
              <a:gd name="connsiteX587" fmla="*/ 6960374 w 12153163"/>
              <a:gd name="connsiteY587" fmla="*/ 2174889 h 6118221"/>
              <a:gd name="connsiteX588" fmla="*/ 6979499 w 12153163"/>
              <a:gd name="connsiteY588" fmla="*/ 2162949 h 6118221"/>
              <a:gd name="connsiteX589" fmla="*/ 7486152 w 12153163"/>
              <a:gd name="connsiteY589" fmla="*/ 2572663 h 6118221"/>
              <a:gd name="connsiteX590" fmla="*/ 6895916 w 12153163"/>
              <a:gd name="connsiteY590" fmla="*/ 2154449 h 6118221"/>
              <a:gd name="connsiteX591" fmla="*/ 6063940 w 12153163"/>
              <a:gd name="connsiteY591" fmla="*/ 2897177 h 6118221"/>
              <a:gd name="connsiteX592" fmla="*/ 6007881 w 12153163"/>
              <a:gd name="connsiteY592" fmla="*/ 2886349 h 6118221"/>
              <a:gd name="connsiteX593" fmla="*/ 5991387 w 12153163"/>
              <a:gd name="connsiteY593" fmla="*/ 2895963 h 6118221"/>
              <a:gd name="connsiteX594" fmla="*/ 5560220 w 12153163"/>
              <a:gd name="connsiteY594" fmla="*/ 2501224 h 6118221"/>
              <a:gd name="connsiteX595" fmla="*/ 6892476 w 12153163"/>
              <a:gd name="connsiteY595" fmla="*/ 2149086 h 6118221"/>
              <a:gd name="connsiteX596" fmla="*/ 6895916 w 12153163"/>
              <a:gd name="connsiteY596" fmla="*/ 2154449 h 6118221"/>
              <a:gd name="connsiteX597" fmla="*/ 5981774 w 12153163"/>
              <a:gd name="connsiteY597" fmla="*/ 2906486 h 6118221"/>
              <a:gd name="connsiteX598" fmla="*/ 5975095 w 12153163"/>
              <a:gd name="connsiteY598" fmla="*/ 2918123 h 6118221"/>
              <a:gd name="connsiteX599" fmla="*/ 5003680 w 12153163"/>
              <a:gd name="connsiteY599" fmla="*/ 2662216 h 6118221"/>
              <a:gd name="connsiteX600" fmla="*/ 5003680 w 12153163"/>
              <a:gd name="connsiteY600" fmla="*/ 2648049 h 6118221"/>
              <a:gd name="connsiteX601" fmla="*/ 5543018 w 12153163"/>
              <a:gd name="connsiteY601" fmla="*/ 2505474 h 6118221"/>
              <a:gd name="connsiteX602" fmla="*/ 5000239 w 12153163"/>
              <a:gd name="connsiteY602" fmla="*/ 2634389 h 6118221"/>
              <a:gd name="connsiteX603" fmla="*/ 4939526 w 12153163"/>
              <a:gd name="connsiteY603" fmla="*/ 2600794 h 6118221"/>
              <a:gd name="connsiteX604" fmla="*/ 4672690 w 12153163"/>
              <a:gd name="connsiteY604" fmla="*/ 1728139 h 6118221"/>
              <a:gd name="connsiteX605" fmla="*/ 4685440 w 12153163"/>
              <a:gd name="connsiteY605" fmla="*/ 1720145 h 6118221"/>
              <a:gd name="connsiteX606" fmla="*/ 5531078 w 12153163"/>
              <a:gd name="connsiteY606" fmla="*/ 2494141 h 6118221"/>
              <a:gd name="connsiteX607" fmla="*/ 4659637 w 12153163"/>
              <a:gd name="connsiteY607" fmla="*/ 1732389 h 6118221"/>
              <a:gd name="connsiteX608" fmla="*/ 4927080 w 12153163"/>
              <a:gd name="connsiteY608" fmla="*/ 2605044 h 6118221"/>
              <a:gd name="connsiteX609" fmla="*/ 4898039 w 12153163"/>
              <a:gd name="connsiteY609" fmla="*/ 2674257 h 6118221"/>
              <a:gd name="connsiteX610" fmla="*/ 4899657 w 12153163"/>
              <a:gd name="connsiteY610" fmla="*/ 2678001 h 6118221"/>
              <a:gd name="connsiteX611" fmla="*/ 3779292 w 12153163"/>
              <a:gd name="connsiteY611" fmla="*/ 3370640 h 6118221"/>
              <a:gd name="connsiteX612" fmla="*/ 3768364 w 12153163"/>
              <a:gd name="connsiteY612" fmla="*/ 3360521 h 6118221"/>
              <a:gd name="connsiteX613" fmla="*/ 4630393 w 12153163"/>
              <a:gd name="connsiteY613" fmla="*/ 1729859 h 6118221"/>
              <a:gd name="connsiteX614" fmla="*/ 4659637 w 12153163"/>
              <a:gd name="connsiteY614" fmla="*/ 1732389 h 6118221"/>
              <a:gd name="connsiteX615" fmla="*/ 3683668 w 12153163"/>
              <a:gd name="connsiteY615" fmla="*/ 3391890 h 6118221"/>
              <a:gd name="connsiteX616" fmla="*/ 2963607 w 12153163"/>
              <a:gd name="connsiteY616" fmla="*/ 3298493 h 6118221"/>
              <a:gd name="connsiteX617" fmla="*/ 2960267 w 12153163"/>
              <a:gd name="connsiteY617" fmla="*/ 3279469 h 6118221"/>
              <a:gd name="connsiteX618" fmla="*/ 2919792 w 12153163"/>
              <a:gd name="connsiteY618" fmla="*/ 3244458 h 6118221"/>
              <a:gd name="connsiteX619" fmla="*/ 2933047 w 12153163"/>
              <a:gd name="connsiteY619" fmla="*/ 3083769 h 6118221"/>
              <a:gd name="connsiteX620" fmla="*/ 2976963 w 12153163"/>
              <a:gd name="connsiteY620" fmla="*/ 3058169 h 6118221"/>
              <a:gd name="connsiteX621" fmla="*/ 3684275 w 12153163"/>
              <a:gd name="connsiteY621" fmla="*/ 3389158 h 6118221"/>
              <a:gd name="connsiteX622" fmla="*/ 3683162 w 12153163"/>
              <a:gd name="connsiteY622" fmla="*/ 3391385 h 6118221"/>
              <a:gd name="connsiteX623" fmla="*/ 2918577 w 12153163"/>
              <a:gd name="connsiteY623" fmla="*/ 3082049 h 6118221"/>
              <a:gd name="connsiteX624" fmla="*/ 2905322 w 12153163"/>
              <a:gd name="connsiteY624" fmla="*/ 3242738 h 6118221"/>
              <a:gd name="connsiteX625" fmla="*/ 2888929 w 12153163"/>
              <a:gd name="connsiteY625" fmla="*/ 3246077 h 6118221"/>
              <a:gd name="connsiteX626" fmla="*/ 2858572 w 12153163"/>
              <a:gd name="connsiteY626" fmla="*/ 3273702 h 6118221"/>
              <a:gd name="connsiteX627" fmla="*/ 2699604 w 12153163"/>
              <a:gd name="connsiteY627" fmla="*/ 3220072 h 6118221"/>
              <a:gd name="connsiteX628" fmla="*/ 2891863 w 12153163"/>
              <a:gd name="connsiteY628" fmla="*/ 3067579 h 6118221"/>
              <a:gd name="connsiteX629" fmla="*/ 2918577 w 12153163"/>
              <a:gd name="connsiteY629" fmla="*/ 3082049 h 6118221"/>
              <a:gd name="connsiteX630" fmla="*/ 2853816 w 12153163"/>
              <a:gd name="connsiteY630" fmla="*/ 3287159 h 6118221"/>
              <a:gd name="connsiteX631" fmla="*/ 2856043 w 12153163"/>
              <a:gd name="connsiteY631" fmla="*/ 3317010 h 6118221"/>
              <a:gd name="connsiteX632" fmla="*/ 2857358 w 12153163"/>
              <a:gd name="connsiteY632" fmla="*/ 3320046 h 6118221"/>
              <a:gd name="connsiteX633" fmla="*/ 1690546 w 12153163"/>
              <a:gd name="connsiteY633" fmla="*/ 4019667 h 6118221"/>
              <a:gd name="connsiteX634" fmla="*/ 2686045 w 12153163"/>
              <a:gd name="connsiteY634" fmla="*/ 3230392 h 6118221"/>
              <a:gd name="connsiteX635" fmla="*/ 1617994 w 12153163"/>
              <a:gd name="connsiteY635" fmla="*/ 4029584 h 6118221"/>
              <a:gd name="connsiteX636" fmla="*/ 1552727 w 12153163"/>
              <a:gd name="connsiteY636" fmla="*/ 4054375 h 6118221"/>
              <a:gd name="connsiteX637" fmla="*/ 1408634 w 12153163"/>
              <a:gd name="connsiteY637" fmla="*/ 3994370 h 6118221"/>
              <a:gd name="connsiteX638" fmla="*/ 2069702 w 12153163"/>
              <a:gd name="connsiteY638" fmla="*/ 3095002 h 6118221"/>
              <a:gd name="connsiteX639" fmla="*/ 1547161 w 12153163"/>
              <a:gd name="connsiteY639" fmla="*/ 4067530 h 6118221"/>
              <a:gd name="connsiteX640" fmla="*/ 1548578 w 12153163"/>
              <a:gd name="connsiteY640" fmla="*/ 4101024 h 6118221"/>
              <a:gd name="connsiteX641" fmla="*/ 1553941 w 12153163"/>
              <a:gd name="connsiteY641" fmla="*/ 4111750 h 6118221"/>
              <a:gd name="connsiteX642" fmla="*/ 947414 w 12153163"/>
              <a:gd name="connsiteY642" fmla="*/ 4621844 h 6118221"/>
              <a:gd name="connsiteX643" fmla="*/ 1399931 w 12153163"/>
              <a:gd name="connsiteY643" fmla="*/ 4006210 h 6118221"/>
              <a:gd name="connsiteX644" fmla="*/ 1396288 w 12153163"/>
              <a:gd name="connsiteY644" fmla="*/ 5431458 h 6118221"/>
              <a:gd name="connsiteX645" fmla="*/ 1393961 w 12153163"/>
              <a:gd name="connsiteY645" fmla="*/ 5422857 h 6118221"/>
              <a:gd name="connsiteX646" fmla="*/ 1356825 w 12153163"/>
              <a:gd name="connsiteY646" fmla="*/ 5388655 h 6118221"/>
              <a:gd name="connsiteX647" fmla="*/ 1453157 w 12153163"/>
              <a:gd name="connsiteY647" fmla="*/ 4887162 h 6118221"/>
              <a:gd name="connsiteX648" fmla="*/ 2416679 w 12153163"/>
              <a:gd name="connsiteY648" fmla="*/ 5264192 h 6118221"/>
              <a:gd name="connsiteX649" fmla="*/ 2416679 w 12153163"/>
              <a:gd name="connsiteY649" fmla="*/ 5275931 h 6118221"/>
              <a:gd name="connsiteX650" fmla="*/ 2176861 w 12153163"/>
              <a:gd name="connsiteY650" fmla="*/ 5312460 h 6118221"/>
              <a:gd name="connsiteX651" fmla="*/ 2452602 w 12153163"/>
              <a:gd name="connsiteY651" fmla="*/ 5217646 h 6118221"/>
              <a:gd name="connsiteX652" fmla="*/ 2438131 w 12153163"/>
              <a:gd name="connsiteY652" fmla="*/ 5225539 h 6118221"/>
              <a:gd name="connsiteX653" fmla="*/ 1638737 w 12153163"/>
              <a:gd name="connsiteY653" fmla="*/ 4122577 h 6118221"/>
              <a:gd name="connsiteX654" fmla="*/ 1651791 w 12153163"/>
              <a:gd name="connsiteY654" fmla="*/ 4103554 h 6118221"/>
              <a:gd name="connsiteX655" fmla="*/ 2659735 w 12153163"/>
              <a:gd name="connsiteY655" fmla="*/ 4376764 h 6118221"/>
              <a:gd name="connsiteX656" fmla="*/ 2472435 w 12153163"/>
              <a:gd name="connsiteY656" fmla="*/ 5214610 h 6118221"/>
              <a:gd name="connsiteX657" fmla="*/ 2452602 w 12153163"/>
              <a:gd name="connsiteY657" fmla="*/ 5217646 h 6118221"/>
              <a:gd name="connsiteX658" fmla="*/ 2902893 w 12153163"/>
              <a:gd name="connsiteY658" fmla="*/ 3353236 h 6118221"/>
              <a:gd name="connsiteX659" fmla="*/ 2908155 w 12153163"/>
              <a:gd name="connsiteY659" fmla="*/ 3353236 h 6118221"/>
              <a:gd name="connsiteX660" fmla="*/ 2957940 w 12153163"/>
              <a:gd name="connsiteY660" fmla="*/ 3724296 h 6118221"/>
              <a:gd name="connsiteX661" fmla="*/ 3052046 w 12153163"/>
              <a:gd name="connsiteY661" fmla="*/ 4425031 h 6118221"/>
              <a:gd name="connsiteX662" fmla="*/ 3047088 w 12153163"/>
              <a:gd name="connsiteY662" fmla="*/ 4426549 h 6118221"/>
              <a:gd name="connsiteX663" fmla="*/ 3014808 w 12153163"/>
              <a:gd name="connsiteY663" fmla="*/ 4458120 h 6118221"/>
              <a:gd name="connsiteX664" fmla="*/ 2676331 w 12153163"/>
              <a:gd name="connsiteY664" fmla="*/ 4366240 h 6118221"/>
              <a:gd name="connsiteX665" fmla="*/ 3117920 w 12153163"/>
              <a:gd name="connsiteY665" fmla="*/ 4459638 h 6118221"/>
              <a:gd name="connsiteX666" fmla="*/ 3101831 w 12153163"/>
              <a:gd name="connsiteY666" fmla="*/ 4436567 h 6118221"/>
              <a:gd name="connsiteX667" fmla="*/ 3532188 w 12153163"/>
              <a:gd name="connsiteY667" fmla="*/ 3746761 h 6118221"/>
              <a:gd name="connsiteX668" fmla="*/ 4403932 w 12153163"/>
              <a:gd name="connsiteY668" fmla="*/ 4361079 h 6118221"/>
              <a:gd name="connsiteX669" fmla="*/ 4398974 w 12153163"/>
              <a:gd name="connsiteY669" fmla="*/ 4381317 h 6118221"/>
              <a:gd name="connsiteX670" fmla="*/ 3120450 w 12153163"/>
              <a:gd name="connsiteY670" fmla="*/ 4468542 h 6118221"/>
              <a:gd name="connsiteX671" fmla="*/ 3117920 w 12153163"/>
              <a:gd name="connsiteY671" fmla="*/ 4459334 h 6118221"/>
              <a:gd name="connsiteX672" fmla="*/ 4506032 w 12153163"/>
              <a:gd name="connsiteY672" fmla="*/ 4365127 h 6118221"/>
              <a:gd name="connsiteX673" fmla="*/ 4495002 w 12153163"/>
              <a:gd name="connsiteY673" fmla="*/ 4346913 h 6118221"/>
              <a:gd name="connsiteX674" fmla="*/ 5045674 w 12153163"/>
              <a:gd name="connsiteY674" fmla="*/ 3735933 h 6118221"/>
              <a:gd name="connsiteX675" fmla="*/ 5076638 w 12153163"/>
              <a:gd name="connsiteY675" fmla="*/ 3746052 h 6118221"/>
              <a:gd name="connsiteX676" fmla="*/ 5186326 w 12153163"/>
              <a:gd name="connsiteY676" fmla="*/ 4644207 h 6118221"/>
              <a:gd name="connsiteX677" fmla="*/ 5180964 w 12153163"/>
              <a:gd name="connsiteY677" fmla="*/ 4645826 h 6118221"/>
              <a:gd name="connsiteX678" fmla="*/ 5152226 w 12153163"/>
              <a:gd name="connsiteY678" fmla="*/ 4670010 h 6118221"/>
              <a:gd name="connsiteX679" fmla="*/ 4507853 w 12153163"/>
              <a:gd name="connsiteY679" fmla="*/ 4398318 h 6118221"/>
              <a:gd name="connsiteX680" fmla="*/ 4506032 w 12153163"/>
              <a:gd name="connsiteY680" fmla="*/ 4365127 h 6118221"/>
              <a:gd name="connsiteX681" fmla="*/ 5251897 w 12153163"/>
              <a:gd name="connsiteY681" fmla="*/ 4678308 h 6118221"/>
              <a:gd name="connsiteX682" fmla="*/ 5243600 w 12153163"/>
              <a:gd name="connsiteY682" fmla="*/ 4663433 h 6118221"/>
              <a:gd name="connsiteX683" fmla="*/ 5609196 w 12153163"/>
              <a:gd name="connsiteY683" fmla="*/ 4294295 h 6118221"/>
              <a:gd name="connsiteX684" fmla="*/ 6330775 w 12153163"/>
              <a:gd name="connsiteY684" fmla="*/ 5098850 h 6118221"/>
              <a:gd name="connsiteX685" fmla="*/ 6323793 w 12153163"/>
              <a:gd name="connsiteY685" fmla="*/ 5108969 h 6118221"/>
              <a:gd name="connsiteX686" fmla="*/ 5253819 w 12153163"/>
              <a:gd name="connsiteY686" fmla="*/ 4709170 h 6118221"/>
              <a:gd name="connsiteX687" fmla="*/ 5251897 w 12153163"/>
              <a:gd name="connsiteY687" fmla="*/ 4677802 h 6118221"/>
              <a:gd name="connsiteX688" fmla="*/ 5619214 w 12153163"/>
              <a:gd name="connsiteY688" fmla="*/ 4284176 h 6118221"/>
              <a:gd name="connsiteX689" fmla="*/ 6203479 w 12153163"/>
              <a:gd name="connsiteY689" fmla="*/ 3694244 h 6118221"/>
              <a:gd name="connsiteX690" fmla="*/ 6234848 w 12153163"/>
              <a:gd name="connsiteY690" fmla="*/ 3705577 h 6118221"/>
              <a:gd name="connsiteX691" fmla="*/ 6360525 w 12153163"/>
              <a:gd name="connsiteY691" fmla="*/ 5080534 h 6118221"/>
              <a:gd name="connsiteX692" fmla="*/ 6353543 w 12153163"/>
              <a:gd name="connsiteY692" fmla="*/ 5082558 h 6118221"/>
              <a:gd name="connsiteX693" fmla="*/ 6341299 w 12153163"/>
              <a:gd name="connsiteY693" fmla="*/ 5088933 h 6118221"/>
              <a:gd name="connsiteX694" fmla="*/ 6669860 w 12153163"/>
              <a:gd name="connsiteY694" fmla="*/ 4247343 h 6118221"/>
              <a:gd name="connsiteX695" fmla="*/ 6725817 w 12153163"/>
              <a:gd name="connsiteY695" fmla="*/ 4322932 h 6118221"/>
              <a:gd name="connsiteX696" fmla="*/ 6724380 w 12153163"/>
              <a:gd name="connsiteY696" fmla="*/ 4401049 h 6118221"/>
              <a:gd name="connsiteX697" fmla="*/ 6733002 w 12153163"/>
              <a:gd name="connsiteY697" fmla="*/ 4408335 h 6118221"/>
              <a:gd name="connsiteX698" fmla="*/ 6408083 w 12153163"/>
              <a:gd name="connsiteY698" fmla="*/ 5049267 h 6118221"/>
              <a:gd name="connsiteX699" fmla="*/ 6781168 w 12153163"/>
              <a:gd name="connsiteY699" fmla="*/ 4310080 h 6118221"/>
              <a:gd name="connsiteX700" fmla="*/ 6931838 w 12153163"/>
              <a:gd name="connsiteY700" fmla="*/ 3470211 h 6118221"/>
              <a:gd name="connsiteX701" fmla="*/ 6953594 w 12153163"/>
              <a:gd name="connsiteY701" fmla="*/ 3466871 h 6118221"/>
              <a:gd name="connsiteX702" fmla="*/ 6987189 w 12153163"/>
              <a:gd name="connsiteY702" fmla="*/ 3431455 h 6118221"/>
              <a:gd name="connsiteX703" fmla="*/ 8552685 w 12153163"/>
              <a:gd name="connsiteY703" fmla="*/ 3821742 h 6118221"/>
              <a:gd name="connsiteX704" fmla="*/ 8553292 w 12153163"/>
              <a:gd name="connsiteY704" fmla="*/ 3842890 h 6118221"/>
              <a:gd name="connsiteX705" fmla="*/ 6814965 w 12153163"/>
              <a:gd name="connsiteY705" fmla="*/ 4340336 h 6118221"/>
              <a:gd name="connsiteX706" fmla="*/ 6780763 w 12153163"/>
              <a:gd name="connsiteY706" fmla="*/ 4309575 h 6118221"/>
              <a:gd name="connsiteX707" fmla="*/ 8632928 w 12153163"/>
              <a:gd name="connsiteY707" fmla="*/ 3781873 h 6118221"/>
              <a:gd name="connsiteX708" fmla="*/ 8780158 w 12153163"/>
              <a:gd name="connsiteY708" fmla="*/ 3277243 h 6118221"/>
              <a:gd name="connsiteX709" fmla="*/ 8990530 w 12153163"/>
              <a:gd name="connsiteY709" fmla="*/ 3295154 h 6118221"/>
              <a:gd name="connsiteX710" fmla="*/ 8993263 w 12153163"/>
              <a:gd name="connsiteY710" fmla="*/ 3305273 h 6118221"/>
              <a:gd name="connsiteX711" fmla="*/ 9006316 w 12153163"/>
              <a:gd name="connsiteY711" fmla="*/ 3325510 h 6118221"/>
              <a:gd name="connsiteX712" fmla="*/ 8637785 w 12153163"/>
              <a:gd name="connsiteY712" fmla="*/ 3784099 h 6118221"/>
              <a:gd name="connsiteX713" fmla="*/ 8632321 w 12153163"/>
              <a:gd name="connsiteY713" fmla="*/ 3781367 h 6118221"/>
              <a:gd name="connsiteX714" fmla="*/ 9081601 w 12153163"/>
              <a:gd name="connsiteY714" fmla="*/ 3328243 h 6118221"/>
              <a:gd name="connsiteX715" fmla="*/ 9096273 w 12153163"/>
              <a:gd name="connsiteY715" fmla="*/ 3308005 h 6118221"/>
              <a:gd name="connsiteX716" fmla="*/ 9764121 w 12153163"/>
              <a:gd name="connsiteY716" fmla="*/ 3485794 h 6118221"/>
              <a:gd name="connsiteX717" fmla="*/ 9766954 w 12153163"/>
              <a:gd name="connsiteY717" fmla="*/ 3512002 h 6118221"/>
              <a:gd name="connsiteX718" fmla="*/ 9773127 w 12153163"/>
              <a:gd name="connsiteY718" fmla="*/ 3524043 h 6118221"/>
              <a:gd name="connsiteX719" fmla="*/ 9421596 w 12153163"/>
              <a:gd name="connsiteY719" fmla="*/ 3835706 h 6118221"/>
              <a:gd name="connsiteX720" fmla="*/ 9782943 w 12153163"/>
              <a:gd name="connsiteY720" fmla="*/ 3534365 h 6118221"/>
              <a:gd name="connsiteX721" fmla="*/ 9824430 w 12153163"/>
              <a:gd name="connsiteY721" fmla="*/ 3547721 h 6118221"/>
              <a:gd name="connsiteX722" fmla="*/ 10123848 w 12153163"/>
              <a:gd name="connsiteY722" fmla="*/ 4868948 h 6118221"/>
              <a:gd name="connsiteX723" fmla="*/ 10122938 w 12153163"/>
              <a:gd name="connsiteY723" fmla="*/ 4868948 h 6118221"/>
              <a:gd name="connsiteX724" fmla="*/ 10117473 w 12153163"/>
              <a:gd name="connsiteY724" fmla="*/ 4871377 h 6118221"/>
              <a:gd name="connsiteX725" fmla="*/ 9429691 w 12153163"/>
              <a:gd name="connsiteY725" fmla="*/ 3847343 h 6118221"/>
              <a:gd name="connsiteX726" fmla="*/ 11902449 w 12153163"/>
              <a:gd name="connsiteY726" fmla="*/ 4648457 h 6118221"/>
              <a:gd name="connsiteX727" fmla="*/ 11887877 w 12153163"/>
              <a:gd name="connsiteY727" fmla="*/ 4651594 h 6118221"/>
              <a:gd name="connsiteX728" fmla="*/ 11867640 w 12153163"/>
              <a:gd name="connsiteY728" fmla="*/ 4664951 h 6118221"/>
              <a:gd name="connsiteX729" fmla="*/ 11276999 w 12153163"/>
              <a:gd name="connsiteY729" fmla="*/ 4221743 h 6118221"/>
              <a:gd name="connsiteX730" fmla="*/ 11950919 w 12153163"/>
              <a:gd name="connsiteY730" fmla="*/ 3287159 h 6118221"/>
              <a:gd name="connsiteX731" fmla="*/ 11967412 w 12153163"/>
              <a:gd name="connsiteY731" fmla="*/ 3292927 h 6118221"/>
              <a:gd name="connsiteX732" fmla="*/ 11929163 w 12153163"/>
              <a:gd name="connsiteY732" fmla="*/ 3211571 h 6118221"/>
              <a:gd name="connsiteX733" fmla="*/ 11922181 w 12153163"/>
              <a:gd name="connsiteY733" fmla="*/ 3231809 h 6118221"/>
              <a:gd name="connsiteX734" fmla="*/ 11063389 w 12153163"/>
              <a:gd name="connsiteY734" fmla="*/ 3228167 h 6118221"/>
              <a:gd name="connsiteX735" fmla="*/ 11126733 w 12153163"/>
              <a:gd name="connsiteY735" fmla="*/ 2638032 h 6118221"/>
              <a:gd name="connsiteX736" fmla="*/ 11144543 w 12153163"/>
              <a:gd name="connsiteY736" fmla="*/ 2634692 h 6118221"/>
              <a:gd name="connsiteX737" fmla="*/ 11164781 w 12153163"/>
              <a:gd name="connsiteY737" fmla="*/ 2621841 h 6118221"/>
              <a:gd name="connsiteX738" fmla="*/ 10917272 w 12153163"/>
              <a:gd name="connsiteY738" fmla="*/ 1031047 h 6118221"/>
              <a:gd name="connsiteX739" fmla="*/ 10917272 w 12153163"/>
              <a:gd name="connsiteY739" fmla="*/ 1031047 h 6118221"/>
              <a:gd name="connsiteX740" fmla="*/ 10900779 w 12153163"/>
              <a:gd name="connsiteY740" fmla="*/ 1040660 h 6118221"/>
              <a:gd name="connsiteX741" fmla="*/ 10321268 w 12153163"/>
              <a:gd name="connsiteY741" fmla="*/ 508405 h 6118221"/>
              <a:gd name="connsiteX742" fmla="*/ 10717727 w 12153163"/>
              <a:gd name="connsiteY742" fmla="*/ 324848 h 6118221"/>
              <a:gd name="connsiteX743" fmla="*/ 10769131 w 12153163"/>
              <a:gd name="connsiteY743" fmla="*/ 350348 h 6118221"/>
              <a:gd name="connsiteX744" fmla="*/ 10709227 w 12153163"/>
              <a:gd name="connsiteY744" fmla="*/ 289027 h 6118221"/>
              <a:gd name="connsiteX745" fmla="*/ 10711353 w 12153163"/>
              <a:gd name="connsiteY745" fmla="*/ 311997 h 6118221"/>
              <a:gd name="connsiteX746" fmla="*/ 10309530 w 12153163"/>
              <a:gd name="connsiteY746" fmla="*/ 498185 h 6118221"/>
              <a:gd name="connsiteX747" fmla="*/ 9863692 w 12153163"/>
              <a:gd name="connsiteY747" fmla="*/ 88673 h 6118221"/>
              <a:gd name="connsiteX748" fmla="*/ 9869864 w 12153163"/>
              <a:gd name="connsiteY748" fmla="*/ 77137 h 6118221"/>
              <a:gd name="connsiteX749" fmla="*/ 9775354 w 12153163"/>
              <a:gd name="connsiteY749" fmla="*/ 91304 h 6118221"/>
              <a:gd name="connsiteX750" fmla="*/ 9794073 w 12153163"/>
              <a:gd name="connsiteY750" fmla="*/ 106381 h 6118221"/>
              <a:gd name="connsiteX751" fmla="*/ 9541101 w 12153163"/>
              <a:gd name="connsiteY751" fmla="*/ 845062 h 6118221"/>
              <a:gd name="connsiteX752" fmla="*/ 9463286 w 12153163"/>
              <a:gd name="connsiteY752" fmla="*/ 839405 h 6118221"/>
              <a:gd name="connsiteX753" fmla="*/ 9444262 w 12153163"/>
              <a:gd name="connsiteY753" fmla="*/ 879264 h 6118221"/>
              <a:gd name="connsiteX754" fmla="*/ 8293641 w 12153163"/>
              <a:gd name="connsiteY754" fmla="*/ 985411 h 6118221"/>
              <a:gd name="connsiteX755" fmla="*/ 9445881 w 12153163"/>
              <a:gd name="connsiteY755" fmla="*/ 892722 h 6118221"/>
              <a:gd name="connsiteX756" fmla="*/ 9447905 w 12153163"/>
              <a:gd name="connsiteY756" fmla="*/ 899602 h 6118221"/>
              <a:gd name="connsiteX757" fmla="*/ 9450738 w 12153163"/>
              <a:gd name="connsiteY757" fmla="*/ 906079 h 6118221"/>
              <a:gd name="connsiteX758" fmla="*/ 8695868 w 12153163"/>
              <a:gd name="connsiteY758" fmla="*/ 1432869 h 6118221"/>
              <a:gd name="connsiteX759" fmla="*/ 8279171 w 12153163"/>
              <a:gd name="connsiteY759" fmla="*/ 1001196 h 6118221"/>
              <a:gd name="connsiteX760" fmla="*/ 8683826 w 12153163"/>
              <a:gd name="connsiteY760" fmla="*/ 1440762 h 6118221"/>
              <a:gd name="connsiteX761" fmla="*/ 7906188 w 12153163"/>
              <a:gd name="connsiteY761" fmla="*/ 1983439 h 6118221"/>
              <a:gd name="connsiteX762" fmla="*/ 7891819 w 12153163"/>
              <a:gd name="connsiteY762" fmla="*/ 1972207 h 6118221"/>
              <a:gd name="connsiteX763" fmla="*/ 8266219 w 12153163"/>
              <a:gd name="connsiteY763" fmla="*/ 1008077 h 6118221"/>
              <a:gd name="connsiteX764" fmla="*/ 7811678 w 12153163"/>
              <a:gd name="connsiteY764" fmla="*/ 2033730 h 6118221"/>
              <a:gd name="connsiteX765" fmla="*/ 7813499 w 12153163"/>
              <a:gd name="connsiteY765" fmla="*/ 2039599 h 6118221"/>
              <a:gd name="connsiteX766" fmla="*/ 7828880 w 12153163"/>
              <a:gd name="connsiteY766" fmla="*/ 2062164 h 6118221"/>
              <a:gd name="connsiteX767" fmla="*/ 7494146 w 12153163"/>
              <a:gd name="connsiteY767" fmla="*/ 2560723 h 6118221"/>
              <a:gd name="connsiteX768" fmla="*/ 6988201 w 12153163"/>
              <a:gd name="connsiteY768" fmla="*/ 2151717 h 6118221"/>
              <a:gd name="connsiteX769" fmla="*/ 6996296 w 12153163"/>
              <a:gd name="connsiteY769" fmla="*/ 2123890 h 6118221"/>
              <a:gd name="connsiteX770" fmla="*/ 6858476 w 12153163"/>
              <a:gd name="connsiteY770" fmla="*/ 2142711 h 6118221"/>
              <a:gd name="connsiteX771" fmla="*/ 5547470 w 12153163"/>
              <a:gd name="connsiteY771" fmla="*/ 2489790 h 6118221"/>
              <a:gd name="connsiteX772" fmla="*/ 4695053 w 12153163"/>
              <a:gd name="connsiteY772" fmla="*/ 1709621 h 6118221"/>
              <a:gd name="connsiteX773" fmla="*/ 4702035 w 12153163"/>
              <a:gd name="connsiteY773" fmla="*/ 1695961 h 6118221"/>
              <a:gd name="connsiteX774" fmla="*/ 2875370 w 12153163"/>
              <a:gd name="connsiteY774" fmla="*/ 3035199 h 6118221"/>
              <a:gd name="connsiteX775" fmla="*/ 2882858 w 12153163"/>
              <a:gd name="connsiteY775" fmla="*/ 3056550 h 6118221"/>
              <a:gd name="connsiteX776" fmla="*/ 2683313 w 12153163"/>
              <a:gd name="connsiteY776" fmla="*/ 3214607 h 6118221"/>
              <a:gd name="connsiteX777" fmla="*/ 2163909 w 12153163"/>
              <a:gd name="connsiteY777" fmla="*/ 3039550 h 6118221"/>
              <a:gd name="connsiteX778" fmla="*/ 2164516 w 12153163"/>
              <a:gd name="connsiteY778" fmla="*/ 3035907 h 6118221"/>
              <a:gd name="connsiteX779" fmla="*/ 2068791 w 12153163"/>
              <a:gd name="connsiteY779" fmla="*/ 3065556 h 6118221"/>
              <a:gd name="connsiteX780" fmla="*/ 2071624 w 12153163"/>
              <a:gd name="connsiteY780" fmla="*/ 3068490 h 6118221"/>
              <a:gd name="connsiteX781" fmla="*/ 1395175 w 12153163"/>
              <a:gd name="connsiteY781" fmla="*/ 3988805 h 6118221"/>
              <a:gd name="connsiteX782" fmla="*/ 1020776 w 12153163"/>
              <a:gd name="connsiteY782" fmla="*/ 3832973 h 6118221"/>
              <a:gd name="connsiteX783" fmla="*/ 1019359 w 12153163"/>
              <a:gd name="connsiteY783" fmla="*/ 3799480 h 6118221"/>
              <a:gd name="connsiteX784" fmla="*/ 1016526 w 12153163"/>
              <a:gd name="connsiteY784" fmla="*/ 3793206 h 6118221"/>
              <a:gd name="connsiteX785" fmla="*/ 970687 w 12153163"/>
              <a:gd name="connsiteY785" fmla="*/ 3873652 h 6118221"/>
              <a:gd name="connsiteX786" fmla="*/ 1015311 w 12153163"/>
              <a:gd name="connsiteY786" fmla="*/ 3846128 h 6118221"/>
              <a:gd name="connsiteX787" fmla="*/ 1386473 w 12153163"/>
              <a:gd name="connsiteY787" fmla="*/ 4000846 h 6118221"/>
              <a:gd name="connsiteX788" fmla="*/ 935878 w 12153163"/>
              <a:gd name="connsiteY788" fmla="*/ 4614052 h 6118221"/>
              <a:gd name="connsiteX789" fmla="*/ 918170 w 12153163"/>
              <a:gd name="connsiteY789" fmla="*/ 4605957 h 6118221"/>
              <a:gd name="connsiteX790" fmla="*/ 852397 w 12153163"/>
              <a:gd name="connsiteY790" fmla="*/ 4678814 h 6118221"/>
              <a:gd name="connsiteX791" fmla="*/ 852397 w 12153163"/>
              <a:gd name="connsiteY791" fmla="*/ 4678814 h 6118221"/>
              <a:gd name="connsiteX792" fmla="*/ 862516 w 12153163"/>
              <a:gd name="connsiteY792" fmla="*/ 4696319 h 6118221"/>
              <a:gd name="connsiteX793" fmla="*/ 524038 w 12153163"/>
              <a:gd name="connsiteY793" fmla="*/ 5082963 h 6118221"/>
              <a:gd name="connsiteX794" fmla="*/ 107949 w 12153163"/>
              <a:gd name="connsiteY794" fmla="*/ 4904061 h 6118221"/>
              <a:gd name="connsiteX795" fmla="*/ 110074 w 12153163"/>
              <a:gd name="connsiteY795" fmla="*/ 4887061 h 6118221"/>
              <a:gd name="connsiteX796" fmla="*/ 853915 w 12153163"/>
              <a:gd name="connsiteY796" fmla="*/ 4685694 h 6118221"/>
              <a:gd name="connsiteX797" fmla="*/ 102586 w 12153163"/>
              <a:gd name="connsiteY797" fmla="*/ 4917114 h 6118221"/>
              <a:gd name="connsiteX798" fmla="*/ 514527 w 12153163"/>
              <a:gd name="connsiteY798" fmla="*/ 5093689 h 6118221"/>
              <a:gd name="connsiteX799" fmla="*/ 331577 w 12153163"/>
              <a:gd name="connsiteY799" fmla="*/ 5302645 h 6118221"/>
              <a:gd name="connsiteX800" fmla="*/ 281893 w 12153163"/>
              <a:gd name="connsiteY800" fmla="*/ 5296573 h 6118221"/>
              <a:gd name="connsiteX801" fmla="*/ 91050 w 12153163"/>
              <a:gd name="connsiteY801" fmla="*/ 4930066 h 6118221"/>
              <a:gd name="connsiteX802" fmla="*/ 102586 w 12153163"/>
              <a:gd name="connsiteY802" fmla="*/ 4916811 h 6118221"/>
              <a:gd name="connsiteX803" fmla="*/ 356166 w 12153163"/>
              <a:gd name="connsiteY803" fmla="*/ 5346662 h 6118221"/>
              <a:gd name="connsiteX804" fmla="*/ 352826 w 12153163"/>
              <a:gd name="connsiteY804" fmla="*/ 5329865 h 6118221"/>
              <a:gd name="connsiteX805" fmla="*/ 342708 w 12153163"/>
              <a:gd name="connsiteY805" fmla="*/ 5312358 h 6118221"/>
              <a:gd name="connsiteX806" fmla="*/ 528693 w 12153163"/>
              <a:gd name="connsiteY806" fmla="*/ 5099861 h 6118221"/>
              <a:gd name="connsiteX807" fmla="*/ 1289433 w 12153163"/>
              <a:gd name="connsiteY807" fmla="*/ 5426803 h 6118221"/>
              <a:gd name="connsiteX808" fmla="*/ 1288623 w 12153163"/>
              <a:gd name="connsiteY808" fmla="*/ 5429940 h 6118221"/>
              <a:gd name="connsiteX809" fmla="*/ 2498035 w 12153163"/>
              <a:gd name="connsiteY809" fmla="*/ 5221187 h 6118221"/>
              <a:gd name="connsiteX810" fmla="*/ 2486297 w 12153163"/>
              <a:gd name="connsiteY810" fmla="*/ 5216431 h 6118221"/>
              <a:gd name="connsiteX811" fmla="*/ 2673194 w 12153163"/>
              <a:gd name="connsiteY811" fmla="*/ 4380407 h 6118221"/>
              <a:gd name="connsiteX812" fmla="*/ 3011267 w 12153163"/>
              <a:gd name="connsiteY812" fmla="*/ 4471477 h 6118221"/>
              <a:gd name="connsiteX813" fmla="*/ 3014201 w 12153163"/>
              <a:gd name="connsiteY813" fmla="*/ 4497078 h 6118221"/>
              <a:gd name="connsiteX814" fmla="*/ 3028165 w 12153163"/>
              <a:gd name="connsiteY814" fmla="*/ 4518125 h 6118221"/>
              <a:gd name="connsiteX815" fmla="*/ 3327786 w 12153163"/>
              <a:gd name="connsiteY815" fmla="*/ 4961637 h 6118221"/>
              <a:gd name="connsiteX816" fmla="*/ 3097783 w 12153163"/>
              <a:gd name="connsiteY816" fmla="*/ 4523690 h 6118221"/>
              <a:gd name="connsiteX817" fmla="*/ 3121057 w 12153163"/>
              <a:gd name="connsiteY817" fmla="*/ 4483215 h 6118221"/>
              <a:gd name="connsiteX818" fmla="*/ 4400289 w 12153163"/>
              <a:gd name="connsiteY818" fmla="*/ 4395484 h 6118221"/>
              <a:gd name="connsiteX819" fmla="*/ 4402313 w 12153163"/>
              <a:gd name="connsiteY819" fmla="*/ 4402567 h 6118221"/>
              <a:gd name="connsiteX820" fmla="*/ 8607833 w 12153163"/>
              <a:gd name="connsiteY820" fmla="*/ 3885491 h 6118221"/>
              <a:gd name="connsiteX821" fmla="*/ 8661797 w 12153163"/>
              <a:gd name="connsiteY821" fmla="*/ 3828987 h 6118221"/>
              <a:gd name="connsiteX822" fmla="*/ 8658428 w 12153163"/>
              <a:gd name="connsiteY822" fmla="*/ 3811218 h 6118221"/>
              <a:gd name="connsiteX823" fmla="*/ 8648309 w 12153163"/>
              <a:gd name="connsiteY823" fmla="*/ 3793813 h 6118221"/>
              <a:gd name="connsiteX824" fmla="*/ 9017446 w 12153163"/>
              <a:gd name="connsiteY824" fmla="*/ 3334617 h 6118221"/>
              <a:gd name="connsiteX825" fmla="*/ 9018560 w 12153163"/>
              <a:gd name="connsiteY825" fmla="*/ 3335224 h 6118221"/>
              <a:gd name="connsiteX826" fmla="*/ 8530930 w 12153163"/>
              <a:gd name="connsiteY826" fmla="*/ 4592702 h 6118221"/>
              <a:gd name="connsiteX827" fmla="*/ 8530930 w 12153163"/>
              <a:gd name="connsiteY827" fmla="*/ 4592702 h 6118221"/>
              <a:gd name="connsiteX828" fmla="*/ 8572923 w 12153163"/>
              <a:gd name="connsiteY828" fmla="*/ 4648457 h 6118221"/>
              <a:gd name="connsiteX829" fmla="*/ 8569584 w 12153163"/>
              <a:gd name="connsiteY829" fmla="*/ 4627207 h 6118221"/>
              <a:gd name="connsiteX830" fmla="*/ 8563411 w 12153163"/>
              <a:gd name="connsiteY830" fmla="*/ 4615266 h 6118221"/>
              <a:gd name="connsiteX831" fmla="*/ 9418965 w 12153163"/>
              <a:gd name="connsiteY831" fmla="*/ 3856348 h 6118221"/>
              <a:gd name="connsiteX832" fmla="*/ 10105230 w 12153163"/>
              <a:gd name="connsiteY832" fmla="*/ 4878966 h 6118221"/>
              <a:gd name="connsiteX833" fmla="*/ 10088331 w 12153163"/>
              <a:gd name="connsiteY833" fmla="*/ 4905983 h 6118221"/>
              <a:gd name="connsiteX834" fmla="*/ 10152283 w 12153163"/>
              <a:gd name="connsiteY834" fmla="*/ 4975096 h 6118221"/>
              <a:gd name="connsiteX835" fmla="*/ 10160580 w 12153163"/>
              <a:gd name="connsiteY835" fmla="*/ 4972768 h 6118221"/>
              <a:gd name="connsiteX836" fmla="*/ 10184663 w 12153163"/>
              <a:gd name="connsiteY836" fmla="*/ 4955465 h 6118221"/>
              <a:gd name="connsiteX837" fmla="*/ 10805762 w 12153163"/>
              <a:gd name="connsiteY837" fmla="*/ 5317722 h 6118221"/>
              <a:gd name="connsiteX838" fmla="*/ 10222508 w 12153163"/>
              <a:gd name="connsiteY838" fmla="*/ 5647395 h 6118221"/>
              <a:gd name="connsiteX839" fmla="*/ 10179604 w 12153163"/>
              <a:gd name="connsiteY839" fmla="*/ 5624628 h 6118221"/>
              <a:gd name="connsiteX840" fmla="*/ 10232627 w 12153163"/>
              <a:gd name="connsiteY840" fmla="*/ 5686556 h 6118221"/>
              <a:gd name="connsiteX841" fmla="*/ 10229692 w 12153163"/>
              <a:gd name="connsiteY841" fmla="*/ 5660752 h 6118221"/>
              <a:gd name="connsiteX842" fmla="*/ 10229692 w 12153163"/>
              <a:gd name="connsiteY842" fmla="*/ 5659842 h 6118221"/>
              <a:gd name="connsiteX843" fmla="*/ 10820434 w 12153163"/>
              <a:gd name="connsiteY843" fmla="*/ 5325918 h 6118221"/>
              <a:gd name="connsiteX844" fmla="*/ 12047352 w 12153163"/>
              <a:gd name="connsiteY844" fmla="*/ 6041527 h 6118221"/>
              <a:gd name="connsiteX845" fmla="*/ 12045833 w 12153163"/>
              <a:gd name="connsiteY845" fmla="*/ 6045372 h 611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Lst>
            <a:rect l="l" t="t" r="r" b="b"/>
            <a:pathLst>
              <a:path w="12153163" h="6118221">
                <a:moveTo>
                  <a:pt x="12149654" y="6044158"/>
                </a:moveTo>
                <a:cubicBezTo>
                  <a:pt x="12141661" y="6022210"/>
                  <a:pt x="12120612" y="6007730"/>
                  <a:pt x="12097238" y="6008034"/>
                </a:cubicBezTo>
                <a:lnTo>
                  <a:pt x="11921574" y="4757033"/>
                </a:lnTo>
                <a:lnTo>
                  <a:pt x="11925925" y="4755717"/>
                </a:lnTo>
                <a:cubicBezTo>
                  <a:pt x="11954562" y="4745203"/>
                  <a:pt x="11969234" y="4713450"/>
                  <a:pt x="11958710" y="4684814"/>
                </a:cubicBezTo>
                <a:cubicBezTo>
                  <a:pt x="11951931" y="4666377"/>
                  <a:pt x="11935942" y="4652930"/>
                  <a:pt x="11916616" y="4649468"/>
                </a:cubicBezTo>
                <a:lnTo>
                  <a:pt x="11981376" y="3293534"/>
                </a:lnTo>
                <a:cubicBezTo>
                  <a:pt x="11986335" y="3293130"/>
                  <a:pt x="11991294" y="3292077"/>
                  <a:pt x="11995948" y="3290397"/>
                </a:cubicBezTo>
                <a:cubicBezTo>
                  <a:pt x="12024584" y="3279894"/>
                  <a:pt x="12039358" y="3248131"/>
                  <a:pt x="12028834" y="3219464"/>
                </a:cubicBezTo>
                <a:cubicBezTo>
                  <a:pt x="12018310" y="3190797"/>
                  <a:pt x="11986537" y="3176074"/>
                  <a:pt x="11957901" y="3186578"/>
                </a:cubicBezTo>
                <a:cubicBezTo>
                  <a:pt x="11950312" y="3189381"/>
                  <a:pt x="11943430" y="3193762"/>
                  <a:pt x="11937663" y="3199429"/>
                </a:cubicBezTo>
                <a:lnTo>
                  <a:pt x="11172977" y="2609901"/>
                </a:lnTo>
                <a:cubicBezTo>
                  <a:pt x="11188256" y="2583501"/>
                  <a:pt x="11179251" y="2549693"/>
                  <a:pt x="11152941" y="2534394"/>
                </a:cubicBezTo>
                <a:cubicBezTo>
                  <a:pt x="11138775" y="2526177"/>
                  <a:pt x="11121674" y="2524669"/>
                  <a:pt x="11106293" y="2530265"/>
                </a:cubicBezTo>
                <a:cubicBezTo>
                  <a:pt x="11100526" y="2532431"/>
                  <a:pt x="11095162" y="2535497"/>
                  <a:pt x="11090305" y="2539372"/>
                </a:cubicBezTo>
                <a:lnTo>
                  <a:pt x="10608240" y="2085134"/>
                </a:lnTo>
                <a:cubicBezTo>
                  <a:pt x="10619067" y="2070259"/>
                  <a:pt x="10621698" y="2050973"/>
                  <a:pt x="10615323" y="2033730"/>
                </a:cubicBezTo>
                <a:cubicBezTo>
                  <a:pt x="10610770" y="2021051"/>
                  <a:pt x="10601663" y="2010527"/>
                  <a:pt x="10589723" y="2004183"/>
                </a:cubicBezTo>
                <a:lnTo>
                  <a:pt x="10922634" y="1135879"/>
                </a:lnTo>
                <a:cubicBezTo>
                  <a:pt x="10933260" y="1138399"/>
                  <a:pt x="10944390" y="1137771"/>
                  <a:pt x="10954611" y="1134058"/>
                </a:cubicBezTo>
                <a:cubicBezTo>
                  <a:pt x="10983248" y="1123635"/>
                  <a:pt x="10998122" y="1091933"/>
                  <a:pt x="10987700" y="1063256"/>
                </a:cubicBezTo>
                <a:cubicBezTo>
                  <a:pt x="10979099" y="1039719"/>
                  <a:pt x="10955825" y="1024875"/>
                  <a:pt x="10930831" y="1027101"/>
                </a:cubicBezTo>
                <a:lnTo>
                  <a:pt x="10782285" y="346604"/>
                </a:lnTo>
                <a:lnTo>
                  <a:pt x="10782285" y="346604"/>
                </a:lnTo>
                <a:cubicBezTo>
                  <a:pt x="10810821" y="335807"/>
                  <a:pt x="10825191" y="303912"/>
                  <a:pt x="10814363" y="275377"/>
                </a:cubicBezTo>
                <a:cubicBezTo>
                  <a:pt x="10803637" y="246842"/>
                  <a:pt x="10771661" y="232463"/>
                  <a:pt x="10743125" y="243260"/>
                </a:cubicBezTo>
                <a:cubicBezTo>
                  <a:pt x="10728757" y="248734"/>
                  <a:pt x="10717221" y="260006"/>
                  <a:pt x="10711453" y="274355"/>
                </a:cubicBezTo>
                <a:lnTo>
                  <a:pt x="9871583" y="62566"/>
                </a:lnTo>
                <a:cubicBezTo>
                  <a:pt x="9872697" y="53955"/>
                  <a:pt x="9871685" y="45212"/>
                  <a:pt x="9868650" y="37067"/>
                </a:cubicBezTo>
                <a:cubicBezTo>
                  <a:pt x="9858733" y="8218"/>
                  <a:pt x="9827262" y="-7113"/>
                  <a:pt x="9798424" y="2834"/>
                </a:cubicBezTo>
                <a:cubicBezTo>
                  <a:pt x="9769585" y="12771"/>
                  <a:pt x="9754204" y="44221"/>
                  <a:pt x="9764222" y="73070"/>
                </a:cubicBezTo>
                <a:cubicBezTo>
                  <a:pt x="9764424" y="73758"/>
                  <a:pt x="9764627" y="74436"/>
                  <a:pt x="9764931" y="75114"/>
                </a:cubicBezTo>
                <a:cubicBezTo>
                  <a:pt x="9764931" y="76227"/>
                  <a:pt x="9765841" y="77239"/>
                  <a:pt x="9766246" y="78251"/>
                </a:cubicBezTo>
                <a:lnTo>
                  <a:pt x="8264600" y="986524"/>
                </a:lnTo>
                <a:lnTo>
                  <a:pt x="8260856" y="982578"/>
                </a:lnTo>
                <a:lnTo>
                  <a:pt x="8257719" y="990673"/>
                </a:lnTo>
                <a:lnTo>
                  <a:pt x="8233231" y="1005649"/>
                </a:lnTo>
                <a:lnTo>
                  <a:pt x="8252660" y="1003928"/>
                </a:lnTo>
                <a:lnTo>
                  <a:pt x="7878260" y="1967552"/>
                </a:lnTo>
                <a:cubicBezTo>
                  <a:pt x="7848622" y="1960277"/>
                  <a:pt x="7818710" y="1978410"/>
                  <a:pt x="7811435" y="2008048"/>
                </a:cubicBezTo>
                <a:cubicBezTo>
                  <a:pt x="7810463" y="2012015"/>
                  <a:pt x="7809937" y="2016083"/>
                  <a:pt x="7809856" y="2020171"/>
                </a:cubicBezTo>
                <a:lnTo>
                  <a:pt x="6994677" y="2110431"/>
                </a:lnTo>
                <a:cubicBezTo>
                  <a:pt x="6994222" y="2108398"/>
                  <a:pt x="6993615" y="2106404"/>
                  <a:pt x="6992856" y="2104461"/>
                </a:cubicBezTo>
                <a:cubicBezTo>
                  <a:pt x="6982777" y="2075724"/>
                  <a:pt x="6951307" y="2060586"/>
                  <a:pt x="6922569" y="2070664"/>
                </a:cubicBezTo>
                <a:cubicBezTo>
                  <a:pt x="6896149" y="2079933"/>
                  <a:pt x="6880869" y="2107507"/>
                  <a:pt x="6887012" y="2134818"/>
                </a:cubicBezTo>
                <a:lnTo>
                  <a:pt x="4704868" y="1682098"/>
                </a:lnTo>
                <a:cubicBezTo>
                  <a:pt x="4705526" y="1674236"/>
                  <a:pt x="4704464" y="1666322"/>
                  <a:pt x="4701732" y="1658926"/>
                </a:cubicBezTo>
                <a:cubicBezTo>
                  <a:pt x="4691785" y="1630077"/>
                  <a:pt x="4660346" y="1614746"/>
                  <a:pt x="4631496" y="1624693"/>
                </a:cubicBezTo>
                <a:cubicBezTo>
                  <a:pt x="4602647" y="1634630"/>
                  <a:pt x="4587318" y="1666080"/>
                  <a:pt x="4597264" y="1694929"/>
                </a:cubicBezTo>
                <a:cubicBezTo>
                  <a:pt x="4597497" y="1695617"/>
                  <a:pt x="4597750" y="1696295"/>
                  <a:pt x="4598013" y="1696973"/>
                </a:cubicBezTo>
                <a:cubicBezTo>
                  <a:pt x="4601899" y="1707527"/>
                  <a:pt x="4608972" y="1716624"/>
                  <a:pt x="4618250" y="1722978"/>
                </a:cubicBezTo>
                <a:lnTo>
                  <a:pt x="3756119" y="3353742"/>
                </a:lnTo>
                <a:cubicBezTo>
                  <a:pt x="3731743" y="3344534"/>
                  <a:pt x="3704240" y="3353752"/>
                  <a:pt x="3690347" y="3375801"/>
                </a:cubicBezTo>
                <a:lnTo>
                  <a:pt x="2983035" y="3044812"/>
                </a:lnTo>
                <a:cubicBezTo>
                  <a:pt x="2992526" y="3015811"/>
                  <a:pt x="2976721" y="2984604"/>
                  <a:pt x="2947720" y="2975113"/>
                </a:cubicBezTo>
                <a:cubicBezTo>
                  <a:pt x="2918719" y="2965621"/>
                  <a:pt x="2887512" y="2981427"/>
                  <a:pt x="2878021" y="3010428"/>
                </a:cubicBezTo>
                <a:cubicBezTo>
                  <a:pt x="2876887" y="3013878"/>
                  <a:pt x="2876108" y="3017430"/>
                  <a:pt x="2875673" y="3021032"/>
                </a:cubicBezTo>
                <a:lnTo>
                  <a:pt x="2164820" y="3021032"/>
                </a:lnTo>
                <a:cubicBezTo>
                  <a:pt x="2164324" y="3016995"/>
                  <a:pt x="2163373" y="3013018"/>
                  <a:pt x="2161987" y="3009193"/>
                </a:cubicBezTo>
                <a:cubicBezTo>
                  <a:pt x="2151483" y="2980526"/>
                  <a:pt x="2119720" y="2965803"/>
                  <a:pt x="2091053" y="2976307"/>
                </a:cubicBezTo>
                <a:cubicBezTo>
                  <a:pt x="2062386" y="2986810"/>
                  <a:pt x="2047663" y="3018573"/>
                  <a:pt x="2058166" y="3047240"/>
                </a:cubicBezTo>
                <a:cubicBezTo>
                  <a:pt x="2058976" y="3049365"/>
                  <a:pt x="2059988" y="3051490"/>
                  <a:pt x="2061000" y="3053514"/>
                </a:cubicBezTo>
                <a:lnTo>
                  <a:pt x="1008633" y="3781064"/>
                </a:lnTo>
                <a:cubicBezTo>
                  <a:pt x="988203" y="3758397"/>
                  <a:pt x="953262" y="3756586"/>
                  <a:pt x="930606" y="3777026"/>
                </a:cubicBezTo>
                <a:cubicBezTo>
                  <a:pt x="913839" y="3792134"/>
                  <a:pt x="907950" y="3815934"/>
                  <a:pt x="915741" y="3837122"/>
                </a:cubicBezTo>
                <a:cubicBezTo>
                  <a:pt x="922238" y="3855033"/>
                  <a:pt x="937558" y="3868289"/>
                  <a:pt x="956217" y="3872134"/>
                </a:cubicBezTo>
                <a:lnTo>
                  <a:pt x="903599" y="4603933"/>
                </a:lnTo>
                <a:cubicBezTo>
                  <a:pt x="897305" y="4604177"/>
                  <a:pt x="891092" y="4605542"/>
                  <a:pt x="885283" y="4607981"/>
                </a:cubicBezTo>
                <a:cubicBezTo>
                  <a:pt x="859237" y="4617564"/>
                  <a:pt x="844342" y="4644976"/>
                  <a:pt x="850474" y="4672034"/>
                </a:cubicBezTo>
                <a:lnTo>
                  <a:pt x="108151" y="4872692"/>
                </a:lnTo>
                <a:lnTo>
                  <a:pt x="107038" y="4869353"/>
                </a:lnTo>
                <a:cubicBezTo>
                  <a:pt x="96555" y="4840696"/>
                  <a:pt x="64822" y="4825973"/>
                  <a:pt x="36165" y="4836456"/>
                </a:cubicBezTo>
                <a:cubicBezTo>
                  <a:pt x="7508" y="4846950"/>
                  <a:pt x="-7215" y="4878672"/>
                  <a:pt x="3269" y="4907329"/>
                </a:cubicBezTo>
                <a:cubicBezTo>
                  <a:pt x="13762" y="4935985"/>
                  <a:pt x="45485" y="4950709"/>
                  <a:pt x="74141" y="4940225"/>
                </a:cubicBezTo>
                <a:cubicBezTo>
                  <a:pt x="74182" y="4940215"/>
                  <a:pt x="74212" y="4940195"/>
                  <a:pt x="74253" y="4940185"/>
                </a:cubicBezTo>
                <a:cubicBezTo>
                  <a:pt x="75973" y="4939477"/>
                  <a:pt x="77592" y="4938870"/>
                  <a:pt x="79110" y="4938060"/>
                </a:cubicBezTo>
                <a:lnTo>
                  <a:pt x="269345" y="5303352"/>
                </a:lnTo>
                <a:cubicBezTo>
                  <a:pt x="244291" y="5320767"/>
                  <a:pt x="238098" y="5355192"/>
                  <a:pt x="255513" y="5380257"/>
                </a:cubicBezTo>
                <a:cubicBezTo>
                  <a:pt x="272927" y="5405311"/>
                  <a:pt x="307352" y="5411504"/>
                  <a:pt x="332406" y="5394089"/>
                </a:cubicBezTo>
                <a:cubicBezTo>
                  <a:pt x="343851" y="5386136"/>
                  <a:pt x="351875" y="5374145"/>
                  <a:pt x="354850" y="5360525"/>
                </a:cubicBezTo>
                <a:lnTo>
                  <a:pt x="1286903" y="5444006"/>
                </a:lnTo>
                <a:cubicBezTo>
                  <a:pt x="1288249" y="5474494"/>
                  <a:pt x="1314052" y="5498111"/>
                  <a:pt x="1344530" y="5496765"/>
                </a:cubicBezTo>
                <a:cubicBezTo>
                  <a:pt x="1372509" y="5495531"/>
                  <a:pt x="1395145" y="5473563"/>
                  <a:pt x="1397199" y="5445625"/>
                </a:cubicBezTo>
                <a:lnTo>
                  <a:pt x="1553132" y="5421845"/>
                </a:lnTo>
                <a:lnTo>
                  <a:pt x="2420019" y="5290299"/>
                </a:lnTo>
                <a:cubicBezTo>
                  <a:pt x="2431392" y="5318612"/>
                  <a:pt x="2463560" y="5332353"/>
                  <a:pt x="2491873" y="5320980"/>
                </a:cubicBezTo>
                <a:cubicBezTo>
                  <a:pt x="2520196" y="5309616"/>
                  <a:pt x="2533927" y="5277438"/>
                  <a:pt x="2522564" y="5249126"/>
                </a:cubicBezTo>
                <a:cubicBezTo>
                  <a:pt x="2519589" y="5241729"/>
                  <a:pt x="2515056" y="5235060"/>
                  <a:pt x="2509267" y="5229586"/>
                </a:cubicBezTo>
                <a:lnTo>
                  <a:pt x="3039701" y="4527030"/>
                </a:lnTo>
                <a:cubicBezTo>
                  <a:pt x="3053624" y="4534741"/>
                  <a:pt x="3070209" y="4535995"/>
                  <a:pt x="3085135" y="4530471"/>
                </a:cubicBezTo>
                <a:lnTo>
                  <a:pt x="3085135" y="4530471"/>
                </a:lnTo>
                <a:lnTo>
                  <a:pt x="3321715" y="4980863"/>
                </a:lnTo>
                <a:lnTo>
                  <a:pt x="4408890" y="4415722"/>
                </a:lnTo>
                <a:cubicBezTo>
                  <a:pt x="4426254" y="4440746"/>
                  <a:pt x="4460618" y="4446949"/>
                  <a:pt x="4485642" y="4429585"/>
                </a:cubicBezTo>
                <a:cubicBezTo>
                  <a:pt x="4492280" y="4424980"/>
                  <a:pt x="4497825" y="4418970"/>
                  <a:pt x="4501883" y="4411978"/>
                </a:cubicBezTo>
                <a:lnTo>
                  <a:pt x="5146762" y="4682659"/>
                </a:lnTo>
                <a:cubicBezTo>
                  <a:pt x="5138707" y="4712085"/>
                  <a:pt x="5156031" y="4742482"/>
                  <a:pt x="5185467" y="4750537"/>
                </a:cubicBezTo>
                <a:cubicBezTo>
                  <a:pt x="5196516" y="4753562"/>
                  <a:pt x="5208244" y="4753076"/>
                  <a:pt x="5219011" y="4749140"/>
                </a:cubicBezTo>
                <a:cubicBezTo>
                  <a:pt x="5231831" y="4744506"/>
                  <a:pt x="5242446" y="4735227"/>
                  <a:pt x="5248760" y="4723134"/>
                </a:cubicBezTo>
                <a:lnTo>
                  <a:pt x="6319138" y="5121920"/>
                </a:lnTo>
                <a:cubicBezTo>
                  <a:pt x="6316649" y="5132373"/>
                  <a:pt x="6317317" y="5143322"/>
                  <a:pt x="6321061" y="5153391"/>
                </a:cubicBezTo>
                <a:cubicBezTo>
                  <a:pt x="6331544" y="5182047"/>
                  <a:pt x="6363277" y="5196770"/>
                  <a:pt x="6391933" y="5186287"/>
                </a:cubicBezTo>
                <a:cubicBezTo>
                  <a:pt x="6420591" y="5175794"/>
                  <a:pt x="6435314" y="5144061"/>
                  <a:pt x="6424830" y="5115414"/>
                </a:cubicBezTo>
                <a:cubicBezTo>
                  <a:pt x="6420854" y="5104567"/>
                  <a:pt x="6413588" y="5095227"/>
                  <a:pt x="6404036" y="5088731"/>
                </a:cubicBezTo>
                <a:lnTo>
                  <a:pt x="6746055" y="4414305"/>
                </a:lnTo>
                <a:cubicBezTo>
                  <a:pt x="6774813" y="4424515"/>
                  <a:pt x="6806394" y="4409488"/>
                  <a:pt x="6816604" y="4380731"/>
                </a:cubicBezTo>
                <a:cubicBezTo>
                  <a:pt x="6819701" y="4372038"/>
                  <a:pt x="6820560" y="4362709"/>
                  <a:pt x="6819113" y="4353592"/>
                </a:cubicBezTo>
                <a:lnTo>
                  <a:pt x="8556834" y="3856146"/>
                </a:lnTo>
                <a:lnTo>
                  <a:pt x="8554810" y="3849265"/>
                </a:lnTo>
                <a:cubicBezTo>
                  <a:pt x="8561185" y="3866609"/>
                  <a:pt x="8575796" y="3879632"/>
                  <a:pt x="8593768" y="3883973"/>
                </a:cubicBezTo>
                <a:lnTo>
                  <a:pt x="8516560" y="4591184"/>
                </a:lnTo>
                <a:cubicBezTo>
                  <a:pt x="8486052" y="4591700"/>
                  <a:pt x="8461736" y="4616845"/>
                  <a:pt x="8462253" y="4647354"/>
                </a:cubicBezTo>
                <a:cubicBezTo>
                  <a:pt x="8462759" y="4677862"/>
                  <a:pt x="8487914" y="4702178"/>
                  <a:pt x="8518422" y="4701662"/>
                </a:cubicBezTo>
                <a:cubicBezTo>
                  <a:pt x="8542586" y="4701257"/>
                  <a:pt x="8563674" y="4685198"/>
                  <a:pt x="8570494" y="4662016"/>
                </a:cubicBezTo>
                <a:lnTo>
                  <a:pt x="10086409" y="4920049"/>
                </a:lnTo>
                <a:cubicBezTo>
                  <a:pt x="10086105" y="4949383"/>
                  <a:pt x="10108873" y="4973820"/>
                  <a:pt x="10138116" y="4975601"/>
                </a:cubicBezTo>
                <a:lnTo>
                  <a:pt x="10165437" y="5625640"/>
                </a:lnTo>
                <a:cubicBezTo>
                  <a:pt x="10163211" y="5626136"/>
                  <a:pt x="10160985" y="5626783"/>
                  <a:pt x="10158859" y="5627563"/>
                </a:cubicBezTo>
                <a:cubicBezTo>
                  <a:pt x="10130223" y="5637995"/>
                  <a:pt x="10115450" y="5669698"/>
                  <a:pt x="10125872" y="5698375"/>
                </a:cubicBezTo>
                <a:cubicBezTo>
                  <a:pt x="10136294" y="5727052"/>
                  <a:pt x="10167967" y="5741835"/>
                  <a:pt x="10196603" y="5731403"/>
                </a:cubicBezTo>
                <a:cubicBezTo>
                  <a:pt x="10211478" y="5726010"/>
                  <a:pt x="10223215" y="5714555"/>
                  <a:pt x="10229085" y="5699913"/>
                </a:cubicBezTo>
                <a:lnTo>
                  <a:pt x="12042697" y="6059033"/>
                </a:lnTo>
                <a:cubicBezTo>
                  <a:pt x="12040674" y="6089481"/>
                  <a:pt x="12063643" y="6115830"/>
                  <a:pt x="12094101" y="6117894"/>
                </a:cubicBezTo>
                <a:cubicBezTo>
                  <a:pt x="12124559" y="6119969"/>
                  <a:pt x="12150868" y="6096959"/>
                  <a:pt x="12152892" y="6066521"/>
                </a:cubicBezTo>
                <a:cubicBezTo>
                  <a:pt x="12153499" y="6058750"/>
                  <a:pt x="12152386" y="6050958"/>
                  <a:pt x="12149654" y="6043652"/>
                </a:cubicBezTo>
                <a:close/>
                <a:moveTo>
                  <a:pt x="12083173" y="6009956"/>
                </a:moveTo>
                <a:cubicBezTo>
                  <a:pt x="12081655" y="6010321"/>
                  <a:pt x="12080238" y="6010796"/>
                  <a:pt x="12078821" y="6011373"/>
                </a:cubicBezTo>
                <a:cubicBezTo>
                  <a:pt x="12069006" y="6014935"/>
                  <a:pt x="12060507" y="6021219"/>
                  <a:pt x="12054132" y="6029486"/>
                </a:cubicBezTo>
                <a:lnTo>
                  <a:pt x="10834398" y="5318025"/>
                </a:lnTo>
                <a:lnTo>
                  <a:pt x="11862783" y="4736896"/>
                </a:lnTo>
                <a:cubicBezTo>
                  <a:pt x="11873307" y="4750992"/>
                  <a:pt x="11889902" y="4759198"/>
                  <a:pt x="11907509" y="4758955"/>
                </a:cubicBezTo>
                <a:close/>
                <a:moveTo>
                  <a:pt x="10192050" y="4943423"/>
                </a:moveTo>
                <a:cubicBezTo>
                  <a:pt x="10194883" y="4937048"/>
                  <a:pt x="10196503" y="4930177"/>
                  <a:pt x="10196805" y="4923185"/>
                </a:cubicBezTo>
                <a:lnTo>
                  <a:pt x="11853474" y="4717265"/>
                </a:lnTo>
                <a:cubicBezTo>
                  <a:pt x="11853878" y="4719067"/>
                  <a:pt x="11854384" y="4720827"/>
                  <a:pt x="11855092" y="4722527"/>
                </a:cubicBezTo>
                <a:cubicBezTo>
                  <a:pt x="11855092" y="4723134"/>
                  <a:pt x="11855599" y="4723640"/>
                  <a:pt x="11855801" y="4724247"/>
                </a:cubicBezTo>
                <a:lnTo>
                  <a:pt x="10820131" y="5309424"/>
                </a:lnTo>
                <a:close/>
                <a:moveTo>
                  <a:pt x="8544084" y="4597862"/>
                </a:moveTo>
                <a:lnTo>
                  <a:pt x="9031714" y="3340385"/>
                </a:lnTo>
                <a:cubicBezTo>
                  <a:pt x="9044363" y="3343532"/>
                  <a:pt x="9057821" y="3342014"/>
                  <a:pt x="9069458" y="3336135"/>
                </a:cubicBezTo>
                <a:lnTo>
                  <a:pt x="9410972" y="3844914"/>
                </a:lnTo>
                <a:lnTo>
                  <a:pt x="8554000" y="4604642"/>
                </a:lnTo>
                <a:cubicBezTo>
                  <a:pt x="8550955" y="4602031"/>
                  <a:pt x="8547625" y="4599755"/>
                  <a:pt x="8544084" y="4597862"/>
                </a:cubicBezTo>
                <a:close/>
                <a:moveTo>
                  <a:pt x="538104" y="5088528"/>
                </a:moveTo>
                <a:lnTo>
                  <a:pt x="873545" y="4705325"/>
                </a:lnTo>
                <a:cubicBezTo>
                  <a:pt x="888177" y="4715201"/>
                  <a:pt x="906655" y="4717457"/>
                  <a:pt x="923229" y="4711396"/>
                </a:cubicBezTo>
                <a:lnTo>
                  <a:pt x="923229" y="4711396"/>
                </a:lnTo>
                <a:lnTo>
                  <a:pt x="1304308" y="5401405"/>
                </a:lnTo>
                <a:cubicBezTo>
                  <a:pt x="1300361" y="5405048"/>
                  <a:pt x="1296951" y="5409237"/>
                  <a:pt x="1294189" y="5413851"/>
                </a:cubicBezTo>
                <a:close/>
                <a:moveTo>
                  <a:pt x="2670057" y="3225131"/>
                </a:moveTo>
                <a:lnTo>
                  <a:pt x="1639041" y="4042435"/>
                </a:lnTo>
                <a:cubicBezTo>
                  <a:pt x="1636511" y="4039966"/>
                  <a:pt x="1633729" y="4037760"/>
                  <a:pt x="1630744" y="4035858"/>
                </a:cubicBezTo>
                <a:lnTo>
                  <a:pt x="2092368" y="3080936"/>
                </a:lnTo>
                <a:cubicBezTo>
                  <a:pt x="2104147" y="3085125"/>
                  <a:pt x="2117018" y="3085125"/>
                  <a:pt x="2128797" y="3080936"/>
                </a:cubicBezTo>
                <a:cubicBezTo>
                  <a:pt x="2142113" y="3076008"/>
                  <a:pt x="2152991" y="3066102"/>
                  <a:pt x="2159153" y="3053311"/>
                </a:cubicBezTo>
                <a:close/>
                <a:moveTo>
                  <a:pt x="9837483" y="108506"/>
                </a:moveTo>
                <a:cubicBezTo>
                  <a:pt x="9843454" y="106310"/>
                  <a:pt x="9849018" y="103062"/>
                  <a:pt x="9853875" y="98893"/>
                </a:cubicBezTo>
                <a:lnTo>
                  <a:pt x="10295870" y="504054"/>
                </a:lnTo>
                <a:lnTo>
                  <a:pt x="9555671" y="846883"/>
                </a:lnTo>
                <a:lnTo>
                  <a:pt x="9807835" y="110429"/>
                </a:lnTo>
                <a:cubicBezTo>
                  <a:pt x="9817751" y="112483"/>
                  <a:pt x="9827971" y="111704"/>
                  <a:pt x="9837483" y="108202"/>
                </a:cubicBezTo>
                <a:close/>
                <a:moveTo>
                  <a:pt x="10137407" y="4866317"/>
                </a:moveTo>
                <a:lnTo>
                  <a:pt x="9837989" y="3544888"/>
                </a:lnTo>
                <a:cubicBezTo>
                  <a:pt x="9842745" y="3543097"/>
                  <a:pt x="9847299" y="3540639"/>
                  <a:pt x="9851447" y="3537602"/>
                </a:cubicBezTo>
                <a:lnTo>
                  <a:pt x="10636978" y="4365127"/>
                </a:lnTo>
                <a:lnTo>
                  <a:pt x="10174949" y="4877043"/>
                </a:lnTo>
                <a:cubicBezTo>
                  <a:pt x="10164223" y="4868857"/>
                  <a:pt x="10150866" y="4864931"/>
                  <a:pt x="10137407" y="4866013"/>
                </a:cubicBezTo>
                <a:close/>
                <a:moveTo>
                  <a:pt x="6745144" y="4310283"/>
                </a:moveTo>
                <a:cubicBezTo>
                  <a:pt x="6742432" y="4311315"/>
                  <a:pt x="6739791" y="4312529"/>
                  <a:pt x="6737252" y="4313926"/>
                </a:cubicBezTo>
                <a:lnTo>
                  <a:pt x="6675324" y="4230242"/>
                </a:lnTo>
                <a:lnTo>
                  <a:pt x="6908969" y="3514532"/>
                </a:lnTo>
                <a:lnTo>
                  <a:pt x="6767305" y="4307045"/>
                </a:lnTo>
                <a:cubicBezTo>
                  <a:pt x="6759777" y="4306549"/>
                  <a:pt x="6752218" y="4307652"/>
                  <a:pt x="6745144" y="4310283"/>
                </a:cubicBezTo>
                <a:close/>
                <a:moveTo>
                  <a:pt x="6374691" y="5079320"/>
                </a:moveTo>
                <a:lnTo>
                  <a:pt x="6249014" y="3703755"/>
                </a:lnTo>
                <a:cubicBezTo>
                  <a:pt x="6251342" y="3703148"/>
                  <a:pt x="6253669" y="3702541"/>
                  <a:pt x="6255996" y="3701731"/>
                </a:cubicBezTo>
                <a:cubicBezTo>
                  <a:pt x="6258668" y="3700679"/>
                  <a:pt x="6261268" y="3699465"/>
                  <a:pt x="6263788" y="3698089"/>
                </a:cubicBezTo>
                <a:lnTo>
                  <a:pt x="6659539" y="4232772"/>
                </a:lnTo>
                <a:lnTo>
                  <a:pt x="6382786" y="5080129"/>
                </a:lnTo>
                <a:cubicBezTo>
                  <a:pt x="6380115" y="5079623"/>
                  <a:pt x="6377413" y="5079320"/>
                  <a:pt x="6374691" y="5079219"/>
                </a:cubicBezTo>
                <a:close/>
                <a:moveTo>
                  <a:pt x="5200898" y="4641677"/>
                </a:moveTo>
                <a:lnTo>
                  <a:pt x="5091310" y="3743624"/>
                </a:lnTo>
                <a:cubicBezTo>
                  <a:pt x="5093030" y="3743118"/>
                  <a:pt x="5094852" y="3742612"/>
                  <a:pt x="5096673" y="3741903"/>
                </a:cubicBezTo>
                <a:cubicBezTo>
                  <a:pt x="5100984" y="3740335"/>
                  <a:pt x="5105072" y="3738190"/>
                  <a:pt x="5108816" y="3735529"/>
                </a:cubicBezTo>
                <a:lnTo>
                  <a:pt x="5600089" y="4283366"/>
                </a:lnTo>
                <a:lnTo>
                  <a:pt x="5233987" y="4653010"/>
                </a:lnTo>
                <a:cubicBezTo>
                  <a:pt x="5224343" y="4645613"/>
                  <a:pt x="5212544" y="4641596"/>
                  <a:pt x="5200392" y="4641576"/>
                </a:cubicBezTo>
                <a:close/>
                <a:moveTo>
                  <a:pt x="3539676" y="3734415"/>
                </a:moveTo>
                <a:lnTo>
                  <a:pt x="3713620" y="3455639"/>
                </a:lnTo>
                <a:cubicBezTo>
                  <a:pt x="3726845" y="3461731"/>
                  <a:pt x="3741933" y="3462349"/>
                  <a:pt x="3755614" y="3457359"/>
                </a:cubicBezTo>
                <a:cubicBezTo>
                  <a:pt x="3758184" y="3456348"/>
                  <a:pt x="3760683" y="3455164"/>
                  <a:pt x="3763101" y="3453818"/>
                </a:cubicBezTo>
                <a:lnTo>
                  <a:pt x="4413545" y="4346205"/>
                </a:lnTo>
                <a:cubicBezTo>
                  <a:pt x="4412816" y="4347004"/>
                  <a:pt x="4412139" y="4347844"/>
                  <a:pt x="4411521" y="4348735"/>
                </a:cubicBezTo>
                <a:close/>
                <a:moveTo>
                  <a:pt x="3066111" y="4423108"/>
                </a:moveTo>
                <a:lnTo>
                  <a:pt x="2971499" y="3718124"/>
                </a:lnTo>
                <a:lnTo>
                  <a:pt x="2922220" y="3351313"/>
                </a:lnTo>
                <a:cubicBezTo>
                  <a:pt x="2923829" y="3350898"/>
                  <a:pt x="2925418" y="3350393"/>
                  <a:pt x="2926976" y="3349795"/>
                </a:cubicBezTo>
                <a:cubicBezTo>
                  <a:pt x="2935243" y="3346760"/>
                  <a:pt x="2942660" y="3341802"/>
                  <a:pt x="2948631" y="3335325"/>
                </a:cubicBezTo>
                <a:lnTo>
                  <a:pt x="3520551" y="3738261"/>
                </a:lnTo>
                <a:lnTo>
                  <a:pt x="3089890" y="4428472"/>
                </a:lnTo>
                <a:cubicBezTo>
                  <a:pt x="3082453" y="4424961"/>
                  <a:pt x="3074338" y="4423129"/>
                  <a:pt x="3066111" y="4423108"/>
                </a:cubicBezTo>
                <a:close/>
                <a:moveTo>
                  <a:pt x="2419917" y="5250127"/>
                </a:moveTo>
                <a:lnTo>
                  <a:pt x="1455889" y="4872894"/>
                </a:lnTo>
                <a:lnTo>
                  <a:pt x="1597554" y="4137148"/>
                </a:lnTo>
                <a:cubicBezTo>
                  <a:pt x="1605163" y="4137583"/>
                  <a:pt x="1612773" y="4136450"/>
                  <a:pt x="1619916" y="4133809"/>
                </a:cubicBezTo>
                <a:cubicBezTo>
                  <a:pt x="1622436" y="4132898"/>
                  <a:pt x="1624875" y="4131785"/>
                  <a:pt x="1627202" y="4130470"/>
                </a:cubicBezTo>
                <a:lnTo>
                  <a:pt x="2427911" y="5235354"/>
                </a:lnTo>
                <a:cubicBezTo>
                  <a:pt x="2424512" y="5239846"/>
                  <a:pt x="2421820" y="5244825"/>
                  <a:pt x="2419917" y="5250127"/>
                </a:cubicBezTo>
                <a:close/>
                <a:moveTo>
                  <a:pt x="1323129" y="5390072"/>
                </a:moveTo>
                <a:cubicBezTo>
                  <a:pt x="1320791" y="5390902"/>
                  <a:pt x="1318525" y="5391913"/>
                  <a:pt x="1316349" y="5393108"/>
                </a:cubicBezTo>
                <a:lnTo>
                  <a:pt x="936080" y="4705022"/>
                </a:lnTo>
                <a:cubicBezTo>
                  <a:pt x="941565" y="4701156"/>
                  <a:pt x="946300" y="4696319"/>
                  <a:pt x="950044" y="4690754"/>
                </a:cubicBezTo>
                <a:lnTo>
                  <a:pt x="1439698" y="4882305"/>
                </a:lnTo>
                <a:lnTo>
                  <a:pt x="1342658" y="5387137"/>
                </a:lnTo>
                <a:cubicBezTo>
                  <a:pt x="1336020" y="5386884"/>
                  <a:pt x="1329392" y="5387876"/>
                  <a:pt x="1323129" y="5390072"/>
                </a:cubicBezTo>
                <a:close/>
                <a:moveTo>
                  <a:pt x="1583488" y="4134416"/>
                </a:moveTo>
                <a:lnTo>
                  <a:pt x="1442633" y="4867632"/>
                </a:lnTo>
                <a:lnTo>
                  <a:pt x="956925" y="4677498"/>
                </a:lnTo>
                <a:cubicBezTo>
                  <a:pt x="961216" y="4665528"/>
                  <a:pt x="961216" y="4652434"/>
                  <a:pt x="956925" y="4640463"/>
                </a:cubicBezTo>
                <a:cubicBezTo>
                  <a:pt x="956258" y="4638631"/>
                  <a:pt x="955478" y="4636840"/>
                  <a:pt x="954598" y="4635100"/>
                </a:cubicBezTo>
                <a:lnTo>
                  <a:pt x="1563250" y="4122273"/>
                </a:lnTo>
                <a:cubicBezTo>
                  <a:pt x="1569038" y="4127737"/>
                  <a:pt x="1575940" y="4131886"/>
                  <a:pt x="1583488" y="4134416"/>
                </a:cubicBezTo>
                <a:close/>
                <a:moveTo>
                  <a:pt x="1652600" y="4062977"/>
                </a:moveTo>
                <a:lnTo>
                  <a:pt x="1651386" y="4059941"/>
                </a:lnTo>
                <a:lnTo>
                  <a:pt x="2073142" y="3806968"/>
                </a:lnTo>
                <a:lnTo>
                  <a:pt x="2864846" y="3332189"/>
                </a:lnTo>
                <a:cubicBezTo>
                  <a:pt x="2871170" y="3340243"/>
                  <a:pt x="2879619" y="3346376"/>
                  <a:pt x="2889233" y="3349897"/>
                </a:cubicBezTo>
                <a:lnTo>
                  <a:pt x="2662569" y="4362598"/>
                </a:lnTo>
                <a:lnTo>
                  <a:pt x="1655231" y="4089387"/>
                </a:lnTo>
                <a:cubicBezTo>
                  <a:pt x="1656486" y="4080482"/>
                  <a:pt x="1655505" y="4071416"/>
                  <a:pt x="1652398" y="4062977"/>
                </a:cubicBezTo>
                <a:close/>
                <a:moveTo>
                  <a:pt x="2956928" y="3323689"/>
                </a:moveTo>
                <a:cubicBezTo>
                  <a:pt x="2958932" y="3320016"/>
                  <a:pt x="2960460" y="3316110"/>
                  <a:pt x="2961481" y="3312052"/>
                </a:cubicBezTo>
                <a:lnTo>
                  <a:pt x="3681543" y="3405449"/>
                </a:lnTo>
                <a:cubicBezTo>
                  <a:pt x="3681513" y="3411936"/>
                  <a:pt x="3682646" y="3418382"/>
                  <a:pt x="3684883" y="3424473"/>
                </a:cubicBezTo>
                <a:cubicBezTo>
                  <a:pt x="3688303" y="3433732"/>
                  <a:pt x="3694141" y="3441908"/>
                  <a:pt x="3701781" y="3448152"/>
                </a:cubicBezTo>
                <a:lnTo>
                  <a:pt x="3528242" y="3726219"/>
                </a:lnTo>
                <a:close/>
                <a:moveTo>
                  <a:pt x="6911499" y="2169324"/>
                </a:moveTo>
                <a:lnTo>
                  <a:pt x="6447750" y="3149644"/>
                </a:lnTo>
                <a:lnTo>
                  <a:pt x="6078410" y="2957384"/>
                </a:lnTo>
                <a:cubicBezTo>
                  <a:pt x="6083075" y="2944887"/>
                  <a:pt x="6083075" y="2931126"/>
                  <a:pt x="6078410" y="2918629"/>
                </a:cubicBezTo>
                <a:cubicBezTo>
                  <a:pt x="6076912" y="2914703"/>
                  <a:pt x="6075010" y="2910939"/>
                  <a:pt x="6072743" y="2907397"/>
                </a:cubicBezTo>
                <a:lnTo>
                  <a:pt x="6904922" y="2164568"/>
                </a:lnTo>
                <a:cubicBezTo>
                  <a:pt x="6906976" y="2166338"/>
                  <a:pt x="6909172" y="2167927"/>
                  <a:pt x="6911499" y="2169324"/>
                </a:cubicBezTo>
                <a:close/>
                <a:moveTo>
                  <a:pt x="6927285" y="3133352"/>
                </a:moveTo>
                <a:lnTo>
                  <a:pt x="6926273" y="3360016"/>
                </a:lnTo>
                <a:cubicBezTo>
                  <a:pt x="6922640" y="3360542"/>
                  <a:pt x="6919078" y="3361463"/>
                  <a:pt x="6915648" y="3362748"/>
                </a:cubicBezTo>
                <a:cubicBezTo>
                  <a:pt x="6906025" y="3366259"/>
                  <a:pt x="6897586" y="3372391"/>
                  <a:pt x="6891261" y="3380456"/>
                </a:cubicBezTo>
                <a:lnTo>
                  <a:pt x="6460803" y="3156626"/>
                </a:lnTo>
                <a:lnTo>
                  <a:pt x="6924755" y="2175800"/>
                </a:lnTo>
                <a:cubicBezTo>
                  <a:pt x="6927861" y="2176791"/>
                  <a:pt x="6931039" y="2177540"/>
                  <a:pt x="6934267" y="2178026"/>
                </a:cubicBezTo>
                <a:close/>
                <a:moveTo>
                  <a:pt x="10883778" y="1101171"/>
                </a:moveTo>
                <a:cubicBezTo>
                  <a:pt x="10887623" y="1111908"/>
                  <a:pt x="10894707" y="1121176"/>
                  <a:pt x="10904016" y="1127683"/>
                </a:cubicBezTo>
                <a:lnTo>
                  <a:pt x="10482261" y="1952981"/>
                </a:lnTo>
                <a:lnTo>
                  <a:pt x="9541202" y="915894"/>
                </a:lnTo>
                <a:cubicBezTo>
                  <a:pt x="9546363" y="909762"/>
                  <a:pt x="9550208" y="902588"/>
                  <a:pt x="9552332" y="894847"/>
                </a:cubicBezTo>
                <a:lnTo>
                  <a:pt x="10880338" y="1081541"/>
                </a:lnTo>
                <a:cubicBezTo>
                  <a:pt x="10880237" y="1088391"/>
                  <a:pt x="10881451" y="1095191"/>
                  <a:pt x="10883981" y="1101576"/>
                </a:cubicBezTo>
                <a:close/>
                <a:moveTo>
                  <a:pt x="11073406" y="2601199"/>
                </a:moveTo>
                <a:cubicBezTo>
                  <a:pt x="11075936" y="2608090"/>
                  <a:pt x="11079883" y="2614414"/>
                  <a:pt x="11084841" y="2619817"/>
                </a:cubicBezTo>
                <a:lnTo>
                  <a:pt x="10617044" y="3185870"/>
                </a:lnTo>
                <a:cubicBezTo>
                  <a:pt x="10609556" y="3181113"/>
                  <a:pt x="10600955" y="3178260"/>
                  <a:pt x="10592050" y="3177572"/>
                </a:cubicBezTo>
                <a:lnTo>
                  <a:pt x="10581121" y="2604538"/>
                </a:lnTo>
                <a:lnTo>
                  <a:pt x="11070775" y="2590776"/>
                </a:lnTo>
                <a:cubicBezTo>
                  <a:pt x="11071383" y="2594470"/>
                  <a:pt x="11072294" y="2598102"/>
                  <a:pt x="11073609" y="2601603"/>
                </a:cubicBezTo>
                <a:close/>
                <a:moveTo>
                  <a:pt x="10921623" y="4623058"/>
                </a:moveTo>
                <a:cubicBezTo>
                  <a:pt x="10916766" y="4624809"/>
                  <a:pt x="10912213" y="4627268"/>
                  <a:pt x="10908064" y="4630344"/>
                </a:cubicBezTo>
                <a:lnTo>
                  <a:pt x="10656407" y="4365127"/>
                </a:lnTo>
                <a:lnTo>
                  <a:pt x="10941861" y="4048911"/>
                </a:lnTo>
                <a:cubicBezTo>
                  <a:pt x="10948742" y="4053576"/>
                  <a:pt x="10956534" y="4056683"/>
                  <a:pt x="10964729" y="4058018"/>
                </a:cubicBezTo>
                <a:lnTo>
                  <a:pt x="10936801" y="4620630"/>
                </a:lnTo>
                <a:cubicBezTo>
                  <a:pt x="10931843" y="4620883"/>
                  <a:pt x="10926885" y="4621844"/>
                  <a:pt x="10922231" y="4623463"/>
                </a:cubicBezTo>
                <a:close/>
                <a:moveTo>
                  <a:pt x="9045982" y="3231809"/>
                </a:moveTo>
                <a:lnTo>
                  <a:pt x="9011679" y="2566187"/>
                </a:lnTo>
                <a:lnTo>
                  <a:pt x="9013905" y="2565580"/>
                </a:lnTo>
                <a:cubicBezTo>
                  <a:pt x="9017649" y="2564184"/>
                  <a:pt x="9021292" y="2562382"/>
                  <a:pt x="9024631" y="2560217"/>
                </a:cubicBezTo>
                <a:lnTo>
                  <a:pt x="9431108" y="3043193"/>
                </a:lnTo>
                <a:lnTo>
                  <a:pt x="9087874" y="3252047"/>
                </a:lnTo>
                <a:cubicBezTo>
                  <a:pt x="9077553" y="3239489"/>
                  <a:pt x="9062274" y="3232093"/>
                  <a:pt x="9045982" y="3231809"/>
                </a:cubicBezTo>
                <a:close/>
                <a:moveTo>
                  <a:pt x="4435200" y="4331836"/>
                </a:moveTo>
                <a:cubicBezTo>
                  <a:pt x="4431445" y="4333202"/>
                  <a:pt x="4427853" y="4334963"/>
                  <a:pt x="4424474" y="4337098"/>
                </a:cubicBezTo>
                <a:lnTo>
                  <a:pt x="3774536" y="3445521"/>
                </a:lnTo>
                <a:cubicBezTo>
                  <a:pt x="3780921" y="3439500"/>
                  <a:pt x="3785778" y="3432042"/>
                  <a:pt x="3788702" y="3423765"/>
                </a:cubicBezTo>
                <a:lnTo>
                  <a:pt x="4666720" y="3610155"/>
                </a:lnTo>
                <a:lnTo>
                  <a:pt x="4459485" y="4328598"/>
                </a:lnTo>
                <a:cubicBezTo>
                  <a:pt x="4451248" y="4327869"/>
                  <a:pt x="4442951" y="4328972"/>
                  <a:pt x="4435200" y="4331836"/>
                </a:cubicBezTo>
                <a:close/>
                <a:moveTo>
                  <a:pt x="4941145" y="2709876"/>
                </a:moveTo>
                <a:cubicBezTo>
                  <a:pt x="4943786" y="2710280"/>
                  <a:pt x="4946468" y="2710483"/>
                  <a:pt x="4949139" y="2710483"/>
                </a:cubicBezTo>
                <a:lnTo>
                  <a:pt x="5016733" y="3258321"/>
                </a:lnTo>
                <a:lnTo>
                  <a:pt x="5063281" y="3636566"/>
                </a:lnTo>
                <a:lnTo>
                  <a:pt x="5058120" y="3638184"/>
                </a:lnTo>
                <a:cubicBezTo>
                  <a:pt x="5042597" y="3643861"/>
                  <a:pt x="5030424" y="3656186"/>
                  <a:pt x="5024930" y="3671779"/>
                </a:cubicBezTo>
                <a:lnTo>
                  <a:pt x="4684530" y="3599531"/>
                </a:lnTo>
                <a:close/>
                <a:moveTo>
                  <a:pt x="6441780" y="3162899"/>
                </a:moveTo>
                <a:lnTo>
                  <a:pt x="6237580" y="3594673"/>
                </a:lnTo>
                <a:cubicBezTo>
                  <a:pt x="6230922" y="3594542"/>
                  <a:pt x="6224294" y="3595675"/>
                  <a:pt x="6218051" y="3598013"/>
                </a:cubicBezTo>
                <a:cubicBezTo>
                  <a:pt x="6214529" y="3599348"/>
                  <a:pt x="6211139" y="3601008"/>
                  <a:pt x="6207932" y="3602971"/>
                </a:cubicBezTo>
                <a:lnTo>
                  <a:pt x="6047648" y="2988955"/>
                </a:lnTo>
                <a:cubicBezTo>
                  <a:pt x="6057291" y="2985080"/>
                  <a:pt x="6065639" y="2978553"/>
                  <a:pt x="6071731" y="2970134"/>
                </a:cubicBezTo>
                <a:close/>
                <a:moveTo>
                  <a:pt x="6033988" y="2993003"/>
                </a:moveTo>
                <a:lnTo>
                  <a:pt x="6195890" y="3613191"/>
                </a:lnTo>
                <a:cubicBezTo>
                  <a:pt x="6192167" y="3617471"/>
                  <a:pt x="6189090" y="3622278"/>
                  <a:pt x="6186783" y="3627458"/>
                </a:cubicBezTo>
                <a:lnTo>
                  <a:pt x="5678409" y="3224220"/>
                </a:lnTo>
                <a:lnTo>
                  <a:pt x="5989060" y="2978836"/>
                </a:lnTo>
                <a:cubicBezTo>
                  <a:pt x="6001162" y="2989967"/>
                  <a:pt x="6017584" y="2995158"/>
                  <a:pt x="6033886" y="2993003"/>
                </a:cubicBezTo>
                <a:close/>
                <a:moveTo>
                  <a:pt x="6182330" y="3642232"/>
                </a:moveTo>
                <a:cubicBezTo>
                  <a:pt x="6181875" y="3645581"/>
                  <a:pt x="6181714" y="3648972"/>
                  <a:pt x="6181825" y="3652351"/>
                </a:cubicBezTo>
                <a:lnTo>
                  <a:pt x="5131785" y="3680988"/>
                </a:lnTo>
                <a:cubicBezTo>
                  <a:pt x="5131198" y="3677537"/>
                  <a:pt x="5130288" y="3674147"/>
                  <a:pt x="5129053" y="3670869"/>
                </a:cubicBezTo>
                <a:cubicBezTo>
                  <a:pt x="5127859" y="3667600"/>
                  <a:pt x="5126372" y="3664453"/>
                  <a:pt x="5124601" y="3661458"/>
                </a:cubicBezTo>
                <a:lnTo>
                  <a:pt x="5666773" y="3233125"/>
                </a:lnTo>
                <a:close/>
                <a:moveTo>
                  <a:pt x="5115696" y="3650428"/>
                </a:moveTo>
                <a:cubicBezTo>
                  <a:pt x="5105486" y="3640471"/>
                  <a:pt x="5091816" y="3634855"/>
                  <a:pt x="5077548" y="3634744"/>
                </a:cubicBezTo>
                <a:lnTo>
                  <a:pt x="5029989" y="3249315"/>
                </a:lnTo>
                <a:lnTo>
                  <a:pt x="4963204" y="2708763"/>
                </a:lnTo>
                <a:cubicBezTo>
                  <a:pt x="4964986" y="2708317"/>
                  <a:pt x="4966746" y="2707771"/>
                  <a:pt x="4968466" y="2707144"/>
                </a:cubicBezTo>
                <a:cubicBezTo>
                  <a:pt x="4975742" y="2704493"/>
                  <a:pt x="4982369" y="2700313"/>
                  <a:pt x="4987895" y="2694900"/>
                </a:cubicBezTo>
                <a:lnTo>
                  <a:pt x="5655237" y="3224119"/>
                </a:lnTo>
                <a:close/>
                <a:moveTo>
                  <a:pt x="6286960" y="3626447"/>
                </a:moveTo>
                <a:cubicBezTo>
                  <a:pt x="6280241" y="3611936"/>
                  <a:pt x="6267532" y="3601078"/>
                  <a:pt x="6252151" y="3596697"/>
                </a:cubicBezTo>
                <a:lnTo>
                  <a:pt x="6454529" y="3169375"/>
                </a:lnTo>
                <a:lnTo>
                  <a:pt x="6883672" y="3392599"/>
                </a:lnTo>
                <a:cubicBezTo>
                  <a:pt x="6879858" y="3401564"/>
                  <a:pt x="6878430" y="3411359"/>
                  <a:pt x="6879524" y="3421033"/>
                </a:cubicBezTo>
                <a:close/>
                <a:moveTo>
                  <a:pt x="10557139" y="2107902"/>
                </a:moveTo>
                <a:lnTo>
                  <a:pt x="10566348" y="2590979"/>
                </a:lnTo>
                <a:lnTo>
                  <a:pt x="10209454" y="2601098"/>
                </a:lnTo>
                <a:cubicBezTo>
                  <a:pt x="10207633" y="2589117"/>
                  <a:pt x="10201865" y="2578097"/>
                  <a:pt x="10193061" y="2569830"/>
                </a:cubicBezTo>
                <a:lnTo>
                  <a:pt x="10536498" y="2101426"/>
                </a:lnTo>
                <a:cubicBezTo>
                  <a:pt x="10543075" y="2105038"/>
                  <a:pt x="10550259" y="2107275"/>
                  <a:pt x="10557646" y="2108003"/>
                </a:cubicBezTo>
                <a:close/>
                <a:moveTo>
                  <a:pt x="10569080" y="3181215"/>
                </a:moveTo>
                <a:cubicBezTo>
                  <a:pt x="10566145" y="3182237"/>
                  <a:pt x="10563313" y="3183562"/>
                  <a:pt x="10560682" y="3185161"/>
                </a:cubicBezTo>
                <a:lnTo>
                  <a:pt x="10192556" y="2650882"/>
                </a:lnTo>
                <a:cubicBezTo>
                  <a:pt x="10202776" y="2641684"/>
                  <a:pt x="10209151" y="2629026"/>
                  <a:pt x="10210567" y="2615365"/>
                </a:cubicBezTo>
                <a:lnTo>
                  <a:pt x="10567258" y="2605246"/>
                </a:lnTo>
                <a:lnTo>
                  <a:pt x="10578188" y="3178584"/>
                </a:lnTo>
                <a:cubicBezTo>
                  <a:pt x="10575050" y="3179171"/>
                  <a:pt x="10572015" y="3180051"/>
                  <a:pt x="10569080" y="3181215"/>
                </a:cubicBezTo>
                <a:close/>
                <a:moveTo>
                  <a:pt x="10548843" y="3193762"/>
                </a:moveTo>
                <a:cubicBezTo>
                  <a:pt x="10537307" y="3205075"/>
                  <a:pt x="10531337" y="3220861"/>
                  <a:pt x="10532450" y="3236970"/>
                </a:cubicBezTo>
                <a:lnTo>
                  <a:pt x="10262276" y="2777875"/>
                </a:lnTo>
                <a:close/>
                <a:moveTo>
                  <a:pt x="8999031" y="2458320"/>
                </a:moveTo>
                <a:lnTo>
                  <a:pt x="8952686" y="1680277"/>
                </a:lnTo>
                <a:cubicBezTo>
                  <a:pt x="8955640" y="1679700"/>
                  <a:pt x="8958544" y="1678921"/>
                  <a:pt x="8961388" y="1677949"/>
                </a:cubicBezTo>
                <a:cubicBezTo>
                  <a:pt x="8968481" y="1675359"/>
                  <a:pt x="8974957" y="1671332"/>
                  <a:pt x="8980411" y="1666110"/>
                </a:cubicBezTo>
                <a:lnTo>
                  <a:pt x="9195034" y="1840155"/>
                </a:lnTo>
                <a:lnTo>
                  <a:pt x="9004191" y="2459028"/>
                </a:lnTo>
                <a:close/>
                <a:moveTo>
                  <a:pt x="9046690" y="2494343"/>
                </a:moveTo>
                <a:cubicBezTo>
                  <a:pt x="9041631" y="2480490"/>
                  <a:pt x="9031209" y="2469258"/>
                  <a:pt x="9017750" y="2463177"/>
                </a:cubicBezTo>
                <a:lnTo>
                  <a:pt x="9206974" y="1849768"/>
                </a:lnTo>
                <a:lnTo>
                  <a:pt x="10108467" y="2580758"/>
                </a:lnTo>
                <a:cubicBezTo>
                  <a:pt x="10105129" y="2586111"/>
                  <a:pt x="10102801" y="2592001"/>
                  <a:pt x="10101486" y="2598163"/>
                </a:cubicBezTo>
                <a:lnTo>
                  <a:pt x="9050030" y="2510837"/>
                </a:lnTo>
                <a:cubicBezTo>
                  <a:pt x="9049827" y="2505200"/>
                  <a:pt x="9048714" y="2499625"/>
                  <a:pt x="9046690" y="2494343"/>
                </a:cubicBezTo>
                <a:close/>
                <a:moveTo>
                  <a:pt x="10117372" y="2569729"/>
                </a:moveTo>
                <a:lnTo>
                  <a:pt x="9211528" y="1835399"/>
                </a:lnTo>
                <a:lnTo>
                  <a:pt x="9489191" y="934816"/>
                </a:lnTo>
                <a:cubicBezTo>
                  <a:pt x="9496375" y="936283"/>
                  <a:pt x="9503862" y="936283"/>
                  <a:pt x="9511047" y="934816"/>
                </a:cubicBezTo>
                <a:lnTo>
                  <a:pt x="10129313" y="2561431"/>
                </a:lnTo>
                <a:cubicBezTo>
                  <a:pt x="10124961" y="2563647"/>
                  <a:pt x="10120913" y="2566430"/>
                  <a:pt x="10117372" y="2569729"/>
                </a:cubicBezTo>
                <a:close/>
                <a:moveTo>
                  <a:pt x="9471786" y="928441"/>
                </a:moveTo>
                <a:lnTo>
                  <a:pt x="9475630" y="930465"/>
                </a:lnTo>
                <a:lnTo>
                  <a:pt x="9199587" y="1825281"/>
                </a:lnTo>
                <a:lnTo>
                  <a:pt x="8989417" y="1654777"/>
                </a:lnTo>
                <a:cubicBezTo>
                  <a:pt x="8998292" y="1640378"/>
                  <a:pt x="9000082" y="1622700"/>
                  <a:pt x="8994274" y="1606813"/>
                </a:cubicBezTo>
                <a:cubicBezTo>
                  <a:pt x="8991310" y="1599173"/>
                  <a:pt x="8986715" y="1592272"/>
                  <a:pt x="8980816" y="1586575"/>
                </a:cubicBezTo>
                <a:lnTo>
                  <a:pt x="9118130" y="1402614"/>
                </a:lnTo>
                <a:close/>
                <a:moveTo>
                  <a:pt x="8938519" y="1681086"/>
                </a:moveTo>
                <a:lnTo>
                  <a:pt x="8984560" y="2459230"/>
                </a:lnTo>
                <a:cubicBezTo>
                  <a:pt x="8981586" y="2459706"/>
                  <a:pt x="8978671" y="2460485"/>
                  <a:pt x="8975858" y="2461558"/>
                </a:cubicBezTo>
                <a:cubicBezTo>
                  <a:pt x="8962997" y="2466223"/>
                  <a:pt x="8952342" y="2475542"/>
                  <a:pt x="8946007" y="2487664"/>
                </a:cubicBezTo>
                <a:lnTo>
                  <a:pt x="8658832" y="2361583"/>
                </a:lnTo>
                <a:lnTo>
                  <a:pt x="8928805" y="1679568"/>
                </a:lnTo>
                <a:cubicBezTo>
                  <a:pt x="8931982" y="1680388"/>
                  <a:pt x="8935241" y="1680894"/>
                  <a:pt x="8938519" y="1681086"/>
                </a:cubicBezTo>
                <a:close/>
                <a:moveTo>
                  <a:pt x="8941049" y="2500718"/>
                </a:moveTo>
                <a:cubicBezTo>
                  <a:pt x="8937224" y="2517181"/>
                  <a:pt x="8941180" y="2534495"/>
                  <a:pt x="8951775" y="2547670"/>
                </a:cubicBezTo>
                <a:lnTo>
                  <a:pt x="8340998" y="3183643"/>
                </a:lnTo>
                <a:cubicBezTo>
                  <a:pt x="8339045" y="3182257"/>
                  <a:pt x="8337021" y="3180972"/>
                  <a:pt x="8334927" y="3179798"/>
                </a:cubicBezTo>
                <a:lnTo>
                  <a:pt x="8653672" y="2374535"/>
                </a:lnTo>
                <a:close/>
                <a:moveTo>
                  <a:pt x="8360021" y="3209042"/>
                </a:moveTo>
                <a:cubicBezTo>
                  <a:pt x="8357997" y="3203466"/>
                  <a:pt x="8355053" y="3198265"/>
                  <a:pt x="8351319" y="3193661"/>
                </a:cubicBezTo>
                <a:lnTo>
                  <a:pt x="8964423" y="2559205"/>
                </a:lnTo>
                <a:cubicBezTo>
                  <a:pt x="8967045" y="2560946"/>
                  <a:pt x="8969827" y="2562433"/>
                  <a:pt x="8972721" y="2563658"/>
                </a:cubicBezTo>
                <a:lnTo>
                  <a:pt x="8769129" y="3261255"/>
                </a:lnTo>
                <a:lnTo>
                  <a:pt x="8363158" y="3226041"/>
                </a:lnTo>
                <a:cubicBezTo>
                  <a:pt x="8362946" y="3220354"/>
                  <a:pt x="8361883" y="3214729"/>
                  <a:pt x="8360021" y="3209345"/>
                </a:cubicBezTo>
                <a:close/>
                <a:moveTo>
                  <a:pt x="9035560" y="2550402"/>
                </a:moveTo>
                <a:cubicBezTo>
                  <a:pt x="9042137" y="2543126"/>
                  <a:pt x="9046690" y="2534272"/>
                  <a:pt x="9048815" y="2524700"/>
                </a:cubicBezTo>
                <a:lnTo>
                  <a:pt x="10100272" y="2612026"/>
                </a:lnTo>
                <a:cubicBezTo>
                  <a:pt x="10100473" y="2617622"/>
                  <a:pt x="10101587" y="2623157"/>
                  <a:pt x="10103509" y="2628418"/>
                </a:cubicBezTo>
                <a:lnTo>
                  <a:pt x="10105027" y="2631859"/>
                </a:lnTo>
                <a:lnTo>
                  <a:pt x="9443453" y="3035098"/>
                </a:lnTo>
                <a:close/>
                <a:moveTo>
                  <a:pt x="10112414" y="2644002"/>
                </a:moveTo>
                <a:cubicBezTo>
                  <a:pt x="10117068" y="2649779"/>
                  <a:pt x="10122837" y="2654556"/>
                  <a:pt x="10129313" y="2658067"/>
                </a:cubicBezTo>
                <a:lnTo>
                  <a:pt x="9831817" y="3438741"/>
                </a:lnTo>
                <a:cubicBezTo>
                  <a:pt x="9817245" y="3435230"/>
                  <a:pt x="9801764" y="3437820"/>
                  <a:pt x="9789115" y="3445925"/>
                </a:cubicBezTo>
                <a:lnTo>
                  <a:pt x="9452661" y="3046127"/>
                </a:lnTo>
                <a:close/>
                <a:moveTo>
                  <a:pt x="9866221" y="3521008"/>
                </a:moveTo>
                <a:lnTo>
                  <a:pt x="10920712" y="3985364"/>
                </a:lnTo>
                <a:cubicBezTo>
                  <a:pt x="10916563" y="3997153"/>
                  <a:pt x="10916563" y="4010004"/>
                  <a:pt x="10920712" y="4021793"/>
                </a:cubicBezTo>
                <a:cubicBezTo>
                  <a:pt x="10922938" y="4028046"/>
                  <a:pt x="10926380" y="4033814"/>
                  <a:pt x="10930831" y="4038792"/>
                </a:cubicBezTo>
                <a:lnTo>
                  <a:pt x="10646592" y="4355008"/>
                </a:lnTo>
                <a:lnTo>
                  <a:pt x="9861768" y="3527990"/>
                </a:lnTo>
                <a:cubicBezTo>
                  <a:pt x="9863388" y="3525875"/>
                  <a:pt x="9864906" y="3523649"/>
                  <a:pt x="9866221" y="3521311"/>
                </a:cubicBezTo>
                <a:close/>
                <a:moveTo>
                  <a:pt x="10926885" y="3972615"/>
                </a:moveTo>
                <a:lnTo>
                  <a:pt x="9871887" y="3508258"/>
                </a:lnTo>
                <a:cubicBezTo>
                  <a:pt x="9879274" y="3483224"/>
                  <a:pt x="9868143" y="3456419"/>
                  <a:pt x="9845072" y="3444104"/>
                </a:cubicBezTo>
                <a:lnTo>
                  <a:pt x="10142568" y="2663430"/>
                </a:lnTo>
                <a:cubicBezTo>
                  <a:pt x="10153092" y="2666000"/>
                  <a:pt x="10164223" y="2665373"/>
                  <a:pt x="10174443" y="2661608"/>
                </a:cubicBezTo>
                <a:lnTo>
                  <a:pt x="10177074" y="2660496"/>
                </a:lnTo>
                <a:lnTo>
                  <a:pt x="10940849" y="3958246"/>
                </a:lnTo>
                <a:cubicBezTo>
                  <a:pt x="10935283" y="3962233"/>
                  <a:pt x="10930629" y="3967201"/>
                  <a:pt x="10926885" y="3972918"/>
                </a:cubicBezTo>
                <a:close/>
                <a:moveTo>
                  <a:pt x="10557646" y="3278862"/>
                </a:moveTo>
                <a:cubicBezTo>
                  <a:pt x="10571306" y="3287837"/>
                  <a:pt x="10588307" y="3290256"/>
                  <a:pt x="10603990" y="3285439"/>
                </a:cubicBezTo>
                <a:lnTo>
                  <a:pt x="10866374" y="3803325"/>
                </a:lnTo>
                <a:close/>
                <a:moveTo>
                  <a:pt x="11070574" y="2576610"/>
                </a:moveTo>
                <a:lnTo>
                  <a:pt x="10581021" y="2590371"/>
                </a:lnTo>
                <a:lnTo>
                  <a:pt x="10571813" y="2107497"/>
                </a:lnTo>
                <a:cubicBezTo>
                  <a:pt x="10575557" y="2106890"/>
                  <a:pt x="10579199" y="2105939"/>
                  <a:pt x="10582741" y="2104664"/>
                </a:cubicBezTo>
                <a:cubicBezTo>
                  <a:pt x="10588509" y="2102579"/>
                  <a:pt x="10593871" y="2099503"/>
                  <a:pt x="10598628" y="2095557"/>
                </a:cubicBezTo>
                <a:lnTo>
                  <a:pt x="11080693" y="2549795"/>
                </a:lnTo>
                <a:cubicBezTo>
                  <a:pt x="11075026" y="2557799"/>
                  <a:pt x="11071484" y="2567149"/>
                  <a:pt x="11070574" y="2576913"/>
                </a:cubicBezTo>
                <a:close/>
                <a:moveTo>
                  <a:pt x="10511807" y="2071878"/>
                </a:moveTo>
                <a:cubicBezTo>
                  <a:pt x="10514742" y="2079791"/>
                  <a:pt x="10519396" y="2086925"/>
                  <a:pt x="10525569" y="2092723"/>
                </a:cubicBezTo>
                <a:lnTo>
                  <a:pt x="10201763" y="2533908"/>
                </a:lnTo>
                <a:lnTo>
                  <a:pt x="10485903" y="1977975"/>
                </a:lnTo>
                <a:lnTo>
                  <a:pt x="10521421" y="2017034"/>
                </a:lnTo>
                <a:cubicBezTo>
                  <a:pt x="10508468" y="2032324"/>
                  <a:pt x="10504826" y="2053411"/>
                  <a:pt x="10511807" y="2072182"/>
                </a:cubicBezTo>
                <a:close/>
                <a:moveTo>
                  <a:pt x="10174038" y="2557586"/>
                </a:moveTo>
                <a:cubicBezTo>
                  <a:pt x="10163919" y="2554004"/>
                  <a:pt x="10152991" y="2553448"/>
                  <a:pt x="10142568" y="2555967"/>
                </a:cubicBezTo>
                <a:lnTo>
                  <a:pt x="9525315" y="932995"/>
                </a:lnTo>
                <a:lnTo>
                  <a:pt x="9527035" y="928037"/>
                </a:lnTo>
                <a:lnTo>
                  <a:pt x="9530577" y="925810"/>
                </a:lnTo>
                <a:lnTo>
                  <a:pt x="10475886" y="1966945"/>
                </a:lnTo>
                <a:close/>
                <a:moveTo>
                  <a:pt x="8893389" y="1651539"/>
                </a:moveTo>
                <a:cubicBezTo>
                  <a:pt x="8898398" y="1661162"/>
                  <a:pt x="8906138" y="1669085"/>
                  <a:pt x="8915650" y="1674306"/>
                </a:cubicBezTo>
                <a:lnTo>
                  <a:pt x="8645880" y="2355916"/>
                </a:lnTo>
                <a:lnTo>
                  <a:pt x="7917926" y="2036563"/>
                </a:lnTo>
                <a:cubicBezTo>
                  <a:pt x="7920557" y="2027548"/>
                  <a:pt x="7920871" y="2018005"/>
                  <a:pt x="7918837" y="2008838"/>
                </a:cubicBezTo>
                <a:close/>
                <a:moveTo>
                  <a:pt x="7912664" y="2049516"/>
                </a:moveTo>
                <a:lnTo>
                  <a:pt x="8640618" y="2369172"/>
                </a:lnTo>
                <a:lnTo>
                  <a:pt x="8321671" y="3174840"/>
                </a:lnTo>
                <a:cubicBezTo>
                  <a:pt x="8313231" y="3172765"/>
                  <a:pt x="8304407" y="3172765"/>
                  <a:pt x="8295968" y="3174840"/>
                </a:cubicBezTo>
                <a:lnTo>
                  <a:pt x="7891212" y="2070259"/>
                </a:lnTo>
                <a:cubicBezTo>
                  <a:pt x="7900137" y="2065453"/>
                  <a:pt x="7907565" y="2058268"/>
                  <a:pt x="7912664" y="2049516"/>
                </a:cubicBezTo>
                <a:close/>
                <a:moveTo>
                  <a:pt x="5975095" y="2957182"/>
                </a:moveTo>
                <a:cubicBezTo>
                  <a:pt x="5976381" y="2960744"/>
                  <a:pt x="5978080" y="2964134"/>
                  <a:pt x="5980155" y="2967301"/>
                </a:cubicBezTo>
                <a:lnTo>
                  <a:pt x="5666469" y="3214911"/>
                </a:lnTo>
                <a:lnTo>
                  <a:pt x="4996597" y="2683567"/>
                </a:lnTo>
                <a:cubicBezTo>
                  <a:pt x="4997983" y="2681077"/>
                  <a:pt x="4999238" y="2678507"/>
                  <a:pt x="5000341" y="2675876"/>
                </a:cubicBezTo>
                <a:lnTo>
                  <a:pt x="5971756" y="2931885"/>
                </a:lnTo>
                <a:cubicBezTo>
                  <a:pt x="5970876" y="2940466"/>
                  <a:pt x="5972019" y="2949127"/>
                  <a:pt x="5975095" y="2957182"/>
                </a:cubicBezTo>
                <a:close/>
                <a:moveTo>
                  <a:pt x="4927484" y="2705626"/>
                </a:moveTo>
                <a:lnTo>
                  <a:pt x="4670667" y="3596090"/>
                </a:lnTo>
                <a:lnTo>
                  <a:pt x="3791637" y="3409902"/>
                </a:lnTo>
                <a:cubicBezTo>
                  <a:pt x="3792254" y="3401938"/>
                  <a:pt x="3791151" y="3393924"/>
                  <a:pt x="3788399" y="3386426"/>
                </a:cubicBezTo>
                <a:cubicBezTo>
                  <a:pt x="3788399" y="3385111"/>
                  <a:pt x="3787387" y="3383897"/>
                  <a:pt x="3786881" y="3382682"/>
                </a:cubicBezTo>
                <a:lnTo>
                  <a:pt x="4906639" y="2690144"/>
                </a:lnTo>
                <a:cubicBezTo>
                  <a:pt x="4912276" y="2696863"/>
                  <a:pt x="4919420" y="2702175"/>
                  <a:pt x="4927484" y="2705626"/>
                </a:cubicBezTo>
                <a:close/>
                <a:moveTo>
                  <a:pt x="4473348" y="4331937"/>
                </a:moveTo>
                <a:lnTo>
                  <a:pt x="4680583" y="3613494"/>
                </a:lnTo>
                <a:lnTo>
                  <a:pt x="5022097" y="3685946"/>
                </a:lnTo>
                <a:cubicBezTo>
                  <a:pt x="5021439" y="3693909"/>
                  <a:pt x="5022512" y="3701914"/>
                  <a:pt x="5025233" y="3709422"/>
                </a:cubicBezTo>
                <a:cubicBezTo>
                  <a:pt x="5027591" y="3715604"/>
                  <a:pt x="5031011" y="3721321"/>
                  <a:pt x="5035352" y="3726320"/>
                </a:cubicBezTo>
                <a:lnTo>
                  <a:pt x="4484276" y="4337705"/>
                </a:lnTo>
                <a:cubicBezTo>
                  <a:pt x="4480887" y="4335347"/>
                  <a:pt x="4477213" y="4333404"/>
                  <a:pt x="4473348" y="4331937"/>
                </a:cubicBezTo>
                <a:close/>
                <a:moveTo>
                  <a:pt x="5118935" y="3726017"/>
                </a:moveTo>
                <a:cubicBezTo>
                  <a:pt x="5126291" y="3717476"/>
                  <a:pt x="5130845" y="3706882"/>
                  <a:pt x="5131988" y="3695660"/>
                </a:cubicBezTo>
                <a:lnTo>
                  <a:pt x="5830193" y="3676737"/>
                </a:lnTo>
                <a:lnTo>
                  <a:pt x="6184354" y="3666618"/>
                </a:lnTo>
                <a:lnTo>
                  <a:pt x="6184962" y="3668541"/>
                </a:lnTo>
                <a:cubicBezTo>
                  <a:pt x="6186935" y="3673935"/>
                  <a:pt x="6189728" y="3678984"/>
                  <a:pt x="6193259" y="3683518"/>
                </a:cubicBezTo>
                <a:lnTo>
                  <a:pt x="5609600" y="4272843"/>
                </a:lnTo>
                <a:close/>
                <a:moveTo>
                  <a:pt x="6275222" y="3689690"/>
                </a:moveTo>
                <a:cubicBezTo>
                  <a:pt x="6288458" y="3676839"/>
                  <a:pt x="6294478" y="3658281"/>
                  <a:pt x="6291311" y="3640107"/>
                </a:cubicBezTo>
                <a:lnTo>
                  <a:pt x="6882863" y="3434997"/>
                </a:lnTo>
                <a:cubicBezTo>
                  <a:pt x="6887973" y="3447949"/>
                  <a:pt x="6897809" y="3458473"/>
                  <a:pt x="6910386" y="3464443"/>
                </a:cubicBezTo>
                <a:lnTo>
                  <a:pt x="6664901" y="4216177"/>
                </a:lnTo>
                <a:close/>
                <a:moveTo>
                  <a:pt x="6989112" y="3409902"/>
                </a:moveTo>
                <a:lnTo>
                  <a:pt x="7917926" y="3287159"/>
                </a:lnTo>
                <a:lnTo>
                  <a:pt x="8254582" y="3242636"/>
                </a:lnTo>
                <a:cubicBezTo>
                  <a:pt x="8254582" y="3244154"/>
                  <a:pt x="8255493" y="3245773"/>
                  <a:pt x="8256100" y="3247392"/>
                </a:cubicBezTo>
                <a:cubicBezTo>
                  <a:pt x="8266472" y="3275766"/>
                  <a:pt x="8297729" y="3290519"/>
                  <a:pt x="8326224" y="3280481"/>
                </a:cubicBezTo>
                <a:lnTo>
                  <a:pt x="8579196" y="3782177"/>
                </a:lnTo>
                <a:cubicBezTo>
                  <a:pt x="8568855" y="3787924"/>
                  <a:pt x="8560649" y="3796869"/>
                  <a:pt x="8555822" y="3807676"/>
                </a:cubicBezTo>
                <a:lnTo>
                  <a:pt x="6988808" y="3417086"/>
                </a:lnTo>
                <a:cubicBezTo>
                  <a:pt x="6989061" y="3414698"/>
                  <a:pt x="6989162" y="3412300"/>
                  <a:pt x="6989112" y="3409902"/>
                </a:cubicBezTo>
                <a:close/>
                <a:moveTo>
                  <a:pt x="8592857" y="3776814"/>
                </a:moveTo>
                <a:lnTo>
                  <a:pt x="8339176" y="3274005"/>
                </a:lnTo>
                <a:cubicBezTo>
                  <a:pt x="8350833" y="3266072"/>
                  <a:pt x="8359020" y="3253979"/>
                  <a:pt x="8362045" y="3240208"/>
                </a:cubicBezTo>
                <a:lnTo>
                  <a:pt x="8765081" y="3275422"/>
                </a:lnTo>
                <a:lnTo>
                  <a:pt x="8618964" y="3776409"/>
                </a:lnTo>
                <a:cubicBezTo>
                  <a:pt x="8610363" y="3774415"/>
                  <a:pt x="8601398" y="3774557"/>
                  <a:pt x="8592857" y="3776814"/>
                </a:cubicBezTo>
                <a:close/>
                <a:moveTo>
                  <a:pt x="8986382" y="2568009"/>
                </a:moveTo>
                <a:cubicBezTo>
                  <a:pt x="8990095" y="2568565"/>
                  <a:pt x="8993859" y="2568768"/>
                  <a:pt x="8997614" y="2568616"/>
                </a:cubicBezTo>
                <a:lnTo>
                  <a:pt x="9031816" y="3233125"/>
                </a:lnTo>
                <a:cubicBezTo>
                  <a:pt x="9029792" y="3233559"/>
                  <a:pt x="9027768" y="3234136"/>
                  <a:pt x="9025845" y="3234845"/>
                </a:cubicBezTo>
                <a:cubicBezTo>
                  <a:pt x="9006113" y="3242080"/>
                  <a:pt x="8992180" y="3259950"/>
                  <a:pt x="8990025" y="3280886"/>
                </a:cubicBezTo>
                <a:lnTo>
                  <a:pt x="8783599" y="3262773"/>
                </a:lnTo>
                <a:close/>
                <a:moveTo>
                  <a:pt x="9096779" y="3267731"/>
                </a:moveTo>
                <a:lnTo>
                  <a:pt x="9095261" y="3264291"/>
                </a:lnTo>
                <a:lnTo>
                  <a:pt x="9440417" y="3053919"/>
                </a:lnTo>
                <a:lnTo>
                  <a:pt x="9778287" y="3455437"/>
                </a:lnTo>
                <a:cubicBezTo>
                  <a:pt x="9773937" y="3460213"/>
                  <a:pt x="9770496" y="3465728"/>
                  <a:pt x="9768168" y="3471729"/>
                </a:cubicBezTo>
                <a:lnTo>
                  <a:pt x="9100320" y="3293939"/>
                </a:lnTo>
                <a:cubicBezTo>
                  <a:pt x="9101231" y="3285045"/>
                  <a:pt x="9100017" y="3276059"/>
                  <a:pt x="9096779" y="3267731"/>
                </a:cubicBezTo>
                <a:close/>
                <a:moveTo>
                  <a:pt x="10646794" y="4375246"/>
                </a:moveTo>
                <a:lnTo>
                  <a:pt x="10898350" y="4640362"/>
                </a:lnTo>
                <a:cubicBezTo>
                  <a:pt x="10888332" y="4652768"/>
                  <a:pt x="10884183" y="4668867"/>
                  <a:pt x="10886814" y="4684581"/>
                </a:cubicBezTo>
                <a:lnTo>
                  <a:pt x="10192657" y="4899911"/>
                </a:lnTo>
                <a:cubicBezTo>
                  <a:pt x="10190734" y="4895186"/>
                  <a:pt x="10188204" y="4890754"/>
                  <a:pt x="10185068" y="4886757"/>
                </a:cubicBezTo>
                <a:close/>
                <a:moveTo>
                  <a:pt x="10891064" y="4698140"/>
                </a:moveTo>
                <a:cubicBezTo>
                  <a:pt x="10903813" y="4725856"/>
                  <a:pt x="10936599" y="4737989"/>
                  <a:pt x="10964326" y="4725239"/>
                </a:cubicBezTo>
                <a:cubicBezTo>
                  <a:pt x="10981021" y="4717549"/>
                  <a:pt x="10992860" y="4702036"/>
                  <a:pt x="10995795" y="4683873"/>
                </a:cubicBezTo>
                <a:lnTo>
                  <a:pt x="11813706" y="4708159"/>
                </a:lnTo>
                <a:lnTo>
                  <a:pt x="10221293" y="4906084"/>
                </a:lnTo>
                <a:close/>
                <a:moveTo>
                  <a:pt x="11852360" y="4694903"/>
                </a:moveTo>
                <a:lnTo>
                  <a:pt x="10996098" y="4669606"/>
                </a:lnTo>
                <a:cubicBezTo>
                  <a:pt x="10994884" y="4656319"/>
                  <a:pt x="10988813" y="4643954"/>
                  <a:pt x="10978997" y="4634897"/>
                </a:cubicBezTo>
                <a:lnTo>
                  <a:pt x="11268499" y="4233581"/>
                </a:lnTo>
                <a:lnTo>
                  <a:pt x="11858836" y="4676588"/>
                </a:lnTo>
                <a:cubicBezTo>
                  <a:pt x="11855599" y="4682335"/>
                  <a:pt x="11853474" y="4688609"/>
                  <a:pt x="11852360" y="4695105"/>
                </a:cubicBezTo>
                <a:close/>
                <a:moveTo>
                  <a:pt x="10967462" y="4626600"/>
                </a:moveTo>
                <a:cubicBezTo>
                  <a:pt x="10962402" y="4623787"/>
                  <a:pt x="10956836" y="4621834"/>
                  <a:pt x="10951069" y="4620832"/>
                </a:cubicBezTo>
                <a:lnTo>
                  <a:pt x="10978997" y="4057715"/>
                </a:lnTo>
                <a:cubicBezTo>
                  <a:pt x="10991849" y="4056531"/>
                  <a:pt x="11003687" y="4050743"/>
                  <a:pt x="11012592" y="4041423"/>
                </a:cubicBezTo>
                <a:lnTo>
                  <a:pt x="11257166" y="4225081"/>
                </a:lnTo>
                <a:close/>
                <a:moveTo>
                  <a:pt x="11021194" y="4029584"/>
                </a:moveTo>
                <a:cubicBezTo>
                  <a:pt x="11029187" y="4015478"/>
                  <a:pt x="11030604" y="3998550"/>
                  <a:pt x="11024938" y="3983341"/>
                </a:cubicBezTo>
                <a:cubicBezTo>
                  <a:pt x="11023824" y="3980406"/>
                  <a:pt x="11022509" y="3977563"/>
                  <a:pt x="11020991" y="3974841"/>
                </a:cubicBezTo>
                <a:lnTo>
                  <a:pt x="11937663" y="3276636"/>
                </a:lnTo>
                <a:lnTo>
                  <a:pt x="11939181" y="3278053"/>
                </a:lnTo>
                <a:lnTo>
                  <a:pt x="11265463" y="4213344"/>
                </a:lnTo>
                <a:close/>
                <a:moveTo>
                  <a:pt x="11925014" y="3257916"/>
                </a:moveTo>
                <a:cubicBezTo>
                  <a:pt x="11926127" y="3260850"/>
                  <a:pt x="11927443" y="3263694"/>
                  <a:pt x="11929062" y="3266416"/>
                </a:cubicBezTo>
                <a:lnTo>
                  <a:pt x="11012390" y="3964621"/>
                </a:lnTo>
                <a:cubicBezTo>
                  <a:pt x="11005104" y="3957325"/>
                  <a:pt x="10995997" y="3952184"/>
                  <a:pt x="10985979" y="3949746"/>
                </a:cubicBezTo>
                <a:lnTo>
                  <a:pt x="11061871" y="3242535"/>
                </a:lnTo>
                <a:lnTo>
                  <a:pt x="11921978" y="3246178"/>
                </a:lnTo>
                <a:cubicBezTo>
                  <a:pt x="11922586" y="3250185"/>
                  <a:pt x="11923597" y="3254122"/>
                  <a:pt x="11925014" y="3257916"/>
                </a:cubicBezTo>
                <a:close/>
                <a:moveTo>
                  <a:pt x="10971813" y="3947823"/>
                </a:moveTo>
                <a:cubicBezTo>
                  <a:pt x="10966653" y="3948015"/>
                  <a:pt x="10961593" y="3948865"/>
                  <a:pt x="10956635" y="3950353"/>
                </a:cubicBezTo>
                <a:lnTo>
                  <a:pt x="10616943" y="3279874"/>
                </a:lnTo>
                <a:cubicBezTo>
                  <a:pt x="10631008" y="3271202"/>
                  <a:pt x="10640419" y="3256671"/>
                  <a:pt x="10642544" y="3240309"/>
                </a:cubicBezTo>
                <a:lnTo>
                  <a:pt x="11047300" y="3242029"/>
                </a:lnTo>
                <a:close/>
                <a:moveTo>
                  <a:pt x="10642645" y="3226041"/>
                </a:moveTo>
                <a:cubicBezTo>
                  <a:pt x="10642139" y="3221893"/>
                  <a:pt x="10641127" y="3217815"/>
                  <a:pt x="10639710" y="3213899"/>
                </a:cubicBezTo>
                <a:cubicBezTo>
                  <a:pt x="10637180" y="3207008"/>
                  <a:pt x="10633234" y="3200684"/>
                  <a:pt x="10628276" y="3195280"/>
                </a:cubicBezTo>
                <a:lnTo>
                  <a:pt x="11096073" y="2629228"/>
                </a:lnTo>
                <a:cubicBezTo>
                  <a:pt x="11101132" y="2632456"/>
                  <a:pt x="11106698" y="2634814"/>
                  <a:pt x="11112567" y="2636210"/>
                </a:cubicBezTo>
                <a:lnTo>
                  <a:pt x="11049121" y="3227863"/>
                </a:lnTo>
                <a:close/>
                <a:moveTo>
                  <a:pt x="10544693" y="2001653"/>
                </a:moveTo>
                <a:cubicBezTo>
                  <a:pt x="10540242" y="2003333"/>
                  <a:pt x="10536093" y="2005539"/>
                  <a:pt x="10532146" y="2008230"/>
                </a:cubicBezTo>
                <a:lnTo>
                  <a:pt x="10492986" y="1965124"/>
                </a:lnTo>
                <a:lnTo>
                  <a:pt x="10881248" y="1205295"/>
                </a:lnTo>
                <a:lnTo>
                  <a:pt x="10576670" y="1999832"/>
                </a:lnTo>
                <a:cubicBezTo>
                  <a:pt x="10566145" y="1997130"/>
                  <a:pt x="10555015" y="1997616"/>
                  <a:pt x="10544693" y="2001249"/>
                </a:cubicBezTo>
                <a:close/>
                <a:moveTo>
                  <a:pt x="10882767" y="1067880"/>
                </a:moveTo>
                <a:lnTo>
                  <a:pt x="9554660" y="881186"/>
                </a:lnTo>
                <a:cubicBezTo>
                  <a:pt x="9554660" y="875347"/>
                  <a:pt x="9553749" y="869549"/>
                  <a:pt x="9552029" y="863984"/>
                </a:cubicBezTo>
                <a:lnTo>
                  <a:pt x="10306798" y="514477"/>
                </a:lnTo>
                <a:lnTo>
                  <a:pt x="10890660" y="1050779"/>
                </a:lnTo>
                <a:cubicBezTo>
                  <a:pt x="10887118" y="1055990"/>
                  <a:pt x="10884386" y="1061768"/>
                  <a:pt x="10882767" y="1067880"/>
                </a:cubicBezTo>
                <a:close/>
                <a:moveTo>
                  <a:pt x="9460756" y="919739"/>
                </a:moveTo>
                <a:lnTo>
                  <a:pt x="8969584" y="1577468"/>
                </a:lnTo>
                <a:cubicBezTo>
                  <a:pt x="8943033" y="1562553"/>
                  <a:pt x="8909407" y="1571974"/>
                  <a:pt x="8894492" y="1598536"/>
                </a:cubicBezTo>
                <a:cubicBezTo>
                  <a:pt x="8888896" y="1608493"/>
                  <a:pt x="8886528" y="1619937"/>
                  <a:pt x="8887723" y="1631301"/>
                </a:cubicBezTo>
                <a:lnTo>
                  <a:pt x="8705582" y="1442887"/>
                </a:lnTo>
                <a:lnTo>
                  <a:pt x="9458530" y="917311"/>
                </a:lnTo>
                <a:close/>
                <a:moveTo>
                  <a:pt x="8877806" y="1642128"/>
                </a:moveTo>
                <a:lnTo>
                  <a:pt x="7914385" y="1995481"/>
                </a:lnTo>
                <a:lnTo>
                  <a:pt x="8693541" y="1451488"/>
                </a:lnTo>
                <a:close/>
                <a:moveTo>
                  <a:pt x="7877451" y="2074813"/>
                </a:moveTo>
                <a:lnTo>
                  <a:pt x="8282207" y="3179393"/>
                </a:lnTo>
                <a:cubicBezTo>
                  <a:pt x="8277613" y="3181771"/>
                  <a:pt x="8273383" y="3184807"/>
                  <a:pt x="8269660" y="3188399"/>
                </a:cubicBezTo>
                <a:lnTo>
                  <a:pt x="7505277" y="2570032"/>
                </a:lnTo>
                <a:lnTo>
                  <a:pt x="7840719" y="2070462"/>
                </a:lnTo>
                <a:cubicBezTo>
                  <a:pt x="7852103" y="2076078"/>
                  <a:pt x="7865065" y="2077616"/>
                  <a:pt x="7877451" y="2074813"/>
                </a:cubicBezTo>
                <a:close/>
                <a:moveTo>
                  <a:pt x="8260957" y="3199530"/>
                </a:moveTo>
                <a:cubicBezTo>
                  <a:pt x="8255645" y="3208252"/>
                  <a:pt x="8252842" y="3218260"/>
                  <a:pt x="8252862" y="3228470"/>
                </a:cubicBezTo>
                <a:lnTo>
                  <a:pt x="7557592" y="3320451"/>
                </a:lnTo>
                <a:lnTo>
                  <a:pt x="7353392" y="3347367"/>
                </a:lnTo>
                <a:lnTo>
                  <a:pt x="6986075" y="3395938"/>
                </a:lnTo>
                <a:lnTo>
                  <a:pt x="6986075" y="3395938"/>
                </a:lnTo>
                <a:cubicBezTo>
                  <a:pt x="6982474" y="3386092"/>
                  <a:pt x="6976119" y="3377481"/>
                  <a:pt x="6967760" y="3371147"/>
                </a:cubicBezTo>
                <a:lnTo>
                  <a:pt x="7497384" y="2581871"/>
                </a:lnTo>
                <a:close/>
                <a:moveTo>
                  <a:pt x="6955314" y="3363355"/>
                </a:moveTo>
                <a:cubicBezTo>
                  <a:pt x="6950427" y="3361331"/>
                  <a:pt x="6945287" y="3360006"/>
                  <a:pt x="6940035" y="3359408"/>
                </a:cubicBezTo>
                <a:lnTo>
                  <a:pt x="6941451" y="3143370"/>
                </a:lnTo>
                <a:lnTo>
                  <a:pt x="6948029" y="2177823"/>
                </a:lnTo>
                <a:cubicBezTo>
                  <a:pt x="6952228" y="2177247"/>
                  <a:pt x="6956367" y="2176255"/>
                  <a:pt x="6960374" y="2174889"/>
                </a:cubicBezTo>
                <a:cubicBezTo>
                  <a:pt x="6967487" y="2172238"/>
                  <a:pt x="6973994" y="2168180"/>
                  <a:pt x="6979499" y="2162949"/>
                </a:cubicBezTo>
                <a:lnTo>
                  <a:pt x="7486152" y="2572663"/>
                </a:lnTo>
                <a:close/>
                <a:moveTo>
                  <a:pt x="6895916" y="2154449"/>
                </a:moveTo>
                <a:lnTo>
                  <a:pt x="6063940" y="2897177"/>
                </a:lnTo>
                <a:cubicBezTo>
                  <a:pt x="6048700" y="2883466"/>
                  <a:pt x="6027127" y="2879297"/>
                  <a:pt x="6007881" y="2886349"/>
                </a:cubicBezTo>
                <a:cubicBezTo>
                  <a:pt x="6001850" y="2888535"/>
                  <a:pt x="5996264" y="2891794"/>
                  <a:pt x="5991387" y="2895963"/>
                </a:cubicBezTo>
                <a:lnTo>
                  <a:pt x="5560220" y="2501224"/>
                </a:lnTo>
                <a:lnTo>
                  <a:pt x="6892476" y="2149086"/>
                </a:lnTo>
                <a:cubicBezTo>
                  <a:pt x="6893528" y="2150927"/>
                  <a:pt x="6894682" y="2152719"/>
                  <a:pt x="6895916" y="2154449"/>
                </a:cubicBezTo>
                <a:close/>
                <a:moveTo>
                  <a:pt x="5981774" y="2906486"/>
                </a:moveTo>
                <a:cubicBezTo>
                  <a:pt x="5979062" y="2910058"/>
                  <a:pt x="5976815" y="2913974"/>
                  <a:pt x="5975095" y="2918123"/>
                </a:cubicBezTo>
                <a:lnTo>
                  <a:pt x="5003680" y="2662216"/>
                </a:lnTo>
                <a:cubicBezTo>
                  <a:pt x="5004287" y="2657510"/>
                  <a:pt x="5004287" y="2652754"/>
                  <a:pt x="5003680" y="2648049"/>
                </a:cubicBezTo>
                <a:lnTo>
                  <a:pt x="5543018" y="2505474"/>
                </a:lnTo>
                <a:close/>
                <a:moveTo>
                  <a:pt x="5000239" y="2634389"/>
                </a:moveTo>
                <a:cubicBezTo>
                  <a:pt x="4990404" y="2610316"/>
                  <a:pt x="4965147" y="2596342"/>
                  <a:pt x="4939526" y="2600794"/>
                </a:cubicBezTo>
                <a:lnTo>
                  <a:pt x="4672690" y="1728139"/>
                </a:lnTo>
                <a:cubicBezTo>
                  <a:pt x="4677264" y="1726034"/>
                  <a:pt x="4681544" y="1723343"/>
                  <a:pt x="4685440" y="1720145"/>
                </a:cubicBezTo>
                <a:lnTo>
                  <a:pt x="5531078" y="2494141"/>
                </a:lnTo>
                <a:close/>
                <a:moveTo>
                  <a:pt x="4659637" y="1732389"/>
                </a:moveTo>
                <a:lnTo>
                  <a:pt x="4927080" y="2605044"/>
                </a:lnTo>
                <a:cubicBezTo>
                  <a:pt x="4900771" y="2616954"/>
                  <a:pt x="4888102" y="2647139"/>
                  <a:pt x="4898039" y="2674257"/>
                </a:cubicBezTo>
                <a:cubicBezTo>
                  <a:pt x="4898039" y="2675573"/>
                  <a:pt x="4899152" y="2676787"/>
                  <a:pt x="4899657" y="2678001"/>
                </a:cubicBezTo>
                <a:lnTo>
                  <a:pt x="3779292" y="3370640"/>
                </a:lnTo>
                <a:cubicBezTo>
                  <a:pt x="3776094" y="3366815"/>
                  <a:pt x="3772421" y="3363416"/>
                  <a:pt x="3768364" y="3360521"/>
                </a:cubicBezTo>
                <a:lnTo>
                  <a:pt x="4630393" y="1729859"/>
                </a:lnTo>
                <a:cubicBezTo>
                  <a:pt x="4639743" y="1733289"/>
                  <a:pt x="4649842" y="1734160"/>
                  <a:pt x="4659637" y="1732389"/>
                </a:cubicBezTo>
                <a:close/>
                <a:moveTo>
                  <a:pt x="3683668" y="3391890"/>
                </a:moveTo>
                <a:lnTo>
                  <a:pt x="2963607" y="3298493"/>
                </a:lnTo>
                <a:cubicBezTo>
                  <a:pt x="2963637" y="3292006"/>
                  <a:pt x="2962514" y="3285561"/>
                  <a:pt x="2960267" y="3279469"/>
                </a:cubicBezTo>
                <a:cubicBezTo>
                  <a:pt x="2953710" y="3261609"/>
                  <a:pt x="2938410" y="3248384"/>
                  <a:pt x="2919792" y="3244458"/>
                </a:cubicBezTo>
                <a:lnTo>
                  <a:pt x="2933047" y="3083769"/>
                </a:lnTo>
                <a:cubicBezTo>
                  <a:pt x="2950978" y="3082889"/>
                  <a:pt x="2967360" y="3073347"/>
                  <a:pt x="2976963" y="3058169"/>
                </a:cubicBezTo>
                <a:lnTo>
                  <a:pt x="3684275" y="3389158"/>
                </a:lnTo>
                <a:cubicBezTo>
                  <a:pt x="3683668" y="3389563"/>
                  <a:pt x="3683466" y="3390474"/>
                  <a:pt x="3683162" y="3391385"/>
                </a:cubicBezTo>
                <a:close/>
                <a:moveTo>
                  <a:pt x="2918577" y="3082049"/>
                </a:moveTo>
                <a:lnTo>
                  <a:pt x="2905322" y="3242738"/>
                </a:lnTo>
                <a:cubicBezTo>
                  <a:pt x="2899726" y="3243061"/>
                  <a:pt x="2894201" y="3244185"/>
                  <a:pt x="2888929" y="3246077"/>
                </a:cubicBezTo>
                <a:cubicBezTo>
                  <a:pt x="2875623" y="3251015"/>
                  <a:pt x="2864745" y="3260921"/>
                  <a:pt x="2858572" y="3273702"/>
                </a:cubicBezTo>
                <a:lnTo>
                  <a:pt x="2699604" y="3220072"/>
                </a:lnTo>
                <a:lnTo>
                  <a:pt x="2891863" y="3067579"/>
                </a:lnTo>
                <a:cubicBezTo>
                  <a:pt x="2899250" y="3074784"/>
                  <a:pt x="2908499" y="3079793"/>
                  <a:pt x="2918577" y="3082049"/>
                </a:cubicBezTo>
                <a:close/>
                <a:moveTo>
                  <a:pt x="2853816" y="3287159"/>
                </a:moveTo>
                <a:cubicBezTo>
                  <a:pt x="2851782" y="3297127"/>
                  <a:pt x="2852552" y="3307458"/>
                  <a:pt x="2856043" y="3317010"/>
                </a:cubicBezTo>
                <a:lnTo>
                  <a:pt x="2857358" y="3320046"/>
                </a:lnTo>
                <a:lnTo>
                  <a:pt x="1690546" y="4019667"/>
                </a:lnTo>
                <a:lnTo>
                  <a:pt x="2686045" y="3230392"/>
                </a:lnTo>
                <a:close/>
                <a:moveTo>
                  <a:pt x="1617994" y="4029584"/>
                </a:moveTo>
                <a:cubicBezTo>
                  <a:pt x="1593111" y="4021276"/>
                  <a:pt x="1565821" y="4031639"/>
                  <a:pt x="1552727" y="4054375"/>
                </a:cubicBezTo>
                <a:lnTo>
                  <a:pt x="1408634" y="3994370"/>
                </a:lnTo>
                <a:lnTo>
                  <a:pt x="2069702" y="3095002"/>
                </a:lnTo>
                <a:close/>
                <a:moveTo>
                  <a:pt x="1547161" y="4067530"/>
                </a:moveTo>
                <a:cubicBezTo>
                  <a:pt x="1544146" y="4078570"/>
                  <a:pt x="1544642" y="4090277"/>
                  <a:pt x="1548578" y="4101024"/>
                </a:cubicBezTo>
                <a:cubicBezTo>
                  <a:pt x="1549974" y="4104778"/>
                  <a:pt x="1551776" y="4108380"/>
                  <a:pt x="1553941" y="4111750"/>
                </a:cubicBezTo>
                <a:lnTo>
                  <a:pt x="947414" y="4621844"/>
                </a:lnTo>
                <a:lnTo>
                  <a:pt x="1399931" y="4006210"/>
                </a:lnTo>
                <a:close/>
                <a:moveTo>
                  <a:pt x="1396288" y="5431458"/>
                </a:moveTo>
                <a:cubicBezTo>
                  <a:pt x="1395793" y="5428524"/>
                  <a:pt x="1395013" y="5425640"/>
                  <a:pt x="1393961" y="5422857"/>
                </a:cubicBezTo>
                <a:cubicBezTo>
                  <a:pt x="1387829" y="5406131"/>
                  <a:pt x="1374007" y="5393391"/>
                  <a:pt x="1356825" y="5388655"/>
                </a:cubicBezTo>
                <a:lnTo>
                  <a:pt x="1453157" y="4887162"/>
                </a:lnTo>
                <a:lnTo>
                  <a:pt x="2416679" y="5264192"/>
                </a:lnTo>
                <a:cubicBezTo>
                  <a:pt x="2416274" y="5268099"/>
                  <a:pt x="2416274" y="5272025"/>
                  <a:pt x="2416679" y="5275931"/>
                </a:cubicBezTo>
                <a:lnTo>
                  <a:pt x="2176861" y="5312460"/>
                </a:lnTo>
                <a:close/>
                <a:moveTo>
                  <a:pt x="2452602" y="5217646"/>
                </a:moveTo>
                <a:cubicBezTo>
                  <a:pt x="2447411" y="5219538"/>
                  <a:pt x="2442533" y="5222199"/>
                  <a:pt x="2438131" y="5225539"/>
                </a:cubicBezTo>
                <a:lnTo>
                  <a:pt x="1638737" y="4122577"/>
                </a:lnTo>
                <a:cubicBezTo>
                  <a:pt x="1644424" y="4117265"/>
                  <a:pt x="1648877" y="4110768"/>
                  <a:pt x="1651791" y="4103554"/>
                </a:cubicBezTo>
                <a:lnTo>
                  <a:pt x="2659735" y="4376764"/>
                </a:lnTo>
                <a:lnTo>
                  <a:pt x="2472435" y="5214610"/>
                </a:lnTo>
                <a:cubicBezTo>
                  <a:pt x="2465695" y="5214347"/>
                  <a:pt x="2458956" y="5215379"/>
                  <a:pt x="2452602" y="5217646"/>
                </a:cubicBezTo>
                <a:close/>
                <a:moveTo>
                  <a:pt x="2902893" y="3353236"/>
                </a:moveTo>
                <a:cubicBezTo>
                  <a:pt x="2904643" y="3353337"/>
                  <a:pt x="2906404" y="3353337"/>
                  <a:pt x="2908155" y="3353236"/>
                </a:cubicBezTo>
                <a:lnTo>
                  <a:pt x="2957940" y="3724296"/>
                </a:lnTo>
                <a:lnTo>
                  <a:pt x="3052046" y="4425031"/>
                </a:lnTo>
                <a:cubicBezTo>
                  <a:pt x="3050366" y="4425426"/>
                  <a:pt x="3048706" y="4425942"/>
                  <a:pt x="3047088" y="4426549"/>
                </a:cubicBezTo>
                <a:cubicBezTo>
                  <a:pt x="3032304" y="4431963"/>
                  <a:pt x="3020546" y="4443458"/>
                  <a:pt x="3014808" y="4458120"/>
                </a:cubicBezTo>
                <a:lnTo>
                  <a:pt x="2676331" y="4366240"/>
                </a:lnTo>
                <a:close/>
                <a:moveTo>
                  <a:pt x="3117920" y="4459638"/>
                </a:moveTo>
                <a:cubicBezTo>
                  <a:pt x="3114692" y="4450662"/>
                  <a:pt x="3109147" y="4442699"/>
                  <a:pt x="3101831" y="4436567"/>
                </a:cubicBezTo>
                <a:lnTo>
                  <a:pt x="3532188" y="3746761"/>
                </a:lnTo>
                <a:lnTo>
                  <a:pt x="4403932" y="4361079"/>
                </a:lnTo>
                <a:cubicBezTo>
                  <a:pt x="4401008" y="4367454"/>
                  <a:pt x="4399328" y="4374315"/>
                  <a:pt x="4398974" y="4381317"/>
                </a:cubicBezTo>
                <a:lnTo>
                  <a:pt x="3120450" y="4468542"/>
                </a:lnTo>
                <a:cubicBezTo>
                  <a:pt x="3119903" y="4465396"/>
                  <a:pt x="3119053" y="4462319"/>
                  <a:pt x="3117920" y="4459334"/>
                </a:cubicBezTo>
                <a:close/>
                <a:moveTo>
                  <a:pt x="4506032" y="4365127"/>
                </a:moveTo>
                <a:cubicBezTo>
                  <a:pt x="4503553" y="4358408"/>
                  <a:pt x="4499809" y="4352225"/>
                  <a:pt x="4495002" y="4346913"/>
                </a:cubicBezTo>
                <a:lnTo>
                  <a:pt x="5045674" y="3735933"/>
                </a:lnTo>
                <a:cubicBezTo>
                  <a:pt x="5054771" y="3742298"/>
                  <a:pt x="5065547" y="3745819"/>
                  <a:pt x="5076638" y="3746052"/>
                </a:cubicBezTo>
                <a:lnTo>
                  <a:pt x="5186326" y="4644207"/>
                </a:lnTo>
                <a:lnTo>
                  <a:pt x="5180964" y="4645826"/>
                </a:lnTo>
                <a:cubicBezTo>
                  <a:pt x="5168851" y="4650289"/>
                  <a:pt x="5158691" y="4658839"/>
                  <a:pt x="5152226" y="4670010"/>
                </a:cubicBezTo>
                <a:lnTo>
                  <a:pt x="4507853" y="4398318"/>
                </a:lnTo>
                <a:cubicBezTo>
                  <a:pt x="4510737" y="4387338"/>
                  <a:pt x="4510100" y="4375732"/>
                  <a:pt x="4506032" y="4365127"/>
                </a:cubicBezTo>
                <a:close/>
                <a:moveTo>
                  <a:pt x="5251897" y="4678308"/>
                </a:moveTo>
                <a:cubicBezTo>
                  <a:pt x="5249944" y="4672935"/>
                  <a:pt x="5247141" y="4667915"/>
                  <a:pt x="5243600" y="4663433"/>
                </a:cubicBezTo>
                <a:lnTo>
                  <a:pt x="5609196" y="4294295"/>
                </a:lnTo>
                <a:lnTo>
                  <a:pt x="6330775" y="5098850"/>
                </a:lnTo>
                <a:cubicBezTo>
                  <a:pt x="6328073" y="5101946"/>
                  <a:pt x="6325726" y="5105336"/>
                  <a:pt x="6323793" y="5108969"/>
                </a:cubicBezTo>
                <a:lnTo>
                  <a:pt x="5253819" y="4709170"/>
                </a:lnTo>
                <a:cubicBezTo>
                  <a:pt x="5256238" y="4698747"/>
                  <a:pt x="5255570" y="4687850"/>
                  <a:pt x="5251897" y="4677802"/>
                </a:cubicBezTo>
                <a:close/>
                <a:moveTo>
                  <a:pt x="5619214" y="4284176"/>
                </a:moveTo>
                <a:lnTo>
                  <a:pt x="6203479" y="3694244"/>
                </a:lnTo>
                <a:cubicBezTo>
                  <a:pt x="6212536" y="3701134"/>
                  <a:pt x="6223474" y="3705091"/>
                  <a:pt x="6234848" y="3705577"/>
                </a:cubicBezTo>
                <a:lnTo>
                  <a:pt x="6360525" y="5080534"/>
                </a:lnTo>
                <a:cubicBezTo>
                  <a:pt x="6358147" y="5081020"/>
                  <a:pt x="6355810" y="5081698"/>
                  <a:pt x="6353543" y="5082558"/>
                </a:cubicBezTo>
                <a:cubicBezTo>
                  <a:pt x="6349202" y="5084126"/>
                  <a:pt x="6345084" y="5086272"/>
                  <a:pt x="6341299" y="5088933"/>
                </a:cubicBezTo>
                <a:close/>
                <a:moveTo>
                  <a:pt x="6669860" y="4247343"/>
                </a:moveTo>
                <a:lnTo>
                  <a:pt x="6725817" y="4322932"/>
                </a:lnTo>
                <a:cubicBezTo>
                  <a:pt x="6703849" y="4344110"/>
                  <a:pt x="6703202" y="4379082"/>
                  <a:pt x="6724380" y="4401049"/>
                </a:cubicBezTo>
                <a:cubicBezTo>
                  <a:pt x="6727001" y="4403771"/>
                  <a:pt x="6729885" y="4406210"/>
                  <a:pt x="6733002" y="4408335"/>
                </a:cubicBezTo>
                <a:lnTo>
                  <a:pt x="6408083" y="5049267"/>
                </a:lnTo>
                <a:close/>
                <a:moveTo>
                  <a:pt x="6781168" y="4310080"/>
                </a:moveTo>
                <a:lnTo>
                  <a:pt x="6931838" y="3470211"/>
                </a:lnTo>
                <a:cubicBezTo>
                  <a:pt x="6939235" y="3470545"/>
                  <a:pt x="6946632" y="3469412"/>
                  <a:pt x="6953594" y="3466871"/>
                </a:cubicBezTo>
                <a:cubicBezTo>
                  <a:pt x="6969724" y="3460972"/>
                  <a:pt x="6982149" y="3447868"/>
                  <a:pt x="6987189" y="3431455"/>
                </a:cubicBezTo>
                <a:lnTo>
                  <a:pt x="8552685" y="3821742"/>
                </a:lnTo>
                <a:cubicBezTo>
                  <a:pt x="8551471" y="3828764"/>
                  <a:pt x="8551683" y="3835948"/>
                  <a:pt x="8553292" y="3842890"/>
                </a:cubicBezTo>
                <a:lnTo>
                  <a:pt x="6814965" y="4340336"/>
                </a:lnTo>
                <a:cubicBezTo>
                  <a:pt x="6808610" y="4325573"/>
                  <a:pt x="6796114" y="4314330"/>
                  <a:pt x="6780763" y="4309575"/>
                </a:cubicBezTo>
                <a:close/>
                <a:moveTo>
                  <a:pt x="8632928" y="3781873"/>
                </a:moveTo>
                <a:lnTo>
                  <a:pt x="8780158" y="3277243"/>
                </a:lnTo>
                <a:lnTo>
                  <a:pt x="8990530" y="3295154"/>
                </a:lnTo>
                <a:cubicBezTo>
                  <a:pt x="8991178" y="3298594"/>
                  <a:pt x="8992099" y="3301974"/>
                  <a:pt x="8993263" y="3305273"/>
                </a:cubicBezTo>
                <a:cubicBezTo>
                  <a:pt x="8996065" y="3312902"/>
                  <a:pt x="9000528" y="3319814"/>
                  <a:pt x="9006316" y="3325510"/>
                </a:cubicBezTo>
                <a:lnTo>
                  <a:pt x="8637785" y="3784099"/>
                </a:lnTo>
                <a:cubicBezTo>
                  <a:pt x="8636025" y="3783067"/>
                  <a:pt x="8634203" y="3782147"/>
                  <a:pt x="8632321" y="3781367"/>
                </a:cubicBezTo>
                <a:close/>
                <a:moveTo>
                  <a:pt x="9081601" y="3328243"/>
                </a:moveTo>
                <a:cubicBezTo>
                  <a:pt x="9087976" y="3322697"/>
                  <a:pt x="9092934" y="3315776"/>
                  <a:pt x="9096273" y="3308005"/>
                </a:cubicBezTo>
                <a:lnTo>
                  <a:pt x="9764121" y="3485794"/>
                </a:lnTo>
                <a:cubicBezTo>
                  <a:pt x="9762906" y="3494628"/>
                  <a:pt x="9763919" y="3503633"/>
                  <a:pt x="9766954" y="3512002"/>
                </a:cubicBezTo>
                <a:cubicBezTo>
                  <a:pt x="9768574" y="3516242"/>
                  <a:pt x="9770597" y="3520279"/>
                  <a:pt x="9773127" y="3524043"/>
                </a:cubicBezTo>
                <a:lnTo>
                  <a:pt x="9421596" y="3835706"/>
                </a:lnTo>
                <a:close/>
                <a:moveTo>
                  <a:pt x="9782943" y="3534365"/>
                </a:moveTo>
                <a:cubicBezTo>
                  <a:pt x="9794376" y="3544281"/>
                  <a:pt x="9809353" y="3549108"/>
                  <a:pt x="9824430" y="3547721"/>
                </a:cubicBezTo>
                <a:lnTo>
                  <a:pt x="10123848" y="4868948"/>
                </a:lnTo>
                <a:lnTo>
                  <a:pt x="10122938" y="4868948"/>
                </a:lnTo>
                <a:cubicBezTo>
                  <a:pt x="10121116" y="4869656"/>
                  <a:pt x="10119295" y="4870466"/>
                  <a:pt x="10117473" y="4871377"/>
                </a:cubicBezTo>
                <a:lnTo>
                  <a:pt x="9429691" y="3847343"/>
                </a:lnTo>
                <a:close/>
                <a:moveTo>
                  <a:pt x="11902449" y="4648457"/>
                </a:moveTo>
                <a:cubicBezTo>
                  <a:pt x="11897491" y="4648872"/>
                  <a:pt x="11892533" y="4649924"/>
                  <a:pt x="11887877" y="4651594"/>
                </a:cubicBezTo>
                <a:cubicBezTo>
                  <a:pt x="11880187" y="4654467"/>
                  <a:pt x="11873307" y="4659031"/>
                  <a:pt x="11867640" y="4664951"/>
                </a:cubicBezTo>
                <a:lnTo>
                  <a:pt x="11276999" y="4221743"/>
                </a:lnTo>
                <a:lnTo>
                  <a:pt x="11950919" y="3287159"/>
                </a:lnTo>
                <a:cubicBezTo>
                  <a:pt x="11956079" y="3289932"/>
                  <a:pt x="11961645" y="3291875"/>
                  <a:pt x="11967412" y="3292927"/>
                </a:cubicBezTo>
                <a:close/>
                <a:moveTo>
                  <a:pt x="11929163" y="3211571"/>
                </a:moveTo>
                <a:cubicBezTo>
                  <a:pt x="11925521" y="3217805"/>
                  <a:pt x="11923192" y="3224675"/>
                  <a:pt x="11922181" y="3231809"/>
                </a:cubicBezTo>
                <a:lnTo>
                  <a:pt x="11063389" y="3228167"/>
                </a:lnTo>
                <a:lnTo>
                  <a:pt x="11126733" y="2638032"/>
                </a:lnTo>
                <a:cubicBezTo>
                  <a:pt x="11132804" y="2637900"/>
                  <a:pt x="11138877" y="2636777"/>
                  <a:pt x="11144543" y="2634692"/>
                </a:cubicBezTo>
                <a:cubicBezTo>
                  <a:pt x="11152132" y="2632001"/>
                  <a:pt x="11159115" y="2627609"/>
                  <a:pt x="11164781" y="2621841"/>
                </a:cubicBezTo>
                <a:close/>
                <a:moveTo>
                  <a:pt x="10917272" y="1031047"/>
                </a:moveTo>
                <a:lnTo>
                  <a:pt x="10917272" y="1031047"/>
                </a:lnTo>
                <a:cubicBezTo>
                  <a:pt x="10911301" y="1033344"/>
                  <a:pt x="10905737" y="1036582"/>
                  <a:pt x="10900779" y="1040660"/>
                </a:cubicBezTo>
                <a:lnTo>
                  <a:pt x="10321268" y="508405"/>
                </a:lnTo>
                <a:lnTo>
                  <a:pt x="10717727" y="324848"/>
                </a:lnTo>
                <a:cubicBezTo>
                  <a:pt x="10728757" y="342314"/>
                  <a:pt x="10748590" y="352159"/>
                  <a:pt x="10769131" y="350348"/>
                </a:cubicBezTo>
                <a:close/>
                <a:moveTo>
                  <a:pt x="10709227" y="289027"/>
                </a:moveTo>
                <a:cubicBezTo>
                  <a:pt x="10708317" y="296748"/>
                  <a:pt x="10709024" y="304580"/>
                  <a:pt x="10711353" y="311997"/>
                </a:cubicBezTo>
                <a:lnTo>
                  <a:pt x="10309530" y="498185"/>
                </a:lnTo>
                <a:lnTo>
                  <a:pt x="9863692" y="88673"/>
                </a:lnTo>
                <a:cubicBezTo>
                  <a:pt x="9866221" y="85091"/>
                  <a:pt x="9868245" y="81215"/>
                  <a:pt x="9869864" y="77137"/>
                </a:cubicBezTo>
                <a:close/>
                <a:moveTo>
                  <a:pt x="9775354" y="91304"/>
                </a:moveTo>
                <a:cubicBezTo>
                  <a:pt x="9780413" y="97648"/>
                  <a:pt x="9786787" y="102799"/>
                  <a:pt x="9794073" y="106381"/>
                </a:cubicBezTo>
                <a:lnTo>
                  <a:pt x="9541101" y="845062"/>
                </a:lnTo>
                <a:cubicBezTo>
                  <a:pt x="9521165" y="822021"/>
                  <a:pt x="9486357" y="819491"/>
                  <a:pt x="9463286" y="839405"/>
                </a:cubicBezTo>
                <a:cubicBezTo>
                  <a:pt x="9451649" y="849453"/>
                  <a:pt x="9444768" y="863903"/>
                  <a:pt x="9444262" y="879264"/>
                </a:cubicBezTo>
                <a:lnTo>
                  <a:pt x="8293641" y="985411"/>
                </a:lnTo>
                <a:close/>
                <a:moveTo>
                  <a:pt x="9445881" y="892722"/>
                </a:moveTo>
                <a:cubicBezTo>
                  <a:pt x="9446388" y="895069"/>
                  <a:pt x="9446994" y="897366"/>
                  <a:pt x="9447905" y="899602"/>
                </a:cubicBezTo>
                <a:cubicBezTo>
                  <a:pt x="9448715" y="901829"/>
                  <a:pt x="9449727" y="903954"/>
                  <a:pt x="9450738" y="906079"/>
                </a:cubicBezTo>
                <a:lnTo>
                  <a:pt x="8695868" y="1432869"/>
                </a:lnTo>
                <a:lnTo>
                  <a:pt x="8279171" y="1001196"/>
                </a:lnTo>
                <a:close/>
                <a:moveTo>
                  <a:pt x="8683826" y="1440762"/>
                </a:moveTo>
                <a:lnTo>
                  <a:pt x="7906188" y="1983439"/>
                </a:lnTo>
                <a:cubicBezTo>
                  <a:pt x="7902080" y="1978896"/>
                  <a:pt x="7897223" y="1975091"/>
                  <a:pt x="7891819" y="1972207"/>
                </a:cubicBezTo>
                <a:lnTo>
                  <a:pt x="8266219" y="1008077"/>
                </a:lnTo>
                <a:close/>
                <a:moveTo>
                  <a:pt x="7811678" y="2033730"/>
                </a:moveTo>
                <a:cubicBezTo>
                  <a:pt x="7811678" y="2035653"/>
                  <a:pt x="7812791" y="2037676"/>
                  <a:pt x="7813499" y="2039599"/>
                </a:cubicBezTo>
                <a:cubicBezTo>
                  <a:pt x="7816636" y="2048301"/>
                  <a:pt x="7821928" y="2056063"/>
                  <a:pt x="7828880" y="2062164"/>
                </a:cubicBezTo>
                <a:lnTo>
                  <a:pt x="7494146" y="2560723"/>
                </a:lnTo>
                <a:lnTo>
                  <a:pt x="6988201" y="2151717"/>
                </a:lnTo>
                <a:cubicBezTo>
                  <a:pt x="6993311" y="2143318"/>
                  <a:pt x="6996104" y="2133715"/>
                  <a:pt x="6996296" y="2123890"/>
                </a:cubicBezTo>
                <a:close/>
                <a:moveTo>
                  <a:pt x="6858476" y="2142711"/>
                </a:moveTo>
                <a:lnTo>
                  <a:pt x="5547470" y="2489790"/>
                </a:lnTo>
                <a:lnTo>
                  <a:pt x="4695053" y="1709621"/>
                </a:lnTo>
                <a:cubicBezTo>
                  <a:pt x="4697998" y="1705412"/>
                  <a:pt x="4700346" y="1700808"/>
                  <a:pt x="4702035" y="1695961"/>
                </a:cubicBezTo>
                <a:close/>
                <a:moveTo>
                  <a:pt x="2875370" y="3035199"/>
                </a:moveTo>
                <a:cubicBezTo>
                  <a:pt x="2876381" y="3042748"/>
                  <a:pt x="2878931" y="3050013"/>
                  <a:pt x="2882858" y="3056550"/>
                </a:cubicBezTo>
                <a:lnTo>
                  <a:pt x="2683313" y="3214607"/>
                </a:lnTo>
                <a:lnTo>
                  <a:pt x="2163909" y="3039550"/>
                </a:lnTo>
                <a:cubicBezTo>
                  <a:pt x="2163909" y="3038336"/>
                  <a:pt x="2164415" y="3037121"/>
                  <a:pt x="2164516" y="3035907"/>
                </a:cubicBezTo>
                <a:close/>
                <a:moveTo>
                  <a:pt x="2068791" y="3065556"/>
                </a:moveTo>
                <a:cubicBezTo>
                  <a:pt x="2069682" y="3066588"/>
                  <a:pt x="2070633" y="3067559"/>
                  <a:pt x="2071624" y="3068490"/>
                </a:cubicBezTo>
                <a:lnTo>
                  <a:pt x="1395175" y="3988805"/>
                </a:lnTo>
                <a:lnTo>
                  <a:pt x="1020776" y="3832973"/>
                </a:lnTo>
                <a:cubicBezTo>
                  <a:pt x="1023791" y="3821934"/>
                  <a:pt x="1023295" y="3810226"/>
                  <a:pt x="1019359" y="3799480"/>
                </a:cubicBezTo>
                <a:cubicBezTo>
                  <a:pt x="1018580" y="3797314"/>
                  <a:pt x="1017629" y="3795220"/>
                  <a:pt x="1016526" y="3793206"/>
                </a:cubicBezTo>
                <a:close/>
                <a:moveTo>
                  <a:pt x="970687" y="3873652"/>
                </a:moveTo>
                <a:cubicBezTo>
                  <a:pt x="989215" y="3872478"/>
                  <a:pt x="1005951" y="3862157"/>
                  <a:pt x="1015311" y="3846128"/>
                </a:cubicBezTo>
                <a:lnTo>
                  <a:pt x="1386473" y="4000846"/>
                </a:lnTo>
                <a:lnTo>
                  <a:pt x="935878" y="4614052"/>
                </a:lnTo>
                <a:cubicBezTo>
                  <a:pt x="930495" y="4610349"/>
                  <a:pt x="924494" y="4607607"/>
                  <a:pt x="918170" y="4605957"/>
                </a:cubicBezTo>
                <a:close/>
                <a:moveTo>
                  <a:pt x="852397" y="4678814"/>
                </a:moveTo>
                <a:lnTo>
                  <a:pt x="852397" y="4678814"/>
                </a:lnTo>
                <a:cubicBezTo>
                  <a:pt x="854664" y="4685219"/>
                  <a:pt x="858094" y="4691158"/>
                  <a:pt x="862516" y="4696319"/>
                </a:cubicBezTo>
                <a:lnTo>
                  <a:pt x="524038" y="5082963"/>
                </a:lnTo>
                <a:lnTo>
                  <a:pt x="107949" y="4904061"/>
                </a:lnTo>
                <a:cubicBezTo>
                  <a:pt x="109527" y="4898535"/>
                  <a:pt x="110246" y="4892798"/>
                  <a:pt x="110074" y="4887061"/>
                </a:cubicBezTo>
                <a:lnTo>
                  <a:pt x="853915" y="4685694"/>
                </a:lnTo>
                <a:close/>
                <a:moveTo>
                  <a:pt x="102586" y="4917114"/>
                </a:moveTo>
                <a:lnTo>
                  <a:pt x="514527" y="5093689"/>
                </a:lnTo>
                <a:lnTo>
                  <a:pt x="331577" y="5302645"/>
                </a:lnTo>
                <a:cubicBezTo>
                  <a:pt x="316945" y="5292768"/>
                  <a:pt x="298468" y="5290512"/>
                  <a:pt x="281893" y="5296573"/>
                </a:cubicBezTo>
                <a:lnTo>
                  <a:pt x="91050" y="4930066"/>
                </a:lnTo>
                <a:cubicBezTo>
                  <a:pt x="95594" y="4926302"/>
                  <a:pt x="99489" y="4921829"/>
                  <a:pt x="102586" y="4916811"/>
                </a:cubicBezTo>
                <a:close/>
                <a:moveTo>
                  <a:pt x="356166" y="5346662"/>
                </a:moveTo>
                <a:cubicBezTo>
                  <a:pt x="355882" y="5340924"/>
                  <a:pt x="354759" y="5335268"/>
                  <a:pt x="352826" y="5329865"/>
                </a:cubicBezTo>
                <a:cubicBezTo>
                  <a:pt x="350550" y="5323459"/>
                  <a:pt x="347119" y="5317529"/>
                  <a:pt x="342708" y="5312358"/>
                </a:cubicBezTo>
                <a:lnTo>
                  <a:pt x="528693" y="5099861"/>
                </a:lnTo>
                <a:lnTo>
                  <a:pt x="1289433" y="5426803"/>
                </a:lnTo>
                <a:cubicBezTo>
                  <a:pt x="1289433" y="5427816"/>
                  <a:pt x="1288826" y="5428928"/>
                  <a:pt x="1288623" y="5429940"/>
                </a:cubicBezTo>
                <a:close/>
                <a:moveTo>
                  <a:pt x="2498035" y="5221187"/>
                </a:moveTo>
                <a:cubicBezTo>
                  <a:pt x="2494312" y="5219164"/>
                  <a:pt x="2490375" y="5217565"/>
                  <a:pt x="2486297" y="5216431"/>
                </a:cubicBezTo>
                <a:lnTo>
                  <a:pt x="2673194" y="4380407"/>
                </a:lnTo>
                <a:lnTo>
                  <a:pt x="3011267" y="4471477"/>
                </a:lnTo>
                <a:cubicBezTo>
                  <a:pt x="3010244" y="4480119"/>
                  <a:pt x="3011246" y="4488892"/>
                  <a:pt x="3014201" y="4497078"/>
                </a:cubicBezTo>
                <a:cubicBezTo>
                  <a:pt x="3017166" y="4505082"/>
                  <a:pt x="3021952" y="4512287"/>
                  <a:pt x="3028165" y="4518125"/>
                </a:cubicBezTo>
                <a:close/>
                <a:moveTo>
                  <a:pt x="3327786" y="4961637"/>
                </a:moveTo>
                <a:lnTo>
                  <a:pt x="3097783" y="4523690"/>
                </a:lnTo>
                <a:cubicBezTo>
                  <a:pt x="3111090" y="4514250"/>
                  <a:pt x="3119589" y="4499466"/>
                  <a:pt x="3121057" y="4483215"/>
                </a:cubicBezTo>
                <a:lnTo>
                  <a:pt x="4400289" y="4395484"/>
                </a:lnTo>
                <a:cubicBezTo>
                  <a:pt x="4400775" y="4397892"/>
                  <a:pt x="4401453" y="4400260"/>
                  <a:pt x="4402313" y="4402567"/>
                </a:cubicBezTo>
                <a:close/>
                <a:moveTo>
                  <a:pt x="8607833" y="3885491"/>
                </a:moveTo>
                <a:cubicBezTo>
                  <a:pt x="8638342" y="3884793"/>
                  <a:pt x="8662495" y="3859495"/>
                  <a:pt x="8661797" y="3828987"/>
                </a:cubicBezTo>
                <a:cubicBezTo>
                  <a:pt x="8661656" y="3822916"/>
                  <a:pt x="8660523" y="3816915"/>
                  <a:pt x="8658428" y="3811218"/>
                </a:cubicBezTo>
                <a:cubicBezTo>
                  <a:pt x="8656121" y="3804864"/>
                  <a:pt x="8652690" y="3798964"/>
                  <a:pt x="8648309" y="3793813"/>
                </a:cubicBezTo>
                <a:lnTo>
                  <a:pt x="9017446" y="3334617"/>
                </a:lnTo>
                <a:lnTo>
                  <a:pt x="9018560" y="3335224"/>
                </a:lnTo>
                <a:lnTo>
                  <a:pt x="8530930" y="4592702"/>
                </a:lnTo>
                <a:lnTo>
                  <a:pt x="8530930" y="4592702"/>
                </a:lnTo>
                <a:close/>
                <a:moveTo>
                  <a:pt x="8572923" y="4648457"/>
                </a:moveTo>
                <a:cubicBezTo>
                  <a:pt x="8573206" y="4641222"/>
                  <a:pt x="8572073" y="4634007"/>
                  <a:pt x="8569584" y="4627207"/>
                </a:cubicBezTo>
                <a:cubicBezTo>
                  <a:pt x="8567995" y="4622998"/>
                  <a:pt x="8565921" y="4618991"/>
                  <a:pt x="8563411" y="4615266"/>
                </a:cubicBezTo>
                <a:lnTo>
                  <a:pt x="9418965" y="3856348"/>
                </a:lnTo>
                <a:lnTo>
                  <a:pt x="10105230" y="4878966"/>
                </a:lnTo>
                <a:cubicBezTo>
                  <a:pt x="10097033" y="4886130"/>
                  <a:pt x="10091164" y="4895520"/>
                  <a:pt x="10088331" y="4905983"/>
                </a:cubicBezTo>
                <a:close/>
                <a:moveTo>
                  <a:pt x="10152283" y="4975096"/>
                </a:moveTo>
                <a:cubicBezTo>
                  <a:pt x="10155115" y="4974519"/>
                  <a:pt x="10157848" y="4973739"/>
                  <a:pt x="10160580" y="4972768"/>
                </a:cubicBezTo>
                <a:cubicBezTo>
                  <a:pt x="10170091" y="4969358"/>
                  <a:pt x="10178389" y="4963367"/>
                  <a:pt x="10184663" y="4955465"/>
                </a:cubicBezTo>
                <a:lnTo>
                  <a:pt x="10805762" y="5317722"/>
                </a:lnTo>
                <a:lnTo>
                  <a:pt x="10222508" y="5647395"/>
                </a:lnTo>
                <a:cubicBezTo>
                  <a:pt x="10212490" y="5633573"/>
                  <a:pt x="10196704" y="5625174"/>
                  <a:pt x="10179604" y="5624628"/>
                </a:cubicBezTo>
                <a:close/>
                <a:moveTo>
                  <a:pt x="10232627" y="5686556"/>
                </a:moveTo>
                <a:cubicBezTo>
                  <a:pt x="10233740" y="5677844"/>
                  <a:pt x="10232728" y="5668989"/>
                  <a:pt x="10229692" y="5660752"/>
                </a:cubicBezTo>
                <a:cubicBezTo>
                  <a:pt x="10229692" y="5660449"/>
                  <a:pt x="10229692" y="5660145"/>
                  <a:pt x="10229692" y="5659842"/>
                </a:cubicBezTo>
                <a:lnTo>
                  <a:pt x="10820434" y="5325918"/>
                </a:lnTo>
                <a:lnTo>
                  <a:pt x="12047352" y="6041527"/>
                </a:lnTo>
                <a:lnTo>
                  <a:pt x="12045833" y="6045372"/>
                </a:lnTo>
                <a:close/>
              </a:path>
            </a:pathLst>
          </a:custGeom>
          <a:solidFill>
            <a:srgbClr val="18305C">
              <a:alpha val="8000"/>
            </a:srgbClr>
          </a:solidFill>
          <a:ln w="6350" cap="flat">
            <a:noFill/>
            <a:prstDash val="solid"/>
            <a:miter/>
          </a:ln>
        </p:spPr>
        <p:txBody>
          <a:bodyPr rtlCol="0" anchor="ctr"/>
          <a:lstStyle/>
          <a:p>
            <a:endParaRPr lang="en-US" dirty="0"/>
          </a:p>
        </p:txBody>
      </p:sp>
      <p:grpSp>
        <p:nvGrpSpPr>
          <p:cNvPr id="7" name="Group 6">
            <a:extLst>
              <a:ext uri="{FF2B5EF4-FFF2-40B4-BE49-F238E27FC236}">
                <a16:creationId xmlns:a16="http://schemas.microsoft.com/office/drawing/2014/main" id="{B3BD791D-3D86-6B42-80EB-F03374D34506}"/>
              </a:ext>
            </a:extLst>
          </p:cNvPr>
          <p:cNvGrpSpPr/>
          <p:nvPr userDrawn="1"/>
        </p:nvGrpSpPr>
        <p:grpSpPr>
          <a:xfrm>
            <a:off x="9887099" y="670945"/>
            <a:ext cx="2145252" cy="619220"/>
            <a:chOff x="5094409" y="808634"/>
            <a:chExt cx="2145252" cy="619220"/>
          </a:xfrm>
        </p:grpSpPr>
        <p:sp>
          <p:nvSpPr>
            <p:cNvPr id="91" name="Hexagon 90">
              <a:extLst>
                <a:ext uri="{FF2B5EF4-FFF2-40B4-BE49-F238E27FC236}">
                  <a16:creationId xmlns:a16="http://schemas.microsoft.com/office/drawing/2014/main" id="{A1410FED-E529-2DDB-5664-E246C1AF1951}"/>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870A9AC2-194C-1476-73FF-E667D9611B11}"/>
                </a:ext>
              </a:extLst>
            </p:cNvPr>
            <p:cNvCxnSpPr>
              <a:cxnSpLocks/>
              <a:stCxn id="91" idx="0"/>
            </p:cNvCxnSpPr>
            <p:nvPr userDrawn="1"/>
          </p:nvCxnSpPr>
          <p:spPr>
            <a:xfrm>
              <a:off x="6940062" y="1112852"/>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C34597CB-767D-A0E7-E946-95A90560FF55}"/>
                </a:ext>
              </a:extLst>
            </p:cNvPr>
            <p:cNvSpPr/>
            <p:nvPr userDrawn="1"/>
          </p:nvSpPr>
          <p:spPr>
            <a:xfrm>
              <a:off x="7148723"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732F0A67-1BB5-02E6-1DFD-2BA52A2F9597}"/>
                </a:ext>
              </a:extLst>
            </p:cNvPr>
            <p:cNvGrpSpPr/>
            <p:nvPr userDrawn="1"/>
          </p:nvGrpSpPr>
          <p:grpSpPr>
            <a:xfrm>
              <a:off x="6766147" y="808634"/>
              <a:ext cx="205760" cy="608435"/>
              <a:chOff x="6766147" y="808634"/>
              <a:chExt cx="205760" cy="608435"/>
            </a:xfrm>
          </p:grpSpPr>
          <p:sp>
            <p:nvSpPr>
              <p:cNvPr id="99" name="Oval 98">
                <a:extLst>
                  <a:ext uri="{FF2B5EF4-FFF2-40B4-BE49-F238E27FC236}">
                    <a16:creationId xmlns:a16="http://schemas.microsoft.com/office/drawing/2014/main" id="{9DE5BE0E-26B5-CFE0-AD38-7CE649A4533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767BBD17-EE5A-DF57-2D64-75412690AF5C}"/>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0AB7A8EF-D879-192C-8F5D-9580BFF8EF3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A31A353F-DAF8-C337-1087-D9E86837324B}"/>
                </a:ext>
              </a:extLst>
            </p:cNvPr>
            <p:cNvGrpSpPr/>
            <p:nvPr userDrawn="1"/>
          </p:nvGrpSpPr>
          <p:grpSpPr>
            <a:xfrm flipH="1">
              <a:off x="5094409" y="819419"/>
              <a:ext cx="205760" cy="608435"/>
              <a:chOff x="6766147" y="808634"/>
              <a:chExt cx="205760" cy="608435"/>
            </a:xfrm>
          </p:grpSpPr>
          <p:sp>
            <p:nvSpPr>
              <p:cNvPr id="96" name="Oval 95">
                <a:extLst>
                  <a:ext uri="{FF2B5EF4-FFF2-40B4-BE49-F238E27FC236}">
                    <a16:creationId xmlns:a16="http://schemas.microsoft.com/office/drawing/2014/main" id="{D40C15E6-5795-17FA-6C48-63D9ED9F977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2CA8E2E3-E40C-B517-1229-61233531928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0D50204-5FA9-4AEC-BDDE-A67EB88C8A6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80" name="Hexagon 79">
            <a:extLst>
              <a:ext uri="{FF2B5EF4-FFF2-40B4-BE49-F238E27FC236}">
                <a16:creationId xmlns:a16="http://schemas.microsoft.com/office/drawing/2014/main" id="{4B65118B-36F8-7A2D-ACAD-511440D337CF}"/>
              </a:ext>
            </a:extLst>
          </p:cNvPr>
          <p:cNvSpPr/>
          <p:nvPr userDrawn="1"/>
        </p:nvSpPr>
        <p:spPr>
          <a:xfrm>
            <a:off x="9915675" y="1532928"/>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68DC44C9-A474-5478-E9C9-3533FD03F60B}"/>
              </a:ext>
            </a:extLst>
          </p:cNvPr>
          <p:cNvCxnSpPr>
            <a:cxnSpLocks/>
            <a:stCxn id="80" idx="0"/>
          </p:cNvCxnSpPr>
          <p:nvPr userDrawn="1"/>
        </p:nvCxnSpPr>
        <p:spPr>
          <a:xfrm>
            <a:off x="11732752" y="1791677"/>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4DC72F5D-E001-139C-88B1-FF31DF6543F5}"/>
              </a:ext>
            </a:extLst>
          </p:cNvPr>
          <p:cNvSpPr/>
          <p:nvPr userDrawn="1"/>
        </p:nvSpPr>
        <p:spPr>
          <a:xfrm>
            <a:off x="11941413" y="174601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82">
            <a:extLst>
              <a:ext uri="{FF2B5EF4-FFF2-40B4-BE49-F238E27FC236}">
                <a16:creationId xmlns:a16="http://schemas.microsoft.com/office/drawing/2014/main" id="{A6AAEA8E-020E-7967-B0E7-E398EA2C5640}"/>
              </a:ext>
            </a:extLst>
          </p:cNvPr>
          <p:cNvGrpSpPr/>
          <p:nvPr userDrawn="1"/>
        </p:nvGrpSpPr>
        <p:grpSpPr>
          <a:xfrm>
            <a:off x="11558837" y="1487459"/>
            <a:ext cx="205760" cy="608435"/>
            <a:chOff x="6766147" y="808634"/>
            <a:chExt cx="205760" cy="608435"/>
          </a:xfrm>
        </p:grpSpPr>
        <p:sp>
          <p:nvSpPr>
            <p:cNvPr id="88" name="Oval 87">
              <a:extLst>
                <a:ext uri="{FF2B5EF4-FFF2-40B4-BE49-F238E27FC236}">
                  <a16:creationId xmlns:a16="http://schemas.microsoft.com/office/drawing/2014/main" id="{65469555-D265-B33E-65BE-49B6C67FD5FD}"/>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F1A0C823-ED22-5931-A6B0-AC3E2D8AEAD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04CFCE3A-7FF4-7AFC-EBA3-46028DA8A0FB}"/>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a:extLst>
              <a:ext uri="{FF2B5EF4-FFF2-40B4-BE49-F238E27FC236}">
                <a16:creationId xmlns:a16="http://schemas.microsoft.com/office/drawing/2014/main" id="{2F6722B7-EC92-5931-D02F-28712FC76B9F}"/>
              </a:ext>
            </a:extLst>
          </p:cNvPr>
          <p:cNvGrpSpPr/>
          <p:nvPr userDrawn="1"/>
        </p:nvGrpSpPr>
        <p:grpSpPr>
          <a:xfrm flipH="1">
            <a:off x="9887099" y="1498244"/>
            <a:ext cx="205760" cy="608435"/>
            <a:chOff x="6766147" y="808634"/>
            <a:chExt cx="205760" cy="608435"/>
          </a:xfrm>
        </p:grpSpPr>
        <p:sp>
          <p:nvSpPr>
            <p:cNvPr id="85" name="Oval 84">
              <a:extLst>
                <a:ext uri="{FF2B5EF4-FFF2-40B4-BE49-F238E27FC236}">
                  <a16:creationId xmlns:a16="http://schemas.microsoft.com/office/drawing/2014/main" id="{B6E576C3-0EA7-D03C-75EA-6D11BD13C79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6B62903C-F51D-9999-E6D4-F1136AC70F8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3DD88FA2-2CE6-DCCD-4E93-F7809C1571F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9" name="Hexagon 68">
            <a:extLst>
              <a:ext uri="{FF2B5EF4-FFF2-40B4-BE49-F238E27FC236}">
                <a16:creationId xmlns:a16="http://schemas.microsoft.com/office/drawing/2014/main" id="{DDA2BDFA-DB0A-A8BD-4CB5-37C0A6C9DFFA}"/>
              </a:ext>
            </a:extLst>
          </p:cNvPr>
          <p:cNvSpPr/>
          <p:nvPr userDrawn="1"/>
        </p:nvSpPr>
        <p:spPr>
          <a:xfrm>
            <a:off x="9915675" y="2349442"/>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FEE78DD3-FB2F-AC00-943A-F2A07AA938ED}"/>
              </a:ext>
            </a:extLst>
          </p:cNvPr>
          <p:cNvCxnSpPr>
            <a:cxnSpLocks/>
            <a:stCxn id="69" idx="0"/>
          </p:cNvCxnSpPr>
          <p:nvPr userDrawn="1"/>
        </p:nvCxnSpPr>
        <p:spPr>
          <a:xfrm>
            <a:off x="11732752" y="2608191"/>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F2229A44-4AEA-6278-5232-FA6DF8BBC2A6}"/>
              </a:ext>
            </a:extLst>
          </p:cNvPr>
          <p:cNvSpPr/>
          <p:nvPr userDrawn="1"/>
        </p:nvSpPr>
        <p:spPr>
          <a:xfrm>
            <a:off x="11941413" y="256252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7396F6CF-AB69-E92C-D371-C1EB5EBD2D01}"/>
              </a:ext>
            </a:extLst>
          </p:cNvPr>
          <p:cNvGrpSpPr/>
          <p:nvPr userDrawn="1"/>
        </p:nvGrpSpPr>
        <p:grpSpPr>
          <a:xfrm>
            <a:off x="11558837" y="2303973"/>
            <a:ext cx="205760" cy="608435"/>
            <a:chOff x="6766147" y="808634"/>
            <a:chExt cx="205760" cy="608435"/>
          </a:xfrm>
        </p:grpSpPr>
        <p:sp>
          <p:nvSpPr>
            <p:cNvPr id="77" name="Oval 76">
              <a:extLst>
                <a:ext uri="{FF2B5EF4-FFF2-40B4-BE49-F238E27FC236}">
                  <a16:creationId xmlns:a16="http://schemas.microsoft.com/office/drawing/2014/main" id="{96AC37F7-A33B-9342-40D4-F4B714786BF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A6F737AA-6A25-1572-6107-CDD046CA502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3CD3E834-F8FA-6869-0B16-21DDA4B689E6}"/>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FD2A9B72-86A1-9328-47F5-C6160715529D}"/>
              </a:ext>
            </a:extLst>
          </p:cNvPr>
          <p:cNvGrpSpPr/>
          <p:nvPr userDrawn="1"/>
        </p:nvGrpSpPr>
        <p:grpSpPr>
          <a:xfrm flipH="1">
            <a:off x="9887099" y="2314758"/>
            <a:ext cx="205760" cy="608435"/>
            <a:chOff x="6766147" y="808634"/>
            <a:chExt cx="205760" cy="608435"/>
          </a:xfrm>
        </p:grpSpPr>
        <p:sp>
          <p:nvSpPr>
            <p:cNvPr id="74" name="Oval 73">
              <a:extLst>
                <a:ext uri="{FF2B5EF4-FFF2-40B4-BE49-F238E27FC236}">
                  <a16:creationId xmlns:a16="http://schemas.microsoft.com/office/drawing/2014/main" id="{CEECE1A9-D0AF-7C44-B231-9170225ADC9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56186BC8-4F6B-A2DF-BFDF-CC15A41BF4F0}"/>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0FF501FE-9682-E223-7102-870E884AC8F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Hexagon 57">
            <a:extLst>
              <a:ext uri="{FF2B5EF4-FFF2-40B4-BE49-F238E27FC236}">
                <a16:creationId xmlns:a16="http://schemas.microsoft.com/office/drawing/2014/main" id="{25E56C21-5E98-6E26-A45E-A7F5834FC460}"/>
              </a:ext>
            </a:extLst>
          </p:cNvPr>
          <p:cNvSpPr/>
          <p:nvPr userDrawn="1"/>
        </p:nvSpPr>
        <p:spPr>
          <a:xfrm>
            <a:off x="9915675" y="3165956"/>
            <a:ext cx="1817077" cy="517497"/>
          </a:xfrm>
          <a:prstGeom prst="hexagon">
            <a:avLst/>
          </a:prstGeom>
          <a:gradFill>
            <a:gsLst>
              <a:gs pos="0">
                <a:srgbClr val="00B0F0"/>
              </a:gs>
              <a:gs pos="100000">
                <a:schemeClr val="bg1"/>
              </a:gs>
            </a:gsLst>
            <a:lin ang="10800000" scaled="1"/>
          </a:gra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5979CC78-D668-052D-B718-FFCE62E9E082}"/>
              </a:ext>
            </a:extLst>
          </p:cNvPr>
          <p:cNvCxnSpPr>
            <a:cxnSpLocks/>
            <a:stCxn id="58" idx="0"/>
          </p:cNvCxnSpPr>
          <p:nvPr userDrawn="1"/>
        </p:nvCxnSpPr>
        <p:spPr>
          <a:xfrm>
            <a:off x="11732752" y="342470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D616D32F-AEBE-569F-7AD2-98BBA6FEF99F}"/>
              </a:ext>
            </a:extLst>
          </p:cNvPr>
          <p:cNvSpPr/>
          <p:nvPr userDrawn="1"/>
        </p:nvSpPr>
        <p:spPr>
          <a:xfrm>
            <a:off x="11941413" y="3379039"/>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a:extLst>
              <a:ext uri="{FF2B5EF4-FFF2-40B4-BE49-F238E27FC236}">
                <a16:creationId xmlns:a16="http://schemas.microsoft.com/office/drawing/2014/main" id="{43D64208-D854-3C41-C603-F109F37FE10E}"/>
              </a:ext>
            </a:extLst>
          </p:cNvPr>
          <p:cNvGrpSpPr/>
          <p:nvPr userDrawn="1"/>
        </p:nvGrpSpPr>
        <p:grpSpPr>
          <a:xfrm>
            <a:off x="11558837" y="3120487"/>
            <a:ext cx="205760" cy="608435"/>
            <a:chOff x="6766147" y="808634"/>
            <a:chExt cx="205760" cy="608435"/>
          </a:xfrm>
        </p:grpSpPr>
        <p:sp>
          <p:nvSpPr>
            <p:cNvPr id="66" name="Oval 65">
              <a:extLst>
                <a:ext uri="{FF2B5EF4-FFF2-40B4-BE49-F238E27FC236}">
                  <a16:creationId xmlns:a16="http://schemas.microsoft.com/office/drawing/2014/main" id="{7E0E63B1-9BEC-5F9E-6541-721F5A30CFB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49D5D90A-7B24-758B-0B82-5F1EEFCFCBE5}"/>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FA5F3FF-55A4-BFEA-3E6F-088461D1DE8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D4E4F249-79EC-7282-1A41-3BC41767FCEA}"/>
              </a:ext>
            </a:extLst>
          </p:cNvPr>
          <p:cNvGrpSpPr/>
          <p:nvPr userDrawn="1"/>
        </p:nvGrpSpPr>
        <p:grpSpPr>
          <a:xfrm flipH="1">
            <a:off x="10001921" y="3131272"/>
            <a:ext cx="90938" cy="608435"/>
            <a:chOff x="6766147" y="808634"/>
            <a:chExt cx="90938" cy="608435"/>
          </a:xfrm>
        </p:grpSpPr>
        <p:sp>
          <p:nvSpPr>
            <p:cNvPr id="63" name="Oval 62">
              <a:extLst>
                <a:ext uri="{FF2B5EF4-FFF2-40B4-BE49-F238E27FC236}">
                  <a16:creationId xmlns:a16="http://schemas.microsoft.com/office/drawing/2014/main" id="{FDAB6855-0B77-1A03-D0F9-5D5B6014D1F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7F6B7C20-6554-B06B-7E91-41D2B79ACACC}"/>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Hexagon 46">
            <a:extLst>
              <a:ext uri="{FF2B5EF4-FFF2-40B4-BE49-F238E27FC236}">
                <a16:creationId xmlns:a16="http://schemas.microsoft.com/office/drawing/2014/main" id="{E32119CC-3F5A-B26B-C411-0B9B6E5E55D1}"/>
              </a:ext>
            </a:extLst>
          </p:cNvPr>
          <p:cNvSpPr/>
          <p:nvPr userDrawn="1"/>
        </p:nvSpPr>
        <p:spPr>
          <a:xfrm>
            <a:off x="9915675" y="3982470"/>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2E8D1424-4978-8727-2F66-FD12CDA82866}"/>
              </a:ext>
            </a:extLst>
          </p:cNvPr>
          <p:cNvCxnSpPr>
            <a:cxnSpLocks/>
            <a:stCxn id="47" idx="0"/>
          </p:cNvCxnSpPr>
          <p:nvPr userDrawn="1"/>
        </p:nvCxnSpPr>
        <p:spPr>
          <a:xfrm>
            <a:off x="11732752" y="4241219"/>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70E1D287-09AC-11AA-54B5-68F7CBD9D29D}"/>
              </a:ext>
            </a:extLst>
          </p:cNvPr>
          <p:cNvSpPr/>
          <p:nvPr userDrawn="1"/>
        </p:nvSpPr>
        <p:spPr>
          <a:xfrm>
            <a:off x="11941413" y="419555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F142C2AC-5F80-ED1A-594B-53891DC7B168}"/>
              </a:ext>
            </a:extLst>
          </p:cNvPr>
          <p:cNvGrpSpPr/>
          <p:nvPr userDrawn="1"/>
        </p:nvGrpSpPr>
        <p:grpSpPr>
          <a:xfrm>
            <a:off x="11558837" y="3937001"/>
            <a:ext cx="205760" cy="608435"/>
            <a:chOff x="6766147" y="808634"/>
            <a:chExt cx="205760" cy="608435"/>
          </a:xfrm>
        </p:grpSpPr>
        <p:sp>
          <p:nvSpPr>
            <p:cNvPr id="55" name="Oval 54">
              <a:extLst>
                <a:ext uri="{FF2B5EF4-FFF2-40B4-BE49-F238E27FC236}">
                  <a16:creationId xmlns:a16="http://schemas.microsoft.com/office/drawing/2014/main" id="{7C1FE09C-2467-6BBA-536A-51945044DD1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18E83621-D667-64D3-8DB4-49B8B331602E}"/>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3FA35A5-5546-70F2-7D02-ADE3F7337C3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B7A4C541-FBDE-F0FA-A4E7-54ABA5093F94}"/>
              </a:ext>
            </a:extLst>
          </p:cNvPr>
          <p:cNvGrpSpPr/>
          <p:nvPr userDrawn="1"/>
        </p:nvGrpSpPr>
        <p:grpSpPr>
          <a:xfrm flipH="1">
            <a:off x="9887099" y="3947786"/>
            <a:ext cx="205760" cy="608435"/>
            <a:chOff x="6766147" y="808634"/>
            <a:chExt cx="205760" cy="608435"/>
          </a:xfrm>
        </p:grpSpPr>
        <p:sp>
          <p:nvSpPr>
            <p:cNvPr id="52" name="Oval 51">
              <a:extLst>
                <a:ext uri="{FF2B5EF4-FFF2-40B4-BE49-F238E27FC236}">
                  <a16:creationId xmlns:a16="http://schemas.microsoft.com/office/drawing/2014/main" id="{D7849C11-DC93-1E15-C822-E7B1305E3644}"/>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708E990-2BAA-E77C-F492-21FB54F3D0F4}"/>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F3DC311-E95C-F48B-16ED-9B21157EC0A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Hexagon 35">
            <a:extLst>
              <a:ext uri="{FF2B5EF4-FFF2-40B4-BE49-F238E27FC236}">
                <a16:creationId xmlns:a16="http://schemas.microsoft.com/office/drawing/2014/main" id="{D25D862F-AEF0-2418-7250-30105B34D26E}"/>
              </a:ext>
            </a:extLst>
          </p:cNvPr>
          <p:cNvSpPr/>
          <p:nvPr userDrawn="1"/>
        </p:nvSpPr>
        <p:spPr>
          <a:xfrm>
            <a:off x="9915675" y="4798984"/>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9E1269ED-FAF0-8B8D-0980-3B82A880F2B4}"/>
              </a:ext>
            </a:extLst>
          </p:cNvPr>
          <p:cNvCxnSpPr>
            <a:cxnSpLocks/>
            <a:stCxn id="36" idx="0"/>
          </p:cNvCxnSpPr>
          <p:nvPr userDrawn="1"/>
        </p:nvCxnSpPr>
        <p:spPr>
          <a:xfrm>
            <a:off x="11732752" y="5057733"/>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F28553C0-AEC9-0146-B30B-6E462A890955}"/>
              </a:ext>
            </a:extLst>
          </p:cNvPr>
          <p:cNvSpPr/>
          <p:nvPr userDrawn="1"/>
        </p:nvSpPr>
        <p:spPr>
          <a:xfrm>
            <a:off x="11941413" y="5012067"/>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CD28270C-009E-8797-80C6-67987B936DF6}"/>
              </a:ext>
            </a:extLst>
          </p:cNvPr>
          <p:cNvGrpSpPr/>
          <p:nvPr userDrawn="1"/>
        </p:nvGrpSpPr>
        <p:grpSpPr>
          <a:xfrm>
            <a:off x="11558837" y="4753515"/>
            <a:ext cx="205760" cy="608435"/>
            <a:chOff x="6766147" y="808634"/>
            <a:chExt cx="205760" cy="608435"/>
          </a:xfrm>
        </p:grpSpPr>
        <p:sp>
          <p:nvSpPr>
            <p:cNvPr id="44" name="Oval 43">
              <a:extLst>
                <a:ext uri="{FF2B5EF4-FFF2-40B4-BE49-F238E27FC236}">
                  <a16:creationId xmlns:a16="http://schemas.microsoft.com/office/drawing/2014/main" id="{2067871C-E27D-40A8-93B4-130001D99BBC}"/>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D0F5237B-AAAC-6075-F08E-35CBCCFD04A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09E1CD0-999F-0ACA-6B93-130C47DF8D6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E42FF629-93D8-2337-2993-CB7900E2954C}"/>
              </a:ext>
            </a:extLst>
          </p:cNvPr>
          <p:cNvGrpSpPr/>
          <p:nvPr userDrawn="1"/>
        </p:nvGrpSpPr>
        <p:grpSpPr>
          <a:xfrm flipH="1">
            <a:off x="9887099" y="4764300"/>
            <a:ext cx="205760" cy="608435"/>
            <a:chOff x="6766147" y="808634"/>
            <a:chExt cx="205760" cy="608435"/>
          </a:xfrm>
        </p:grpSpPr>
        <p:sp>
          <p:nvSpPr>
            <p:cNvPr id="41" name="Oval 40">
              <a:extLst>
                <a:ext uri="{FF2B5EF4-FFF2-40B4-BE49-F238E27FC236}">
                  <a16:creationId xmlns:a16="http://schemas.microsoft.com/office/drawing/2014/main" id="{A34B40D4-AA4B-6251-6148-2CF6F4F0694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EF50C978-DB54-0502-7B2A-1F4ECC6E5BBF}"/>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A4F20D9C-F679-BB4E-E74F-6DABC6EE062D}"/>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Hexagon 24">
            <a:extLst>
              <a:ext uri="{FF2B5EF4-FFF2-40B4-BE49-F238E27FC236}">
                <a16:creationId xmlns:a16="http://schemas.microsoft.com/office/drawing/2014/main" id="{E6229AF9-5B18-A5D3-8553-A03C88E45B77}"/>
              </a:ext>
            </a:extLst>
          </p:cNvPr>
          <p:cNvSpPr/>
          <p:nvPr userDrawn="1"/>
        </p:nvSpPr>
        <p:spPr>
          <a:xfrm>
            <a:off x="9915675" y="5615499"/>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23C24F8F-79F4-071A-1C46-4F448B54FCD8}"/>
              </a:ext>
            </a:extLst>
          </p:cNvPr>
          <p:cNvCxnSpPr>
            <a:cxnSpLocks/>
            <a:stCxn id="25" idx="0"/>
          </p:cNvCxnSpPr>
          <p:nvPr userDrawn="1"/>
        </p:nvCxnSpPr>
        <p:spPr>
          <a:xfrm>
            <a:off x="11732752" y="5874248"/>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D2E4363D-3F6C-E416-48C6-5328039E7A74}"/>
              </a:ext>
            </a:extLst>
          </p:cNvPr>
          <p:cNvSpPr/>
          <p:nvPr userDrawn="1"/>
        </p:nvSpPr>
        <p:spPr>
          <a:xfrm>
            <a:off x="11941413" y="582858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DE0D4C7A-3064-72C1-1439-233BE7DECA6D}"/>
              </a:ext>
            </a:extLst>
          </p:cNvPr>
          <p:cNvGrpSpPr/>
          <p:nvPr userDrawn="1"/>
        </p:nvGrpSpPr>
        <p:grpSpPr>
          <a:xfrm>
            <a:off x="11558837" y="5570030"/>
            <a:ext cx="205760" cy="608435"/>
            <a:chOff x="6766147" y="808634"/>
            <a:chExt cx="205760" cy="608435"/>
          </a:xfrm>
        </p:grpSpPr>
        <p:sp>
          <p:nvSpPr>
            <p:cNvPr id="33" name="Oval 32">
              <a:extLst>
                <a:ext uri="{FF2B5EF4-FFF2-40B4-BE49-F238E27FC236}">
                  <a16:creationId xmlns:a16="http://schemas.microsoft.com/office/drawing/2014/main" id="{5E779A2F-3328-5449-9765-A3B06DEAC15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D8052F04-32C9-73E2-67B9-F113A57F05E9}"/>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F6445E0-C865-2AB1-298B-387A83B8169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2546D2B8-DE09-E8EF-6AFD-CAA68B1C9F6C}"/>
              </a:ext>
            </a:extLst>
          </p:cNvPr>
          <p:cNvGrpSpPr/>
          <p:nvPr userDrawn="1"/>
        </p:nvGrpSpPr>
        <p:grpSpPr>
          <a:xfrm flipH="1">
            <a:off x="9887099" y="5580815"/>
            <a:ext cx="205760" cy="608435"/>
            <a:chOff x="6766147" y="808634"/>
            <a:chExt cx="205760" cy="608435"/>
          </a:xfrm>
        </p:grpSpPr>
        <p:sp>
          <p:nvSpPr>
            <p:cNvPr id="30" name="Oval 29">
              <a:extLst>
                <a:ext uri="{FF2B5EF4-FFF2-40B4-BE49-F238E27FC236}">
                  <a16:creationId xmlns:a16="http://schemas.microsoft.com/office/drawing/2014/main" id="{B4AC2279-A5A9-A2D8-BCC0-EB9D7E90A677}"/>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E227A312-AB0D-1DA7-21B7-FE4D90D4F4CD}"/>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3106F3A-79F6-CBE3-C3D9-23A75A04741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Shape 13">
            <a:extLst>
              <a:ext uri="{FF2B5EF4-FFF2-40B4-BE49-F238E27FC236}">
                <a16:creationId xmlns:a16="http://schemas.microsoft.com/office/drawing/2014/main" id="{461076E5-3F2C-8B08-8B14-1C54C0E4667C}"/>
              </a:ext>
            </a:extLst>
          </p:cNvPr>
          <p:cNvSpPr/>
          <p:nvPr userDrawn="1"/>
        </p:nvSpPr>
        <p:spPr>
          <a:xfrm>
            <a:off x="0" y="312521"/>
            <a:ext cx="9905609" cy="6248398"/>
          </a:xfrm>
          <a:custGeom>
            <a:avLst/>
            <a:gdLst>
              <a:gd name="connsiteX0" fmla="*/ 0 w 9905609"/>
              <a:gd name="connsiteY0" fmla="*/ 0 h 6248398"/>
              <a:gd name="connsiteX1" fmla="*/ 8460729 w 9905609"/>
              <a:gd name="connsiteY1" fmla="*/ 0 h 6248398"/>
              <a:gd name="connsiteX2" fmla="*/ 9905609 w 9905609"/>
              <a:gd name="connsiteY2" fmla="*/ 3124199 h 6248398"/>
              <a:gd name="connsiteX3" fmla="*/ 8460729 w 9905609"/>
              <a:gd name="connsiteY3" fmla="*/ 6248398 h 6248398"/>
              <a:gd name="connsiteX4" fmla="*/ 0 w 9905609"/>
              <a:gd name="connsiteY4" fmla="*/ 6248398 h 624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5609" h="6248398">
                <a:moveTo>
                  <a:pt x="0" y="0"/>
                </a:moveTo>
                <a:lnTo>
                  <a:pt x="8460729" y="0"/>
                </a:lnTo>
                <a:lnTo>
                  <a:pt x="9905609" y="3124199"/>
                </a:lnTo>
                <a:lnTo>
                  <a:pt x="8460729" y="6248398"/>
                </a:lnTo>
                <a:lnTo>
                  <a:pt x="0" y="6248398"/>
                </a:lnTo>
                <a:close/>
              </a:path>
            </a:pathLst>
          </a:custGeom>
          <a:solidFill>
            <a:schemeClr val="bg1">
              <a:alpha val="40000"/>
            </a:schemeClr>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Oval 14">
            <a:extLst>
              <a:ext uri="{FF2B5EF4-FFF2-40B4-BE49-F238E27FC236}">
                <a16:creationId xmlns:a16="http://schemas.microsoft.com/office/drawing/2014/main" id="{CA28A334-09AC-46C0-ACF8-CB3EC928BDAC}"/>
              </a:ext>
            </a:extLst>
          </p:cNvPr>
          <p:cNvSpPr/>
          <p:nvPr userDrawn="1"/>
        </p:nvSpPr>
        <p:spPr>
          <a:xfrm flipH="1">
            <a:off x="8421957" y="26705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F8A389E-52E6-C285-11E7-C6689868DB70}"/>
              </a:ext>
            </a:extLst>
          </p:cNvPr>
          <p:cNvSpPr/>
          <p:nvPr userDrawn="1"/>
        </p:nvSpPr>
        <p:spPr>
          <a:xfrm flipH="1">
            <a:off x="8421957" y="6515450"/>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37AC2B61-6123-4BF7-34BB-8E56CB881AA6}"/>
              </a:ext>
            </a:extLst>
          </p:cNvPr>
          <p:cNvGrpSpPr/>
          <p:nvPr userDrawn="1"/>
        </p:nvGrpSpPr>
        <p:grpSpPr>
          <a:xfrm>
            <a:off x="8972549" y="994643"/>
            <a:ext cx="968446" cy="1624136"/>
            <a:chOff x="8972550" y="998646"/>
            <a:chExt cx="968446" cy="1624136"/>
          </a:xfrm>
        </p:grpSpPr>
        <p:cxnSp>
          <p:nvCxnSpPr>
            <p:cNvPr id="22" name="Straight Connector 21">
              <a:extLst>
                <a:ext uri="{FF2B5EF4-FFF2-40B4-BE49-F238E27FC236}">
                  <a16:creationId xmlns:a16="http://schemas.microsoft.com/office/drawing/2014/main" id="{DDE559A3-905A-2690-3C31-15FE645CCA65}"/>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FD4E691-B9D3-4623-4534-184AFE3338F9}"/>
                </a:ext>
              </a:extLst>
            </p:cNvPr>
            <p:cNvCxnSpPr>
              <a:cxnSpLocks/>
              <a:endCxn id="86" idx="6"/>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80F2F5B-0190-F1C4-6BF7-5E7CE18AFA17}"/>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DE4248D-4001-7890-E7B1-C15A29E45C8C}"/>
              </a:ext>
            </a:extLst>
          </p:cNvPr>
          <p:cNvGrpSpPr/>
          <p:nvPr userDrawn="1"/>
        </p:nvGrpSpPr>
        <p:grpSpPr>
          <a:xfrm flipV="1">
            <a:off x="8976606" y="4251807"/>
            <a:ext cx="968446" cy="1624136"/>
            <a:chOff x="8972550" y="998646"/>
            <a:chExt cx="968446" cy="1624136"/>
          </a:xfrm>
        </p:grpSpPr>
        <p:cxnSp>
          <p:nvCxnSpPr>
            <p:cNvPr id="19" name="Straight Connector 18">
              <a:extLst>
                <a:ext uri="{FF2B5EF4-FFF2-40B4-BE49-F238E27FC236}">
                  <a16:creationId xmlns:a16="http://schemas.microsoft.com/office/drawing/2014/main" id="{042B947F-EE9B-FD33-CE36-BDD5433259C6}"/>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6A0D48C-1D23-3093-5B71-0F6E345F23C2}"/>
                </a:ext>
              </a:extLst>
            </p:cNvPr>
            <p:cNvCxnSpPr>
              <a:cxnSpLocks/>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2C1DBF-9093-DB83-DAF0-BCD103DF46E4}"/>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539E7A24-55BD-9573-191A-1D9D8A80A16C}"/>
              </a:ext>
            </a:extLst>
          </p:cNvPr>
          <p:cNvSpPr>
            <a:spLocks noGrp="1"/>
          </p:cNvSpPr>
          <p:nvPr userDrawn="1">
            <p:ph type="sldNum" sz="quarter" idx="10"/>
          </p:nvPr>
        </p:nvSpPr>
        <p:spPr>
          <a:xfrm>
            <a:off x="10601733" y="779463"/>
            <a:ext cx="432225" cy="365125"/>
          </a:xfrm>
        </p:spPr>
        <p:txBody>
          <a:bodyPr vert="horz" lIns="91440" tIns="45720" rIns="91440" bIns="45720" rtlCol="0" anchor="ctr"/>
          <a:lstStyle>
            <a:lvl1pPr algn="ctr">
              <a:defRPr lang="en-US" sz="1600" b="1" smtClean="0">
                <a:solidFill>
                  <a:srgbClr val="193361"/>
                </a:solidFill>
                <a:latin typeface="Times New Roman" panose="02020603050405020304" pitchFamily="18" charset="0"/>
                <a:cs typeface="Times New Roman" panose="02020603050405020304" pitchFamily="18" charset="0"/>
              </a:defRPr>
            </a:lvl1pPr>
          </a:lstStyle>
          <a:p>
            <a:fld id="{5737CCAD-4265-4040-983C-2347DC54109C}" type="slidenum">
              <a:rPr lang="en-US" smtClean="0"/>
              <a:pPr/>
              <a:t>‹#›</a:t>
            </a:fld>
            <a:endParaRPr lang="en-US" dirty="0"/>
          </a:p>
        </p:txBody>
      </p:sp>
      <p:cxnSp>
        <p:nvCxnSpPr>
          <p:cNvPr id="107" name="Straight Connector 106">
            <a:extLst>
              <a:ext uri="{FF2B5EF4-FFF2-40B4-BE49-F238E27FC236}">
                <a16:creationId xmlns:a16="http://schemas.microsoft.com/office/drawing/2014/main" id="{F90B5F67-ED1E-0C4D-2766-B40E70BFB0F8}"/>
              </a:ext>
            </a:extLst>
          </p:cNvPr>
          <p:cNvCxnSpPr>
            <a:cxnSpLocks/>
          </p:cNvCxnSpPr>
          <p:nvPr userDrawn="1"/>
        </p:nvCxnSpPr>
        <p:spPr>
          <a:xfrm rot="16200000">
            <a:off x="10464539"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FD09BB8-B4EB-FD75-F3CF-A588CC73F584}"/>
              </a:ext>
            </a:extLst>
          </p:cNvPr>
          <p:cNvCxnSpPr>
            <a:cxnSpLocks/>
          </p:cNvCxnSpPr>
          <p:nvPr userDrawn="1"/>
        </p:nvCxnSpPr>
        <p:spPr>
          <a:xfrm rot="16200000">
            <a:off x="10910670"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9649CC0D-8047-7221-D688-335BE549B6B8}"/>
              </a:ext>
            </a:extLst>
          </p:cNvPr>
          <p:cNvSpPr/>
          <p:nvPr userDrawn="1"/>
        </p:nvSpPr>
        <p:spPr>
          <a:xfrm>
            <a:off x="11023694" y="823736"/>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0F8F513-1EC2-2706-FBCC-C3FDA2600ACE}"/>
              </a:ext>
            </a:extLst>
          </p:cNvPr>
          <p:cNvSpPr/>
          <p:nvPr userDrawn="1"/>
        </p:nvSpPr>
        <p:spPr>
          <a:xfrm>
            <a:off x="11025496" y="107143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DA32BC61-579A-460B-BDE4-D80B82A6010D}"/>
              </a:ext>
            </a:extLst>
          </p:cNvPr>
          <p:cNvSpPr/>
          <p:nvPr userDrawn="1"/>
        </p:nvSpPr>
        <p:spPr>
          <a:xfrm>
            <a:off x="10575753" y="81398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021281A5-0C59-5196-8292-DF4180C66CE4}"/>
              </a:ext>
            </a:extLst>
          </p:cNvPr>
          <p:cNvSpPr/>
          <p:nvPr userDrawn="1"/>
        </p:nvSpPr>
        <p:spPr>
          <a:xfrm>
            <a:off x="10576997" y="1067167"/>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4BAE8213-90C6-4049-7B16-EBE588BF0A7D}"/>
              </a:ext>
            </a:extLst>
          </p:cNvPr>
          <p:cNvSpPr/>
          <p:nvPr userDrawn="1"/>
        </p:nvSpPr>
        <p:spPr>
          <a:xfrm flipH="1">
            <a:off x="9833830" y="3336095"/>
            <a:ext cx="153545" cy="153545"/>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5119108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BB0577-A557-868A-2EBC-FD19F0C47D9F}"/>
              </a:ext>
            </a:extLst>
          </p:cNvPr>
          <p:cNvSpPr/>
          <p:nvPr userDrawn="1"/>
        </p:nvSpPr>
        <p:spPr>
          <a:xfrm>
            <a:off x="212033" y="155023"/>
            <a:ext cx="11773820" cy="6566452"/>
          </a:xfrm>
          <a:prstGeom prst="rect">
            <a:avLst/>
          </a:prstGeom>
          <a:gradFill>
            <a:gsLst>
              <a:gs pos="0">
                <a:srgbClr val="F3F3F3"/>
              </a:gs>
              <a:gs pos="100000">
                <a:srgbClr val="F3F3F3"/>
              </a:gs>
            </a:gsLst>
            <a:lin ang="10800000" scaled="1"/>
          </a:gradFill>
          <a:ln w="19050">
            <a:no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7D638E0B-E791-4C94-3EDC-225A6649194A}"/>
              </a:ext>
            </a:extLst>
          </p:cNvPr>
          <p:cNvSpPr/>
          <p:nvPr userDrawn="1"/>
        </p:nvSpPr>
        <p:spPr>
          <a:xfrm>
            <a:off x="285657" y="850100"/>
            <a:ext cx="11636506" cy="5858123"/>
          </a:xfrm>
          <a:custGeom>
            <a:avLst/>
            <a:gdLst>
              <a:gd name="connsiteX0" fmla="*/ 12149654 w 12153163"/>
              <a:gd name="connsiteY0" fmla="*/ 6044158 h 6118221"/>
              <a:gd name="connsiteX1" fmla="*/ 12097238 w 12153163"/>
              <a:gd name="connsiteY1" fmla="*/ 6008034 h 6118221"/>
              <a:gd name="connsiteX2" fmla="*/ 11921574 w 12153163"/>
              <a:gd name="connsiteY2" fmla="*/ 4757033 h 6118221"/>
              <a:gd name="connsiteX3" fmla="*/ 11925925 w 12153163"/>
              <a:gd name="connsiteY3" fmla="*/ 4755717 h 6118221"/>
              <a:gd name="connsiteX4" fmla="*/ 11958710 w 12153163"/>
              <a:gd name="connsiteY4" fmla="*/ 4684814 h 6118221"/>
              <a:gd name="connsiteX5" fmla="*/ 11916616 w 12153163"/>
              <a:gd name="connsiteY5" fmla="*/ 4649468 h 6118221"/>
              <a:gd name="connsiteX6" fmla="*/ 11981376 w 12153163"/>
              <a:gd name="connsiteY6" fmla="*/ 3293534 h 6118221"/>
              <a:gd name="connsiteX7" fmla="*/ 11995948 w 12153163"/>
              <a:gd name="connsiteY7" fmla="*/ 3290397 h 6118221"/>
              <a:gd name="connsiteX8" fmla="*/ 12028834 w 12153163"/>
              <a:gd name="connsiteY8" fmla="*/ 3219464 h 6118221"/>
              <a:gd name="connsiteX9" fmla="*/ 11957901 w 12153163"/>
              <a:gd name="connsiteY9" fmla="*/ 3186578 h 6118221"/>
              <a:gd name="connsiteX10" fmla="*/ 11937663 w 12153163"/>
              <a:gd name="connsiteY10" fmla="*/ 3199429 h 6118221"/>
              <a:gd name="connsiteX11" fmla="*/ 11172977 w 12153163"/>
              <a:gd name="connsiteY11" fmla="*/ 2609901 h 6118221"/>
              <a:gd name="connsiteX12" fmla="*/ 11152941 w 12153163"/>
              <a:gd name="connsiteY12" fmla="*/ 2534394 h 6118221"/>
              <a:gd name="connsiteX13" fmla="*/ 11106293 w 12153163"/>
              <a:gd name="connsiteY13" fmla="*/ 2530265 h 6118221"/>
              <a:gd name="connsiteX14" fmla="*/ 11090305 w 12153163"/>
              <a:gd name="connsiteY14" fmla="*/ 2539372 h 6118221"/>
              <a:gd name="connsiteX15" fmla="*/ 10608240 w 12153163"/>
              <a:gd name="connsiteY15" fmla="*/ 2085134 h 6118221"/>
              <a:gd name="connsiteX16" fmla="*/ 10615323 w 12153163"/>
              <a:gd name="connsiteY16" fmla="*/ 2033730 h 6118221"/>
              <a:gd name="connsiteX17" fmla="*/ 10589723 w 12153163"/>
              <a:gd name="connsiteY17" fmla="*/ 2004183 h 6118221"/>
              <a:gd name="connsiteX18" fmla="*/ 10922634 w 12153163"/>
              <a:gd name="connsiteY18" fmla="*/ 1135879 h 6118221"/>
              <a:gd name="connsiteX19" fmla="*/ 10954611 w 12153163"/>
              <a:gd name="connsiteY19" fmla="*/ 1134058 h 6118221"/>
              <a:gd name="connsiteX20" fmla="*/ 10987700 w 12153163"/>
              <a:gd name="connsiteY20" fmla="*/ 1063256 h 6118221"/>
              <a:gd name="connsiteX21" fmla="*/ 10930831 w 12153163"/>
              <a:gd name="connsiteY21" fmla="*/ 1027101 h 6118221"/>
              <a:gd name="connsiteX22" fmla="*/ 10782285 w 12153163"/>
              <a:gd name="connsiteY22" fmla="*/ 346604 h 6118221"/>
              <a:gd name="connsiteX23" fmla="*/ 10782285 w 12153163"/>
              <a:gd name="connsiteY23" fmla="*/ 346604 h 6118221"/>
              <a:gd name="connsiteX24" fmla="*/ 10814363 w 12153163"/>
              <a:gd name="connsiteY24" fmla="*/ 275377 h 6118221"/>
              <a:gd name="connsiteX25" fmla="*/ 10743125 w 12153163"/>
              <a:gd name="connsiteY25" fmla="*/ 243260 h 6118221"/>
              <a:gd name="connsiteX26" fmla="*/ 10711453 w 12153163"/>
              <a:gd name="connsiteY26" fmla="*/ 274355 h 6118221"/>
              <a:gd name="connsiteX27" fmla="*/ 9871583 w 12153163"/>
              <a:gd name="connsiteY27" fmla="*/ 62566 h 6118221"/>
              <a:gd name="connsiteX28" fmla="*/ 9868650 w 12153163"/>
              <a:gd name="connsiteY28" fmla="*/ 37067 h 6118221"/>
              <a:gd name="connsiteX29" fmla="*/ 9798424 w 12153163"/>
              <a:gd name="connsiteY29" fmla="*/ 2834 h 6118221"/>
              <a:gd name="connsiteX30" fmla="*/ 9764222 w 12153163"/>
              <a:gd name="connsiteY30" fmla="*/ 73070 h 6118221"/>
              <a:gd name="connsiteX31" fmla="*/ 9764931 w 12153163"/>
              <a:gd name="connsiteY31" fmla="*/ 75114 h 6118221"/>
              <a:gd name="connsiteX32" fmla="*/ 9766246 w 12153163"/>
              <a:gd name="connsiteY32" fmla="*/ 78251 h 6118221"/>
              <a:gd name="connsiteX33" fmla="*/ 8264600 w 12153163"/>
              <a:gd name="connsiteY33" fmla="*/ 986524 h 6118221"/>
              <a:gd name="connsiteX34" fmla="*/ 8260856 w 12153163"/>
              <a:gd name="connsiteY34" fmla="*/ 982578 h 6118221"/>
              <a:gd name="connsiteX35" fmla="*/ 8257719 w 12153163"/>
              <a:gd name="connsiteY35" fmla="*/ 990673 h 6118221"/>
              <a:gd name="connsiteX36" fmla="*/ 8233231 w 12153163"/>
              <a:gd name="connsiteY36" fmla="*/ 1005649 h 6118221"/>
              <a:gd name="connsiteX37" fmla="*/ 8252660 w 12153163"/>
              <a:gd name="connsiteY37" fmla="*/ 1003928 h 6118221"/>
              <a:gd name="connsiteX38" fmla="*/ 7878260 w 12153163"/>
              <a:gd name="connsiteY38" fmla="*/ 1967552 h 6118221"/>
              <a:gd name="connsiteX39" fmla="*/ 7811435 w 12153163"/>
              <a:gd name="connsiteY39" fmla="*/ 2008048 h 6118221"/>
              <a:gd name="connsiteX40" fmla="*/ 7809856 w 12153163"/>
              <a:gd name="connsiteY40" fmla="*/ 2020171 h 6118221"/>
              <a:gd name="connsiteX41" fmla="*/ 6994677 w 12153163"/>
              <a:gd name="connsiteY41" fmla="*/ 2110431 h 6118221"/>
              <a:gd name="connsiteX42" fmla="*/ 6992856 w 12153163"/>
              <a:gd name="connsiteY42" fmla="*/ 2104461 h 6118221"/>
              <a:gd name="connsiteX43" fmla="*/ 6922569 w 12153163"/>
              <a:gd name="connsiteY43" fmla="*/ 2070664 h 6118221"/>
              <a:gd name="connsiteX44" fmla="*/ 6887012 w 12153163"/>
              <a:gd name="connsiteY44" fmla="*/ 2134818 h 6118221"/>
              <a:gd name="connsiteX45" fmla="*/ 4704868 w 12153163"/>
              <a:gd name="connsiteY45" fmla="*/ 1682098 h 6118221"/>
              <a:gd name="connsiteX46" fmla="*/ 4701732 w 12153163"/>
              <a:gd name="connsiteY46" fmla="*/ 1658926 h 6118221"/>
              <a:gd name="connsiteX47" fmla="*/ 4631496 w 12153163"/>
              <a:gd name="connsiteY47" fmla="*/ 1624693 h 6118221"/>
              <a:gd name="connsiteX48" fmla="*/ 4597264 w 12153163"/>
              <a:gd name="connsiteY48" fmla="*/ 1694929 h 6118221"/>
              <a:gd name="connsiteX49" fmla="*/ 4598013 w 12153163"/>
              <a:gd name="connsiteY49" fmla="*/ 1696973 h 6118221"/>
              <a:gd name="connsiteX50" fmla="*/ 4618250 w 12153163"/>
              <a:gd name="connsiteY50" fmla="*/ 1722978 h 6118221"/>
              <a:gd name="connsiteX51" fmla="*/ 3756119 w 12153163"/>
              <a:gd name="connsiteY51" fmla="*/ 3353742 h 6118221"/>
              <a:gd name="connsiteX52" fmla="*/ 3690347 w 12153163"/>
              <a:gd name="connsiteY52" fmla="*/ 3375801 h 6118221"/>
              <a:gd name="connsiteX53" fmla="*/ 2983035 w 12153163"/>
              <a:gd name="connsiteY53" fmla="*/ 3044812 h 6118221"/>
              <a:gd name="connsiteX54" fmla="*/ 2947720 w 12153163"/>
              <a:gd name="connsiteY54" fmla="*/ 2975113 h 6118221"/>
              <a:gd name="connsiteX55" fmla="*/ 2878021 w 12153163"/>
              <a:gd name="connsiteY55" fmla="*/ 3010428 h 6118221"/>
              <a:gd name="connsiteX56" fmla="*/ 2875673 w 12153163"/>
              <a:gd name="connsiteY56" fmla="*/ 3021032 h 6118221"/>
              <a:gd name="connsiteX57" fmla="*/ 2164820 w 12153163"/>
              <a:gd name="connsiteY57" fmla="*/ 3021032 h 6118221"/>
              <a:gd name="connsiteX58" fmla="*/ 2161987 w 12153163"/>
              <a:gd name="connsiteY58" fmla="*/ 3009193 h 6118221"/>
              <a:gd name="connsiteX59" fmla="*/ 2091053 w 12153163"/>
              <a:gd name="connsiteY59" fmla="*/ 2976307 h 6118221"/>
              <a:gd name="connsiteX60" fmla="*/ 2058166 w 12153163"/>
              <a:gd name="connsiteY60" fmla="*/ 3047240 h 6118221"/>
              <a:gd name="connsiteX61" fmla="*/ 2061000 w 12153163"/>
              <a:gd name="connsiteY61" fmla="*/ 3053514 h 6118221"/>
              <a:gd name="connsiteX62" fmla="*/ 1008633 w 12153163"/>
              <a:gd name="connsiteY62" fmla="*/ 3781064 h 6118221"/>
              <a:gd name="connsiteX63" fmla="*/ 930606 w 12153163"/>
              <a:gd name="connsiteY63" fmla="*/ 3777026 h 6118221"/>
              <a:gd name="connsiteX64" fmla="*/ 915741 w 12153163"/>
              <a:gd name="connsiteY64" fmla="*/ 3837122 h 6118221"/>
              <a:gd name="connsiteX65" fmla="*/ 956217 w 12153163"/>
              <a:gd name="connsiteY65" fmla="*/ 3872134 h 6118221"/>
              <a:gd name="connsiteX66" fmla="*/ 903599 w 12153163"/>
              <a:gd name="connsiteY66" fmla="*/ 4603933 h 6118221"/>
              <a:gd name="connsiteX67" fmla="*/ 885283 w 12153163"/>
              <a:gd name="connsiteY67" fmla="*/ 4607981 h 6118221"/>
              <a:gd name="connsiteX68" fmla="*/ 850474 w 12153163"/>
              <a:gd name="connsiteY68" fmla="*/ 4672034 h 6118221"/>
              <a:gd name="connsiteX69" fmla="*/ 108151 w 12153163"/>
              <a:gd name="connsiteY69" fmla="*/ 4872692 h 6118221"/>
              <a:gd name="connsiteX70" fmla="*/ 107038 w 12153163"/>
              <a:gd name="connsiteY70" fmla="*/ 4869353 h 6118221"/>
              <a:gd name="connsiteX71" fmla="*/ 36165 w 12153163"/>
              <a:gd name="connsiteY71" fmla="*/ 4836456 h 6118221"/>
              <a:gd name="connsiteX72" fmla="*/ 3269 w 12153163"/>
              <a:gd name="connsiteY72" fmla="*/ 4907329 h 6118221"/>
              <a:gd name="connsiteX73" fmla="*/ 74141 w 12153163"/>
              <a:gd name="connsiteY73" fmla="*/ 4940225 h 6118221"/>
              <a:gd name="connsiteX74" fmla="*/ 74253 w 12153163"/>
              <a:gd name="connsiteY74" fmla="*/ 4940185 h 6118221"/>
              <a:gd name="connsiteX75" fmla="*/ 79110 w 12153163"/>
              <a:gd name="connsiteY75" fmla="*/ 4938060 h 6118221"/>
              <a:gd name="connsiteX76" fmla="*/ 269345 w 12153163"/>
              <a:gd name="connsiteY76" fmla="*/ 5303352 h 6118221"/>
              <a:gd name="connsiteX77" fmla="*/ 255513 w 12153163"/>
              <a:gd name="connsiteY77" fmla="*/ 5380257 h 6118221"/>
              <a:gd name="connsiteX78" fmla="*/ 332406 w 12153163"/>
              <a:gd name="connsiteY78" fmla="*/ 5394089 h 6118221"/>
              <a:gd name="connsiteX79" fmla="*/ 354850 w 12153163"/>
              <a:gd name="connsiteY79" fmla="*/ 5360525 h 6118221"/>
              <a:gd name="connsiteX80" fmla="*/ 1286903 w 12153163"/>
              <a:gd name="connsiteY80" fmla="*/ 5444006 h 6118221"/>
              <a:gd name="connsiteX81" fmla="*/ 1344530 w 12153163"/>
              <a:gd name="connsiteY81" fmla="*/ 5496765 h 6118221"/>
              <a:gd name="connsiteX82" fmla="*/ 1397199 w 12153163"/>
              <a:gd name="connsiteY82" fmla="*/ 5445625 h 6118221"/>
              <a:gd name="connsiteX83" fmla="*/ 1553132 w 12153163"/>
              <a:gd name="connsiteY83" fmla="*/ 5421845 h 6118221"/>
              <a:gd name="connsiteX84" fmla="*/ 2420019 w 12153163"/>
              <a:gd name="connsiteY84" fmla="*/ 5290299 h 6118221"/>
              <a:gd name="connsiteX85" fmla="*/ 2491873 w 12153163"/>
              <a:gd name="connsiteY85" fmla="*/ 5320980 h 6118221"/>
              <a:gd name="connsiteX86" fmla="*/ 2522564 w 12153163"/>
              <a:gd name="connsiteY86" fmla="*/ 5249126 h 6118221"/>
              <a:gd name="connsiteX87" fmla="*/ 2509267 w 12153163"/>
              <a:gd name="connsiteY87" fmla="*/ 5229586 h 6118221"/>
              <a:gd name="connsiteX88" fmla="*/ 3039701 w 12153163"/>
              <a:gd name="connsiteY88" fmla="*/ 4527030 h 6118221"/>
              <a:gd name="connsiteX89" fmla="*/ 3085135 w 12153163"/>
              <a:gd name="connsiteY89" fmla="*/ 4530471 h 6118221"/>
              <a:gd name="connsiteX90" fmla="*/ 3085135 w 12153163"/>
              <a:gd name="connsiteY90" fmla="*/ 4530471 h 6118221"/>
              <a:gd name="connsiteX91" fmla="*/ 3321715 w 12153163"/>
              <a:gd name="connsiteY91" fmla="*/ 4980863 h 6118221"/>
              <a:gd name="connsiteX92" fmla="*/ 4408890 w 12153163"/>
              <a:gd name="connsiteY92" fmla="*/ 4415722 h 6118221"/>
              <a:gd name="connsiteX93" fmla="*/ 4485642 w 12153163"/>
              <a:gd name="connsiteY93" fmla="*/ 4429585 h 6118221"/>
              <a:gd name="connsiteX94" fmla="*/ 4501883 w 12153163"/>
              <a:gd name="connsiteY94" fmla="*/ 4411978 h 6118221"/>
              <a:gd name="connsiteX95" fmla="*/ 5146762 w 12153163"/>
              <a:gd name="connsiteY95" fmla="*/ 4682659 h 6118221"/>
              <a:gd name="connsiteX96" fmla="*/ 5185467 w 12153163"/>
              <a:gd name="connsiteY96" fmla="*/ 4750537 h 6118221"/>
              <a:gd name="connsiteX97" fmla="*/ 5219011 w 12153163"/>
              <a:gd name="connsiteY97" fmla="*/ 4749140 h 6118221"/>
              <a:gd name="connsiteX98" fmla="*/ 5248760 w 12153163"/>
              <a:gd name="connsiteY98" fmla="*/ 4723134 h 6118221"/>
              <a:gd name="connsiteX99" fmla="*/ 6319138 w 12153163"/>
              <a:gd name="connsiteY99" fmla="*/ 5121920 h 6118221"/>
              <a:gd name="connsiteX100" fmla="*/ 6321061 w 12153163"/>
              <a:gd name="connsiteY100" fmla="*/ 5153391 h 6118221"/>
              <a:gd name="connsiteX101" fmla="*/ 6391933 w 12153163"/>
              <a:gd name="connsiteY101" fmla="*/ 5186287 h 6118221"/>
              <a:gd name="connsiteX102" fmla="*/ 6424830 w 12153163"/>
              <a:gd name="connsiteY102" fmla="*/ 5115414 h 6118221"/>
              <a:gd name="connsiteX103" fmla="*/ 6404036 w 12153163"/>
              <a:gd name="connsiteY103" fmla="*/ 5088731 h 6118221"/>
              <a:gd name="connsiteX104" fmla="*/ 6746055 w 12153163"/>
              <a:gd name="connsiteY104" fmla="*/ 4414305 h 6118221"/>
              <a:gd name="connsiteX105" fmla="*/ 6816604 w 12153163"/>
              <a:gd name="connsiteY105" fmla="*/ 4380731 h 6118221"/>
              <a:gd name="connsiteX106" fmla="*/ 6819113 w 12153163"/>
              <a:gd name="connsiteY106" fmla="*/ 4353592 h 6118221"/>
              <a:gd name="connsiteX107" fmla="*/ 8556834 w 12153163"/>
              <a:gd name="connsiteY107" fmla="*/ 3856146 h 6118221"/>
              <a:gd name="connsiteX108" fmla="*/ 8554810 w 12153163"/>
              <a:gd name="connsiteY108" fmla="*/ 3849265 h 6118221"/>
              <a:gd name="connsiteX109" fmla="*/ 8593768 w 12153163"/>
              <a:gd name="connsiteY109" fmla="*/ 3883973 h 6118221"/>
              <a:gd name="connsiteX110" fmla="*/ 8516560 w 12153163"/>
              <a:gd name="connsiteY110" fmla="*/ 4591184 h 6118221"/>
              <a:gd name="connsiteX111" fmla="*/ 8462253 w 12153163"/>
              <a:gd name="connsiteY111" fmla="*/ 4647354 h 6118221"/>
              <a:gd name="connsiteX112" fmla="*/ 8518422 w 12153163"/>
              <a:gd name="connsiteY112" fmla="*/ 4701662 h 6118221"/>
              <a:gd name="connsiteX113" fmla="*/ 8570494 w 12153163"/>
              <a:gd name="connsiteY113" fmla="*/ 4662016 h 6118221"/>
              <a:gd name="connsiteX114" fmla="*/ 10086409 w 12153163"/>
              <a:gd name="connsiteY114" fmla="*/ 4920049 h 6118221"/>
              <a:gd name="connsiteX115" fmla="*/ 10138116 w 12153163"/>
              <a:gd name="connsiteY115" fmla="*/ 4975601 h 6118221"/>
              <a:gd name="connsiteX116" fmla="*/ 10165437 w 12153163"/>
              <a:gd name="connsiteY116" fmla="*/ 5625640 h 6118221"/>
              <a:gd name="connsiteX117" fmla="*/ 10158859 w 12153163"/>
              <a:gd name="connsiteY117" fmla="*/ 5627563 h 6118221"/>
              <a:gd name="connsiteX118" fmla="*/ 10125872 w 12153163"/>
              <a:gd name="connsiteY118" fmla="*/ 5698375 h 6118221"/>
              <a:gd name="connsiteX119" fmla="*/ 10196603 w 12153163"/>
              <a:gd name="connsiteY119" fmla="*/ 5731403 h 6118221"/>
              <a:gd name="connsiteX120" fmla="*/ 10229085 w 12153163"/>
              <a:gd name="connsiteY120" fmla="*/ 5699913 h 6118221"/>
              <a:gd name="connsiteX121" fmla="*/ 12042697 w 12153163"/>
              <a:gd name="connsiteY121" fmla="*/ 6059033 h 6118221"/>
              <a:gd name="connsiteX122" fmla="*/ 12094101 w 12153163"/>
              <a:gd name="connsiteY122" fmla="*/ 6117894 h 6118221"/>
              <a:gd name="connsiteX123" fmla="*/ 12152892 w 12153163"/>
              <a:gd name="connsiteY123" fmla="*/ 6066521 h 6118221"/>
              <a:gd name="connsiteX124" fmla="*/ 12149654 w 12153163"/>
              <a:gd name="connsiteY124" fmla="*/ 6043652 h 6118221"/>
              <a:gd name="connsiteX125" fmla="*/ 12083173 w 12153163"/>
              <a:gd name="connsiteY125" fmla="*/ 6009956 h 6118221"/>
              <a:gd name="connsiteX126" fmla="*/ 12078821 w 12153163"/>
              <a:gd name="connsiteY126" fmla="*/ 6011373 h 6118221"/>
              <a:gd name="connsiteX127" fmla="*/ 12054132 w 12153163"/>
              <a:gd name="connsiteY127" fmla="*/ 6029486 h 6118221"/>
              <a:gd name="connsiteX128" fmla="*/ 10834398 w 12153163"/>
              <a:gd name="connsiteY128" fmla="*/ 5318025 h 6118221"/>
              <a:gd name="connsiteX129" fmla="*/ 11862783 w 12153163"/>
              <a:gd name="connsiteY129" fmla="*/ 4736896 h 6118221"/>
              <a:gd name="connsiteX130" fmla="*/ 11907509 w 12153163"/>
              <a:gd name="connsiteY130" fmla="*/ 4758955 h 6118221"/>
              <a:gd name="connsiteX131" fmla="*/ 10192050 w 12153163"/>
              <a:gd name="connsiteY131" fmla="*/ 4943423 h 6118221"/>
              <a:gd name="connsiteX132" fmla="*/ 10196805 w 12153163"/>
              <a:gd name="connsiteY132" fmla="*/ 4923185 h 6118221"/>
              <a:gd name="connsiteX133" fmla="*/ 11853474 w 12153163"/>
              <a:gd name="connsiteY133" fmla="*/ 4717265 h 6118221"/>
              <a:gd name="connsiteX134" fmla="*/ 11855092 w 12153163"/>
              <a:gd name="connsiteY134" fmla="*/ 4722527 h 6118221"/>
              <a:gd name="connsiteX135" fmla="*/ 11855801 w 12153163"/>
              <a:gd name="connsiteY135" fmla="*/ 4724247 h 6118221"/>
              <a:gd name="connsiteX136" fmla="*/ 10820131 w 12153163"/>
              <a:gd name="connsiteY136" fmla="*/ 5309424 h 6118221"/>
              <a:gd name="connsiteX137" fmla="*/ 8544084 w 12153163"/>
              <a:gd name="connsiteY137" fmla="*/ 4597862 h 6118221"/>
              <a:gd name="connsiteX138" fmla="*/ 9031714 w 12153163"/>
              <a:gd name="connsiteY138" fmla="*/ 3340385 h 6118221"/>
              <a:gd name="connsiteX139" fmla="*/ 9069458 w 12153163"/>
              <a:gd name="connsiteY139" fmla="*/ 3336135 h 6118221"/>
              <a:gd name="connsiteX140" fmla="*/ 9410972 w 12153163"/>
              <a:gd name="connsiteY140" fmla="*/ 3844914 h 6118221"/>
              <a:gd name="connsiteX141" fmla="*/ 8554000 w 12153163"/>
              <a:gd name="connsiteY141" fmla="*/ 4604642 h 6118221"/>
              <a:gd name="connsiteX142" fmla="*/ 8544084 w 12153163"/>
              <a:gd name="connsiteY142" fmla="*/ 4597862 h 6118221"/>
              <a:gd name="connsiteX143" fmla="*/ 538104 w 12153163"/>
              <a:gd name="connsiteY143" fmla="*/ 5088528 h 6118221"/>
              <a:gd name="connsiteX144" fmla="*/ 873545 w 12153163"/>
              <a:gd name="connsiteY144" fmla="*/ 4705325 h 6118221"/>
              <a:gd name="connsiteX145" fmla="*/ 923229 w 12153163"/>
              <a:gd name="connsiteY145" fmla="*/ 4711396 h 6118221"/>
              <a:gd name="connsiteX146" fmla="*/ 923229 w 12153163"/>
              <a:gd name="connsiteY146" fmla="*/ 4711396 h 6118221"/>
              <a:gd name="connsiteX147" fmla="*/ 1304308 w 12153163"/>
              <a:gd name="connsiteY147" fmla="*/ 5401405 h 6118221"/>
              <a:gd name="connsiteX148" fmla="*/ 1294189 w 12153163"/>
              <a:gd name="connsiteY148" fmla="*/ 5413851 h 6118221"/>
              <a:gd name="connsiteX149" fmla="*/ 2670057 w 12153163"/>
              <a:gd name="connsiteY149" fmla="*/ 3225131 h 6118221"/>
              <a:gd name="connsiteX150" fmla="*/ 1639041 w 12153163"/>
              <a:gd name="connsiteY150" fmla="*/ 4042435 h 6118221"/>
              <a:gd name="connsiteX151" fmla="*/ 1630744 w 12153163"/>
              <a:gd name="connsiteY151" fmla="*/ 4035858 h 6118221"/>
              <a:gd name="connsiteX152" fmla="*/ 2092368 w 12153163"/>
              <a:gd name="connsiteY152" fmla="*/ 3080936 h 6118221"/>
              <a:gd name="connsiteX153" fmla="*/ 2128797 w 12153163"/>
              <a:gd name="connsiteY153" fmla="*/ 3080936 h 6118221"/>
              <a:gd name="connsiteX154" fmla="*/ 2159153 w 12153163"/>
              <a:gd name="connsiteY154" fmla="*/ 3053311 h 6118221"/>
              <a:gd name="connsiteX155" fmla="*/ 9837483 w 12153163"/>
              <a:gd name="connsiteY155" fmla="*/ 108506 h 6118221"/>
              <a:gd name="connsiteX156" fmla="*/ 9853875 w 12153163"/>
              <a:gd name="connsiteY156" fmla="*/ 98893 h 6118221"/>
              <a:gd name="connsiteX157" fmla="*/ 10295870 w 12153163"/>
              <a:gd name="connsiteY157" fmla="*/ 504054 h 6118221"/>
              <a:gd name="connsiteX158" fmla="*/ 9555671 w 12153163"/>
              <a:gd name="connsiteY158" fmla="*/ 846883 h 6118221"/>
              <a:gd name="connsiteX159" fmla="*/ 9807835 w 12153163"/>
              <a:gd name="connsiteY159" fmla="*/ 110429 h 6118221"/>
              <a:gd name="connsiteX160" fmla="*/ 9837483 w 12153163"/>
              <a:gd name="connsiteY160" fmla="*/ 108202 h 6118221"/>
              <a:gd name="connsiteX161" fmla="*/ 10137407 w 12153163"/>
              <a:gd name="connsiteY161" fmla="*/ 4866317 h 6118221"/>
              <a:gd name="connsiteX162" fmla="*/ 9837989 w 12153163"/>
              <a:gd name="connsiteY162" fmla="*/ 3544888 h 6118221"/>
              <a:gd name="connsiteX163" fmla="*/ 9851447 w 12153163"/>
              <a:gd name="connsiteY163" fmla="*/ 3537602 h 6118221"/>
              <a:gd name="connsiteX164" fmla="*/ 10636978 w 12153163"/>
              <a:gd name="connsiteY164" fmla="*/ 4365127 h 6118221"/>
              <a:gd name="connsiteX165" fmla="*/ 10174949 w 12153163"/>
              <a:gd name="connsiteY165" fmla="*/ 4877043 h 6118221"/>
              <a:gd name="connsiteX166" fmla="*/ 10137407 w 12153163"/>
              <a:gd name="connsiteY166" fmla="*/ 4866013 h 6118221"/>
              <a:gd name="connsiteX167" fmla="*/ 6745144 w 12153163"/>
              <a:gd name="connsiteY167" fmla="*/ 4310283 h 6118221"/>
              <a:gd name="connsiteX168" fmla="*/ 6737252 w 12153163"/>
              <a:gd name="connsiteY168" fmla="*/ 4313926 h 6118221"/>
              <a:gd name="connsiteX169" fmla="*/ 6675324 w 12153163"/>
              <a:gd name="connsiteY169" fmla="*/ 4230242 h 6118221"/>
              <a:gd name="connsiteX170" fmla="*/ 6908969 w 12153163"/>
              <a:gd name="connsiteY170" fmla="*/ 3514532 h 6118221"/>
              <a:gd name="connsiteX171" fmla="*/ 6767305 w 12153163"/>
              <a:gd name="connsiteY171" fmla="*/ 4307045 h 6118221"/>
              <a:gd name="connsiteX172" fmla="*/ 6745144 w 12153163"/>
              <a:gd name="connsiteY172" fmla="*/ 4310283 h 6118221"/>
              <a:gd name="connsiteX173" fmla="*/ 6374691 w 12153163"/>
              <a:gd name="connsiteY173" fmla="*/ 5079320 h 6118221"/>
              <a:gd name="connsiteX174" fmla="*/ 6249014 w 12153163"/>
              <a:gd name="connsiteY174" fmla="*/ 3703755 h 6118221"/>
              <a:gd name="connsiteX175" fmla="*/ 6255996 w 12153163"/>
              <a:gd name="connsiteY175" fmla="*/ 3701731 h 6118221"/>
              <a:gd name="connsiteX176" fmla="*/ 6263788 w 12153163"/>
              <a:gd name="connsiteY176" fmla="*/ 3698089 h 6118221"/>
              <a:gd name="connsiteX177" fmla="*/ 6659539 w 12153163"/>
              <a:gd name="connsiteY177" fmla="*/ 4232772 h 6118221"/>
              <a:gd name="connsiteX178" fmla="*/ 6382786 w 12153163"/>
              <a:gd name="connsiteY178" fmla="*/ 5080129 h 6118221"/>
              <a:gd name="connsiteX179" fmla="*/ 6374691 w 12153163"/>
              <a:gd name="connsiteY179" fmla="*/ 5079219 h 6118221"/>
              <a:gd name="connsiteX180" fmla="*/ 5200898 w 12153163"/>
              <a:gd name="connsiteY180" fmla="*/ 4641677 h 6118221"/>
              <a:gd name="connsiteX181" fmla="*/ 5091310 w 12153163"/>
              <a:gd name="connsiteY181" fmla="*/ 3743624 h 6118221"/>
              <a:gd name="connsiteX182" fmla="*/ 5096673 w 12153163"/>
              <a:gd name="connsiteY182" fmla="*/ 3741903 h 6118221"/>
              <a:gd name="connsiteX183" fmla="*/ 5108816 w 12153163"/>
              <a:gd name="connsiteY183" fmla="*/ 3735529 h 6118221"/>
              <a:gd name="connsiteX184" fmla="*/ 5600089 w 12153163"/>
              <a:gd name="connsiteY184" fmla="*/ 4283366 h 6118221"/>
              <a:gd name="connsiteX185" fmla="*/ 5233987 w 12153163"/>
              <a:gd name="connsiteY185" fmla="*/ 4653010 h 6118221"/>
              <a:gd name="connsiteX186" fmla="*/ 5200392 w 12153163"/>
              <a:gd name="connsiteY186" fmla="*/ 4641576 h 6118221"/>
              <a:gd name="connsiteX187" fmla="*/ 3539676 w 12153163"/>
              <a:gd name="connsiteY187" fmla="*/ 3734415 h 6118221"/>
              <a:gd name="connsiteX188" fmla="*/ 3713620 w 12153163"/>
              <a:gd name="connsiteY188" fmla="*/ 3455639 h 6118221"/>
              <a:gd name="connsiteX189" fmla="*/ 3755614 w 12153163"/>
              <a:gd name="connsiteY189" fmla="*/ 3457359 h 6118221"/>
              <a:gd name="connsiteX190" fmla="*/ 3763101 w 12153163"/>
              <a:gd name="connsiteY190" fmla="*/ 3453818 h 6118221"/>
              <a:gd name="connsiteX191" fmla="*/ 4413545 w 12153163"/>
              <a:gd name="connsiteY191" fmla="*/ 4346205 h 6118221"/>
              <a:gd name="connsiteX192" fmla="*/ 4411521 w 12153163"/>
              <a:gd name="connsiteY192" fmla="*/ 4348735 h 6118221"/>
              <a:gd name="connsiteX193" fmla="*/ 3066111 w 12153163"/>
              <a:gd name="connsiteY193" fmla="*/ 4423108 h 6118221"/>
              <a:gd name="connsiteX194" fmla="*/ 2971499 w 12153163"/>
              <a:gd name="connsiteY194" fmla="*/ 3718124 h 6118221"/>
              <a:gd name="connsiteX195" fmla="*/ 2922220 w 12153163"/>
              <a:gd name="connsiteY195" fmla="*/ 3351313 h 6118221"/>
              <a:gd name="connsiteX196" fmla="*/ 2926976 w 12153163"/>
              <a:gd name="connsiteY196" fmla="*/ 3349795 h 6118221"/>
              <a:gd name="connsiteX197" fmla="*/ 2948631 w 12153163"/>
              <a:gd name="connsiteY197" fmla="*/ 3335325 h 6118221"/>
              <a:gd name="connsiteX198" fmla="*/ 3520551 w 12153163"/>
              <a:gd name="connsiteY198" fmla="*/ 3738261 h 6118221"/>
              <a:gd name="connsiteX199" fmla="*/ 3089890 w 12153163"/>
              <a:gd name="connsiteY199" fmla="*/ 4428472 h 6118221"/>
              <a:gd name="connsiteX200" fmla="*/ 3066111 w 12153163"/>
              <a:gd name="connsiteY200" fmla="*/ 4423108 h 6118221"/>
              <a:gd name="connsiteX201" fmla="*/ 2419917 w 12153163"/>
              <a:gd name="connsiteY201" fmla="*/ 5250127 h 6118221"/>
              <a:gd name="connsiteX202" fmla="*/ 1455889 w 12153163"/>
              <a:gd name="connsiteY202" fmla="*/ 4872894 h 6118221"/>
              <a:gd name="connsiteX203" fmla="*/ 1597554 w 12153163"/>
              <a:gd name="connsiteY203" fmla="*/ 4137148 h 6118221"/>
              <a:gd name="connsiteX204" fmla="*/ 1619916 w 12153163"/>
              <a:gd name="connsiteY204" fmla="*/ 4133809 h 6118221"/>
              <a:gd name="connsiteX205" fmla="*/ 1627202 w 12153163"/>
              <a:gd name="connsiteY205" fmla="*/ 4130470 h 6118221"/>
              <a:gd name="connsiteX206" fmla="*/ 2427911 w 12153163"/>
              <a:gd name="connsiteY206" fmla="*/ 5235354 h 6118221"/>
              <a:gd name="connsiteX207" fmla="*/ 2419917 w 12153163"/>
              <a:gd name="connsiteY207" fmla="*/ 5250127 h 6118221"/>
              <a:gd name="connsiteX208" fmla="*/ 1323129 w 12153163"/>
              <a:gd name="connsiteY208" fmla="*/ 5390072 h 6118221"/>
              <a:gd name="connsiteX209" fmla="*/ 1316349 w 12153163"/>
              <a:gd name="connsiteY209" fmla="*/ 5393108 h 6118221"/>
              <a:gd name="connsiteX210" fmla="*/ 936080 w 12153163"/>
              <a:gd name="connsiteY210" fmla="*/ 4705022 h 6118221"/>
              <a:gd name="connsiteX211" fmla="*/ 950044 w 12153163"/>
              <a:gd name="connsiteY211" fmla="*/ 4690754 h 6118221"/>
              <a:gd name="connsiteX212" fmla="*/ 1439698 w 12153163"/>
              <a:gd name="connsiteY212" fmla="*/ 4882305 h 6118221"/>
              <a:gd name="connsiteX213" fmla="*/ 1342658 w 12153163"/>
              <a:gd name="connsiteY213" fmla="*/ 5387137 h 6118221"/>
              <a:gd name="connsiteX214" fmla="*/ 1323129 w 12153163"/>
              <a:gd name="connsiteY214" fmla="*/ 5390072 h 6118221"/>
              <a:gd name="connsiteX215" fmla="*/ 1583488 w 12153163"/>
              <a:gd name="connsiteY215" fmla="*/ 4134416 h 6118221"/>
              <a:gd name="connsiteX216" fmla="*/ 1442633 w 12153163"/>
              <a:gd name="connsiteY216" fmla="*/ 4867632 h 6118221"/>
              <a:gd name="connsiteX217" fmla="*/ 956925 w 12153163"/>
              <a:gd name="connsiteY217" fmla="*/ 4677498 h 6118221"/>
              <a:gd name="connsiteX218" fmla="*/ 956925 w 12153163"/>
              <a:gd name="connsiteY218" fmla="*/ 4640463 h 6118221"/>
              <a:gd name="connsiteX219" fmla="*/ 954598 w 12153163"/>
              <a:gd name="connsiteY219" fmla="*/ 4635100 h 6118221"/>
              <a:gd name="connsiteX220" fmla="*/ 1563250 w 12153163"/>
              <a:gd name="connsiteY220" fmla="*/ 4122273 h 6118221"/>
              <a:gd name="connsiteX221" fmla="*/ 1583488 w 12153163"/>
              <a:gd name="connsiteY221" fmla="*/ 4134416 h 6118221"/>
              <a:gd name="connsiteX222" fmla="*/ 1652600 w 12153163"/>
              <a:gd name="connsiteY222" fmla="*/ 4062977 h 6118221"/>
              <a:gd name="connsiteX223" fmla="*/ 1651386 w 12153163"/>
              <a:gd name="connsiteY223" fmla="*/ 4059941 h 6118221"/>
              <a:gd name="connsiteX224" fmla="*/ 2073142 w 12153163"/>
              <a:gd name="connsiteY224" fmla="*/ 3806968 h 6118221"/>
              <a:gd name="connsiteX225" fmla="*/ 2864846 w 12153163"/>
              <a:gd name="connsiteY225" fmla="*/ 3332189 h 6118221"/>
              <a:gd name="connsiteX226" fmla="*/ 2889233 w 12153163"/>
              <a:gd name="connsiteY226" fmla="*/ 3349897 h 6118221"/>
              <a:gd name="connsiteX227" fmla="*/ 2662569 w 12153163"/>
              <a:gd name="connsiteY227" fmla="*/ 4362598 h 6118221"/>
              <a:gd name="connsiteX228" fmla="*/ 1655231 w 12153163"/>
              <a:gd name="connsiteY228" fmla="*/ 4089387 h 6118221"/>
              <a:gd name="connsiteX229" fmla="*/ 1652398 w 12153163"/>
              <a:gd name="connsiteY229" fmla="*/ 4062977 h 6118221"/>
              <a:gd name="connsiteX230" fmla="*/ 2956928 w 12153163"/>
              <a:gd name="connsiteY230" fmla="*/ 3323689 h 6118221"/>
              <a:gd name="connsiteX231" fmla="*/ 2961481 w 12153163"/>
              <a:gd name="connsiteY231" fmla="*/ 3312052 h 6118221"/>
              <a:gd name="connsiteX232" fmla="*/ 3681543 w 12153163"/>
              <a:gd name="connsiteY232" fmla="*/ 3405449 h 6118221"/>
              <a:gd name="connsiteX233" fmla="*/ 3684883 w 12153163"/>
              <a:gd name="connsiteY233" fmla="*/ 3424473 h 6118221"/>
              <a:gd name="connsiteX234" fmla="*/ 3701781 w 12153163"/>
              <a:gd name="connsiteY234" fmla="*/ 3448152 h 6118221"/>
              <a:gd name="connsiteX235" fmla="*/ 3528242 w 12153163"/>
              <a:gd name="connsiteY235" fmla="*/ 3726219 h 6118221"/>
              <a:gd name="connsiteX236" fmla="*/ 6911499 w 12153163"/>
              <a:gd name="connsiteY236" fmla="*/ 2169324 h 6118221"/>
              <a:gd name="connsiteX237" fmla="*/ 6447750 w 12153163"/>
              <a:gd name="connsiteY237" fmla="*/ 3149644 h 6118221"/>
              <a:gd name="connsiteX238" fmla="*/ 6078410 w 12153163"/>
              <a:gd name="connsiteY238" fmla="*/ 2957384 h 6118221"/>
              <a:gd name="connsiteX239" fmla="*/ 6078410 w 12153163"/>
              <a:gd name="connsiteY239" fmla="*/ 2918629 h 6118221"/>
              <a:gd name="connsiteX240" fmla="*/ 6072743 w 12153163"/>
              <a:gd name="connsiteY240" fmla="*/ 2907397 h 6118221"/>
              <a:gd name="connsiteX241" fmla="*/ 6904922 w 12153163"/>
              <a:gd name="connsiteY241" fmla="*/ 2164568 h 6118221"/>
              <a:gd name="connsiteX242" fmla="*/ 6911499 w 12153163"/>
              <a:gd name="connsiteY242" fmla="*/ 2169324 h 6118221"/>
              <a:gd name="connsiteX243" fmla="*/ 6927285 w 12153163"/>
              <a:gd name="connsiteY243" fmla="*/ 3133352 h 6118221"/>
              <a:gd name="connsiteX244" fmla="*/ 6926273 w 12153163"/>
              <a:gd name="connsiteY244" fmla="*/ 3360016 h 6118221"/>
              <a:gd name="connsiteX245" fmla="*/ 6915648 w 12153163"/>
              <a:gd name="connsiteY245" fmla="*/ 3362748 h 6118221"/>
              <a:gd name="connsiteX246" fmla="*/ 6891261 w 12153163"/>
              <a:gd name="connsiteY246" fmla="*/ 3380456 h 6118221"/>
              <a:gd name="connsiteX247" fmla="*/ 6460803 w 12153163"/>
              <a:gd name="connsiteY247" fmla="*/ 3156626 h 6118221"/>
              <a:gd name="connsiteX248" fmla="*/ 6924755 w 12153163"/>
              <a:gd name="connsiteY248" fmla="*/ 2175800 h 6118221"/>
              <a:gd name="connsiteX249" fmla="*/ 6934267 w 12153163"/>
              <a:gd name="connsiteY249" fmla="*/ 2178026 h 6118221"/>
              <a:gd name="connsiteX250" fmla="*/ 10883778 w 12153163"/>
              <a:gd name="connsiteY250" fmla="*/ 1101171 h 6118221"/>
              <a:gd name="connsiteX251" fmla="*/ 10904016 w 12153163"/>
              <a:gd name="connsiteY251" fmla="*/ 1127683 h 6118221"/>
              <a:gd name="connsiteX252" fmla="*/ 10482261 w 12153163"/>
              <a:gd name="connsiteY252" fmla="*/ 1952981 h 6118221"/>
              <a:gd name="connsiteX253" fmla="*/ 9541202 w 12153163"/>
              <a:gd name="connsiteY253" fmla="*/ 915894 h 6118221"/>
              <a:gd name="connsiteX254" fmla="*/ 9552332 w 12153163"/>
              <a:gd name="connsiteY254" fmla="*/ 894847 h 6118221"/>
              <a:gd name="connsiteX255" fmla="*/ 10880338 w 12153163"/>
              <a:gd name="connsiteY255" fmla="*/ 1081541 h 6118221"/>
              <a:gd name="connsiteX256" fmla="*/ 10883981 w 12153163"/>
              <a:gd name="connsiteY256" fmla="*/ 1101576 h 6118221"/>
              <a:gd name="connsiteX257" fmla="*/ 11073406 w 12153163"/>
              <a:gd name="connsiteY257" fmla="*/ 2601199 h 6118221"/>
              <a:gd name="connsiteX258" fmla="*/ 11084841 w 12153163"/>
              <a:gd name="connsiteY258" fmla="*/ 2619817 h 6118221"/>
              <a:gd name="connsiteX259" fmla="*/ 10617044 w 12153163"/>
              <a:gd name="connsiteY259" fmla="*/ 3185870 h 6118221"/>
              <a:gd name="connsiteX260" fmla="*/ 10592050 w 12153163"/>
              <a:gd name="connsiteY260" fmla="*/ 3177572 h 6118221"/>
              <a:gd name="connsiteX261" fmla="*/ 10581121 w 12153163"/>
              <a:gd name="connsiteY261" fmla="*/ 2604538 h 6118221"/>
              <a:gd name="connsiteX262" fmla="*/ 11070775 w 12153163"/>
              <a:gd name="connsiteY262" fmla="*/ 2590776 h 6118221"/>
              <a:gd name="connsiteX263" fmla="*/ 11073609 w 12153163"/>
              <a:gd name="connsiteY263" fmla="*/ 2601603 h 6118221"/>
              <a:gd name="connsiteX264" fmla="*/ 10921623 w 12153163"/>
              <a:gd name="connsiteY264" fmla="*/ 4623058 h 6118221"/>
              <a:gd name="connsiteX265" fmla="*/ 10908064 w 12153163"/>
              <a:gd name="connsiteY265" fmla="*/ 4630344 h 6118221"/>
              <a:gd name="connsiteX266" fmla="*/ 10656407 w 12153163"/>
              <a:gd name="connsiteY266" fmla="*/ 4365127 h 6118221"/>
              <a:gd name="connsiteX267" fmla="*/ 10941861 w 12153163"/>
              <a:gd name="connsiteY267" fmla="*/ 4048911 h 6118221"/>
              <a:gd name="connsiteX268" fmla="*/ 10964729 w 12153163"/>
              <a:gd name="connsiteY268" fmla="*/ 4058018 h 6118221"/>
              <a:gd name="connsiteX269" fmla="*/ 10936801 w 12153163"/>
              <a:gd name="connsiteY269" fmla="*/ 4620630 h 6118221"/>
              <a:gd name="connsiteX270" fmla="*/ 10922231 w 12153163"/>
              <a:gd name="connsiteY270" fmla="*/ 4623463 h 6118221"/>
              <a:gd name="connsiteX271" fmla="*/ 9045982 w 12153163"/>
              <a:gd name="connsiteY271" fmla="*/ 3231809 h 6118221"/>
              <a:gd name="connsiteX272" fmla="*/ 9011679 w 12153163"/>
              <a:gd name="connsiteY272" fmla="*/ 2566187 h 6118221"/>
              <a:gd name="connsiteX273" fmla="*/ 9013905 w 12153163"/>
              <a:gd name="connsiteY273" fmla="*/ 2565580 h 6118221"/>
              <a:gd name="connsiteX274" fmla="*/ 9024631 w 12153163"/>
              <a:gd name="connsiteY274" fmla="*/ 2560217 h 6118221"/>
              <a:gd name="connsiteX275" fmla="*/ 9431108 w 12153163"/>
              <a:gd name="connsiteY275" fmla="*/ 3043193 h 6118221"/>
              <a:gd name="connsiteX276" fmla="*/ 9087874 w 12153163"/>
              <a:gd name="connsiteY276" fmla="*/ 3252047 h 6118221"/>
              <a:gd name="connsiteX277" fmla="*/ 9045982 w 12153163"/>
              <a:gd name="connsiteY277" fmla="*/ 3231809 h 6118221"/>
              <a:gd name="connsiteX278" fmla="*/ 4435200 w 12153163"/>
              <a:gd name="connsiteY278" fmla="*/ 4331836 h 6118221"/>
              <a:gd name="connsiteX279" fmla="*/ 4424474 w 12153163"/>
              <a:gd name="connsiteY279" fmla="*/ 4337098 h 6118221"/>
              <a:gd name="connsiteX280" fmla="*/ 3774536 w 12153163"/>
              <a:gd name="connsiteY280" fmla="*/ 3445521 h 6118221"/>
              <a:gd name="connsiteX281" fmla="*/ 3788702 w 12153163"/>
              <a:gd name="connsiteY281" fmla="*/ 3423765 h 6118221"/>
              <a:gd name="connsiteX282" fmla="*/ 4666720 w 12153163"/>
              <a:gd name="connsiteY282" fmla="*/ 3610155 h 6118221"/>
              <a:gd name="connsiteX283" fmla="*/ 4459485 w 12153163"/>
              <a:gd name="connsiteY283" fmla="*/ 4328598 h 6118221"/>
              <a:gd name="connsiteX284" fmla="*/ 4435200 w 12153163"/>
              <a:gd name="connsiteY284" fmla="*/ 4331836 h 6118221"/>
              <a:gd name="connsiteX285" fmla="*/ 4941145 w 12153163"/>
              <a:gd name="connsiteY285" fmla="*/ 2709876 h 6118221"/>
              <a:gd name="connsiteX286" fmla="*/ 4949139 w 12153163"/>
              <a:gd name="connsiteY286" fmla="*/ 2710483 h 6118221"/>
              <a:gd name="connsiteX287" fmla="*/ 5016733 w 12153163"/>
              <a:gd name="connsiteY287" fmla="*/ 3258321 h 6118221"/>
              <a:gd name="connsiteX288" fmla="*/ 5063281 w 12153163"/>
              <a:gd name="connsiteY288" fmla="*/ 3636566 h 6118221"/>
              <a:gd name="connsiteX289" fmla="*/ 5058120 w 12153163"/>
              <a:gd name="connsiteY289" fmla="*/ 3638184 h 6118221"/>
              <a:gd name="connsiteX290" fmla="*/ 5024930 w 12153163"/>
              <a:gd name="connsiteY290" fmla="*/ 3671779 h 6118221"/>
              <a:gd name="connsiteX291" fmla="*/ 4684530 w 12153163"/>
              <a:gd name="connsiteY291" fmla="*/ 3599531 h 6118221"/>
              <a:gd name="connsiteX292" fmla="*/ 6441780 w 12153163"/>
              <a:gd name="connsiteY292" fmla="*/ 3162899 h 6118221"/>
              <a:gd name="connsiteX293" fmla="*/ 6237580 w 12153163"/>
              <a:gd name="connsiteY293" fmla="*/ 3594673 h 6118221"/>
              <a:gd name="connsiteX294" fmla="*/ 6218051 w 12153163"/>
              <a:gd name="connsiteY294" fmla="*/ 3598013 h 6118221"/>
              <a:gd name="connsiteX295" fmla="*/ 6207932 w 12153163"/>
              <a:gd name="connsiteY295" fmla="*/ 3602971 h 6118221"/>
              <a:gd name="connsiteX296" fmla="*/ 6047648 w 12153163"/>
              <a:gd name="connsiteY296" fmla="*/ 2988955 h 6118221"/>
              <a:gd name="connsiteX297" fmla="*/ 6071731 w 12153163"/>
              <a:gd name="connsiteY297" fmla="*/ 2970134 h 6118221"/>
              <a:gd name="connsiteX298" fmla="*/ 6033988 w 12153163"/>
              <a:gd name="connsiteY298" fmla="*/ 2993003 h 6118221"/>
              <a:gd name="connsiteX299" fmla="*/ 6195890 w 12153163"/>
              <a:gd name="connsiteY299" fmla="*/ 3613191 h 6118221"/>
              <a:gd name="connsiteX300" fmla="*/ 6186783 w 12153163"/>
              <a:gd name="connsiteY300" fmla="*/ 3627458 h 6118221"/>
              <a:gd name="connsiteX301" fmla="*/ 5678409 w 12153163"/>
              <a:gd name="connsiteY301" fmla="*/ 3224220 h 6118221"/>
              <a:gd name="connsiteX302" fmla="*/ 5989060 w 12153163"/>
              <a:gd name="connsiteY302" fmla="*/ 2978836 h 6118221"/>
              <a:gd name="connsiteX303" fmla="*/ 6033886 w 12153163"/>
              <a:gd name="connsiteY303" fmla="*/ 2993003 h 6118221"/>
              <a:gd name="connsiteX304" fmla="*/ 6182330 w 12153163"/>
              <a:gd name="connsiteY304" fmla="*/ 3642232 h 6118221"/>
              <a:gd name="connsiteX305" fmla="*/ 6181825 w 12153163"/>
              <a:gd name="connsiteY305" fmla="*/ 3652351 h 6118221"/>
              <a:gd name="connsiteX306" fmla="*/ 5131785 w 12153163"/>
              <a:gd name="connsiteY306" fmla="*/ 3680988 h 6118221"/>
              <a:gd name="connsiteX307" fmla="*/ 5129053 w 12153163"/>
              <a:gd name="connsiteY307" fmla="*/ 3670869 h 6118221"/>
              <a:gd name="connsiteX308" fmla="*/ 5124601 w 12153163"/>
              <a:gd name="connsiteY308" fmla="*/ 3661458 h 6118221"/>
              <a:gd name="connsiteX309" fmla="*/ 5666773 w 12153163"/>
              <a:gd name="connsiteY309" fmla="*/ 3233125 h 6118221"/>
              <a:gd name="connsiteX310" fmla="*/ 5115696 w 12153163"/>
              <a:gd name="connsiteY310" fmla="*/ 3650428 h 6118221"/>
              <a:gd name="connsiteX311" fmla="*/ 5077548 w 12153163"/>
              <a:gd name="connsiteY311" fmla="*/ 3634744 h 6118221"/>
              <a:gd name="connsiteX312" fmla="*/ 5029989 w 12153163"/>
              <a:gd name="connsiteY312" fmla="*/ 3249315 h 6118221"/>
              <a:gd name="connsiteX313" fmla="*/ 4963204 w 12153163"/>
              <a:gd name="connsiteY313" fmla="*/ 2708763 h 6118221"/>
              <a:gd name="connsiteX314" fmla="*/ 4968466 w 12153163"/>
              <a:gd name="connsiteY314" fmla="*/ 2707144 h 6118221"/>
              <a:gd name="connsiteX315" fmla="*/ 4987895 w 12153163"/>
              <a:gd name="connsiteY315" fmla="*/ 2694900 h 6118221"/>
              <a:gd name="connsiteX316" fmla="*/ 5655237 w 12153163"/>
              <a:gd name="connsiteY316" fmla="*/ 3224119 h 6118221"/>
              <a:gd name="connsiteX317" fmla="*/ 6286960 w 12153163"/>
              <a:gd name="connsiteY317" fmla="*/ 3626447 h 6118221"/>
              <a:gd name="connsiteX318" fmla="*/ 6252151 w 12153163"/>
              <a:gd name="connsiteY318" fmla="*/ 3596697 h 6118221"/>
              <a:gd name="connsiteX319" fmla="*/ 6454529 w 12153163"/>
              <a:gd name="connsiteY319" fmla="*/ 3169375 h 6118221"/>
              <a:gd name="connsiteX320" fmla="*/ 6883672 w 12153163"/>
              <a:gd name="connsiteY320" fmla="*/ 3392599 h 6118221"/>
              <a:gd name="connsiteX321" fmla="*/ 6879524 w 12153163"/>
              <a:gd name="connsiteY321" fmla="*/ 3421033 h 6118221"/>
              <a:gd name="connsiteX322" fmla="*/ 10557139 w 12153163"/>
              <a:gd name="connsiteY322" fmla="*/ 2107902 h 6118221"/>
              <a:gd name="connsiteX323" fmla="*/ 10566348 w 12153163"/>
              <a:gd name="connsiteY323" fmla="*/ 2590979 h 6118221"/>
              <a:gd name="connsiteX324" fmla="*/ 10209454 w 12153163"/>
              <a:gd name="connsiteY324" fmla="*/ 2601098 h 6118221"/>
              <a:gd name="connsiteX325" fmla="*/ 10193061 w 12153163"/>
              <a:gd name="connsiteY325" fmla="*/ 2569830 h 6118221"/>
              <a:gd name="connsiteX326" fmla="*/ 10536498 w 12153163"/>
              <a:gd name="connsiteY326" fmla="*/ 2101426 h 6118221"/>
              <a:gd name="connsiteX327" fmla="*/ 10557646 w 12153163"/>
              <a:gd name="connsiteY327" fmla="*/ 2108003 h 6118221"/>
              <a:gd name="connsiteX328" fmla="*/ 10569080 w 12153163"/>
              <a:gd name="connsiteY328" fmla="*/ 3181215 h 6118221"/>
              <a:gd name="connsiteX329" fmla="*/ 10560682 w 12153163"/>
              <a:gd name="connsiteY329" fmla="*/ 3185161 h 6118221"/>
              <a:gd name="connsiteX330" fmla="*/ 10192556 w 12153163"/>
              <a:gd name="connsiteY330" fmla="*/ 2650882 h 6118221"/>
              <a:gd name="connsiteX331" fmla="*/ 10210567 w 12153163"/>
              <a:gd name="connsiteY331" fmla="*/ 2615365 h 6118221"/>
              <a:gd name="connsiteX332" fmla="*/ 10567258 w 12153163"/>
              <a:gd name="connsiteY332" fmla="*/ 2605246 h 6118221"/>
              <a:gd name="connsiteX333" fmla="*/ 10578188 w 12153163"/>
              <a:gd name="connsiteY333" fmla="*/ 3178584 h 6118221"/>
              <a:gd name="connsiteX334" fmla="*/ 10569080 w 12153163"/>
              <a:gd name="connsiteY334" fmla="*/ 3181215 h 6118221"/>
              <a:gd name="connsiteX335" fmla="*/ 10548843 w 12153163"/>
              <a:gd name="connsiteY335" fmla="*/ 3193762 h 6118221"/>
              <a:gd name="connsiteX336" fmla="*/ 10532450 w 12153163"/>
              <a:gd name="connsiteY336" fmla="*/ 3236970 h 6118221"/>
              <a:gd name="connsiteX337" fmla="*/ 10262276 w 12153163"/>
              <a:gd name="connsiteY337" fmla="*/ 2777875 h 6118221"/>
              <a:gd name="connsiteX338" fmla="*/ 8999031 w 12153163"/>
              <a:gd name="connsiteY338" fmla="*/ 2458320 h 6118221"/>
              <a:gd name="connsiteX339" fmla="*/ 8952686 w 12153163"/>
              <a:gd name="connsiteY339" fmla="*/ 1680277 h 6118221"/>
              <a:gd name="connsiteX340" fmla="*/ 8961388 w 12153163"/>
              <a:gd name="connsiteY340" fmla="*/ 1677949 h 6118221"/>
              <a:gd name="connsiteX341" fmla="*/ 8980411 w 12153163"/>
              <a:gd name="connsiteY341" fmla="*/ 1666110 h 6118221"/>
              <a:gd name="connsiteX342" fmla="*/ 9195034 w 12153163"/>
              <a:gd name="connsiteY342" fmla="*/ 1840155 h 6118221"/>
              <a:gd name="connsiteX343" fmla="*/ 9004191 w 12153163"/>
              <a:gd name="connsiteY343" fmla="*/ 2459028 h 6118221"/>
              <a:gd name="connsiteX344" fmla="*/ 9046690 w 12153163"/>
              <a:gd name="connsiteY344" fmla="*/ 2494343 h 6118221"/>
              <a:gd name="connsiteX345" fmla="*/ 9017750 w 12153163"/>
              <a:gd name="connsiteY345" fmla="*/ 2463177 h 6118221"/>
              <a:gd name="connsiteX346" fmla="*/ 9206974 w 12153163"/>
              <a:gd name="connsiteY346" fmla="*/ 1849768 h 6118221"/>
              <a:gd name="connsiteX347" fmla="*/ 10108467 w 12153163"/>
              <a:gd name="connsiteY347" fmla="*/ 2580758 h 6118221"/>
              <a:gd name="connsiteX348" fmla="*/ 10101486 w 12153163"/>
              <a:gd name="connsiteY348" fmla="*/ 2598163 h 6118221"/>
              <a:gd name="connsiteX349" fmla="*/ 9050030 w 12153163"/>
              <a:gd name="connsiteY349" fmla="*/ 2510837 h 6118221"/>
              <a:gd name="connsiteX350" fmla="*/ 9046690 w 12153163"/>
              <a:gd name="connsiteY350" fmla="*/ 2494343 h 6118221"/>
              <a:gd name="connsiteX351" fmla="*/ 10117372 w 12153163"/>
              <a:gd name="connsiteY351" fmla="*/ 2569729 h 6118221"/>
              <a:gd name="connsiteX352" fmla="*/ 9211528 w 12153163"/>
              <a:gd name="connsiteY352" fmla="*/ 1835399 h 6118221"/>
              <a:gd name="connsiteX353" fmla="*/ 9489191 w 12153163"/>
              <a:gd name="connsiteY353" fmla="*/ 934816 h 6118221"/>
              <a:gd name="connsiteX354" fmla="*/ 9511047 w 12153163"/>
              <a:gd name="connsiteY354" fmla="*/ 934816 h 6118221"/>
              <a:gd name="connsiteX355" fmla="*/ 10129313 w 12153163"/>
              <a:gd name="connsiteY355" fmla="*/ 2561431 h 6118221"/>
              <a:gd name="connsiteX356" fmla="*/ 10117372 w 12153163"/>
              <a:gd name="connsiteY356" fmla="*/ 2569729 h 6118221"/>
              <a:gd name="connsiteX357" fmla="*/ 9471786 w 12153163"/>
              <a:gd name="connsiteY357" fmla="*/ 928441 h 6118221"/>
              <a:gd name="connsiteX358" fmla="*/ 9475630 w 12153163"/>
              <a:gd name="connsiteY358" fmla="*/ 930465 h 6118221"/>
              <a:gd name="connsiteX359" fmla="*/ 9199587 w 12153163"/>
              <a:gd name="connsiteY359" fmla="*/ 1825281 h 6118221"/>
              <a:gd name="connsiteX360" fmla="*/ 8989417 w 12153163"/>
              <a:gd name="connsiteY360" fmla="*/ 1654777 h 6118221"/>
              <a:gd name="connsiteX361" fmla="*/ 8994274 w 12153163"/>
              <a:gd name="connsiteY361" fmla="*/ 1606813 h 6118221"/>
              <a:gd name="connsiteX362" fmla="*/ 8980816 w 12153163"/>
              <a:gd name="connsiteY362" fmla="*/ 1586575 h 6118221"/>
              <a:gd name="connsiteX363" fmla="*/ 9118130 w 12153163"/>
              <a:gd name="connsiteY363" fmla="*/ 1402614 h 6118221"/>
              <a:gd name="connsiteX364" fmla="*/ 8938519 w 12153163"/>
              <a:gd name="connsiteY364" fmla="*/ 1681086 h 6118221"/>
              <a:gd name="connsiteX365" fmla="*/ 8984560 w 12153163"/>
              <a:gd name="connsiteY365" fmla="*/ 2459230 h 6118221"/>
              <a:gd name="connsiteX366" fmla="*/ 8975858 w 12153163"/>
              <a:gd name="connsiteY366" fmla="*/ 2461558 h 6118221"/>
              <a:gd name="connsiteX367" fmla="*/ 8946007 w 12153163"/>
              <a:gd name="connsiteY367" fmla="*/ 2487664 h 6118221"/>
              <a:gd name="connsiteX368" fmla="*/ 8658832 w 12153163"/>
              <a:gd name="connsiteY368" fmla="*/ 2361583 h 6118221"/>
              <a:gd name="connsiteX369" fmla="*/ 8928805 w 12153163"/>
              <a:gd name="connsiteY369" fmla="*/ 1679568 h 6118221"/>
              <a:gd name="connsiteX370" fmla="*/ 8938519 w 12153163"/>
              <a:gd name="connsiteY370" fmla="*/ 1681086 h 6118221"/>
              <a:gd name="connsiteX371" fmla="*/ 8941049 w 12153163"/>
              <a:gd name="connsiteY371" fmla="*/ 2500718 h 6118221"/>
              <a:gd name="connsiteX372" fmla="*/ 8951775 w 12153163"/>
              <a:gd name="connsiteY372" fmla="*/ 2547670 h 6118221"/>
              <a:gd name="connsiteX373" fmla="*/ 8340998 w 12153163"/>
              <a:gd name="connsiteY373" fmla="*/ 3183643 h 6118221"/>
              <a:gd name="connsiteX374" fmla="*/ 8334927 w 12153163"/>
              <a:gd name="connsiteY374" fmla="*/ 3179798 h 6118221"/>
              <a:gd name="connsiteX375" fmla="*/ 8653672 w 12153163"/>
              <a:gd name="connsiteY375" fmla="*/ 2374535 h 6118221"/>
              <a:gd name="connsiteX376" fmla="*/ 8360021 w 12153163"/>
              <a:gd name="connsiteY376" fmla="*/ 3209042 h 6118221"/>
              <a:gd name="connsiteX377" fmla="*/ 8351319 w 12153163"/>
              <a:gd name="connsiteY377" fmla="*/ 3193661 h 6118221"/>
              <a:gd name="connsiteX378" fmla="*/ 8964423 w 12153163"/>
              <a:gd name="connsiteY378" fmla="*/ 2559205 h 6118221"/>
              <a:gd name="connsiteX379" fmla="*/ 8972721 w 12153163"/>
              <a:gd name="connsiteY379" fmla="*/ 2563658 h 6118221"/>
              <a:gd name="connsiteX380" fmla="*/ 8769129 w 12153163"/>
              <a:gd name="connsiteY380" fmla="*/ 3261255 h 6118221"/>
              <a:gd name="connsiteX381" fmla="*/ 8363158 w 12153163"/>
              <a:gd name="connsiteY381" fmla="*/ 3226041 h 6118221"/>
              <a:gd name="connsiteX382" fmla="*/ 8360021 w 12153163"/>
              <a:gd name="connsiteY382" fmla="*/ 3209345 h 6118221"/>
              <a:gd name="connsiteX383" fmla="*/ 9035560 w 12153163"/>
              <a:gd name="connsiteY383" fmla="*/ 2550402 h 6118221"/>
              <a:gd name="connsiteX384" fmla="*/ 9048815 w 12153163"/>
              <a:gd name="connsiteY384" fmla="*/ 2524700 h 6118221"/>
              <a:gd name="connsiteX385" fmla="*/ 10100272 w 12153163"/>
              <a:gd name="connsiteY385" fmla="*/ 2612026 h 6118221"/>
              <a:gd name="connsiteX386" fmla="*/ 10103509 w 12153163"/>
              <a:gd name="connsiteY386" fmla="*/ 2628418 h 6118221"/>
              <a:gd name="connsiteX387" fmla="*/ 10105027 w 12153163"/>
              <a:gd name="connsiteY387" fmla="*/ 2631859 h 6118221"/>
              <a:gd name="connsiteX388" fmla="*/ 9443453 w 12153163"/>
              <a:gd name="connsiteY388" fmla="*/ 3035098 h 6118221"/>
              <a:gd name="connsiteX389" fmla="*/ 10112414 w 12153163"/>
              <a:gd name="connsiteY389" fmla="*/ 2644002 h 6118221"/>
              <a:gd name="connsiteX390" fmla="*/ 10129313 w 12153163"/>
              <a:gd name="connsiteY390" fmla="*/ 2658067 h 6118221"/>
              <a:gd name="connsiteX391" fmla="*/ 9831817 w 12153163"/>
              <a:gd name="connsiteY391" fmla="*/ 3438741 h 6118221"/>
              <a:gd name="connsiteX392" fmla="*/ 9789115 w 12153163"/>
              <a:gd name="connsiteY392" fmla="*/ 3445925 h 6118221"/>
              <a:gd name="connsiteX393" fmla="*/ 9452661 w 12153163"/>
              <a:gd name="connsiteY393" fmla="*/ 3046127 h 6118221"/>
              <a:gd name="connsiteX394" fmla="*/ 9866221 w 12153163"/>
              <a:gd name="connsiteY394" fmla="*/ 3521008 h 6118221"/>
              <a:gd name="connsiteX395" fmla="*/ 10920712 w 12153163"/>
              <a:gd name="connsiteY395" fmla="*/ 3985364 h 6118221"/>
              <a:gd name="connsiteX396" fmla="*/ 10920712 w 12153163"/>
              <a:gd name="connsiteY396" fmla="*/ 4021793 h 6118221"/>
              <a:gd name="connsiteX397" fmla="*/ 10930831 w 12153163"/>
              <a:gd name="connsiteY397" fmla="*/ 4038792 h 6118221"/>
              <a:gd name="connsiteX398" fmla="*/ 10646592 w 12153163"/>
              <a:gd name="connsiteY398" fmla="*/ 4355008 h 6118221"/>
              <a:gd name="connsiteX399" fmla="*/ 9861768 w 12153163"/>
              <a:gd name="connsiteY399" fmla="*/ 3527990 h 6118221"/>
              <a:gd name="connsiteX400" fmla="*/ 9866221 w 12153163"/>
              <a:gd name="connsiteY400" fmla="*/ 3521311 h 6118221"/>
              <a:gd name="connsiteX401" fmla="*/ 10926885 w 12153163"/>
              <a:gd name="connsiteY401" fmla="*/ 3972615 h 6118221"/>
              <a:gd name="connsiteX402" fmla="*/ 9871887 w 12153163"/>
              <a:gd name="connsiteY402" fmla="*/ 3508258 h 6118221"/>
              <a:gd name="connsiteX403" fmla="*/ 9845072 w 12153163"/>
              <a:gd name="connsiteY403" fmla="*/ 3444104 h 6118221"/>
              <a:gd name="connsiteX404" fmla="*/ 10142568 w 12153163"/>
              <a:gd name="connsiteY404" fmla="*/ 2663430 h 6118221"/>
              <a:gd name="connsiteX405" fmla="*/ 10174443 w 12153163"/>
              <a:gd name="connsiteY405" fmla="*/ 2661608 h 6118221"/>
              <a:gd name="connsiteX406" fmla="*/ 10177074 w 12153163"/>
              <a:gd name="connsiteY406" fmla="*/ 2660496 h 6118221"/>
              <a:gd name="connsiteX407" fmla="*/ 10940849 w 12153163"/>
              <a:gd name="connsiteY407" fmla="*/ 3958246 h 6118221"/>
              <a:gd name="connsiteX408" fmla="*/ 10926885 w 12153163"/>
              <a:gd name="connsiteY408" fmla="*/ 3972918 h 6118221"/>
              <a:gd name="connsiteX409" fmla="*/ 10557646 w 12153163"/>
              <a:gd name="connsiteY409" fmla="*/ 3278862 h 6118221"/>
              <a:gd name="connsiteX410" fmla="*/ 10603990 w 12153163"/>
              <a:gd name="connsiteY410" fmla="*/ 3285439 h 6118221"/>
              <a:gd name="connsiteX411" fmla="*/ 10866374 w 12153163"/>
              <a:gd name="connsiteY411" fmla="*/ 3803325 h 6118221"/>
              <a:gd name="connsiteX412" fmla="*/ 11070574 w 12153163"/>
              <a:gd name="connsiteY412" fmla="*/ 2576610 h 6118221"/>
              <a:gd name="connsiteX413" fmla="*/ 10581021 w 12153163"/>
              <a:gd name="connsiteY413" fmla="*/ 2590371 h 6118221"/>
              <a:gd name="connsiteX414" fmla="*/ 10571813 w 12153163"/>
              <a:gd name="connsiteY414" fmla="*/ 2107497 h 6118221"/>
              <a:gd name="connsiteX415" fmla="*/ 10582741 w 12153163"/>
              <a:gd name="connsiteY415" fmla="*/ 2104664 h 6118221"/>
              <a:gd name="connsiteX416" fmla="*/ 10598628 w 12153163"/>
              <a:gd name="connsiteY416" fmla="*/ 2095557 h 6118221"/>
              <a:gd name="connsiteX417" fmla="*/ 11080693 w 12153163"/>
              <a:gd name="connsiteY417" fmla="*/ 2549795 h 6118221"/>
              <a:gd name="connsiteX418" fmla="*/ 11070574 w 12153163"/>
              <a:gd name="connsiteY418" fmla="*/ 2576913 h 6118221"/>
              <a:gd name="connsiteX419" fmla="*/ 10511807 w 12153163"/>
              <a:gd name="connsiteY419" fmla="*/ 2071878 h 6118221"/>
              <a:gd name="connsiteX420" fmla="*/ 10525569 w 12153163"/>
              <a:gd name="connsiteY420" fmla="*/ 2092723 h 6118221"/>
              <a:gd name="connsiteX421" fmla="*/ 10201763 w 12153163"/>
              <a:gd name="connsiteY421" fmla="*/ 2533908 h 6118221"/>
              <a:gd name="connsiteX422" fmla="*/ 10485903 w 12153163"/>
              <a:gd name="connsiteY422" fmla="*/ 1977975 h 6118221"/>
              <a:gd name="connsiteX423" fmla="*/ 10521421 w 12153163"/>
              <a:gd name="connsiteY423" fmla="*/ 2017034 h 6118221"/>
              <a:gd name="connsiteX424" fmla="*/ 10511807 w 12153163"/>
              <a:gd name="connsiteY424" fmla="*/ 2072182 h 6118221"/>
              <a:gd name="connsiteX425" fmla="*/ 10174038 w 12153163"/>
              <a:gd name="connsiteY425" fmla="*/ 2557586 h 6118221"/>
              <a:gd name="connsiteX426" fmla="*/ 10142568 w 12153163"/>
              <a:gd name="connsiteY426" fmla="*/ 2555967 h 6118221"/>
              <a:gd name="connsiteX427" fmla="*/ 9525315 w 12153163"/>
              <a:gd name="connsiteY427" fmla="*/ 932995 h 6118221"/>
              <a:gd name="connsiteX428" fmla="*/ 9527035 w 12153163"/>
              <a:gd name="connsiteY428" fmla="*/ 928037 h 6118221"/>
              <a:gd name="connsiteX429" fmla="*/ 9530577 w 12153163"/>
              <a:gd name="connsiteY429" fmla="*/ 925810 h 6118221"/>
              <a:gd name="connsiteX430" fmla="*/ 10475886 w 12153163"/>
              <a:gd name="connsiteY430" fmla="*/ 1966945 h 6118221"/>
              <a:gd name="connsiteX431" fmla="*/ 8893389 w 12153163"/>
              <a:gd name="connsiteY431" fmla="*/ 1651539 h 6118221"/>
              <a:gd name="connsiteX432" fmla="*/ 8915650 w 12153163"/>
              <a:gd name="connsiteY432" fmla="*/ 1674306 h 6118221"/>
              <a:gd name="connsiteX433" fmla="*/ 8645880 w 12153163"/>
              <a:gd name="connsiteY433" fmla="*/ 2355916 h 6118221"/>
              <a:gd name="connsiteX434" fmla="*/ 7917926 w 12153163"/>
              <a:gd name="connsiteY434" fmla="*/ 2036563 h 6118221"/>
              <a:gd name="connsiteX435" fmla="*/ 7918837 w 12153163"/>
              <a:gd name="connsiteY435" fmla="*/ 2008838 h 6118221"/>
              <a:gd name="connsiteX436" fmla="*/ 7912664 w 12153163"/>
              <a:gd name="connsiteY436" fmla="*/ 2049516 h 6118221"/>
              <a:gd name="connsiteX437" fmla="*/ 8640618 w 12153163"/>
              <a:gd name="connsiteY437" fmla="*/ 2369172 h 6118221"/>
              <a:gd name="connsiteX438" fmla="*/ 8321671 w 12153163"/>
              <a:gd name="connsiteY438" fmla="*/ 3174840 h 6118221"/>
              <a:gd name="connsiteX439" fmla="*/ 8295968 w 12153163"/>
              <a:gd name="connsiteY439" fmla="*/ 3174840 h 6118221"/>
              <a:gd name="connsiteX440" fmla="*/ 7891212 w 12153163"/>
              <a:gd name="connsiteY440" fmla="*/ 2070259 h 6118221"/>
              <a:gd name="connsiteX441" fmla="*/ 7912664 w 12153163"/>
              <a:gd name="connsiteY441" fmla="*/ 2049516 h 6118221"/>
              <a:gd name="connsiteX442" fmla="*/ 5975095 w 12153163"/>
              <a:gd name="connsiteY442" fmla="*/ 2957182 h 6118221"/>
              <a:gd name="connsiteX443" fmla="*/ 5980155 w 12153163"/>
              <a:gd name="connsiteY443" fmla="*/ 2967301 h 6118221"/>
              <a:gd name="connsiteX444" fmla="*/ 5666469 w 12153163"/>
              <a:gd name="connsiteY444" fmla="*/ 3214911 h 6118221"/>
              <a:gd name="connsiteX445" fmla="*/ 4996597 w 12153163"/>
              <a:gd name="connsiteY445" fmla="*/ 2683567 h 6118221"/>
              <a:gd name="connsiteX446" fmla="*/ 5000341 w 12153163"/>
              <a:gd name="connsiteY446" fmla="*/ 2675876 h 6118221"/>
              <a:gd name="connsiteX447" fmla="*/ 5971756 w 12153163"/>
              <a:gd name="connsiteY447" fmla="*/ 2931885 h 6118221"/>
              <a:gd name="connsiteX448" fmla="*/ 5975095 w 12153163"/>
              <a:gd name="connsiteY448" fmla="*/ 2957182 h 6118221"/>
              <a:gd name="connsiteX449" fmla="*/ 4927484 w 12153163"/>
              <a:gd name="connsiteY449" fmla="*/ 2705626 h 6118221"/>
              <a:gd name="connsiteX450" fmla="*/ 4670667 w 12153163"/>
              <a:gd name="connsiteY450" fmla="*/ 3596090 h 6118221"/>
              <a:gd name="connsiteX451" fmla="*/ 3791637 w 12153163"/>
              <a:gd name="connsiteY451" fmla="*/ 3409902 h 6118221"/>
              <a:gd name="connsiteX452" fmla="*/ 3788399 w 12153163"/>
              <a:gd name="connsiteY452" fmla="*/ 3386426 h 6118221"/>
              <a:gd name="connsiteX453" fmla="*/ 3786881 w 12153163"/>
              <a:gd name="connsiteY453" fmla="*/ 3382682 h 6118221"/>
              <a:gd name="connsiteX454" fmla="*/ 4906639 w 12153163"/>
              <a:gd name="connsiteY454" fmla="*/ 2690144 h 6118221"/>
              <a:gd name="connsiteX455" fmla="*/ 4927484 w 12153163"/>
              <a:gd name="connsiteY455" fmla="*/ 2705626 h 6118221"/>
              <a:gd name="connsiteX456" fmla="*/ 4473348 w 12153163"/>
              <a:gd name="connsiteY456" fmla="*/ 4331937 h 6118221"/>
              <a:gd name="connsiteX457" fmla="*/ 4680583 w 12153163"/>
              <a:gd name="connsiteY457" fmla="*/ 3613494 h 6118221"/>
              <a:gd name="connsiteX458" fmla="*/ 5022097 w 12153163"/>
              <a:gd name="connsiteY458" fmla="*/ 3685946 h 6118221"/>
              <a:gd name="connsiteX459" fmla="*/ 5025233 w 12153163"/>
              <a:gd name="connsiteY459" fmla="*/ 3709422 h 6118221"/>
              <a:gd name="connsiteX460" fmla="*/ 5035352 w 12153163"/>
              <a:gd name="connsiteY460" fmla="*/ 3726320 h 6118221"/>
              <a:gd name="connsiteX461" fmla="*/ 4484276 w 12153163"/>
              <a:gd name="connsiteY461" fmla="*/ 4337705 h 6118221"/>
              <a:gd name="connsiteX462" fmla="*/ 4473348 w 12153163"/>
              <a:gd name="connsiteY462" fmla="*/ 4331937 h 6118221"/>
              <a:gd name="connsiteX463" fmla="*/ 5118935 w 12153163"/>
              <a:gd name="connsiteY463" fmla="*/ 3726017 h 6118221"/>
              <a:gd name="connsiteX464" fmla="*/ 5131988 w 12153163"/>
              <a:gd name="connsiteY464" fmla="*/ 3695660 h 6118221"/>
              <a:gd name="connsiteX465" fmla="*/ 5830193 w 12153163"/>
              <a:gd name="connsiteY465" fmla="*/ 3676737 h 6118221"/>
              <a:gd name="connsiteX466" fmla="*/ 6184354 w 12153163"/>
              <a:gd name="connsiteY466" fmla="*/ 3666618 h 6118221"/>
              <a:gd name="connsiteX467" fmla="*/ 6184962 w 12153163"/>
              <a:gd name="connsiteY467" fmla="*/ 3668541 h 6118221"/>
              <a:gd name="connsiteX468" fmla="*/ 6193259 w 12153163"/>
              <a:gd name="connsiteY468" fmla="*/ 3683518 h 6118221"/>
              <a:gd name="connsiteX469" fmla="*/ 5609600 w 12153163"/>
              <a:gd name="connsiteY469" fmla="*/ 4272843 h 6118221"/>
              <a:gd name="connsiteX470" fmla="*/ 6275222 w 12153163"/>
              <a:gd name="connsiteY470" fmla="*/ 3689690 h 6118221"/>
              <a:gd name="connsiteX471" fmla="*/ 6291311 w 12153163"/>
              <a:gd name="connsiteY471" fmla="*/ 3640107 h 6118221"/>
              <a:gd name="connsiteX472" fmla="*/ 6882863 w 12153163"/>
              <a:gd name="connsiteY472" fmla="*/ 3434997 h 6118221"/>
              <a:gd name="connsiteX473" fmla="*/ 6910386 w 12153163"/>
              <a:gd name="connsiteY473" fmla="*/ 3464443 h 6118221"/>
              <a:gd name="connsiteX474" fmla="*/ 6664901 w 12153163"/>
              <a:gd name="connsiteY474" fmla="*/ 4216177 h 6118221"/>
              <a:gd name="connsiteX475" fmla="*/ 6989112 w 12153163"/>
              <a:gd name="connsiteY475" fmla="*/ 3409902 h 6118221"/>
              <a:gd name="connsiteX476" fmla="*/ 7917926 w 12153163"/>
              <a:gd name="connsiteY476" fmla="*/ 3287159 h 6118221"/>
              <a:gd name="connsiteX477" fmla="*/ 8254582 w 12153163"/>
              <a:gd name="connsiteY477" fmla="*/ 3242636 h 6118221"/>
              <a:gd name="connsiteX478" fmla="*/ 8256100 w 12153163"/>
              <a:gd name="connsiteY478" fmla="*/ 3247392 h 6118221"/>
              <a:gd name="connsiteX479" fmla="*/ 8326224 w 12153163"/>
              <a:gd name="connsiteY479" fmla="*/ 3280481 h 6118221"/>
              <a:gd name="connsiteX480" fmla="*/ 8579196 w 12153163"/>
              <a:gd name="connsiteY480" fmla="*/ 3782177 h 6118221"/>
              <a:gd name="connsiteX481" fmla="*/ 8555822 w 12153163"/>
              <a:gd name="connsiteY481" fmla="*/ 3807676 h 6118221"/>
              <a:gd name="connsiteX482" fmla="*/ 6988808 w 12153163"/>
              <a:gd name="connsiteY482" fmla="*/ 3417086 h 6118221"/>
              <a:gd name="connsiteX483" fmla="*/ 6989112 w 12153163"/>
              <a:gd name="connsiteY483" fmla="*/ 3409902 h 6118221"/>
              <a:gd name="connsiteX484" fmla="*/ 8592857 w 12153163"/>
              <a:gd name="connsiteY484" fmla="*/ 3776814 h 6118221"/>
              <a:gd name="connsiteX485" fmla="*/ 8339176 w 12153163"/>
              <a:gd name="connsiteY485" fmla="*/ 3274005 h 6118221"/>
              <a:gd name="connsiteX486" fmla="*/ 8362045 w 12153163"/>
              <a:gd name="connsiteY486" fmla="*/ 3240208 h 6118221"/>
              <a:gd name="connsiteX487" fmla="*/ 8765081 w 12153163"/>
              <a:gd name="connsiteY487" fmla="*/ 3275422 h 6118221"/>
              <a:gd name="connsiteX488" fmla="*/ 8618964 w 12153163"/>
              <a:gd name="connsiteY488" fmla="*/ 3776409 h 6118221"/>
              <a:gd name="connsiteX489" fmla="*/ 8592857 w 12153163"/>
              <a:gd name="connsiteY489" fmla="*/ 3776814 h 6118221"/>
              <a:gd name="connsiteX490" fmla="*/ 8986382 w 12153163"/>
              <a:gd name="connsiteY490" fmla="*/ 2568009 h 6118221"/>
              <a:gd name="connsiteX491" fmla="*/ 8997614 w 12153163"/>
              <a:gd name="connsiteY491" fmla="*/ 2568616 h 6118221"/>
              <a:gd name="connsiteX492" fmla="*/ 9031816 w 12153163"/>
              <a:gd name="connsiteY492" fmla="*/ 3233125 h 6118221"/>
              <a:gd name="connsiteX493" fmla="*/ 9025845 w 12153163"/>
              <a:gd name="connsiteY493" fmla="*/ 3234845 h 6118221"/>
              <a:gd name="connsiteX494" fmla="*/ 8990025 w 12153163"/>
              <a:gd name="connsiteY494" fmla="*/ 3280886 h 6118221"/>
              <a:gd name="connsiteX495" fmla="*/ 8783599 w 12153163"/>
              <a:gd name="connsiteY495" fmla="*/ 3262773 h 6118221"/>
              <a:gd name="connsiteX496" fmla="*/ 9096779 w 12153163"/>
              <a:gd name="connsiteY496" fmla="*/ 3267731 h 6118221"/>
              <a:gd name="connsiteX497" fmla="*/ 9095261 w 12153163"/>
              <a:gd name="connsiteY497" fmla="*/ 3264291 h 6118221"/>
              <a:gd name="connsiteX498" fmla="*/ 9440417 w 12153163"/>
              <a:gd name="connsiteY498" fmla="*/ 3053919 h 6118221"/>
              <a:gd name="connsiteX499" fmla="*/ 9778287 w 12153163"/>
              <a:gd name="connsiteY499" fmla="*/ 3455437 h 6118221"/>
              <a:gd name="connsiteX500" fmla="*/ 9768168 w 12153163"/>
              <a:gd name="connsiteY500" fmla="*/ 3471729 h 6118221"/>
              <a:gd name="connsiteX501" fmla="*/ 9100320 w 12153163"/>
              <a:gd name="connsiteY501" fmla="*/ 3293939 h 6118221"/>
              <a:gd name="connsiteX502" fmla="*/ 9096779 w 12153163"/>
              <a:gd name="connsiteY502" fmla="*/ 3267731 h 6118221"/>
              <a:gd name="connsiteX503" fmla="*/ 10646794 w 12153163"/>
              <a:gd name="connsiteY503" fmla="*/ 4375246 h 6118221"/>
              <a:gd name="connsiteX504" fmla="*/ 10898350 w 12153163"/>
              <a:gd name="connsiteY504" fmla="*/ 4640362 h 6118221"/>
              <a:gd name="connsiteX505" fmla="*/ 10886814 w 12153163"/>
              <a:gd name="connsiteY505" fmla="*/ 4684581 h 6118221"/>
              <a:gd name="connsiteX506" fmla="*/ 10192657 w 12153163"/>
              <a:gd name="connsiteY506" fmla="*/ 4899911 h 6118221"/>
              <a:gd name="connsiteX507" fmla="*/ 10185068 w 12153163"/>
              <a:gd name="connsiteY507" fmla="*/ 4886757 h 6118221"/>
              <a:gd name="connsiteX508" fmla="*/ 10891064 w 12153163"/>
              <a:gd name="connsiteY508" fmla="*/ 4698140 h 6118221"/>
              <a:gd name="connsiteX509" fmla="*/ 10964326 w 12153163"/>
              <a:gd name="connsiteY509" fmla="*/ 4725239 h 6118221"/>
              <a:gd name="connsiteX510" fmla="*/ 10995795 w 12153163"/>
              <a:gd name="connsiteY510" fmla="*/ 4683873 h 6118221"/>
              <a:gd name="connsiteX511" fmla="*/ 11813706 w 12153163"/>
              <a:gd name="connsiteY511" fmla="*/ 4708159 h 6118221"/>
              <a:gd name="connsiteX512" fmla="*/ 10221293 w 12153163"/>
              <a:gd name="connsiteY512" fmla="*/ 4906084 h 6118221"/>
              <a:gd name="connsiteX513" fmla="*/ 11852360 w 12153163"/>
              <a:gd name="connsiteY513" fmla="*/ 4694903 h 6118221"/>
              <a:gd name="connsiteX514" fmla="*/ 10996098 w 12153163"/>
              <a:gd name="connsiteY514" fmla="*/ 4669606 h 6118221"/>
              <a:gd name="connsiteX515" fmla="*/ 10978997 w 12153163"/>
              <a:gd name="connsiteY515" fmla="*/ 4634897 h 6118221"/>
              <a:gd name="connsiteX516" fmla="*/ 11268499 w 12153163"/>
              <a:gd name="connsiteY516" fmla="*/ 4233581 h 6118221"/>
              <a:gd name="connsiteX517" fmla="*/ 11858836 w 12153163"/>
              <a:gd name="connsiteY517" fmla="*/ 4676588 h 6118221"/>
              <a:gd name="connsiteX518" fmla="*/ 11852360 w 12153163"/>
              <a:gd name="connsiteY518" fmla="*/ 4695105 h 6118221"/>
              <a:gd name="connsiteX519" fmla="*/ 10967462 w 12153163"/>
              <a:gd name="connsiteY519" fmla="*/ 4626600 h 6118221"/>
              <a:gd name="connsiteX520" fmla="*/ 10951069 w 12153163"/>
              <a:gd name="connsiteY520" fmla="*/ 4620832 h 6118221"/>
              <a:gd name="connsiteX521" fmla="*/ 10978997 w 12153163"/>
              <a:gd name="connsiteY521" fmla="*/ 4057715 h 6118221"/>
              <a:gd name="connsiteX522" fmla="*/ 11012592 w 12153163"/>
              <a:gd name="connsiteY522" fmla="*/ 4041423 h 6118221"/>
              <a:gd name="connsiteX523" fmla="*/ 11257166 w 12153163"/>
              <a:gd name="connsiteY523" fmla="*/ 4225081 h 6118221"/>
              <a:gd name="connsiteX524" fmla="*/ 11021194 w 12153163"/>
              <a:gd name="connsiteY524" fmla="*/ 4029584 h 6118221"/>
              <a:gd name="connsiteX525" fmla="*/ 11024938 w 12153163"/>
              <a:gd name="connsiteY525" fmla="*/ 3983341 h 6118221"/>
              <a:gd name="connsiteX526" fmla="*/ 11020991 w 12153163"/>
              <a:gd name="connsiteY526" fmla="*/ 3974841 h 6118221"/>
              <a:gd name="connsiteX527" fmla="*/ 11937663 w 12153163"/>
              <a:gd name="connsiteY527" fmla="*/ 3276636 h 6118221"/>
              <a:gd name="connsiteX528" fmla="*/ 11939181 w 12153163"/>
              <a:gd name="connsiteY528" fmla="*/ 3278053 h 6118221"/>
              <a:gd name="connsiteX529" fmla="*/ 11265463 w 12153163"/>
              <a:gd name="connsiteY529" fmla="*/ 4213344 h 6118221"/>
              <a:gd name="connsiteX530" fmla="*/ 11925014 w 12153163"/>
              <a:gd name="connsiteY530" fmla="*/ 3257916 h 6118221"/>
              <a:gd name="connsiteX531" fmla="*/ 11929062 w 12153163"/>
              <a:gd name="connsiteY531" fmla="*/ 3266416 h 6118221"/>
              <a:gd name="connsiteX532" fmla="*/ 11012390 w 12153163"/>
              <a:gd name="connsiteY532" fmla="*/ 3964621 h 6118221"/>
              <a:gd name="connsiteX533" fmla="*/ 10985979 w 12153163"/>
              <a:gd name="connsiteY533" fmla="*/ 3949746 h 6118221"/>
              <a:gd name="connsiteX534" fmla="*/ 11061871 w 12153163"/>
              <a:gd name="connsiteY534" fmla="*/ 3242535 h 6118221"/>
              <a:gd name="connsiteX535" fmla="*/ 11921978 w 12153163"/>
              <a:gd name="connsiteY535" fmla="*/ 3246178 h 6118221"/>
              <a:gd name="connsiteX536" fmla="*/ 11925014 w 12153163"/>
              <a:gd name="connsiteY536" fmla="*/ 3257916 h 6118221"/>
              <a:gd name="connsiteX537" fmla="*/ 10971813 w 12153163"/>
              <a:gd name="connsiteY537" fmla="*/ 3947823 h 6118221"/>
              <a:gd name="connsiteX538" fmla="*/ 10956635 w 12153163"/>
              <a:gd name="connsiteY538" fmla="*/ 3950353 h 6118221"/>
              <a:gd name="connsiteX539" fmla="*/ 10616943 w 12153163"/>
              <a:gd name="connsiteY539" fmla="*/ 3279874 h 6118221"/>
              <a:gd name="connsiteX540" fmla="*/ 10642544 w 12153163"/>
              <a:gd name="connsiteY540" fmla="*/ 3240309 h 6118221"/>
              <a:gd name="connsiteX541" fmla="*/ 11047300 w 12153163"/>
              <a:gd name="connsiteY541" fmla="*/ 3242029 h 6118221"/>
              <a:gd name="connsiteX542" fmla="*/ 10642645 w 12153163"/>
              <a:gd name="connsiteY542" fmla="*/ 3226041 h 6118221"/>
              <a:gd name="connsiteX543" fmla="*/ 10639710 w 12153163"/>
              <a:gd name="connsiteY543" fmla="*/ 3213899 h 6118221"/>
              <a:gd name="connsiteX544" fmla="*/ 10628276 w 12153163"/>
              <a:gd name="connsiteY544" fmla="*/ 3195280 h 6118221"/>
              <a:gd name="connsiteX545" fmla="*/ 11096073 w 12153163"/>
              <a:gd name="connsiteY545" fmla="*/ 2629228 h 6118221"/>
              <a:gd name="connsiteX546" fmla="*/ 11112567 w 12153163"/>
              <a:gd name="connsiteY546" fmla="*/ 2636210 h 6118221"/>
              <a:gd name="connsiteX547" fmla="*/ 11049121 w 12153163"/>
              <a:gd name="connsiteY547" fmla="*/ 3227863 h 6118221"/>
              <a:gd name="connsiteX548" fmla="*/ 10544693 w 12153163"/>
              <a:gd name="connsiteY548" fmla="*/ 2001653 h 6118221"/>
              <a:gd name="connsiteX549" fmla="*/ 10532146 w 12153163"/>
              <a:gd name="connsiteY549" fmla="*/ 2008230 h 6118221"/>
              <a:gd name="connsiteX550" fmla="*/ 10492986 w 12153163"/>
              <a:gd name="connsiteY550" fmla="*/ 1965124 h 6118221"/>
              <a:gd name="connsiteX551" fmla="*/ 10881248 w 12153163"/>
              <a:gd name="connsiteY551" fmla="*/ 1205295 h 6118221"/>
              <a:gd name="connsiteX552" fmla="*/ 10576670 w 12153163"/>
              <a:gd name="connsiteY552" fmla="*/ 1999832 h 6118221"/>
              <a:gd name="connsiteX553" fmla="*/ 10544693 w 12153163"/>
              <a:gd name="connsiteY553" fmla="*/ 2001249 h 6118221"/>
              <a:gd name="connsiteX554" fmla="*/ 10882767 w 12153163"/>
              <a:gd name="connsiteY554" fmla="*/ 1067880 h 6118221"/>
              <a:gd name="connsiteX555" fmla="*/ 9554660 w 12153163"/>
              <a:gd name="connsiteY555" fmla="*/ 881186 h 6118221"/>
              <a:gd name="connsiteX556" fmla="*/ 9552029 w 12153163"/>
              <a:gd name="connsiteY556" fmla="*/ 863984 h 6118221"/>
              <a:gd name="connsiteX557" fmla="*/ 10306798 w 12153163"/>
              <a:gd name="connsiteY557" fmla="*/ 514477 h 6118221"/>
              <a:gd name="connsiteX558" fmla="*/ 10890660 w 12153163"/>
              <a:gd name="connsiteY558" fmla="*/ 1050779 h 6118221"/>
              <a:gd name="connsiteX559" fmla="*/ 10882767 w 12153163"/>
              <a:gd name="connsiteY559" fmla="*/ 1067880 h 6118221"/>
              <a:gd name="connsiteX560" fmla="*/ 9460756 w 12153163"/>
              <a:gd name="connsiteY560" fmla="*/ 919739 h 6118221"/>
              <a:gd name="connsiteX561" fmla="*/ 8969584 w 12153163"/>
              <a:gd name="connsiteY561" fmla="*/ 1577468 h 6118221"/>
              <a:gd name="connsiteX562" fmla="*/ 8894492 w 12153163"/>
              <a:gd name="connsiteY562" fmla="*/ 1598536 h 6118221"/>
              <a:gd name="connsiteX563" fmla="*/ 8887723 w 12153163"/>
              <a:gd name="connsiteY563" fmla="*/ 1631301 h 6118221"/>
              <a:gd name="connsiteX564" fmla="*/ 8705582 w 12153163"/>
              <a:gd name="connsiteY564" fmla="*/ 1442887 h 6118221"/>
              <a:gd name="connsiteX565" fmla="*/ 9458530 w 12153163"/>
              <a:gd name="connsiteY565" fmla="*/ 917311 h 6118221"/>
              <a:gd name="connsiteX566" fmla="*/ 8877806 w 12153163"/>
              <a:gd name="connsiteY566" fmla="*/ 1642128 h 6118221"/>
              <a:gd name="connsiteX567" fmla="*/ 7914385 w 12153163"/>
              <a:gd name="connsiteY567" fmla="*/ 1995481 h 6118221"/>
              <a:gd name="connsiteX568" fmla="*/ 8693541 w 12153163"/>
              <a:gd name="connsiteY568" fmla="*/ 1451488 h 6118221"/>
              <a:gd name="connsiteX569" fmla="*/ 7877451 w 12153163"/>
              <a:gd name="connsiteY569" fmla="*/ 2074813 h 6118221"/>
              <a:gd name="connsiteX570" fmla="*/ 8282207 w 12153163"/>
              <a:gd name="connsiteY570" fmla="*/ 3179393 h 6118221"/>
              <a:gd name="connsiteX571" fmla="*/ 8269660 w 12153163"/>
              <a:gd name="connsiteY571" fmla="*/ 3188399 h 6118221"/>
              <a:gd name="connsiteX572" fmla="*/ 7505277 w 12153163"/>
              <a:gd name="connsiteY572" fmla="*/ 2570032 h 6118221"/>
              <a:gd name="connsiteX573" fmla="*/ 7840719 w 12153163"/>
              <a:gd name="connsiteY573" fmla="*/ 2070462 h 6118221"/>
              <a:gd name="connsiteX574" fmla="*/ 7877451 w 12153163"/>
              <a:gd name="connsiteY574" fmla="*/ 2074813 h 6118221"/>
              <a:gd name="connsiteX575" fmla="*/ 8260957 w 12153163"/>
              <a:gd name="connsiteY575" fmla="*/ 3199530 h 6118221"/>
              <a:gd name="connsiteX576" fmla="*/ 8252862 w 12153163"/>
              <a:gd name="connsiteY576" fmla="*/ 3228470 h 6118221"/>
              <a:gd name="connsiteX577" fmla="*/ 7557592 w 12153163"/>
              <a:gd name="connsiteY577" fmla="*/ 3320451 h 6118221"/>
              <a:gd name="connsiteX578" fmla="*/ 7353392 w 12153163"/>
              <a:gd name="connsiteY578" fmla="*/ 3347367 h 6118221"/>
              <a:gd name="connsiteX579" fmla="*/ 6986075 w 12153163"/>
              <a:gd name="connsiteY579" fmla="*/ 3395938 h 6118221"/>
              <a:gd name="connsiteX580" fmla="*/ 6986075 w 12153163"/>
              <a:gd name="connsiteY580" fmla="*/ 3395938 h 6118221"/>
              <a:gd name="connsiteX581" fmla="*/ 6967760 w 12153163"/>
              <a:gd name="connsiteY581" fmla="*/ 3371147 h 6118221"/>
              <a:gd name="connsiteX582" fmla="*/ 7497384 w 12153163"/>
              <a:gd name="connsiteY582" fmla="*/ 2581871 h 6118221"/>
              <a:gd name="connsiteX583" fmla="*/ 6955314 w 12153163"/>
              <a:gd name="connsiteY583" fmla="*/ 3363355 h 6118221"/>
              <a:gd name="connsiteX584" fmla="*/ 6940035 w 12153163"/>
              <a:gd name="connsiteY584" fmla="*/ 3359408 h 6118221"/>
              <a:gd name="connsiteX585" fmla="*/ 6941451 w 12153163"/>
              <a:gd name="connsiteY585" fmla="*/ 3143370 h 6118221"/>
              <a:gd name="connsiteX586" fmla="*/ 6948029 w 12153163"/>
              <a:gd name="connsiteY586" fmla="*/ 2177823 h 6118221"/>
              <a:gd name="connsiteX587" fmla="*/ 6960374 w 12153163"/>
              <a:gd name="connsiteY587" fmla="*/ 2174889 h 6118221"/>
              <a:gd name="connsiteX588" fmla="*/ 6979499 w 12153163"/>
              <a:gd name="connsiteY588" fmla="*/ 2162949 h 6118221"/>
              <a:gd name="connsiteX589" fmla="*/ 7486152 w 12153163"/>
              <a:gd name="connsiteY589" fmla="*/ 2572663 h 6118221"/>
              <a:gd name="connsiteX590" fmla="*/ 6895916 w 12153163"/>
              <a:gd name="connsiteY590" fmla="*/ 2154449 h 6118221"/>
              <a:gd name="connsiteX591" fmla="*/ 6063940 w 12153163"/>
              <a:gd name="connsiteY591" fmla="*/ 2897177 h 6118221"/>
              <a:gd name="connsiteX592" fmla="*/ 6007881 w 12153163"/>
              <a:gd name="connsiteY592" fmla="*/ 2886349 h 6118221"/>
              <a:gd name="connsiteX593" fmla="*/ 5991387 w 12153163"/>
              <a:gd name="connsiteY593" fmla="*/ 2895963 h 6118221"/>
              <a:gd name="connsiteX594" fmla="*/ 5560220 w 12153163"/>
              <a:gd name="connsiteY594" fmla="*/ 2501224 h 6118221"/>
              <a:gd name="connsiteX595" fmla="*/ 6892476 w 12153163"/>
              <a:gd name="connsiteY595" fmla="*/ 2149086 h 6118221"/>
              <a:gd name="connsiteX596" fmla="*/ 6895916 w 12153163"/>
              <a:gd name="connsiteY596" fmla="*/ 2154449 h 6118221"/>
              <a:gd name="connsiteX597" fmla="*/ 5981774 w 12153163"/>
              <a:gd name="connsiteY597" fmla="*/ 2906486 h 6118221"/>
              <a:gd name="connsiteX598" fmla="*/ 5975095 w 12153163"/>
              <a:gd name="connsiteY598" fmla="*/ 2918123 h 6118221"/>
              <a:gd name="connsiteX599" fmla="*/ 5003680 w 12153163"/>
              <a:gd name="connsiteY599" fmla="*/ 2662216 h 6118221"/>
              <a:gd name="connsiteX600" fmla="*/ 5003680 w 12153163"/>
              <a:gd name="connsiteY600" fmla="*/ 2648049 h 6118221"/>
              <a:gd name="connsiteX601" fmla="*/ 5543018 w 12153163"/>
              <a:gd name="connsiteY601" fmla="*/ 2505474 h 6118221"/>
              <a:gd name="connsiteX602" fmla="*/ 5000239 w 12153163"/>
              <a:gd name="connsiteY602" fmla="*/ 2634389 h 6118221"/>
              <a:gd name="connsiteX603" fmla="*/ 4939526 w 12153163"/>
              <a:gd name="connsiteY603" fmla="*/ 2600794 h 6118221"/>
              <a:gd name="connsiteX604" fmla="*/ 4672690 w 12153163"/>
              <a:gd name="connsiteY604" fmla="*/ 1728139 h 6118221"/>
              <a:gd name="connsiteX605" fmla="*/ 4685440 w 12153163"/>
              <a:gd name="connsiteY605" fmla="*/ 1720145 h 6118221"/>
              <a:gd name="connsiteX606" fmla="*/ 5531078 w 12153163"/>
              <a:gd name="connsiteY606" fmla="*/ 2494141 h 6118221"/>
              <a:gd name="connsiteX607" fmla="*/ 4659637 w 12153163"/>
              <a:gd name="connsiteY607" fmla="*/ 1732389 h 6118221"/>
              <a:gd name="connsiteX608" fmla="*/ 4927080 w 12153163"/>
              <a:gd name="connsiteY608" fmla="*/ 2605044 h 6118221"/>
              <a:gd name="connsiteX609" fmla="*/ 4898039 w 12153163"/>
              <a:gd name="connsiteY609" fmla="*/ 2674257 h 6118221"/>
              <a:gd name="connsiteX610" fmla="*/ 4899657 w 12153163"/>
              <a:gd name="connsiteY610" fmla="*/ 2678001 h 6118221"/>
              <a:gd name="connsiteX611" fmla="*/ 3779292 w 12153163"/>
              <a:gd name="connsiteY611" fmla="*/ 3370640 h 6118221"/>
              <a:gd name="connsiteX612" fmla="*/ 3768364 w 12153163"/>
              <a:gd name="connsiteY612" fmla="*/ 3360521 h 6118221"/>
              <a:gd name="connsiteX613" fmla="*/ 4630393 w 12153163"/>
              <a:gd name="connsiteY613" fmla="*/ 1729859 h 6118221"/>
              <a:gd name="connsiteX614" fmla="*/ 4659637 w 12153163"/>
              <a:gd name="connsiteY614" fmla="*/ 1732389 h 6118221"/>
              <a:gd name="connsiteX615" fmla="*/ 3683668 w 12153163"/>
              <a:gd name="connsiteY615" fmla="*/ 3391890 h 6118221"/>
              <a:gd name="connsiteX616" fmla="*/ 2963607 w 12153163"/>
              <a:gd name="connsiteY616" fmla="*/ 3298493 h 6118221"/>
              <a:gd name="connsiteX617" fmla="*/ 2960267 w 12153163"/>
              <a:gd name="connsiteY617" fmla="*/ 3279469 h 6118221"/>
              <a:gd name="connsiteX618" fmla="*/ 2919792 w 12153163"/>
              <a:gd name="connsiteY618" fmla="*/ 3244458 h 6118221"/>
              <a:gd name="connsiteX619" fmla="*/ 2933047 w 12153163"/>
              <a:gd name="connsiteY619" fmla="*/ 3083769 h 6118221"/>
              <a:gd name="connsiteX620" fmla="*/ 2976963 w 12153163"/>
              <a:gd name="connsiteY620" fmla="*/ 3058169 h 6118221"/>
              <a:gd name="connsiteX621" fmla="*/ 3684275 w 12153163"/>
              <a:gd name="connsiteY621" fmla="*/ 3389158 h 6118221"/>
              <a:gd name="connsiteX622" fmla="*/ 3683162 w 12153163"/>
              <a:gd name="connsiteY622" fmla="*/ 3391385 h 6118221"/>
              <a:gd name="connsiteX623" fmla="*/ 2918577 w 12153163"/>
              <a:gd name="connsiteY623" fmla="*/ 3082049 h 6118221"/>
              <a:gd name="connsiteX624" fmla="*/ 2905322 w 12153163"/>
              <a:gd name="connsiteY624" fmla="*/ 3242738 h 6118221"/>
              <a:gd name="connsiteX625" fmla="*/ 2888929 w 12153163"/>
              <a:gd name="connsiteY625" fmla="*/ 3246077 h 6118221"/>
              <a:gd name="connsiteX626" fmla="*/ 2858572 w 12153163"/>
              <a:gd name="connsiteY626" fmla="*/ 3273702 h 6118221"/>
              <a:gd name="connsiteX627" fmla="*/ 2699604 w 12153163"/>
              <a:gd name="connsiteY627" fmla="*/ 3220072 h 6118221"/>
              <a:gd name="connsiteX628" fmla="*/ 2891863 w 12153163"/>
              <a:gd name="connsiteY628" fmla="*/ 3067579 h 6118221"/>
              <a:gd name="connsiteX629" fmla="*/ 2918577 w 12153163"/>
              <a:gd name="connsiteY629" fmla="*/ 3082049 h 6118221"/>
              <a:gd name="connsiteX630" fmla="*/ 2853816 w 12153163"/>
              <a:gd name="connsiteY630" fmla="*/ 3287159 h 6118221"/>
              <a:gd name="connsiteX631" fmla="*/ 2856043 w 12153163"/>
              <a:gd name="connsiteY631" fmla="*/ 3317010 h 6118221"/>
              <a:gd name="connsiteX632" fmla="*/ 2857358 w 12153163"/>
              <a:gd name="connsiteY632" fmla="*/ 3320046 h 6118221"/>
              <a:gd name="connsiteX633" fmla="*/ 1690546 w 12153163"/>
              <a:gd name="connsiteY633" fmla="*/ 4019667 h 6118221"/>
              <a:gd name="connsiteX634" fmla="*/ 2686045 w 12153163"/>
              <a:gd name="connsiteY634" fmla="*/ 3230392 h 6118221"/>
              <a:gd name="connsiteX635" fmla="*/ 1617994 w 12153163"/>
              <a:gd name="connsiteY635" fmla="*/ 4029584 h 6118221"/>
              <a:gd name="connsiteX636" fmla="*/ 1552727 w 12153163"/>
              <a:gd name="connsiteY636" fmla="*/ 4054375 h 6118221"/>
              <a:gd name="connsiteX637" fmla="*/ 1408634 w 12153163"/>
              <a:gd name="connsiteY637" fmla="*/ 3994370 h 6118221"/>
              <a:gd name="connsiteX638" fmla="*/ 2069702 w 12153163"/>
              <a:gd name="connsiteY638" fmla="*/ 3095002 h 6118221"/>
              <a:gd name="connsiteX639" fmla="*/ 1547161 w 12153163"/>
              <a:gd name="connsiteY639" fmla="*/ 4067530 h 6118221"/>
              <a:gd name="connsiteX640" fmla="*/ 1548578 w 12153163"/>
              <a:gd name="connsiteY640" fmla="*/ 4101024 h 6118221"/>
              <a:gd name="connsiteX641" fmla="*/ 1553941 w 12153163"/>
              <a:gd name="connsiteY641" fmla="*/ 4111750 h 6118221"/>
              <a:gd name="connsiteX642" fmla="*/ 947414 w 12153163"/>
              <a:gd name="connsiteY642" fmla="*/ 4621844 h 6118221"/>
              <a:gd name="connsiteX643" fmla="*/ 1399931 w 12153163"/>
              <a:gd name="connsiteY643" fmla="*/ 4006210 h 6118221"/>
              <a:gd name="connsiteX644" fmla="*/ 1396288 w 12153163"/>
              <a:gd name="connsiteY644" fmla="*/ 5431458 h 6118221"/>
              <a:gd name="connsiteX645" fmla="*/ 1393961 w 12153163"/>
              <a:gd name="connsiteY645" fmla="*/ 5422857 h 6118221"/>
              <a:gd name="connsiteX646" fmla="*/ 1356825 w 12153163"/>
              <a:gd name="connsiteY646" fmla="*/ 5388655 h 6118221"/>
              <a:gd name="connsiteX647" fmla="*/ 1453157 w 12153163"/>
              <a:gd name="connsiteY647" fmla="*/ 4887162 h 6118221"/>
              <a:gd name="connsiteX648" fmla="*/ 2416679 w 12153163"/>
              <a:gd name="connsiteY648" fmla="*/ 5264192 h 6118221"/>
              <a:gd name="connsiteX649" fmla="*/ 2416679 w 12153163"/>
              <a:gd name="connsiteY649" fmla="*/ 5275931 h 6118221"/>
              <a:gd name="connsiteX650" fmla="*/ 2176861 w 12153163"/>
              <a:gd name="connsiteY650" fmla="*/ 5312460 h 6118221"/>
              <a:gd name="connsiteX651" fmla="*/ 2452602 w 12153163"/>
              <a:gd name="connsiteY651" fmla="*/ 5217646 h 6118221"/>
              <a:gd name="connsiteX652" fmla="*/ 2438131 w 12153163"/>
              <a:gd name="connsiteY652" fmla="*/ 5225539 h 6118221"/>
              <a:gd name="connsiteX653" fmla="*/ 1638737 w 12153163"/>
              <a:gd name="connsiteY653" fmla="*/ 4122577 h 6118221"/>
              <a:gd name="connsiteX654" fmla="*/ 1651791 w 12153163"/>
              <a:gd name="connsiteY654" fmla="*/ 4103554 h 6118221"/>
              <a:gd name="connsiteX655" fmla="*/ 2659735 w 12153163"/>
              <a:gd name="connsiteY655" fmla="*/ 4376764 h 6118221"/>
              <a:gd name="connsiteX656" fmla="*/ 2472435 w 12153163"/>
              <a:gd name="connsiteY656" fmla="*/ 5214610 h 6118221"/>
              <a:gd name="connsiteX657" fmla="*/ 2452602 w 12153163"/>
              <a:gd name="connsiteY657" fmla="*/ 5217646 h 6118221"/>
              <a:gd name="connsiteX658" fmla="*/ 2902893 w 12153163"/>
              <a:gd name="connsiteY658" fmla="*/ 3353236 h 6118221"/>
              <a:gd name="connsiteX659" fmla="*/ 2908155 w 12153163"/>
              <a:gd name="connsiteY659" fmla="*/ 3353236 h 6118221"/>
              <a:gd name="connsiteX660" fmla="*/ 2957940 w 12153163"/>
              <a:gd name="connsiteY660" fmla="*/ 3724296 h 6118221"/>
              <a:gd name="connsiteX661" fmla="*/ 3052046 w 12153163"/>
              <a:gd name="connsiteY661" fmla="*/ 4425031 h 6118221"/>
              <a:gd name="connsiteX662" fmla="*/ 3047088 w 12153163"/>
              <a:gd name="connsiteY662" fmla="*/ 4426549 h 6118221"/>
              <a:gd name="connsiteX663" fmla="*/ 3014808 w 12153163"/>
              <a:gd name="connsiteY663" fmla="*/ 4458120 h 6118221"/>
              <a:gd name="connsiteX664" fmla="*/ 2676331 w 12153163"/>
              <a:gd name="connsiteY664" fmla="*/ 4366240 h 6118221"/>
              <a:gd name="connsiteX665" fmla="*/ 3117920 w 12153163"/>
              <a:gd name="connsiteY665" fmla="*/ 4459638 h 6118221"/>
              <a:gd name="connsiteX666" fmla="*/ 3101831 w 12153163"/>
              <a:gd name="connsiteY666" fmla="*/ 4436567 h 6118221"/>
              <a:gd name="connsiteX667" fmla="*/ 3532188 w 12153163"/>
              <a:gd name="connsiteY667" fmla="*/ 3746761 h 6118221"/>
              <a:gd name="connsiteX668" fmla="*/ 4403932 w 12153163"/>
              <a:gd name="connsiteY668" fmla="*/ 4361079 h 6118221"/>
              <a:gd name="connsiteX669" fmla="*/ 4398974 w 12153163"/>
              <a:gd name="connsiteY669" fmla="*/ 4381317 h 6118221"/>
              <a:gd name="connsiteX670" fmla="*/ 3120450 w 12153163"/>
              <a:gd name="connsiteY670" fmla="*/ 4468542 h 6118221"/>
              <a:gd name="connsiteX671" fmla="*/ 3117920 w 12153163"/>
              <a:gd name="connsiteY671" fmla="*/ 4459334 h 6118221"/>
              <a:gd name="connsiteX672" fmla="*/ 4506032 w 12153163"/>
              <a:gd name="connsiteY672" fmla="*/ 4365127 h 6118221"/>
              <a:gd name="connsiteX673" fmla="*/ 4495002 w 12153163"/>
              <a:gd name="connsiteY673" fmla="*/ 4346913 h 6118221"/>
              <a:gd name="connsiteX674" fmla="*/ 5045674 w 12153163"/>
              <a:gd name="connsiteY674" fmla="*/ 3735933 h 6118221"/>
              <a:gd name="connsiteX675" fmla="*/ 5076638 w 12153163"/>
              <a:gd name="connsiteY675" fmla="*/ 3746052 h 6118221"/>
              <a:gd name="connsiteX676" fmla="*/ 5186326 w 12153163"/>
              <a:gd name="connsiteY676" fmla="*/ 4644207 h 6118221"/>
              <a:gd name="connsiteX677" fmla="*/ 5180964 w 12153163"/>
              <a:gd name="connsiteY677" fmla="*/ 4645826 h 6118221"/>
              <a:gd name="connsiteX678" fmla="*/ 5152226 w 12153163"/>
              <a:gd name="connsiteY678" fmla="*/ 4670010 h 6118221"/>
              <a:gd name="connsiteX679" fmla="*/ 4507853 w 12153163"/>
              <a:gd name="connsiteY679" fmla="*/ 4398318 h 6118221"/>
              <a:gd name="connsiteX680" fmla="*/ 4506032 w 12153163"/>
              <a:gd name="connsiteY680" fmla="*/ 4365127 h 6118221"/>
              <a:gd name="connsiteX681" fmla="*/ 5251897 w 12153163"/>
              <a:gd name="connsiteY681" fmla="*/ 4678308 h 6118221"/>
              <a:gd name="connsiteX682" fmla="*/ 5243600 w 12153163"/>
              <a:gd name="connsiteY682" fmla="*/ 4663433 h 6118221"/>
              <a:gd name="connsiteX683" fmla="*/ 5609196 w 12153163"/>
              <a:gd name="connsiteY683" fmla="*/ 4294295 h 6118221"/>
              <a:gd name="connsiteX684" fmla="*/ 6330775 w 12153163"/>
              <a:gd name="connsiteY684" fmla="*/ 5098850 h 6118221"/>
              <a:gd name="connsiteX685" fmla="*/ 6323793 w 12153163"/>
              <a:gd name="connsiteY685" fmla="*/ 5108969 h 6118221"/>
              <a:gd name="connsiteX686" fmla="*/ 5253819 w 12153163"/>
              <a:gd name="connsiteY686" fmla="*/ 4709170 h 6118221"/>
              <a:gd name="connsiteX687" fmla="*/ 5251897 w 12153163"/>
              <a:gd name="connsiteY687" fmla="*/ 4677802 h 6118221"/>
              <a:gd name="connsiteX688" fmla="*/ 5619214 w 12153163"/>
              <a:gd name="connsiteY688" fmla="*/ 4284176 h 6118221"/>
              <a:gd name="connsiteX689" fmla="*/ 6203479 w 12153163"/>
              <a:gd name="connsiteY689" fmla="*/ 3694244 h 6118221"/>
              <a:gd name="connsiteX690" fmla="*/ 6234848 w 12153163"/>
              <a:gd name="connsiteY690" fmla="*/ 3705577 h 6118221"/>
              <a:gd name="connsiteX691" fmla="*/ 6360525 w 12153163"/>
              <a:gd name="connsiteY691" fmla="*/ 5080534 h 6118221"/>
              <a:gd name="connsiteX692" fmla="*/ 6353543 w 12153163"/>
              <a:gd name="connsiteY692" fmla="*/ 5082558 h 6118221"/>
              <a:gd name="connsiteX693" fmla="*/ 6341299 w 12153163"/>
              <a:gd name="connsiteY693" fmla="*/ 5088933 h 6118221"/>
              <a:gd name="connsiteX694" fmla="*/ 6669860 w 12153163"/>
              <a:gd name="connsiteY694" fmla="*/ 4247343 h 6118221"/>
              <a:gd name="connsiteX695" fmla="*/ 6725817 w 12153163"/>
              <a:gd name="connsiteY695" fmla="*/ 4322932 h 6118221"/>
              <a:gd name="connsiteX696" fmla="*/ 6724380 w 12153163"/>
              <a:gd name="connsiteY696" fmla="*/ 4401049 h 6118221"/>
              <a:gd name="connsiteX697" fmla="*/ 6733002 w 12153163"/>
              <a:gd name="connsiteY697" fmla="*/ 4408335 h 6118221"/>
              <a:gd name="connsiteX698" fmla="*/ 6408083 w 12153163"/>
              <a:gd name="connsiteY698" fmla="*/ 5049267 h 6118221"/>
              <a:gd name="connsiteX699" fmla="*/ 6781168 w 12153163"/>
              <a:gd name="connsiteY699" fmla="*/ 4310080 h 6118221"/>
              <a:gd name="connsiteX700" fmla="*/ 6931838 w 12153163"/>
              <a:gd name="connsiteY700" fmla="*/ 3470211 h 6118221"/>
              <a:gd name="connsiteX701" fmla="*/ 6953594 w 12153163"/>
              <a:gd name="connsiteY701" fmla="*/ 3466871 h 6118221"/>
              <a:gd name="connsiteX702" fmla="*/ 6987189 w 12153163"/>
              <a:gd name="connsiteY702" fmla="*/ 3431455 h 6118221"/>
              <a:gd name="connsiteX703" fmla="*/ 8552685 w 12153163"/>
              <a:gd name="connsiteY703" fmla="*/ 3821742 h 6118221"/>
              <a:gd name="connsiteX704" fmla="*/ 8553292 w 12153163"/>
              <a:gd name="connsiteY704" fmla="*/ 3842890 h 6118221"/>
              <a:gd name="connsiteX705" fmla="*/ 6814965 w 12153163"/>
              <a:gd name="connsiteY705" fmla="*/ 4340336 h 6118221"/>
              <a:gd name="connsiteX706" fmla="*/ 6780763 w 12153163"/>
              <a:gd name="connsiteY706" fmla="*/ 4309575 h 6118221"/>
              <a:gd name="connsiteX707" fmla="*/ 8632928 w 12153163"/>
              <a:gd name="connsiteY707" fmla="*/ 3781873 h 6118221"/>
              <a:gd name="connsiteX708" fmla="*/ 8780158 w 12153163"/>
              <a:gd name="connsiteY708" fmla="*/ 3277243 h 6118221"/>
              <a:gd name="connsiteX709" fmla="*/ 8990530 w 12153163"/>
              <a:gd name="connsiteY709" fmla="*/ 3295154 h 6118221"/>
              <a:gd name="connsiteX710" fmla="*/ 8993263 w 12153163"/>
              <a:gd name="connsiteY710" fmla="*/ 3305273 h 6118221"/>
              <a:gd name="connsiteX711" fmla="*/ 9006316 w 12153163"/>
              <a:gd name="connsiteY711" fmla="*/ 3325510 h 6118221"/>
              <a:gd name="connsiteX712" fmla="*/ 8637785 w 12153163"/>
              <a:gd name="connsiteY712" fmla="*/ 3784099 h 6118221"/>
              <a:gd name="connsiteX713" fmla="*/ 8632321 w 12153163"/>
              <a:gd name="connsiteY713" fmla="*/ 3781367 h 6118221"/>
              <a:gd name="connsiteX714" fmla="*/ 9081601 w 12153163"/>
              <a:gd name="connsiteY714" fmla="*/ 3328243 h 6118221"/>
              <a:gd name="connsiteX715" fmla="*/ 9096273 w 12153163"/>
              <a:gd name="connsiteY715" fmla="*/ 3308005 h 6118221"/>
              <a:gd name="connsiteX716" fmla="*/ 9764121 w 12153163"/>
              <a:gd name="connsiteY716" fmla="*/ 3485794 h 6118221"/>
              <a:gd name="connsiteX717" fmla="*/ 9766954 w 12153163"/>
              <a:gd name="connsiteY717" fmla="*/ 3512002 h 6118221"/>
              <a:gd name="connsiteX718" fmla="*/ 9773127 w 12153163"/>
              <a:gd name="connsiteY718" fmla="*/ 3524043 h 6118221"/>
              <a:gd name="connsiteX719" fmla="*/ 9421596 w 12153163"/>
              <a:gd name="connsiteY719" fmla="*/ 3835706 h 6118221"/>
              <a:gd name="connsiteX720" fmla="*/ 9782943 w 12153163"/>
              <a:gd name="connsiteY720" fmla="*/ 3534365 h 6118221"/>
              <a:gd name="connsiteX721" fmla="*/ 9824430 w 12153163"/>
              <a:gd name="connsiteY721" fmla="*/ 3547721 h 6118221"/>
              <a:gd name="connsiteX722" fmla="*/ 10123848 w 12153163"/>
              <a:gd name="connsiteY722" fmla="*/ 4868948 h 6118221"/>
              <a:gd name="connsiteX723" fmla="*/ 10122938 w 12153163"/>
              <a:gd name="connsiteY723" fmla="*/ 4868948 h 6118221"/>
              <a:gd name="connsiteX724" fmla="*/ 10117473 w 12153163"/>
              <a:gd name="connsiteY724" fmla="*/ 4871377 h 6118221"/>
              <a:gd name="connsiteX725" fmla="*/ 9429691 w 12153163"/>
              <a:gd name="connsiteY725" fmla="*/ 3847343 h 6118221"/>
              <a:gd name="connsiteX726" fmla="*/ 11902449 w 12153163"/>
              <a:gd name="connsiteY726" fmla="*/ 4648457 h 6118221"/>
              <a:gd name="connsiteX727" fmla="*/ 11887877 w 12153163"/>
              <a:gd name="connsiteY727" fmla="*/ 4651594 h 6118221"/>
              <a:gd name="connsiteX728" fmla="*/ 11867640 w 12153163"/>
              <a:gd name="connsiteY728" fmla="*/ 4664951 h 6118221"/>
              <a:gd name="connsiteX729" fmla="*/ 11276999 w 12153163"/>
              <a:gd name="connsiteY729" fmla="*/ 4221743 h 6118221"/>
              <a:gd name="connsiteX730" fmla="*/ 11950919 w 12153163"/>
              <a:gd name="connsiteY730" fmla="*/ 3287159 h 6118221"/>
              <a:gd name="connsiteX731" fmla="*/ 11967412 w 12153163"/>
              <a:gd name="connsiteY731" fmla="*/ 3292927 h 6118221"/>
              <a:gd name="connsiteX732" fmla="*/ 11929163 w 12153163"/>
              <a:gd name="connsiteY732" fmla="*/ 3211571 h 6118221"/>
              <a:gd name="connsiteX733" fmla="*/ 11922181 w 12153163"/>
              <a:gd name="connsiteY733" fmla="*/ 3231809 h 6118221"/>
              <a:gd name="connsiteX734" fmla="*/ 11063389 w 12153163"/>
              <a:gd name="connsiteY734" fmla="*/ 3228167 h 6118221"/>
              <a:gd name="connsiteX735" fmla="*/ 11126733 w 12153163"/>
              <a:gd name="connsiteY735" fmla="*/ 2638032 h 6118221"/>
              <a:gd name="connsiteX736" fmla="*/ 11144543 w 12153163"/>
              <a:gd name="connsiteY736" fmla="*/ 2634692 h 6118221"/>
              <a:gd name="connsiteX737" fmla="*/ 11164781 w 12153163"/>
              <a:gd name="connsiteY737" fmla="*/ 2621841 h 6118221"/>
              <a:gd name="connsiteX738" fmla="*/ 10917272 w 12153163"/>
              <a:gd name="connsiteY738" fmla="*/ 1031047 h 6118221"/>
              <a:gd name="connsiteX739" fmla="*/ 10917272 w 12153163"/>
              <a:gd name="connsiteY739" fmla="*/ 1031047 h 6118221"/>
              <a:gd name="connsiteX740" fmla="*/ 10900779 w 12153163"/>
              <a:gd name="connsiteY740" fmla="*/ 1040660 h 6118221"/>
              <a:gd name="connsiteX741" fmla="*/ 10321268 w 12153163"/>
              <a:gd name="connsiteY741" fmla="*/ 508405 h 6118221"/>
              <a:gd name="connsiteX742" fmla="*/ 10717727 w 12153163"/>
              <a:gd name="connsiteY742" fmla="*/ 324848 h 6118221"/>
              <a:gd name="connsiteX743" fmla="*/ 10769131 w 12153163"/>
              <a:gd name="connsiteY743" fmla="*/ 350348 h 6118221"/>
              <a:gd name="connsiteX744" fmla="*/ 10709227 w 12153163"/>
              <a:gd name="connsiteY744" fmla="*/ 289027 h 6118221"/>
              <a:gd name="connsiteX745" fmla="*/ 10711353 w 12153163"/>
              <a:gd name="connsiteY745" fmla="*/ 311997 h 6118221"/>
              <a:gd name="connsiteX746" fmla="*/ 10309530 w 12153163"/>
              <a:gd name="connsiteY746" fmla="*/ 498185 h 6118221"/>
              <a:gd name="connsiteX747" fmla="*/ 9863692 w 12153163"/>
              <a:gd name="connsiteY747" fmla="*/ 88673 h 6118221"/>
              <a:gd name="connsiteX748" fmla="*/ 9869864 w 12153163"/>
              <a:gd name="connsiteY748" fmla="*/ 77137 h 6118221"/>
              <a:gd name="connsiteX749" fmla="*/ 9775354 w 12153163"/>
              <a:gd name="connsiteY749" fmla="*/ 91304 h 6118221"/>
              <a:gd name="connsiteX750" fmla="*/ 9794073 w 12153163"/>
              <a:gd name="connsiteY750" fmla="*/ 106381 h 6118221"/>
              <a:gd name="connsiteX751" fmla="*/ 9541101 w 12153163"/>
              <a:gd name="connsiteY751" fmla="*/ 845062 h 6118221"/>
              <a:gd name="connsiteX752" fmla="*/ 9463286 w 12153163"/>
              <a:gd name="connsiteY752" fmla="*/ 839405 h 6118221"/>
              <a:gd name="connsiteX753" fmla="*/ 9444262 w 12153163"/>
              <a:gd name="connsiteY753" fmla="*/ 879264 h 6118221"/>
              <a:gd name="connsiteX754" fmla="*/ 8293641 w 12153163"/>
              <a:gd name="connsiteY754" fmla="*/ 985411 h 6118221"/>
              <a:gd name="connsiteX755" fmla="*/ 9445881 w 12153163"/>
              <a:gd name="connsiteY755" fmla="*/ 892722 h 6118221"/>
              <a:gd name="connsiteX756" fmla="*/ 9447905 w 12153163"/>
              <a:gd name="connsiteY756" fmla="*/ 899602 h 6118221"/>
              <a:gd name="connsiteX757" fmla="*/ 9450738 w 12153163"/>
              <a:gd name="connsiteY757" fmla="*/ 906079 h 6118221"/>
              <a:gd name="connsiteX758" fmla="*/ 8695868 w 12153163"/>
              <a:gd name="connsiteY758" fmla="*/ 1432869 h 6118221"/>
              <a:gd name="connsiteX759" fmla="*/ 8279171 w 12153163"/>
              <a:gd name="connsiteY759" fmla="*/ 1001196 h 6118221"/>
              <a:gd name="connsiteX760" fmla="*/ 8683826 w 12153163"/>
              <a:gd name="connsiteY760" fmla="*/ 1440762 h 6118221"/>
              <a:gd name="connsiteX761" fmla="*/ 7906188 w 12153163"/>
              <a:gd name="connsiteY761" fmla="*/ 1983439 h 6118221"/>
              <a:gd name="connsiteX762" fmla="*/ 7891819 w 12153163"/>
              <a:gd name="connsiteY762" fmla="*/ 1972207 h 6118221"/>
              <a:gd name="connsiteX763" fmla="*/ 8266219 w 12153163"/>
              <a:gd name="connsiteY763" fmla="*/ 1008077 h 6118221"/>
              <a:gd name="connsiteX764" fmla="*/ 7811678 w 12153163"/>
              <a:gd name="connsiteY764" fmla="*/ 2033730 h 6118221"/>
              <a:gd name="connsiteX765" fmla="*/ 7813499 w 12153163"/>
              <a:gd name="connsiteY765" fmla="*/ 2039599 h 6118221"/>
              <a:gd name="connsiteX766" fmla="*/ 7828880 w 12153163"/>
              <a:gd name="connsiteY766" fmla="*/ 2062164 h 6118221"/>
              <a:gd name="connsiteX767" fmla="*/ 7494146 w 12153163"/>
              <a:gd name="connsiteY767" fmla="*/ 2560723 h 6118221"/>
              <a:gd name="connsiteX768" fmla="*/ 6988201 w 12153163"/>
              <a:gd name="connsiteY768" fmla="*/ 2151717 h 6118221"/>
              <a:gd name="connsiteX769" fmla="*/ 6996296 w 12153163"/>
              <a:gd name="connsiteY769" fmla="*/ 2123890 h 6118221"/>
              <a:gd name="connsiteX770" fmla="*/ 6858476 w 12153163"/>
              <a:gd name="connsiteY770" fmla="*/ 2142711 h 6118221"/>
              <a:gd name="connsiteX771" fmla="*/ 5547470 w 12153163"/>
              <a:gd name="connsiteY771" fmla="*/ 2489790 h 6118221"/>
              <a:gd name="connsiteX772" fmla="*/ 4695053 w 12153163"/>
              <a:gd name="connsiteY772" fmla="*/ 1709621 h 6118221"/>
              <a:gd name="connsiteX773" fmla="*/ 4702035 w 12153163"/>
              <a:gd name="connsiteY773" fmla="*/ 1695961 h 6118221"/>
              <a:gd name="connsiteX774" fmla="*/ 2875370 w 12153163"/>
              <a:gd name="connsiteY774" fmla="*/ 3035199 h 6118221"/>
              <a:gd name="connsiteX775" fmla="*/ 2882858 w 12153163"/>
              <a:gd name="connsiteY775" fmla="*/ 3056550 h 6118221"/>
              <a:gd name="connsiteX776" fmla="*/ 2683313 w 12153163"/>
              <a:gd name="connsiteY776" fmla="*/ 3214607 h 6118221"/>
              <a:gd name="connsiteX777" fmla="*/ 2163909 w 12153163"/>
              <a:gd name="connsiteY777" fmla="*/ 3039550 h 6118221"/>
              <a:gd name="connsiteX778" fmla="*/ 2164516 w 12153163"/>
              <a:gd name="connsiteY778" fmla="*/ 3035907 h 6118221"/>
              <a:gd name="connsiteX779" fmla="*/ 2068791 w 12153163"/>
              <a:gd name="connsiteY779" fmla="*/ 3065556 h 6118221"/>
              <a:gd name="connsiteX780" fmla="*/ 2071624 w 12153163"/>
              <a:gd name="connsiteY780" fmla="*/ 3068490 h 6118221"/>
              <a:gd name="connsiteX781" fmla="*/ 1395175 w 12153163"/>
              <a:gd name="connsiteY781" fmla="*/ 3988805 h 6118221"/>
              <a:gd name="connsiteX782" fmla="*/ 1020776 w 12153163"/>
              <a:gd name="connsiteY782" fmla="*/ 3832973 h 6118221"/>
              <a:gd name="connsiteX783" fmla="*/ 1019359 w 12153163"/>
              <a:gd name="connsiteY783" fmla="*/ 3799480 h 6118221"/>
              <a:gd name="connsiteX784" fmla="*/ 1016526 w 12153163"/>
              <a:gd name="connsiteY784" fmla="*/ 3793206 h 6118221"/>
              <a:gd name="connsiteX785" fmla="*/ 970687 w 12153163"/>
              <a:gd name="connsiteY785" fmla="*/ 3873652 h 6118221"/>
              <a:gd name="connsiteX786" fmla="*/ 1015311 w 12153163"/>
              <a:gd name="connsiteY786" fmla="*/ 3846128 h 6118221"/>
              <a:gd name="connsiteX787" fmla="*/ 1386473 w 12153163"/>
              <a:gd name="connsiteY787" fmla="*/ 4000846 h 6118221"/>
              <a:gd name="connsiteX788" fmla="*/ 935878 w 12153163"/>
              <a:gd name="connsiteY788" fmla="*/ 4614052 h 6118221"/>
              <a:gd name="connsiteX789" fmla="*/ 918170 w 12153163"/>
              <a:gd name="connsiteY789" fmla="*/ 4605957 h 6118221"/>
              <a:gd name="connsiteX790" fmla="*/ 852397 w 12153163"/>
              <a:gd name="connsiteY790" fmla="*/ 4678814 h 6118221"/>
              <a:gd name="connsiteX791" fmla="*/ 852397 w 12153163"/>
              <a:gd name="connsiteY791" fmla="*/ 4678814 h 6118221"/>
              <a:gd name="connsiteX792" fmla="*/ 862516 w 12153163"/>
              <a:gd name="connsiteY792" fmla="*/ 4696319 h 6118221"/>
              <a:gd name="connsiteX793" fmla="*/ 524038 w 12153163"/>
              <a:gd name="connsiteY793" fmla="*/ 5082963 h 6118221"/>
              <a:gd name="connsiteX794" fmla="*/ 107949 w 12153163"/>
              <a:gd name="connsiteY794" fmla="*/ 4904061 h 6118221"/>
              <a:gd name="connsiteX795" fmla="*/ 110074 w 12153163"/>
              <a:gd name="connsiteY795" fmla="*/ 4887061 h 6118221"/>
              <a:gd name="connsiteX796" fmla="*/ 853915 w 12153163"/>
              <a:gd name="connsiteY796" fmla="*/ 4685694 h 6118221"/>
              <a:gd name="connsiteX797" fmla="*/ 102586 w 12153163"/>
              <a:gd name="connsiteY797" fmla="*/ 4917114 h 6118221"/>
              <a:gd name="connsiteX798" fmla="*/ 514527 w 12153163"/>
              <a:gd name="connsiteY798" fmla="*/ 5093689 h 6118221"/>
              <a:gd name="connsiteX799" fmla="*/ 331577 w 12153163"/>
              <a:gd name="connsiteY799" fmla="*/ 5302645 h 6118221"/>
              <a:gd name="connsiteX800" fmla="*/ 281893 w 12153163"/>
              <a:gd name="connsiteY800" fmla="*/ 5296573 h 6118221"/>
              <a:gd name="connsiteX801" fmla="*/ 91050 w 12153163"/>
              <a:gd name="connsiteY801" fmla="*/ 4930066 h 6118221"/>
              <a:gd name="connsiteX802" fmla="*/ 102586 w 12153163"/>
              <a:gd name="connsiteY802" fmla="*/ 4916811 h 6118221"/>
              <a:gd name="connsiteX803" fmla="*/ 356166 w 12153163"/>
              <a:gd name="connsiteY803" fmla="*/ 5346662 h 6118221"/>
              <a:gd name="connsiteX804" fmla="*/ 352826 w 12153163"/>
              <a:gd name="connsiteY804" fmla="*/ 5329865 h 6118221"/>
              <a:gd name="connsiteX805" fmla="*/ 342708 w 12153163"/>
              <a:gd name="connsiteY805" fmla="*/ 5312358 h 6118221"/>
              <a:gd name="connsiteX806" fmla="*/ 528693 w 12153163"/>
              <a:gd name="connsiteY806" fmla="*/ 5099861 h 6118221"/>
              <a:gd name="connsiteX807" fmla="*/ 1289433 w 12153163"/>
              <a:gd name="connsiteY807" fmla="*/ 5426803 h 6118221"/>
              <a:gd name="connsiteX808" fmla="*/ 1288623 w 12153163"/>
              <a:gd name="connsiteY808" fmla="*/ 5429940 h 6118221"/>
              <a:gd name="connsiteX809" fmla="*/ 2498035 w 12153163"/>
              <a:gd name="connsiteY809" fmla="*/ 5221187 h 6118221"/>
              <a:gd name="connsiteX810" fmla="*/ 2486297 w 12153163"/>
              <a:gd name="connsiteY810" fmla="*/ 5216431 h 6118221"/>
              <a:gd name="connsiteX811" fmla="*/ 2673194 w 12153163"/>
              <a:gd name="connsiteY811" fmla="*/ 4380407 h 6118221"/>
              <a:gd name="connsiteX812" fmla="*/ 3011267 w 12153163"/>
              <a:gd name="connsiteY812" fmla="*/ 4471477 h 6118221"/>
              <a:gd name="connsiteX813" fmla="*/ 3014201 w 12153163"/>
              <a:gd name="connsiteY813" fmla="*/ 4497078 h 6118221"/>
              <a:gd name="connsiteX814" fmla="*/ 3028165 w 12153163"/>
              <a:gd name="connsiteY814" fmla="*/ 4518125 h 6118221"/>
              <a:gd name="connsiteX815" fmla="*/ 3327786 w 12153163"/>
              <a:gd name="connsiteY815" fmla="*/ 4961637 h 6118221"/>
              <a:gd name="connsiteX816" fmla="*/ 3097783 w 12153163"/>
              <a:gd name="connsiteY816" fmla="*/ 4523690 h 6118221"/>
              <a:gd name="connsiteX817" fmla="*/ 3121057 w 12153163"/>
              <a:gd name="connsiteY817" fmla="*/ 4483215 h 6118221"/>
              <a:gd name="connsiteX818" fmla="*/ 4400289 w 12153163"/>
              <a:gd name="connsiteY818" fmla="*/ 4395484 h 6118221"/>
              <a:gd name="connsiteX819" fmla="*/ 4402313 w 12153163"/>
              <a:gd name="connsiteY819" fmla="*/ 4402567 h 6118221"/>
              <a:gd name="connsiteX820" fmla="*/ 8607833 w 12153163"/>
              <a:gd name="connsiteY820" fmla="*/ 3885491 h 6118221"/>
              <a:gd name="connsiteX821" fmla="*/ 8661797 w 12153163"/>
              <a:gd name="connsiteY821" fmla="*/ 3828987 h 6118221"/>
              <a:gd name="connsiteX822" fmla="*/ 8658428 w 12153163"/>
              <a:gd name="connsiteY822" fmla="*/ 3811218 h 6118221"/>
              <a:gd name="connsiteX823" fmla="*/ 8648309 w 12153163"/>
              <a:gd name="connsiteY823" fmla="*/ 3793813 h 6118221"/>
              <a:gd name="connsiteX824" fmla="*/ 9017446 w 12153163"/>
              <a:gd name="connsiteY824" fmla="*/ 3334617 h 6118221"/>
              <a:gd name="connsiteX825" fmla="*/ 9018560 w 12153163"/>
              <a:gd name="connsiteY825" fmla="*/ 3335224 h 6118221"/>
              <a:gd name="connsiteX826" fmla="*/ 8530930 w 12153163"/>
              <a:gd name="connsiteY826" fmla="*/ 4592702 h 6118221"/>
              <a:gd name="connsiteX827" fmla="*/ 8530930 w 12153163"/>
              <a:gd name="connsiteY827" fmla="*/ 4592702 h 6118221"/>
              <a:gd name="connsiteX828" fmla="*/ 8572923 w 12153163"/>
              <a:gd name="connsiteY828" fmla="*/ 4648457 h 6118221"/>
              <a:gd name="connsiteX829" fmla="*/ 8569584 w 12153163"/>
              <a:gd name="connsiteY829" fmla="*/ 4627207 h 6118221"/>
              <a:gd name="connsiteX830" fmla="*/ 8563411 w 12153163"/>
              <a:gd name="connsiteY830" fmla="*/ 4615266 h 6118221"/>
              <a:gd name="connsiteX831" fmla="*/ 9418965 w 12153163"/>
              <a:gd name="connsiteY831" fmla="*/ 3856348 h 6118221"/>
              <a:gd name="connsiteX832" fmla="*/ 10105230 w 12153163"/>
              <a:gd name="connsiteY832" fmla="*/ 4878966 h 6118221"/>
              <a:gd name="connsiteX833" fmla="*/ 10088331 w 12153163"/>
              <a:gd name="connsiteY833" fmla="*/ 4905983 h 6118221"/>
              <a:gd name="connsiteX834" fmla="*/ 10152283 w 12153163"/>
              <a:gd name="connsiteY834" fmla="*/ 4975096 h 6118221"/>
              <a:gd name="connsiteX835" fmla="*/ 10160580 w 12153163"/>
              <a:gd name="connsiteY835" fmla="*/ 4972768 h 6118221"/>
              <a:gd name="connsiteX836" fmla="*/ 10184663 w 12153163"/>
              <a:gd name="connsiteY836" fmla="*/ 4955465 h 6118221"/>
              <a:gd name="connsiteX837" fmla="*/ 10805762 w 12153163"/>
              <a:gd name="connsiteY837" fmla="*/ 5317722 h 6118221"/>
              <a:gd name="connsiteX838" fmla="*/ 10222508 w 12153163"/>
              <a:gd name="connsiteY838" fmla="*/ 5647395 h 6118221"/>
              <a:gd name="connsiteX839" fmla="*/ 10179604 w 12153163"/>
              <a:gd name="connsiteY839" fmla="*/ 5624628 h 6118221"/>
              <a:gd name="connsiteX840" fmla="*/ 10232627 w 12153163"/>
              <a:gd name="connsiteY840" fmla="*/ 5686556 h 6118221"/>
              <a:gd name="connsiteX841" fmla="*/ 10229692 w 12153163"/>
              <a:gd name="connsiteY841" fmla="*/ 5660752 h 6118221"/>
              <a:gd name="connsiteX842" fmla="*/ 10229692 w 12153163"/>
              <a:gd name="connsiteY842" fmla="*/ 5659842 h 6118221"/>
              <a:gd name="connsiteX843" fmla="*/ 10820434 w 12153163"/>
              <a:gd name="connsiteY843" fmla="*/ 5325918 h 6118221"/>
              <a:gd name="connsiteX844" fmla="*/ 12047352 w 12153163"/>
              <a:gd name="connsiteY844" fmla="*/ 6041527 h 6118221"/>
              <a:gd name="connsiteX845" fmla="*/ 12045833 w 12153163"/>
              <a:gd name="connsiteY845" fmla="*/ 6045372 h 611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Lst>
            <a:rect l="l" t="t" r="r" b="b"/>
            <a:pathLst>
              <a:path w="12153163" h="6118221">
                <a:moveTo>
                  <a:pt x="12149654" y="6044158"/>
                </a:moveTo>
                <a:cubicBezTo>
                  <a:pt x="12141661" y="6022210"/>
                  <a:pt x="12120612" y="6007730"/>
                  <a:pt x="12097238" y="6008034"/>
                </a:cubicBezTo>
                <a:lnTo>
                  <a:pt x="11921574" y="4757033"/>
                </a:lnTo>
                <a:lnTo>
                  <a:pt x="11925925" y="4755717"/>
                </a:lnTo>
                <a:cubicBezTo>
                  <a:pt x="11954562" y="4745203"/>
                  <a:pt x="11969234" y="4713450"/>
                  <a:pt x="11958710" y="4684814"/>
                </a:cubicBezTo>
                <a:cubicBezTo>
                  <a:pt x="11951931" y="4666377"/>
                  <a:pt x="11935942" y="4652930"/>
                  <a:pt x="11916616" y="4649468"/>
                </a:cubicBezTo>
                <a:lnTo>
                  <a:pt x="11981376" y="3293534"/>
                </a:lnTo>
                <a:cubicBezTo>
                  <a:pt x="11986335" y="3293130"/>
                  <a:pt x="11991294" y="3292077"/>
                  <a:pt x="11995948" y="3290397"/>
                </a:cubicBezTo>
                <a:cubicBezTo>
                  <a:pt x="12024584" y="3279894"/>
                  <a:pt x="12039358" y="3248131"/>
                  <a:pt x="12028834" y="3219464"/>
                </a:cubicBezTo>
                <a:cubicBezTo>
                  <a:pt x="12018310" y="3190797"/>
                  <a:pt x="11986537" y="3176074"/>
                  <a:pt x="11957901" y="3186578"/>
                </a:cubicBezTo>
                <a:cubicBezTo>
                  <a:pt x="11950312" y="3189381"/>
                  <a:pt x="11943430" y="3193762"/>
                  <a:pt x="11937663" y="3199429"/>
                </a:cubicBezTo>
                <a:lnTo>
                  <a:pt x="11172977" y="2609901"/>
                </a:lnTo>
                <a:cubicBezTo>
                  <a:pt x="11188256" y="2583501"/>
                  <a:pt x="11179251" y="2549693"/>
                  <a:pt x="11152941" y="2534394"/>
                </a:cubicBezTo>
                <a:cubicBezTo>
                  <a:pt x="11138775" y="2526177"/>
                  <a:pt x="11121674" y="2524669"/>
                  <a:pt x="11106293" y="2530265"/>
                </a:cubicBezTo>
                <a:cubicBezTo>
                  <a:pt x="11100526" y="2532431"/>
                  <a:pt x="11095162" y="2535497"/>
                  <a:pt x="11090305" y="2539372"/>
                </a:cubicBezTo>
                <a:lnTo>
                  <a:pt x="10608240" y="2085134"/>
                </a:lnTo>
                <a:cubicBezTo>
                  <a:pt x="10619067" y="2070259"/>
                  <a:pt x="10621698" y="2050973"/>
                  <a:pt x="10615323" y="2033730"/>
                </a:cubicBezTo>
                <a:cubicBezTo>
                  <a:pt x="10610770" y="2021051"/>
                  <a:pt x="10601663" y="2010527"/>
                  <a:pt x="10589723" y="2004183"/>
                </a:cubicBezTo>
                <a:lnTo>
                  <a:pt x="10922634" y="1135879"/>
                </a:lnTo>
                <a:cubicBezTo>
                  <a:pt x="10933260" y="1138399"/>
                  <a:pt x="10944390" y="1137771"/>
                  <a:pt x="10954611" y="1134058"/>
                </a:cubicBezTo>
                <a:cubicBezTo>
                  <a:pt x="10983248" y="1123635"/>
                  <a:pt x="10998122" y="1091933"/>
                  <a:pt x="10987700" y="1063256"/>
                </a:cubicBezTo>
                <a:cubicBezTo>
                  <a:pt x="10979099" y="1039719"/>
                  <a:pt x="10955825" y="1024875"/>
                  <a:pt x="10930831" y="1027101"/>
                </a:cubicBezTo>
                <a:lnTo>
                  <a:pt x="10782285" y="346604"/>
                </a:lnTo>
                <a:lnTo>
                  <a:pt x="10782285" y="346604"/>
                </a:lnTo>
                <a:cubicBezTo>
                  <a:pt x="10810821" y="335807"/>
                  <a:pt x="10825191" y="303912"/>
                  <a:pt x="10814363" y="275377"/>
                </a:cubicBezTo>
                <a:cubicBezTo>
                  <a:pt x="10803637" y="246842"/>
                  <a:pt x="10771661" y="232463"/>
                  <a:pt x="10743125" y="243260"/>
                </a:cubicBezTo>
                <a:cubicBezTo>
                  <a:pt x="10728757" y="248734"/>
                  <a:pt x="10717221" y="260006"/>
                  <a:pt x="10711453" y="274355"/>
                </a:cubicBezTo>
                <a:lnTo>
                  <a:pt x="9871583" y="62566"/>
                </a:lnTo>
                <a:cubicBezTo>
                  <a:pt x="9872697" y="53955"/>
                  <a:pt x="9871685" y="45212"/>
                  <a:pt x="9868650" y="37067"/>
                </a:cubicBezTo>
                <a:cubicBezTo>
                  <a:pt x="9858733" y="8218"/>
                  <a:pt x="9827262" y="-7113"/>
                  <a:pt x="9798424" y="2834"/>
                </a:cubicBezTo>
                <a:cubicBezTo>
                  <a:pt x="9769585" y="12771"/>
                  <a:pt x="9754204" y="44221"/>
                  <a:pt x="9764222" y="73070"/>
                </a:cubicBezTo>
                <a:cubicBezTo>
                  <a:pt x="9764424" y="73758"/>
                  <a:pt x="9764627" y="74436"/>
                  <a:pt x="9764931" y="75114"/>
                </a:cubicBezTo>
                <a:cubicBezTo>
                  <a:pt x="9764931" y="76227"/>
                  <a:pt x="9765841" y="77239"/>
                  <a:pt x="9766246" y="78251"/>
                </a:cubicBezTo>
                <a:lnTo>
                  <a:pt x="8264600" y="986524"/>
                </a:lnTo>
                <a:lnTo>
                  <a:pt x="8260856" y="982578"/>
                </a:lnTo>
                <a:lnTo>
                  <a:pt x="8257719" y="990673"/>
                </a:lnTo>
                <a:lnTo>
                  <a:pt x="8233231" y="1005649"/>
                </a:lnTo>
                <a:lnTo>
                  <a:pt x="8252660" y="1003928"/>
                </a:lnTo>
                <a:lnTo>
                  <a:pt x="7878260" y="1967552"/>
                </a:lnTo>
                <a:cubicBezTo>
                  <a:pt x="7848622" y="1960277"/>
                  <a:pt x="7818710" y="1978410"/>
                  <a:pt x="7811435" y="2008048"/>
                </a:cubicBezTo>
                <a:cubicBezTo>
                  <a:pt x="7810463" y="2012015"/>
                  <a:pt x="7809937" y="2016083"/>
                  <a:pt x="7809856" y="2020171"/>
                </a:cubicBezTo>
                <a:lnTo>
                  <a:pt x="6994677" y="2110431"/>
                </a:lnTo>
                <a:cubicBezTo>
                  <a:pt x="6994222" y="2108398"/>
                  <a:pt x="6993615" y="2106404"/>
                  <a:pt x="6992856" y="2104461"/>
                </a:cubicBezTo>
                <a:cubicBezTo>
                  <a:pt x="6982777" y="2075724"/>
                  <a:pt x="6951307" y="2060586"/>
                  <a:pt x="6922569" y="2070664"/>
                </a:cubicBezTo>
                <a:cubicBezTo>
                  <a:pt x="6896149" y="2079933"/>
                  <a:pt x="6880869" y="2107507"/>
                  <a:pt x="6887012" y="2134818"/>
                </a:cubicBezTo>
                <a:lnTo>
                  <a:pt x="4704868" y="1682098"/>
                </a:lnTo>
                <a:cubicBezTo>
                  <a:pt x="4705526" y="1674236"/>
                  <a:pt x="4704464" y="1666322"/>
                  <a:pt x="4701732" y="1658926"/>
                </a:cubicBezTo>
                <a:cubicBezTo>
                  <a:pt x="4691785" y="1630077"/>
                  <a:pt x="4660346" y="1614746"/>
                  <a:pt x="4631496" y="1624693"/>
                </a:cubicBezTo>
                <a:cubicBezTo>
                  <a:pt x="4602647" y="1634630"/>
                  <a:pt x="4587318" y="1666080"/>
                  <a:pt x="4597264" y="1694929"/>
                </a:cubicBezTo>
                <a:cubicBezTo>
                  <a:pt x="4597497" y="1695617"/>
                  <a:pt x="4597750" y="1696295"/>
                  <a:pt x="4598013" y="1696973"/>
                </a:cubicBezTo>
                <a:cubicBezTo>
                  <a:pt x="4601899" y="1707527"/>
                  <a:pt x="4608972" y="1716624"/>
                  <a:pt x="4618250" y="1722978"/>
                </a:cubicBezTo>
                <a:lnTo>
                  <a:pt x="3756119" y="3353742"/>
                </a:lnTo>
                <a:cubicBezTo>
                  <a:pt x="3731743" y="3344534"/>
                  <a:pt x="3704240" y="3353752"/>
                  <a:pt x="3690347" y="3375801"/>
                </a:cubicBezTo>
                <a:lnTo>
                  <a:pt x="2983035" y="3044812"/>
                </a:lnTo>
                <a:cubicBezTo>
                  <a:pt x="2992526" y="3015811"/>
                  <a:pt x="2976721" y="2984604"/>
                  <a:pt x="2947720" y="2975113"/>
                </a:cubicBezTo>
                <a:cubicBezTo>
                  <a:pt x="2918719" y="2965621"/>
                  <a:pt x="2887512" y="2981427"/>
                  <a:pt x="2878021" y="3010428"/>
                </a:cubicBezTo>
                <a:cubicBezTo>
                  <a:pt x="2876887" y="3013878"/>
                  <a:pt x="2876108" y="3017430"/>
                  <a:pt x="2875673" y="3021032"/>
                </a:cubicBezTo>
                <a:lnTo>
                  <a:pt x="2164820" y="3021032"/>
                </a:lnTo>
                <a:cubicBezTo>
                  <a:pt x="2164324" y="3016995"/>
                  <a:pt x="2163373" y="3013018"/>
                  <a:pt x="2161987" y="3009193"/>
                </a:cubicBezTo>
                <a:cubicBezTo>
                  <a:pt x="2151483" y="2980526"/>
                  <a:pt x="2119720" y="2965803"/>
                  <a:pt x="2091053" y="2976307"/>
                </a:cubicBezTo>
                <a:cubicBezTo>
                  <a:pt x="2062386" y="2986810"/>
                  <a:pt x="2047663" y="3018573"/>
                  <a:pt x="2058166" y="3047240"/>
                </a:cubicBezTo>
                <a:cubicBezTo>
                  <a:pt x="2058976" y="3049365"/>
                  <a:pt x="2059988" y="3051490"/>
                  <a:pt x="2061000" y="3053514"/>
                </a:cubicBezTo>
                <a:lnTo>
                  <a:pt x="1008633" y="3781064"/>
                </a:lnTo>
                <a:cubicBezTo>
                  <a:pt x="988203" y="3758397"/>
                  <a:pt x="953262" y="3756586"/>
                  <a:pt x="930606" y="3777026"/>
                </a:cubicBezTo>
                <a:cubicBezTo>
                  <a:pt x="913839" y="3792134"/>
                  <a:pt x="907950" y="3815934"/>
                  <a:pt x="915741" y="3837122"/>
                </a:cubicBezTo>
                <a:cubicBezTo>
                  <a:pt x="922238" y="3855033"/>
                  <a:pt x="937558" y="3868289"/>
                  <a:pt x="956217" y="3872134"/>
                </a:cubicBezTo>
                <a:lnTo>
                  <a:pt x="903599" y="4603933"/>
                </a:lnTo>
                <a:cubicBezTo>
                  <a:pt x="897305" y="4604177"/>
                  <a:pt x="891092" y="4605542"/>
                  <a:pt x="885283" y="4607981"/>
                </a:cubicBezTo>
                <a:cubicBezTo>
                  <a:pt x="859237" y="4617564"/>
                  <a:pt x="844342" y="4644976"/>
                  <a:pt x="850474" y="4672034"/>
                </a:cubicBezTo>
                <a:lnTo>
                  <a:pt x="108151" y="4872692"/>
                </a:lnTo>
                <a:lnTo>
                  <a:pt x="107038" y="4869353"/>
                </a:lnTo>
                <a:cubicBezTo>
                  <a:pt x="96555" y="4840696"/>
                  <a:pt x="64822" y="4825973"/>
                  <a:pt x="36165" y="4836456"/>
                </a:cubicBezTo>
                <a:cubicBezTo>
                  <a:pt x="7508" y="4846950"/>
                  <a:pt x="-7215" y="4878672"/>
                  <a:pt x="3269" y="4907329"/>
                </a:cubicBezTo>
                <a:cubicBezTo>
                  <a:pt x="13762" y="4935985"/>
                  <a:pt x="45485" y="4950709"/>
                  <a:pt x="74141" y="4940225"/>
                </a:cubicBezTo>
                <a:cubicBezTo>
                  <a:pt x="74182" y="4940215"/>
                  <a:pt x="74212" y="4940195"/>
                  <a:pt x="74253" y="4940185"/>
                </a:cubicBezTo>
                <a:cubicBezTo>
                  <a:pt x="75973" y="4939477"/>
                  <a:pt x="77592" y="4938870"/>
                  <a:pt x="79110" y="4938060"/>
                </a:cubicBezTo>
                <a:lnTo>
                  <a:pt x="269345" y="5303352"/>
                </a:lnTo>
                <a:cubicBezTo>
                  <a:pt x="244291" y="5320767"/>
                  <a:pt x="238098" y="5355192"/>
                  <a:pt x="255513" y="5380257"/>
                </a:cubicBezTo>
                <a:cubicBezTo>
                  <a:pt x="272927" y="5405311"/>
                  <a:pt x="307352" y="5411504"/>
                  <a:pt x="332406" y="5394089"/>
                </a:cubicBezTo>
                <a:cubicBezTo>
                  <a:pt x="343851" y="5386136"/>
                  <a:pt x="351875" y="5374145"/>
                  <a:pt x="354850" y="5360525"/>
                </a:cubicBezTo>
                <a:lnTo>
                  <a:pt x="1286903" y="5444006"/>
                </a:lnTo>
                <a:cubicBezTo>
                  <a:pt x="1288249" y="5474494"/>
                  <a:pt x="1314052" y="5498111"/>
                  <a:pt x="1344530" y="5496765"/>
                </a:cubicBezTo>
                <a:cubicBezTo>
                  <a:pt x="1372509" y="5495531"/>
                  <a:pt x="1395145" y="5473563"/>
                  <a:pt x="1397199" y="5445625"/>
                </a:cubicBezTo>
                <a:lnTo>
                  <a:pt x="1553132" y="5421845"/>
                </a:lnTo>
                <a:lnTo>
                  <a:pt x="2420019" y="5290299"/>
                </a:lnTo>
                <a:cubicBezTo>
                  <a:pt x="2431392" y="5318612"/>
                  <a:pt x="2463560" y="5332353"/>
                  <a:pt x="2491873" y="5320980"/>
                </a:cubicBezTo>
                <a:cubicBezTo>
                  <a:pt x="2520196" y="5309616"/>
                  <a:pt x="2533927" y="5277438"/>
                  <a:pt x="2522564" y="5249126"/>
                </a:cubicBezTo>
                <a:cubicBezTo>
                  <a:pt x="2519589" y="5241729"/>
                  <a:pt x="2515056" y="5235060"/>
                  <a:pt x="2509267" y="5229586"/>
                </a:cubicBezTo>
                <a:lnTo>
                  <a:pt x="3039701" y="4527030"/>
                </a:lnTo>
                <a:cubicBezTo>
                  <a:pt x="3053624" y="4534741"/>
                  <a:pt x="3070209" y="4535995"/>
                  <a:pt x="3085135" y="4530471"/>
                </a:cubicBezTo>
                <a:lnTo>
                  <a:pt x="3085135" y="4530471"/>
                </a:lnTo>
                <a:lnTo>
                  <a:pt x="3321715" y="4980863"/>
                </a:lnTo>
                <a:lnTo>
                  <a:pt x="4408890" y="4415722"/>
                </a:lnTo>
                <a:cubicBezTo>
                  <a:pt x="4426254" y="4440746"/>
                  <a:pt x="4460618" y="4446949"/>
                  <a:pt x="4485642" y="4429585"/>
                </a:cubicBezTo>
                <a:cubicBezTo>
                  <a:pt x="4492280" y="4424980"/>
                  <a:pt x="4497825" y="4418970"/>
                  <a:pt x="4501883" y="4411978"/>
                </a:cubicBezTo>
                <a:lnTo>
                  <a:pt x="5146762" y="4682659"/>
                </a:lnTo>
                <a:cubicBezTo>
                  <a:pt x="5138707" y="4712085"/>
                  <a:pt x="5156031" y="4742482"/>
                  <a:pt x="5185467" y="4750537"/>
                </a:cubicBezTo>
                <a:cubicBezTo>
                  <a:pt x="5196516" y="4753562"/>
                  <a:pt x="5208244" y="4753076"/>
                  <a:pt x="5219011" y="4749140"/>
                </a:cubicBezTo>
                <a:cubicBezTo>
                  <a:pt x="5231831" y="4744506"/>
                  <a:pt x="5242446" y="4735227"/>
                  <a:pt x="5248760" y="4723134"/>
                </a:cubicBezTo>
                <a:lnTo>
                  <a:pt x="6319138" y="5121920"/>
                </a:lnTo>
                <a:cubicBezTo>
                  <a:pt x="6316649" y="5132373"/>
                  <a:pt x="6317317" y="5143322"/>
                  <a:pt x="6321061" y="5153391"/>
                </a:cubicBezTo>
                <a:cubicBezTo>
                  <a:pt x="6331544" y="5182047"/>
                  <a:pt x="6363277" y="5196770"/>
                  <a:pt x="6391933" y="5186287"/>
                </a:cubicBezTo>
                <a:cubicBezTo>
                  <a:pt x="6420591" y="5175794"/>
                  <a:pt x="6435314" y="5144061"/>
                  <a:pt x="6424830" y="5115414"/>
                </a:cubicBezTo>
                <a:cubicBezTo>
                  <a:pt x="6420854" y="5104567"/>
                  <a:pt x="6413588" y="5095227"/>
                  <a:pt x="6404036" y="5088731"/>
                </a:cubicBezTo>
                <a:lnTo>
                  <a:pt x="6746055" y="4414305"/>
                </a:lnTo>
                <a:cubicBezTo>
                  <a:pt x="6774813" y="4424515"/>
                  <a:pt x="6806394" y="4409488"/>
                  <a:pt x="6816604" y="4380731"/>
                </a:cubicBezTo>
                <a:cubicBezTo>
                  <a:pt x="6819701" y="4372038"/>
                  <a:pt x="6820560" y="4362709"/>
                  <a:pt x="6819113" y="4353592"/>
                </a:cubicBezTo>
                <a:lnTo>
                  <a:pt x="8556834" y="3856146"/>
                </a:lnTo>
                <a:lnTo>
                  <a:pt x="8554810" y="3849265"/>
                </a:lnTo>
                <a:cubicBezTo>
                  <a:pt x="8561185" y="3866609"/>
                  <a:pt x="8575796" y="3879632"/>
                  <a:pt x="8593768" y="3883973"/>
                </a:cubicBezTo>
                <a:lnTo>
                  <a:pt x="8516560" y="4591184"/>
                </a:lnTo>
                <a:cubicBezTo>
                  <a:pt x="8486052" y="4591700"/>
                  <a:pt x="8461736" y="4616845"/>
                  <a:pt x="8462253" y="4647354"/>
                </a:cubicBezTo>
                <a:cubicBezTo>
                  <a:pt x="8462759" y="4677862"/>
                  <a:pt x="8487914" y="4702178"/>
                  <a:pt x="8518422" y="4701662"/>
                </a:cubicBezTo>
                <a:cubicBezTo>
                  <a:pt x="8542586" y="4701257"/>
                  <a:pt x="8563674" y="4685198"/>
                  <a:pt x="8570494" y="4662016"/>
                </a:cubicBezTo>
                <a:lnTo>
                  <a:pt x="10086409" y="4920049"/>
                </a:lnTo>
                <a:cubicBezTo>
                  <a:pt x="10086105" y="4949383"/>
                  <a:pt x="10108873" y="4973820"/>
                  <a:pt x="10138116" y="4975601"/>
                </a:cubicBezTo>
                <a:lnTo>
                  <a:pt x="10165437" y="5625640"/>
                </a:lnTo>
                <a:cubicBezTo>
                  <a:pt x="10163211" y="5626136"/>
                  <a:pt x="10160985" y="5626783"/>
                  <a:pt x="10158859" y="5627563"/>
                </a:cubicBezTo>
                <a:cubicBezTo>
                  <a:pt x="10130223" y="5637995"/>
                  <a:pt x="10115450" y="5669698"/>
                  <a:pt x="10125872" y="5698375"/>
                </a:cubicBezTo>
                <a:cubicBezTo>
                  <a:pt x="10136294" y="5727052"/>
                  <a:pt x="10167967" y="5741835"/>
                  <a:pt x="10196603" y="5731403"/>
                </a:cubicBezTo>
                <a:cubicBezTo>
                  <a:pt x="10211478" y="5726010"/>
                  <a:pt x="10223215" y="5714555"/>
                  <a:pt x="10229085" y="5699913"/>
                </a:cubicBezTo>
                <a:lnTo>
                  <a:pt x="12042697" y="6059033"/>
                </a:lnTo>
                <a:cubicBezTo>
                  <a:pt x="12040674" y="6089481"/>
                  <a:pt x="12063643" y="6115830"/>
                  <a:pt x="12094101" y="6117894"/>
                </a:cubicBezTo>
                <a:cubicBezTo>
                  <a:pt x="12124559" y="6119969"/>
                  <a:pt x="12150868" y="6096959"/>
                  <a:pt x="12152892" y="6066521"/>
                </a:cubicBezTo>
                <a:cubicBezTo>
                  <a:pt x="12153499" y="6058750"/>
                  <a:pt x="12152386" y="6050958"/>
                  <a:pt x="12149654" y="6043652"/>
                </a:cubicBezTo>
                <a:close/>
                <a:moveTo>
                  <a:pt x="12083173" y="6009956"/>
                </a:moveTo>
                <a:cubicBezTo>
                  <a:pt x="12081655" y="6010321"/>
                  <a:pt x="12080238" y="6010796"/>
                  <a:pt x="12078821" y="6011373"/>
                </a:cubicBezTo>
                <a:cubicBezTo>
                  <a:pt x="12069006" y="6014935"/>
                  <a:pt x="12060507" y="6021219"/>
                  <a:pt x="12054132" y="6029486"/>
                </a:cubicBezTo>
                <a:lnTo>
                  <a:pt x="10834398" y="5318025"/>
                </a:lnTo>
                <a:lnTo>
                  <a:pt x="11862783" y="4736896"/>
                </a:lnTo>
                <a:cubicBezTo>
                  <a:pt x="11873307" y="4750992"/>
                  <a:pt x="11889902" y="4759198"/>
                  <a:pt x="11907509" y="4758955"/>
                </a:cubicBezTo>
                <a:close/>
                <a:moveTo>
                  <a:pt x="10192050" y="4943423"/>
                </a:moveTo>
                <a:cubicBezTo>
                  <a:pt x="10194883" y="4937048"/>
                  <a:pt x="10196503" y="4930177"/>
                  <a:pt x="10196805" y="4923185"/>
                </a:cubicBezTo>
                <a:lnTo>
                  <a:pt x="11853474" y="4717265"/>
                </a:lnTo>
                <a:cubicBezTo>
                  <a:pt x="11853878" y="4719067"/>
                  <a:pt x="11854384" y="4720827"/>
                  <a:pt x="11855092" y="4722527"/>
                </a:cubicBezTo>
                <a:cubicBezTo>
                  <a:pt x="11855092" y="4723134"/>
                  <a:pt x="11855599" y="4723640"/>
                  <a:pt x="11855801" y="4724247"/>
                </a:cubicBezTo>
                <a:lnTo>
                  <a:pt x="10820131" y="5309424"/>
                </a:lnTo>
                <a:close/>
                <a:moveTo>
                  <a:pt x="8544084" y="4597862"/>
                </a:moveTo>
                <a:lnTo>
                  <a:pt x="9031714" y="3340385"/>
                </a:lnTo>
                <a:cubicBezTo>
                  <a:pt x="9044363" y="3343532"/>
                  <a:pt x="9057821" y="3342014"/>
                  <a:pt x="9069458" y="3336135"/>
                </a:cubicBezTo>
                <a:lnTo>
                  <a:pt x="9410972" y="3844914"/>
                </a:lnTo>
                <a:lnTo>
                  <a:pt x="8554000" y="4604642"/>
                </a:lnTo>
                <a:cubicBezTo>
                  <a:pt x="8550955" y="4602031"/>
                  <a:pt x="8547625" y="4599755"/>
                  <a:pt x="8544084" y="4597862"/>
                </a:cubicBezTo>
                <a:close/>
                <a:moveTo>
                  <a:pt x="538104" y="5088528"/>
                </a:moveTo>
                <a:lnTo>
                  <a:pt x="873545" y="4705325"/>
                </a:lnTo>
                <a:cubicBezTo>
                  <a:pt x="888177" y="4715201"/>
                  <a:pt x="906655" y="4717457"/>
                  <a:pt x="923229" y="4711396"/>
                </a:cubicBezTo>
                <a:lnTo>
                  <a:pt x="923229" y="4711396"/>
                </a:lnTo>
                <a:lnTo>
                  <a:pt x="1304308" y="5401405"/>
                </a:lnTo>
                <a:cubicBezTo>
                  <a:pt x="1300361" y="5405048"/>
                  <a:pt x="1296951" y="5409237"/>
                  <a:pt x="1294189" y="5413851"/>
                </a:cubicBezTo>
                <a:close/>
                <a:moveTo>
                  <a:pt x="2670057" y="3225131"/>
                </a:moveTo>
                <a:lnTo>
                  <a:pt x="1639041" y="4042435"/>
                </a:lnTo>
                <a:cubicBezTo>
                  <a:pt x="1636511" y="4039966"/>
                  <a:pt x="1633729" y="4037760"/>
                  <a:pt x="1630744" y="4035858"/>
                </a:cubicBezTo>
                <a:lnTo>
                  <a:pt x="2092368" y="3080936"/>
                </a:lnTo>
                <a:cubicBezTo>
                  <a:pt x="2104147" y="3085125"/>
                  <a:pt x="2117018" y="3085125"/>
                  <a:pt x="2128797" y="3080936"/>
                </a:cubicBezTo>
                <a:cubicBezTo>
                  <a:pt x="2142113" y="3076008"/>
                  <a:pt x="2152991" y="3066102"/>
                  <a:pt x="2159153" y="3053311"/>
                </a:cubicBezTo>
                <a:close/>
                <a:moveTo>
                  <a:pt x="9837483" y="108506"/>
                </a:moveTo>
                <a:cubicBezTo>
                  <a:pt x="9843454" y="106310"/>
                  <a:pt x="9849018" y="103062"/>
                  <a:pt x="9853875" y="98893"/>
                </a:cubicBezTo>
                <a:lnTo>
                  <a:pt x="10295870" y="504054"/>
                </a:lnTo>
                <a:lnTo>
                  <a:pt x="9555671" y="846883"/>
                </a:lnTo>
                <a:lnTo>
                  <a:pt x="9807835" y="110429"/>
                </a:lnTo>
                <a:cubicBezTo>
                  <a:pt x="9817751" y="112483"/>
                  <a:pt x="9827971" y="111704"/>
                  <a:pt x="9837483" y="108202"/>
                </a:cubicBezTo>
                <a:close/>
                <a:moveTo>
                  <a:pt x="10137407" y="4866317"/>
                </a:moveTo>
                <a:lnTo>
                  <a:pt x="9837989" y="3544888"/>
                </a:lnTo>
                <a:cubicBezTo>
                  <a:pt x="9842745" y="3543097"/>
                  <a:pt x="9847299" y="3540639"/>
                  <a:pt x="9851447" y="3537602"/>
                </a:cubicBezTo>
                <a:lnTo>
                  <a:pt x="10636978" y="4365127"/>
                </a:lnTo>
                <a:lnTo>
                  <a:pt x="10174949" y="4877043"/>
                </a:lnTo>
                <a:cubicBezTo>
                  <a:pt x="10164223" y="4868857"/>
                  <a:pt x="10150866" y="4864931"/>
                  <a:pt x="10137407" y="4866013"/>
                </a:cubicBezTo>
                <a:close/>
                <a:moveTo>
                  <a:pt x="6745144" y="4310283"/>
                </a:moveTo>
                <a:cubicBezTo>
                  <a:pt x="6742432" y="4311315"/>
                  <a:pt x="6739791" y="4312529"/>
                  <a:pt x="6737252" y="4313926"/>
                </a:cubicBezTo>
                <a:lnTo>
                  <a:pt x="6675324" y="4230242"/>
                </a:lnTo>
                <a:lnTo>
                  <a:pt x="6908969" y="3514532"/>
                </a:lnTo>
                <a:lnTo>
                  <a:pt x="6767305" y="4307045"/>
                </a:lnTo>
                <a:cubicBezTo>
                  <a:pt x="6759777" y="4306549"/>
                  <a:pt x="6752218" y="4307652"/>
                  <a:pt x="6745144" y="4310283"/>
                </a:cubicBezTo>
                <a:close/>
                <a:moveTo>
                  <a:pt x="6374691" y="5079320"/>
                </a:moveTo>
                <a:lnTo>
                  <a:pt x="6249014" y="3703755"/>
                </a:lnTo>
                <a:cubicBezTo>
                  <a:pt x="6251342" y="3703148"/>
                  <a:pt x="6253669" y="3702541"/>
                  <a:pt x="6255996" y="3701731"/>
                </a:cubicBezTo>
                <a:cubicBezTo>
                  <a:pt x="6258668" y="3700679"/>
                  <a:pt x="6261268" y="3699465"/>
                  <a:pt x="6263788" y="3698089"/>
                </a:cubicBezTo>
                <a:lnTo>
                  <a:pt x="6659539" y="4232772"/>
                </a:lnTo>
                <a:lnTo>
                  <a:pt x="6382786" y="5080129"/>
                </a:lnTo>
                <a:cubicBezTo>
                  <a:pt x="6380115" y="5079623"/>
                  <a:pt x="6377413" y="5079320"/>
                  <a:pt x="6374691" y="5079219"/>
                </a:cubicBezTo>
                <a:close/>
                <a:moveTo>
                  <a:pt x="5200898" y="4641677"/>
                </a:moveTo>
                <a:lnTo>
                  <a:pt x="5091310" y="3743624"/>
                </a:lnTo>
                <a:cubicBezTo>
                  <a:pt x="5093030" y="3743118"/>
                  <a:pt x="5094852" y="3742612"/>
                  <a:pt x="5096673" y="3741903"/>
                </a:cubicBezTo>
                <a:cubicBezTo>
                  <a:pt x="5100984" y="3740335"/>
                  <a:pt x="5105072" y="3738190"/>
                  <a:pt x="5108816" y="3735529"/>
                </a:cubicBezTo>
                <a:lnTo>
                  <a:pt x="5600089" y="4283366"/>
                </a:lnTo>
                <a:lnTo>
                  <a:pt x="5233987" y="4653010"/>
                </a:lnTo>
                <a:cubicBezTo>
                  <a:pt x="5224343" y="4645613"/>
                  <a:pt x="5212544" y="4641596"/>
                  <a:pt x="5200392" y="4641576"/>
                </a:cubicBezTo>
                <a:close/>
                <a:moveTo>
                  <a:pt x="3539676" y="3734415"/>
                </a:moveTo>
                <a:lnTo>
                  <a:pt x="3713620" y="3455639"/>
                </a:lnTo>
                <a:cubicBezTo>
                  <a:pt x="3726845" y="3461731"/>
                  <a:pt x="3741933" y="3462349"/>
                  <a:pt x="3755614" y="3457359"/>
                </a:cubicBezTo>
                <a:cubicBezTo>
                  <a:pt x="3758184" y="3456348"/>
                  <a:pt x="3760683" y="3455164"/>
                  <a:pt x="3763101" y="3453818"/>
                </a:cubicBezTo>
                <a:lnTo>
                  <a:pt x="4413545" y="4346205"/>
                </a:lnTo>
                <a:cubicBezTo>
                  <a:pt x="4412816" y="4347004"/>
                  <a:pt x="4412139" y="4347844"/>
                  <a:pt x="4411521" y="4348735"/>
                </a:cubicBezTo>
                <a:close/>
                <a:moveTo>
                  <a:pt x="3066111" y="4423108"/>
                </a:moveTo>
                <a:lnTo>
                  <a:pt x="2971499" y="3718124"/>
                </a:lnTo>
                <a:lnTo>
                  <a:pt x="2922220" y="3351313"/>
                </a:lnTo>
                <a:cubicBezTo>
                  <a:pt x="2923829" y="3350898"/>
                  <a:pt x="2925418" y="3350393"/>
                  <a:pt x="2926976" y="3349795"/>
                </a:cubicBezTo>
                <a:cubicBezTo>
                  <a:pt x="2935243" y="3346760"/>
                  <a:pt x="2942660" y="3341802"/>
                  <a:pt x="2948631" y="3335325"/>
                </a:cubicBezTo>
                <a:lnTo>
                  <a:pt x="3520551" y="3738261"/>
                </a:lnTo>
                <a:lnTo>
                  <a:pt x="3089890" y="4428472"/>
                </a:lnTo>
                <a:cubicBezTo>
                  <a:pt x="3082453" y="4424961"/>
                  <a:pt x="3074338" y="4423129"/>
                  <a:pt x="3066111" y="4423108"/>
                </a:cubicBezTo>
                <a:close/>
                <a:moveTo>
                  <a:pt x="2419917" y="5250127"/>
                </a:moveTo>
                <a:lnTo>
                  <a:pt x="1455889" y="4872894"/>
                </a:lnTo>
                <a:lnTo>
                  <a:pt x="1597554" y="4137148"/>
                </a:lnTo>
                <a:cubicBezTo>
                  <a:pt x="1605163" y="4137583"/>
                  <a:pt x="1612773" y="4136450"/>
                  <a:pt x="1619916" y="4133809"/>
                </a:cubicBezTo>
                <a:cubicBezTo>
                  <a:pt x="1622436" y="4132898"/>
                  <a:pt x="1624875" y="4131785"/>
                  <a:pt x="1627202" y="4130470"/>
                </a:cubicBezTo>
                <a:lnTo>
                  <a:pt x="2427911" y="5235354"/>
                </a:lnTo>
                <a:cubicBezTo>
                  <a:pt x="2424512" y="5239846"/>
                  <a:pt x="2421820" y="5244825"/>
                  <a:pt x="2419917" y="5250127"/>
                </a:cubicBezTo>
                <a:close/>
                <a:moveTo>
                  <a:pt x="1323129" y="5390072"/>
                </a:moveTo>
                <a:cubicBezTo>
                  <a:pt x="1320791" y="5390902"/>
                  <a:pt x="1318525" y="5391913"/>
                  <a:pt x="1316349" y="5393108"/>
                </a:cubicBezTo>
                <a:lnTo>
                  <a:pt x="936080" y="4705022"/>
                </a:lnTo>
                <a:cubicBezTo>
                  <a:pt x="941565" y="4701156"/>
                  <a:pt x="946300" y="4696319"/>
                  <a:pt x="950044" y="4690754"/>
                </a:cubicBezTo>
                <a:lnTo>
                  <a:pt x="1439698" y="4882305"/>
                </a:lnTo>
                <a:lnTo>
                  <a:pt x="1342658" y="5387137"/>
                </a:lnTo>
                <a:cubicBezTo>
                  <a:pt x="1336020" y="5386884"/>
                  <a:pt x="1329392" y="5387876"/>
                  <a:pt x="1323129" y="5390072"/>
                </a:cubicBezTo>
                <a:close/>
                <a:moveTo>
                  <a:pt x="1583488" y="4134416"/>
                </a:moveTo>
                <a:lnTo>
                  <a:pt x="1442633" y="4867632"/>
                </a:lnTo>
                <a:lnTo>
                  <a:pt x="956925" y="4677498"/>
                </a:lnTo>
                <a:cubicBezTo>
                  <a:pt x="961216" y="4665528"/>
                  <a:pt x="961216" y="4652434"/>
                  <a:pt x="956925" y="4640463"/>
                </a:cubicBezTo>
                <a:cubicBezTo>
                  <a:pt x="956258" y="4638631"/>
                  <a:pt x="955478" y="4636840"/>
                  <a:pt x="954598" y="4635100"/>
                </a:cubicBezTo>
                <a:lnTo>
                  <a:pt x="1563250" y="4122273"/>
                </a:lnTo>
                <a:cubicBezTo>
                  <a:pt x="1569038" y="4127737"/>
                  <a:pt x="1575940" y="4131886"/>
                  <a:pt x="1583488" y="4134416"/>
                </a:cubicBezTo>
                <a:close/>
                <a:moveTo>
                  <a:pt x="1652600" y="4062977"/>
                </a:moveTo>
                <a:lnTo>
                  <a:pt x="1651386" y="4059941"/>
                </a:lnTo>
                <a:lnTo>
                  <a:pt x="2073142" y="3806968"/>
                </a:lnTo>
                <a:lnTo>
                  <a:pt x="2864846" y="3332189"/>
                </a:lnTo>
                <a:cubicBezTo>
                  <a:pt x="2871170" y="3340243"/>
                  <a:pt x="2879619" y="3346376"/>
                  <a:pt x="2889233" y="3349897"/>
                </a:cubicBezTo>
                <a:lnTo>
                  <a:pt x="2662569" y="4362598"/>
                </a:lnTo>
                <a:lnTo>
                  <a:pt x="1655231" y="4089387"/>
                </a:lnTo>
                <a:cubicBezTo>
                  <a:pt x="1656486" y="4080482"/>
                  <a:pt x="1655505" y="4071416"/>
                  <a:pt x="1652398" y="4062977"/>
                </a:cubicBezTo>
                <a:close/>
                <a:moveTo>
                  <a:pt x="2956928" y="3323689"/>
                </a:moveTo>
                <a:cubicBezTo>
                  <a:pt x="2958932" y="3320016"/>
                  <a:pt x="2960460" y="3316110"/>
                  <a:pt x="2961481" y="3312052"/>
                </a:cubicBezTo>
                <a:lnTo>
                  <a:pt x="3681543" y="3405449"/>
                </a:lnTo>
                <a:cubicBezTo>
                  <a:pt x="3681513" y="3411936"/>
                  <a:pt x="3682646" y="3418382"/>
                  <a:pt x="3684883" y="3424473"/>
                </a:cubicBezTo>
                <a:cubicBezTo>
                  <a:pt x="3688303" y="3433732"/>
                  <a:pt x="3694141" y="3441908"/>
                  <a:pt x="3701781" y="3448152"/>
                </a:cubicBezTo>
                <a:lnTo>
                  <a:pt x="3528242" y="3726219"/>
                </a:lnTo>
                <a:close/>
                <a:moveTo>
                  <a:pt x="6911499" y="2169324"/>
                </a:moveTo>
                <a:lnTo>
                  <a:pt x="6447750" y="3149644"/>
                </a:lnTo>
                <a:lnTo>
                  <a:pt x="6078410" y="2957384"/>
                </a:lnTo>
                <a:cubicBezTo>
                  <a:pt x="6083075" y="2944887"/>
                  <a:pt x="6083075" y="2931126"/>
                  <a:pt x="6078410" y="2918629"/>
                </a:cubicBezTo>
                <a:cubicBezTo>
                  <a:pt x="6076912" y="2914703"/>
                  <a:pt x="6075010" y="2910939"/>
                  <a:pt x="6072743" y="2907397"/>
                </a:cubicBezTo>
                <a:lnTo>
                  <a:pt x="6904922" y="2164568"/>
                </a:lnTo>
                <a:cubicBezTo>
                  <a:pt x="6906976" y="2166338"/>
                  <a:pt x="6909172" y="2167927"/>
                  <a:pt x="6911499" y="2169324"/>
                </a:cubicBezTo>
                <a:close/>
                <a:moveTo>
                  <a:pt x="6927285" y="3133352"/>
                </a:moveTo>
                <a:lnTo>
                  <a:pt x="6926273" y="3360016"/>
                </a:lnTo>
                <a:cubicBezTo>
                  <a:pt x="6922640" y="3360542"/>
                  <a:pt x="6919078" y="3361463"/>
                  <a:pt x="6915648" y="3362748"/>
                </a:cubicBezTo>
                <a:cubicBezTo>
                  <a:pt x="6906025" y="3366259"/>
                  <a:pt x="6897586" y="3372391"/>
                  <a:pt x="6891261" y="3380456"/>
                </a:cubicBezTo>
                <a:lnTo>
                  <a:pt x="6460803" y="3156626"/>
                </a:lnTo>
                <a:lnTo>
                  <a:pt x="6924755" y="2175800"/>
                </a:lnTo>
                <a:cubicBezTo>
                  <a:pt x="6927861" y="2176791"/>
                  <a:pt x="6931039" y="2177540"/>
                  <a:pt x="6934267" y="2178026"/>
                </a:cubicBezTo>
                <a:close/>
                <a:moveTo>
                  <a:pt x="10883778" y="1101171"/>
                </a:moveTo>
                <a:cubicBezTo>
                  <a:pt x="10887623" y="1111908"/>
                  <a:pt x="10894707" y="1121176"/>
                  <a:pt x="10904016" y="1127683"/>
                </a:cubicBezTo>
                <a:lnTo>
                  <a:pt x="10482261" y="1952981"/>
                </a:lnTo>
                <a:lnTo>
                  <a:pt x="9541202" y="915894"/>
                </a:lnTo>
                <a:cubicBezTo>
                  <a:pt x="9546363" y="909762"/>
                  <a:pt x="9550208" y="902588"/>
                  <a:pt x="9552332" y="894847"/>
                </a:cubicBezTo>
                <a:lnTo>
                  <a:pt x="10880338" y="1081541"/>
                </a:lnTo>
                <a:cubicBezTo>
                  <a:pt x="10880237" y="1088391"/>
                  <a:pt x="10881451" y="1095191"/>
                  <a:pt x="10883981" y="1101576"/>
                </a:cubicBezTo>
                <a:close/>
                <a:moveTo>
                  <a:pt x="11073406" y="2601199"/>
                </a:moveTo>
                <a:cubicBezTo>
                  <a:pt x="11075936" y="2608090"/>
                  <a:pt x="11079883" y="2614414"/>
                  <a:pt x="11084841" y="2619817"/>
                </a:cubicBezTo>
                <a:lnTo>
                  <a:pt x="10617044" y="3185870"/>
                </a:lnTo>
                <a:cubicBezTo>
                  <a:pt x="10609556" y="3181113"/>
                  <a:pt x="10600955" y="3178260"/>
                  <a:pt x="10592050" y="3177572"/>
                </a:cubicBezTo>
                <a:lnTo>
                  <a:pt x="10581121" y="2604538"/>
                </a:lnTo>
                <a:lnTo>
                  <a:pt x="11070775" y="2590776"/>
                </a:lnTo>
                <a:cubicBezTo>
                  <a:pt x="11071383" y="2594470"/>
                  <a:pt x="11072294" y="2598102"/>
                  <a:pt x="11073609" y="2601603"/>
                </a:cubicBezTo>
                <a:close/>
                <a:moveTo>
                  <a:pt x="10921623" y="4623058"/>
                </a:moveTo>
                <a:cubicBezTo>
                  <a:pt x="10916766" y="4624809"/>
                  <a:pt x="10912213" y="4627268"/>
                  <a:pt x="10908064" y="4630344"/>
                </a:cubicBezTo>
                <a:lnTo>
                  <a:pt x="10656407" y="4365127"/>
                </a:lnTo>
                <a:lnTo>
                  <a:pt x="10941861" y="4048911"/>
                </a:lnTo>
                <a:cubicBezTo>
                  <a:pt x="10948742" y="4053576"/>
                  <a:pt x="10956534" y="4056683"/>
                  <a:pt x="10964729" y="4058018"/>
                </a:cubicBezTo>
                <a:lnTo>
                  <a:pt x="10936801" y="4620630"/>
                </a:lnTo>
                <a:cubicBezTo>
                  <a:pt x="10931843" y="4620883"/>
                  <a:pt x="10926885" y="4621844"/>
                  <a:pt x="10922231" y="4623463"/>
                </a:cubicBezTo>
                <a:close/>
                <a:moveTo>
                  <a:pt x="9045982" y="3231809"/>
                </a:moveTo>
                <a:lnTo>
                  <a:pt x="9011679" y="2566187"/>
                </a:lnTo>
                <a:lnTo>
                  <a:pt x="9013905" y="2565580"/>
                </a:lnTo>
                <a:cubicBezTo>
                  <a:pt x="9017649" y="2564184"/>
                  <a:pt x="9021292" y="2562382"/>
                  <a:pt x="9024631" y="2560217"/>
                </a:cubicBezTo>
                <a:lnTo>
                  <a:pt x="9431108" y="3043193"/>
                </a:lnTo>
                <a:lnTo>
                  <a:pt x="9087874" y="3252047"/>
                </a:lnTo>
                <a:cubicBezTo>
                  <a:pt x="9077553" y="3239489"/>
                  <a:pt x="9062274" y="3232093"/>
                  <a:pt x="9045982" y="3231809"/>
                </a:cubicBezTo>
                <a:close/>
                <a:moveTo>
                  <a:pt x="4435200" y="4331836"/>
                </a:moveTo>
                <a:cubicBezTo>
                  <a:pt x="4431445" y="4333202"/>
                  <a:pt x="4427853" y="4334963"/>
                  <a:pt x="4424474" y="4337098"/>
                </a:cubicBezTo>
                <a:lnTo>
                  <a:pt x="3774536" y="3445521"/>
                </a:lnTo>
                <a:cubicBezTo>
                  <a:pt x="3780921" y="3439500"/>
                  <a:pt x="3785778" y="3432042"/>
                  <a:pt x="3788702" y="3423765"/>
                </a:cubicBezTo>
                <a:lnTo>
                  <a:pt x="4666720" y="3610155"/>
                </a:lnTo>
                <a:lnTo>
                  <a:pt x="4459485" y="4328598"/>
                </a:lnTo>
                <a:cubicBezTo>
                  <a:pt x="4451248" y="4327869"/>
                  <a:pt x="4442951" y="4328972"/>
                  <a:pt x="4435200" y="4331836"/>
                </a:cubicBezTo>
                <a:close/>
                <a:moveTo>
                  <a:pt x="4941145" y="2709876"/>
                </a:moveTo>
                <a:cubicBezTo>
                  <a:pt x="4943786" y="2710280"/>
                  <a:pt x="4946468" y="2710483"/>
                  <a:pt x="4949139" y="2710483"/>
                </a:cubicBezTo>
                <a:lnTo>
                  <a:pt x="5016733" y="3258321"/>
                </a:lnTo>
                <a:lnTo>
                  <a:pt x="5063281" y="3636566"/>
                </a:lnTo>
                <a:lnTo>
                  <a:pt x="5058120" y="3638184"/>
                </a:lnTo>
                <a:cubicBezTo>
                  <a:pt x="5042597" y="3643861"/>
                  <a:pt x="5030424" y="3656186"/>
                  <a:pt x="5024930" y="3671779"/>
                </a:cubicBezTo>
                <a:lnTo>
                  <a:pt x="4684530" y="3599531"/>
                </a:lnTo>
                <a:close/>
                <a:moveTo>
                  <a:pt x="6441780" y="3162899"/>
                </a:moveTo>
                <a:lnTo>
                  <a:pt x="6237580" y="3594673"/>
                </a:lnTo>
                <a:cubicBezTo>
                  <a:pt x="6230922" y="3594542"/>
                  <a:pt x="6224294" y="3595675"/>
                  <a:pt x="6218051" y="3598013"/>
                </a:cubicBezTo>
                <a:cubicBezTo>
                  <a:pt x="6214529" y="3599348"/>
                  <a:pt x="6211139" y="3601008"/>
                  <a:pt x="6207932" y="3602971"/>
                </a:cubicBezTo>
                <a:lnTo>
                  <a:pt x="6047648" y="2988955"/>
                </a:lnTo>
                <a:cubicBezTo>
                  <a:pt x="6057291" y="2985080"/>
                  <a:pt x="6065639" y="2978553"/>
                  <a:pt x="6071731" y="2970134"/>
                </a:cubicBezTo>
                <a:close/>
                <a:moveTo>
                  <a:pt x="6033988" y="2993003"/>
                </a:moveTo>
                <a:lnTo>
                  <a:pt x="6195890" y="3613191"/>
                </a:lnTo>
                <a:cubicBezTo>
                  <a:pt x="6192167" y="3617471"/>
                  <a:pt x="6189090" y="3622278"/>
                  <a:pt x="6186783" y="3627458"/>
                </a:cubicBezTo>
                <a:lnTo>
                  <a:pt x="5678409" y="3224220"/>
                </a:lnTo>
                <a:lnTo>
                  <a:pt x="5989060" y="2978836"/>
                </a:lnTo>
                <a:cubicBezTo>
                  <a:pt x="6001162" y="2989967"/>
                  <a:pt x="6017584" y="2995158"/>
                  <a:pt x="6033886" y="2993003"/>
                </a:cubicBezTo>
                <a:close/>
                <a:moveTo>
                  <a:pt x="6182330" y="3642232"/>
                </a:moveTo>
                <a:cubicBezTo>
                  <a:pt x="6181875" y="3645581"/>
                  <a:pt x="6181714" y="3648972"/>
                  <a:pt x="6181825" y="3652351"/>
                </a:cubicBezTo>
                <a:lnTo>
                  <a:pt x="5131785" y="3680988"/>
                </a:lnTo>
                <a:cubicBezTo>
                  <a:pt x="5131198" y="3677537"/>
                  <a:pt x="5130288" y="3674147"/>
                  <a:pt x="5129053" y="3670869"/>
                </a:cubicBezTo>
                <a:cubicBezTo>
                  <a:pt x="5127859" y="3667600"/>
                  <a:pt x="5126372" y="3664453"/>
                  <a:pt x="5124601" y="3661458"/>
                </a:cubicBezTo>
                <a:lnTo>
                  <a:pt x="5666773" y="3233125"/>
                </a:lnTo>
                <a:close/>
                <a:moveTo>
                  <a:pt x="5115696" y="3650428"/>
                </a:moveTo>
                <a:cubicBezTo>
                  <a:pt x="5105486" y="3640471"/>
                  <a:pt x="5091816" y="3634855"/>
                  <a:pt x="5077548" y="3634744"/>
                </a:cubicBezTo>
                <a:lnTo>
                  <a:pt x="5029989" y="3249315"/>
                </a:lnTo>
                <a:lnTo>
                  <a:pt x="4963204" y="2708763"/>
                </a:lnTo>
                <a:cubicBezTo>
                  <a:pt x="4964986" y="2708317"/>
                  <a:pt x="4966746" y="2707771"/>
                  <a:pt x="4968466" y="2707144"/>
                </a:cubicBezTo>
                <a:cubicBezTo>
                  <a:pt x="4975742" y="2704493"/>
                  <a:pt x="4982369" y="2700313"/>
                  <a:pt x="4987895" y="2694900"/>
                </a:cubicBezTo>
                <a:lnTo>
                  <a:pt x="5655237" y="3224119"/>
                </a:lnTo>
                <a:close/>
                <a:moveTo>
                  <a:pt x="6286960" y="3626447"/>
                </a:moveTo>
                <a:cubicBezTo>
                  <a:pt x="6280241" y="3611936"/>
                  <a:pt x="6267532" y="3601078"/>
                  <a:pt x="6252151" y="3596697"/>
                </a:cubicBezTo>
                <a:lnTo>
                  <a:pt x="6454529" y="3169375"/>
                </a:lnTo>
                <a:lnTo>
                  <a:pt x="6883672" y="3392599"/>
                </a:lnTo>
                <a:cubicBezTo>
                  <a:pt x="6879858" y="3401564"/>
                  <a:pt x="6878430" y="3411359"/>
                  <a:pt x="6879524" y="3421033"/>
                </a:cubicBezTo>
                <a:close/>
                <a:moveTo>
                  <a:pt x="10557139" y="2107902"/>
                </a:moveTo>
                <a:lnTo>
                  <a:pt x="10566348" y="2590979"/>
                </a:lnTo>
                <a:lnTo>
                  <a:pt x="10209454" y="2601098"/>
                </a:lnTo>
                <a:cubicBezTo>
                  <a:pt x="10207633" y="2589117"/>
                  <a:pt x="10201865" y="2578097"/>
                  <a:pt x="10193061" y="2569830"/>
                </a:cubicBezTo>
                <a:lnTo>
                  <a:pt x="10536498" y="2101426"/>
                </a:lnTo>
                <a:cubicBezTo>
                  <a:pt x="10543075" y="2105038"/>
                  <a:pt x="10550259" y="2107275"/>
                  <a:pt x="10557646" y="2108003"/>
                </a:cubicBezTo>
                <a:close/>
                <a:moveTo>
                  <a:pt x="10569080" y="3181215"/>
                </a:moveTo>
                <a:cubicBezTo>
                  <a:pt x="10566145" y="3182237"/>
                  <a:pt x="10563313" y="3183562"/>
                  <a:pt x="10560682" y="3185161"/>
                </a:cubicBezTo>
                <a:lnTo>
                  <a:pt x="10192556" y="2650882"/>
                </a:lnTo>
                <a:cubicBezTo>
                  <a:pt x="10202776" y="2641684"/>
                  <a:pt x="10209151" y="2629026"/>
                  <a:pt x="10210567" y="2615365"/>
                </a:cubicBezTo>
                <a:lnTo>
                  <a:pt x="10567258" y="2605246"/>
                </a:lnTo>
                <a:lnTo>
                  <a:pt x="10578188" y="3178584"/>
                </a:lnTo>
                <a:cubicBezTo>
                  <a:pt x="10575050" y="3179171"/>
                  <a:pt x="10572015" y="3180051"/>
                  <a:pt x="10569080" y="3181215"/>
                </a:cubicBezTo>
                <a:close/>
                <a:moveTo>
                  <a:pt x="10548843" y="3193762"/>
                </a:moveTo>
                <a:cubicBezTo>
                  <a:pt x="10537307" y="3205075"/>
                  <a:pt x="10531337" y="3220861"/>
                  <a:pt x="10532450" y="3236970"/>
                </a:cubicBezTo>
                <a:lnTo>
                  <a:pt x="10262276" y="2777875"/>
                </a:lnTo>
                <a:close/>
                <a:moveTo>
                  <a:pt x="8999031" y="2458320"/>
                </a:moveTo>
                <a:lnTo>
                  <a:pt x="8952686" y="1680277"/>
                </a:lnTo>
                <a:cubicBezTo>
                  <a:pt x="8955640" y="1679700"/>
                  <a:pt x="8958544" y="1678921"/>
                  <a:pt x="8961388" y="1677949"/>
                </a:cubicBezTo>
                <a:cubicBezTo>
                  <a:pt x="8968481" y="1675359"/>
                  <a:pt x="8974957" y="1671332"/>
                  <a:pt x="8980411" y="1666110"/>
                </a:cubicBezTo>
                <a:lnTo>
                  <a:pt x="9195034" y="1840155"/>
                </a:lnTo>
                <a:lnTo>
                  <a:pt x="9004191" y="2459028"/>
                </a:lnTo>
                <a:close/>
                <a:moveTo>
                  <a:pt x="9046690" y="2494343"/>
                </a:moveTo>
                <a:cubicBezTo>
                  <a:pt x="9041631" y="2480490"/>
                  <a:pt x="9031209" y="2469258"/>
                  <a:pt x="9017750" y="2463177"/>
                </a:cubicBezTo>
                <a:lnTo>
                  <a:pt x="9206974" y="1849768"/>
                </a:lnTo>
                <a:lnTo>
                  <a:pt x="10108467" y="2580758"/>
                </a:lnTo>
                <a:cubicBezTo>
                  <a:pt x="10105129" y="2586111"/>
                  <a:pt x="10102801" y="2592001"/>
                  <a:pt x="10101486" y="2598163"/>
                </a:cubicBezTo>
                <a:lnTo>
                  <a:pt x="9050030" y="2510837"/>
                </a:lnTo>
                <a:cubicBezTo>
                  <a:pt x="9049827" y="2505200"/>
                  <a:pt x="9048714" y="2499625"/>
                  <a:pt x="9046690" y="2494343"/>
                </a:cubicBezTo>
                <a:close/>
                <a:moveTo>
                  <a:pt x="10117372" y="2569729"/>
                </a:moveTo>
                <a:lnTo>
                  <a:pt x="9211528" y="1835399"/>
                </a:lnTo>
                <a:lnTo>
                  <a:pt x="9489191" y="934816"/>
                </a:lnTo>
                <a:cubicBezTo>
                  <a:pt x="9496375" y="936283"/>
                  <a:pt x="9503862" y="936283"/>
                  <a:pt x="9511047" y="934816"/>
                </a:cubicBezTo>
                <a:lnTo>
                  <a:pt x="10129313" y="2561431"/>
                </a:lnTo>
                <a:cubicBezTo>
                  <a:pt x="10124961" y="2563647"/>
                  <a:pt x="10120913" y="2566430"/>
                  <a:pt x="10117372" y="2569729"/>
                </a:cubicBezTo>
                <a:close/>
                <a:moveTo>
                  <a:pt x="9471786" y="928441"/>
                </a:moveTo>
                <a:lnTo>
                  <a:pt x="9475630" y="930465"/>
                </a:lnTo>
                <a:lnTo>
                  <a:pt x="9199587" y="1825281"/>
                </a:lnTo>
                <a:lnTo>
                  <a:pt x="8989417" y="1654777"/>
                </a:lnTo>
                <a:cubicBezTo>
                  <a:pt x="8998292" y="1640378"/>
                  <a:pt x="9000082" y="1622700"/>
                  <a:pt x="8994274" y="1606813"/>
                </a:cubicBezTo>
                <a:cubicBezTo>
                  <a:pt x="8991310" y="1599173"/>
                  <a:pt x="8986715" y="1592272"/>
                  <a:pt x="8980816" y="1586575"/>
                </a:cubicBezTo>
                <a:lnTo>
                  <a:pt x="9118130" y="1402614"/>
                </a:lnTo>
                <a:close/>
                <a:moveTo>
                  <a:pt x="8938519" y="1681086"/>
                </a:moveTo>
                <a:lnTo>
                  <a:pt x="8984560" y="2459230"/>
                </a:lnTo>
                <a:cubicBezTo>
                  <a:pt x="8981586" y="2459706"/>
                  <a:pt x="8978671" y="2460485"/>
                  <a:pt x="8975858" y="2461558"/>
                </a:cubicBezTo>
                <a:cubicBezTo>
                  <a:pt x="8962997" y="2466223"/>
                  <a:pt x="8952342" y="2475542"/>
                  <a:pt x="8946007" y="2487664"/>
                </a:cubicBezTo>
                <a:lnTo>
                  <a:pt x="8658832" y="2361583"/>
                </a:lnTo>
                <a:lnTo>
                  <a:pt x="8928805" y="1679568"/>
                </a:lnTo>
                <a:cubicBezTo>
                  <a:pt x="8931982" y="1680388"/>
                  <a:pt x="8935241" y="1680894"/>
                  <a:pt x="8938519" y="1681086"/>
                </a:cubicBezTo>
                <a:close/>
                <a:moveTo>
                  <a:pt x="8941049" y="2500718"/>
                </a:moveTo>
                <a:cubicBezTo>
                  <a:pt x="8937224" y="2517181"/>
                  <a:pt x="8941180" y="2534495"/>
                  <a:pt x="8951775" y="2547670"/>
                </a:cubicBezTo>
                <a:lnTo>
                  <a:pt x="8340998" y="3183643"/>
                </a:lnTo>
                <a:cubicBezTo>
                  <a:pt x="8339045" y="3182257"/>
                  <a:pt x="8337021" y="3180972"/>
                  <a:pt x="8334927" y="3179798"/>
                </a:cubicBezTo>
                <a:lnTo>
                  <a:pt x="8653672" y="2374535"/>
                </a:lnTo>
                <a:close/>
                <a:moveTo>
                  <a:pt x="8360021" y="3209042"/>
                </a:moveTo>
                <a:cubicBezTo>
                  <a:pt x="8357997" y="3203466"/>
                  <a:pt x="8355053" y="3198265"/>
                  <a:pt x="8351319" y="3193661"/>
                </a:cubicBezTo>
                <a:lnTo>
                  <a:pt x="8964423" y="2559205"/>
                </a:lnTo>
                <a:cubicBezTo>
                  <a:pt x="8967045" y="2560946"/>
                  <a:pt x="8969827" y="2562433"/>
                  <a:pt x="8972721" y="2563658"/>
                </a:cubicBezTo>
                <a:lnTo>
                  <a:pt x="8769129" y="3261255"/>
                </a:lnTo>
                <a:lnTo>
                  <a:pt x="8363158" y="3226041"/>
                </a:lnTo>
                <a:cubicBezTo>
                  <a:pt x="8362946" y="3220354"/>
                  <a:pt x="8361883" y="3214729"/>
                  <a:pt x="8360021" y="3209345"/>
                </a:cubicBezTo>
                <a:close/>
                <a:moveTo>
                  <a:pt x="9035560" y="2550402"/>
                </a:moveTo>
                <a:cubicBezTo>
                  <a:pt x="9042137" y="2543126"/>
                  <a:pt x="9046690" y="2534272"/>
                  <a:pt x="9048815" y="2524700"/>
                </a:cubicBezTo>
                <a:lnTo>
                  <a:pt x="10100272" y="2612026"/>
                </a:lnTo>
                <a:cubicBezTo>
                  <a:pt x="10100473" y="2617622"/>
                  <a:pt x="10101587" y="2623157"/>
                  <a:pt x="10103509" y="2628418"/>
                </a:cubicBezTo>
                <a:lnTo>
                  <a:pt x="10105027" y="2631859"/>
                </a:lnTo>
                <a:lnTo>
                  <a:pt x="9443453" y="3035098"/>
                </a:lnTo>
                <a:close/>
                <a:moveTo>
                  <a:pt x="10112414" y="2644002"/>
                </a:moveTo>
                <a:cubicBezTo>
                  <a:pt x="10117068" y="2649779"/>
                  <a:pt x="10122837" y="2654556"/>
                  <a:pt x="10129313" y="2658067"/>
                </a:cubicBezTo>
                <a:lnTo>
                  <a:pt x="9831817" y="3438741"/>
                </a:lnTo>
                <a:cubicBezTo>
                  <a:pt x="9817245" y="3435230"/>
                  <a:pt x="9801764" y="3437820"/>
                  <a:pt x="9789115" y="3445925"/>
                </a:cubicBezTo>
                <a:lnTo>
                  <a:pt x="9452661" y="3046127"/>
                </a:lnTo>
                <a:close/>
                <a:moveTo>
                  <a:pt x="9866221" y="3521008"/>
                </a:moveTo>
                <a:lnTo>
                  <a:pt x="10920712" y="3985364"/>
                </a:lnTo>
                <a:cubicBezTo>
                  <a:pt x="10916563" y="3997153"/>
                  <a:pt x="10916563" y="4010004"/>
                  <a:pt x="10920712" y="4021793"/>
                </a:cubicBezTo>
                <a:cubicBezTo>
                  <a:pt x="10922938" y="4028046"/>
                  <a:pt x="10926380" y="4033814"/>
                  <a:pt x="10930831" y="4038792"/>
                </a:cubicBezTo>
                <a:lnTo>
                  <a:pt x="10646592" y="4355008"/>
                </a:lnTo>
                <a:lnTo>
                  <a:pt x="9861768" y="3527990"/>
                </a:lnTo>
                <a:cubicBezTo>
                  <a:pt x="9863388" y="3525875"/>
                  <a:pt x="9864906" y="3523649"/>
                  <a:pt x="9866221" y="3521311"/>
                </a:cubicBezTo>
                <a:close/>
                <a:moveTo>
                  <a:pt x="10926885" y="3972615"/>
                </a:moveTo>
                <a:lnTo>
                  <a:pt x="9871887" y="3508258"/>
                </a:lnTo>
                <a:cubicBezTo>
                  <a:pt x="9879274" y="3483224"/>
                  <a:pt x="9868143" y="3456419"/>
                  <a:pt x="9845072" y="3444104"/>
                </a:cubicBezTo>
                <a:lnTo>
                  <a:pt x="10142568" y="2663430"/>
                </a:lnTo>
                <a:cubicBezTo>
                  <a:pt x="10153092" y="2666000"/>
                  <a:pt x="10164223" y="2665373"/>
                  <a:pt x="10174443" y="2661608"/>
                </a:cubicBezTo>
                <a:lnTo>
                  <a:pt x="10177074" y="2660496"/>
                </a:lnTo>
                <a:lnTo>
                  <a:pt x="10940849" y="3958246"/>
                </a:lnTo>
                <a:cubicBezTo>
                  <a:pt x="10935283" y="3962233"/>
                  <a:pt x="10930629" y="3967201"/>
                  <a:pt x="10926885" y="3972918"/>
                </a:cubicBezTo>
                <a:close/>
                <a:moveTo>
                  <a:pt x="10557646" y="3278862"/>
                </a:moveTo>
                <a:cubicBezTo>
                  <a:pt x="10571306" y="3287837"/>
                  <a:pt x="10588307" y="3290256"/>
                  <a:pt x="10603990" y="3285439"/>
                </a:cubicBezTo>
                <a:lnTo>
                  <a:pt x="10866374" y="3803325"/>
                </a:lnTo>
                <a:close/>
                <a:moveTo>
                  <a:pt x="11070574" y="2576610"/>
                </a:moveTo>
                <a:lnTo>
                  <a:pt x="10581021" y="2590371"/>
                </a:lnTo>
                <a:lnTo>
                  <a:pt x="10571813" y="2107497"/>
                </a:lnTo>
                <a:cubicBezTo>
                  <a:pt x="10575557" y="2106890"/>
                  <a:pt x="10579199" y="2105939"/>
                  <a:pt x="10582741" y="2104664"/>
                </a:cubicBezTo>
                <a:cubicBezTo>
                  <a:pt x="10588509" y="2102579"/>
                  <a:pt x="10593871" y="2099503"/>
                  <a:pt x="10598628" y="2095557"/>
                </a:cubicBezTo>
                <a:lnTo>
                  <a:pt x="11080693" y="2549795"/>
                </a:lnTo>
                <a:cubicBezTo>
                  <a:pt x="11075026" y="2557799"/>
                  <a:pt x="11071484" y="2567149"/>
                  <a:pt x="11070574" y="2576913"/>
                </a:cubicBezTo>
                <a:close/>
                <a:moveTo>
                  <a:pt x="10511807" y="2071878"/>
                </a:moveTo>
                <a:cubicBezTo>
                  <a:pt x="10514742" y="2079791"/>
                  <a:pt x="10519396" y="2086925"/>
                  <a:pt x="10525569" y="2092723"/>
                </a:cubicBezTo>
                <a:lnTo>
                  <a:pt x="10201763" y="2533908"/>
                </a:lnTo>
                <a:lnTo>
                  <a:pt x="10485903" y="1977975"/>
                </a:lnTo>
                <a:lnTo>
                  <a:pt x="10521421" y="2017034"/>
                </a:lnTo>
                <a:cubicBezTo>
                  <a:pt x="10508468" y="2032324"/>
                  <a:pt x="10504826" y="2053411"/>
                  <a:pt x="10511807" y="2072182"/>
                </a:cubicBezTo>
                <a:close/>
                <a:moveTo>
                  <a:pt x="10174038" y="2557586"/>
                </a:moveTo>
                <a:cubicBezTo>
                  <a:pt x="10163919" y="2554004"/>
                  <a:pt x="10152991" y="2553448"/>
                  <a:pt x="10142568" y="2555967"/>
                </a:cubicBezTo>
                <a:lnTo>
                  <a:pt x="9525315" y="932995"/>
                </a:lnTo>
                <a:lnTo>
                  <a:pt x="9527035" y="928037"/>
                </a:lnTo>
                <a:lnTo>
                  <a:pt x="9530577" y="925810"/>
                </a:lnTo>
                <a:lnTo>
                  <a:pt x="10475886" y="1966945"/>
                </a:lnTo>
                <a:close/>
                <a:moveTo>
                  <a:pt x="8893389" y="1651539"/>
                </a:moveTo>
                <a:cubicBezTo>
                  <a:pt x="8898398" y="1661162"/>
                  <a:pt x="8906138" y="1669085"/>
                  <a:pt x="8915650" y="1674306"/>
                </a:cubicBezTo>
                <a:lnTo>
                  <a:pt x="8645880" y="2355916"/>
                </a:lnTo>
                <a:lnTo>
                  <a:pt x="7917926" y="2036563"/>
                </a:lnTo>
                <a:cubicBezTo>
                  <a:pt x="7920557" y="2027548"/>
                  <a:pt x="7920871" y="2018005"/>
                  <a:pt x="7918837" y="2008838"/>
                </a:cubicBezTo>
                <a:close/>
                <a:moveTo>
                  <a:pt x="7912664" y="2049516"/>
                </a:moveTo>
                <a:lnTo>
                  <a:pt x="8640618" y="2369172"/>
                </a:lnTo>
                <a:lnTo>
                  <a:pt x="8321671" y="3174840"/>
                </a:lnTo>
                <a:cubicBezTo>
                  <a:pt x="8313231" y="3172765"/>
                  <a:pt x="8304407" y="3172765"/>
                  <a:pt x="8295968" y="3174840"/>
                </a:cubicBezTo>
                <a:lnTo>
                  <a:pt x="7891212" y="2070259"/>
                </a:lnTo>
                <a:cubicBezTo>
                  <a:pt x="7900137" y="2065453"/>
                  <a:pt x="7907565" y="2058268"/>
                  <a:pt x="7912664" y="2049516"/>
                </a:cubicBezTo>
                <a:close/>
                <a:moveTo>
                  <a:pt x="5975095" y="2957182"/>
                </a:moveTo>
                <a:cubicBezTo>
                  <a:pt x="5976381" y="2960744"/>
                  <a:pt x="5978080" y="2964134"/>
                  <a:pt x="5980155" y="2967301"/>
                </a:cubicBezTo>
                <a:lnTo>
                  <a:pt x="5666469" y="3214911"/>
                </a:lnTo>
                <a:lnTo>
                  <a:pt x="4996597" y="2683567"/>
                </a:lnTo>
                <a:cubicBezTo>
                  <a:pt x="4997983" y="2681077"/>
                  <a:pt x="4999238" y="2678507"/>
                  <a:pt x="5000341" y="2675876"/>
                </a:cubicBezTo>
                <a:lnTo>
                  <a:pt x="5971756" y="2931885"/>
                </a:lnTo>
                <a:cubicBezTo>
                  <a:pt x="5970876" y="2940466"/>
                  <a:pt x="5972019" y="2949127"/>
                  <a:pt x="5975095" y="2957182"/>
                </a:cubicBezTo>
                <a:close/>
                <a:moveTo>
                  <a:pt x="4927484" y="2705626"/>
                </a:moveTo>
                <a:lnTo>
                  <a:pt x="4670667" y="3596090"/>
                </a:lnTo>
                <a:lnTo>
                  <a:pt x="3791637" y="3409902"/>
                </a:lnTo>
                <a:cubicBezTo>
                  <a:pt x="3792254" y="3401938"/>
                  <a:pt x="3791151" y="3393924"/>
                  <a:pt x="3788399" y="3386426"/>
                </a:cubicBezTo>
                <a:cubicBezTo>
                  <a:pt x="3788399" y="3385111"/>
                  <a:pt x="3787387" y="3383897"/>
                  <a:pt x="3786881" y="3382682"/>
                </a:cubicBezTo>
                <a:lnTo>
                  <a:pt x="4906639" y="2690144"/>
                </a:lnTo>
                <a:cubicBezTo>
                  <a:pt x="4912276" y="2696863"/>
                  <a:pt x="4919420" y="2702175"/>
                  <a:pt x="4927484" y="2705626"/>
                </a:cubicBezTo>
                <a:close/>
                <a:moveTo>
                  <a:pt x="4473348" y="4331937"/>
                </a:moveTo>
                <a:lnTo>
                  <a:pt x="4680583" y="3613494"/>
                </a:lnTo>
                <a:lnTo>
                  <a:pt x="5022097" y="3685946"/>
                </a:lnTo>
                <a:cubicBezTo>
                  <a:pt x="5021439" y="3693909"/>
                  <a:pt x="5022512" y="3701914"/>
                  <a:pt x="5025233" y="3709422"/>
                </a:cubicBezTo>
                <a:cubicBezTo>
                  <a:pt x="5027591" y="3715604"/>
                  <a:pt x="5031011" y="3721321"/>
                  <a:pt x="5035352" y="3726320"/>
                </a:cubicBezTo>
                <a:lnTo>
                  <a:pt x="4484276" y="4337705"/>
                </a:lnTo>
                <a:cubicBezTo>
                  <a:pt x="4480887" y="4335347"/>
                  <a:pt x="4477213" y="4333404"/>
                  <a:pt x="4473348" y="4331937"/>
                </a:cubicBezTo>
                <a:close/>
                <a:moveTo>
                  <a:pt x="5118935" y="3726017"/>
                </a:moveTo>
                <a:cubicBezTo>
                  <a:pt x="5126291" y="3717476"/>
                  <a:pt x="5130845" y="3706882"/>
                  <a:pt x="5131988" y="3695660"/>
                </a:cubicBezTo>
                <a:lnTo>
                  <a:pt x="5830193" y="3676737"/>
                </a:lnTo>
                <a:lnTo>
                  <a:pt x="6184354" y="3666618"/>
                </a:lnTo>
                <a:lnTo>
                  <a:pt x="6184962" y="3668541"/>
                </a:lnTo>
                <a:cubicBezTo>
                  <a:pt x="6186935" y="3673935"/>
                  <a:pt x="6189728" y="3678984"/>
                  <a:pt x="6193259" y="3683518"/>
                </a:cubicBezTo>
                <a:lnTo>
                  <a:pt x="5609600" y="4272843"/>
                </a:lnTo>
                <a:close/>
                <a:moveTo>
                  <a:pt x="6275222" y="3689690"/>
                </a:moveTo>
                <a:cubicBezTo>
                  <a:pt x="6288458" y="3676839"/>
                  <a:pt x="6294478" y="3658281"/>
                  <a:pt x="6291311" y="3640107"/>
                </a:cubicBezTo>
                <a:lnTo>
                  <a:pt x="6882863" y="3434997"/>
                </a:lnTo>
                <a:cubicBezTo>
                  <a:pt x="6887973" y="3447949"/>
                  <a:pt x="6897809" y="3458473"/>
                  <a:pt x="6910386" y="3464443"/>
                </a:cubicBezTo>
                <a:lnTo>
                  <a:pt x="6664901" y="4216177"/>
                </a:lnTo>
                <a:close/>
                <a:moveTo>
                  <a:pt x="6989112" y="3409902"/>
                </a:moveTo>
                <a:lnTo>
                  <a:pt x="7917926" y="3287159"/>
                </a:lnTo>
                <a:lnTo>
                  <a:pt x="8254582" y="3242636"/>
                </a:lnTo>
                <a:cubicBezTo>
                  <a:pt x="8254582" y="3244154"/>
                  <a:pt x="8255493" y="3245773"/>
                  <a:pt x="8256100" y="3247392"/>
                </a:cubicBezTo>
                <a:cubicBezTo>
                  <a:pt x="8266472" y="3275766"/>
                  <a:pt x="8297729" y="3290519"/>
                  <a:pt x="8326224" y="3280481"/>
                </a:cubicBezTo>
                <a:lnTo>
                  <a:pt x="8579196" y="3782177"/>
                </a:lnTo>
                <a:cubicBezTo>
                  <a:pt x="8568855" y="3787924"/>
                  <a:pt x="8560649" y="3796869"/>
                  <a:pt x="8555822" y="3807676"/>
                </a:cubicBezTo>
                <a:lnTo>
                  <a:pt x="6988808" y="3417086"/>
                </a:lnTo>
                <a:cubicBezTo>
                  <a:pt x="6989061" y="3414698"/>
                  <a:pt x="6989162" y="3412300"/>
                  <a:pt x="6989112" y="3409902"/>
                </a:cubicBezTo>
                <a:close/>
                <a:moveTo>
                  <a:pt x="8592857" y="3776814"/>
                </a:moveTo>
                <a:lnTo>
                  <a:pt x="8339176" y="3274005"/>
                </a:lnTo>
                <a:cubicBezTo>
                  <a:pt x="8350833" y="3266072"/>
                  <a:pt x="8359020" y="3253979"/>
                  <a:pt x="8362045" y="3240208"/>
                </a:cubicBezTo>
                <a:lnTo>
                  <a:pt x="8765081" y="3275422"/>
                </a:lnTo>
                <a:lnTo>
                  <a:pt x="8618964" y="3776409"/>
                </a:lnTo>
                <a:cubicBezTo>
                  <a:pt x="8610363" y="3774415"/>
                  <a:pt x="8601398" y="3774557"/>
                  <a:pt x="8592857" y="3776814"/>
                </a:cubicBezTo>
                <a:close/>
                <a:moveTo>
                  <a:pt x="8986382" y="2568009"/>
                </a:moveTo>
                <a:cubicBezTo>
                  <a:pt x="8990095" y="2568565"/>
                  <a:pt x="8993859" y="2568768"/>
                  <a:pt x="8997614" y="2568616"/>
                </a:cubicBezTo>
                <a:lnTo>
                  <a:pt x="9031816" y="3233125"/>
                </a:lnTo>
                <a:cubicBezTo>
                  <a:pt x="9029792" y="3233559"/>
                  <a:pt x="9027768" y="3234136"/>
                  <a:pt x="9025845" y="3234845"/>
                </a:cubicBezTo>
                <a:cubicBezTo>
                  <a:pt x="9006113" y="3242080"/>
                  <a:pt x="8992180" y="3259950"/>
                  <a:pt x="8990025" y="3280886"/>
                </a:cubicBezTo>
                <a:lnTo>
                  <a:pt x="8783599" y="3262773"/>
                </a:lnTo>
                <a:close/>
                <a:moveTo>
                  <a:pt x="9096779" y="3267731"/>
                </a:moveTo>
                <a:lnTo>
                  <a:pt x="9095261" y="3264291"/>
                </a:lnTo>
                <a:lnTo>
                  <a:pt x="9440417" y="3053919"/>
                </a:lnTo>
                <a:lnTo>
                  <a:pt x="9778287" y="3455437"/>
                </a:lnTo>
                <a:cubicBezTo>
                  <a:pt x="9773937" y="3460213"/>
                  <a:pt x="9770496" y="3465728"/>
                  <a:pt x="9768168" y="3471729"/>
                </a:cubicBezTo>
                <a:lnTo>
                  <a:pt x="9100320" y="3293939"/>
                </a:lnTo>
                <a:cubicBezTo>
                  <a:pt x="9101231" y="3285045"/>
                  <a:pt x="9100017" y="3276059"/>
                  <a:pt x="9096779" y="3267731"/>
                </a:cubicBezTo>
                <a:close/>
                <a:moveTo>
                  <a:pt x="10646794" y="4375246"/>
                </a:moveTo>
                <a:lnTo>
                  <a:pt x="10898350" y="4640362"/>
                </a:lnTo>
                <a:cubicBezTo>
                  <a:pt x="10888332" y="4652768"/>
                  <a:pt x="10884183" y="4668867"/>
                  <a:pt x="10886814" y="4684581"/>
                </a:cubicBezTo>
                <a:lnTo>
                  <a:pt x="10192657" y="4899911"/>
                </a:lnTo>
                <a:cubicBezTo>
                  <a:pt x="10190734" y="4895186"/>
                  <a:pt x="10188204" y="4890754"/>
                  <a:pt x="10185068" y="4886757"/>
                </a:cubicBezTo>
                <a:close/>
                <a:moveTo>
                  <a:pt x="10891064" y="4698140"/>
                </a:moveTo>
                <a:cubicBezTo>
                  <a:pt x="10903813" y="4725856"/>
                  <a:pt x="10936599" y="4737989"/>
                  <a:pt x="10964326" y="4725239"/>
                </a:cubicBezTo>
                <a:cubicBezTo>
                  <a:pt x="10981021" y="4717549"/>
                  <a:pt x="10992860" y="4702036"/>
                  <a:pt x="10995795" y="4683873"/>
                </a:cubicBezTo>
                <a:lnTo>
                  <a:pt x="11813706" y="4708159"/>
                </a:lnTo>
                <a:lnTo>
                  <a:pt x="10221293" y="4906084"/>
                </a:lnTo>
                <a:close/>
                <a:moveTo>
                  <a:pt x="11852360" y="4694903"/>
                </a:moveTo>
                <a:lnTo>
                  <a:pt x="10996098" y="4669606"/>
                </a:lnTo>
                <a:cubicBezTo>
                  <a:pt x="10994884" y="4656319"/>
                  <a:pt x="10988813" y="4643954"/>
                  <a:pt x="10978997" y="4634897"/>
                </a:cubicBezTo>
                <a:lnTo>
                  <a:pt x="11268499" y="4233581"/>
                </a:lnTo>
                <a:lnTo>
                  <a:pt x="11858836" y="4676588"/>
                </a:lnTo>
                <a:cubicBezTo>
                  <a:pt x="11855599" y="4682335"/>
                  <a:pt x="11853474" y="4688609"/>
                  <a:pt x="11852360" y="4695105"/>
                </a:cubicBezTo>
                <a:close/>
                <a:moveTo>
                  <a:pt x="10967462" y="4626600"/>
                </a:moveTo>
                <a:cubicBezTo>
                  <a:pt x="10962402" y="4623787"/>
                  <a:pt x="10956836" y="4621834"/>
                  <a:pt x="10951069" y="4620832"/>
                </a:cubicBezTo>
                <a:lnTo>
                  <a:pt x="10978997" y="4057715"/>
                </a:lnTo>
                <a:cubicBezTo>
                  <a:pt x="10991849" y="4056531"/>
                  <a:pt x="11003687" y="4050743"/>
                  <a:pt x="11012592" y="4041423"/>
                </a:cubicBezTo>
                <a:lnTo>
                  <a:pt x="11257166" y="4225081"/>
                </a:lnTo>
                <a:close/>
                <a:moveTo>
                  <a:pt x="11021194" y="4029584"/>
                </a:moveTo>
                <a:cubicBezTo>
                  <a:pt x="11029187" y="4015478"/>
                  <a:pt x="11030604" y="3998550"/>
                  <a:pt x="11024938" y="3983341"/>
                </a:cubicBezTo>
                <a:cubicBezTo>
                  <a:pt x="11023824" y="3980406"/>
                  <a:pt x="11022509" y="3977563"/>
                  <a:pt x="11020991" y="3974841"/>
                </a:cubicBezTo>
                <a:lnTo>
                  <a:pt x="11937663" y="3276636"/>
                </a:lnTo>
                <a:lnTo>
                  <a:pt x="11939181" y="3278053"/>
                </a:lnTo>
                <a:lnTo>
                  <a:pt x="11265463" y="4213344"/>
                </a:lnTo>
                <a:close/>
                <a:moveTo>
                  <a:pt x="11925014" y="3257916"/>
                </a:moveTo>
                <a:cubicBezTo>
                  <a:pt x="11926127" y="3260850"/>
                  <a:pt x="11927443" y="3263694"/>
                  <a:pt x="11929062" y="3266416"/>
                </a:cubicBezTo>
                <a:lnTo>
                  <a:pt x="11012390" y="3964621"/>
                </a:lnTo>
                <a:cubicBezTo>
                  <a:pt x="11005104" y="3957325"/>
                  <a:pt x="10995997" y="3952184"/>
                  <a:pt x="10985979" y="3949746"/>
                </a:cubicBezTo>
                <a:lnTo>
                  <a:pt x="11061871" y="3242535"/>
                </a:lnTo>
                <a:lnTo>
                  <a:pt x="11921978" y="3246178"/>
                </a:lnTo>
                <a:cubicBezTo>
                  <a:pt x="11922586" y="3250185"/>
                  <a:pt x="11923597" y="3254122"/>
                  <a:pt x="11925014" y="3257916"/>
                </a:cubicBezTo>
                <a:close/>
                <a:moveTo>
                  <a:pt x="10971813" y="3947823"/>
                </a:moveTo>
                <a:cubicBezTo>
                  <a:pt x="10966653" y="3948015"/>
                  <a:pt x="10961593" y="3948865"/>
                  <a:pt x="10956635" y="3950353"/>
                </a:cubicBezTo>
                <a:lnTo>
                  <a:pt x="10616943" y="3279874"/>
                </a:lnTo>
                <a:cubicBezTo>
                  <a:pt x="10631008" y="3271202"/>
                  <a:pt x="10640419" y="3256671"/>
                  <a:pt x="10642544" y="3240309"/>
                </a:cubicBezTo>
                <a:lnTo>
                  <a:pt x="11047300" y="3242029"/>
                </a:lnTo>
                <a:close/>
                <a:moveTo>
                  <a:pt x="10642645" y="3226041"/>
                </a:moveTo>
                <a:cubicBezTo>
                  <a:pt x="10642139" y="3221893"/>
                  <a:pt x="10641127" y="3217815"/>
                  <a:pt x="10639710" y="3213899"/>
                </a:cubicBezTo>
                <a:cubicBezTo>
                  <a:pt x="10637180" y="3207008"/>
                  <a:pt x="10633234" y="3200684"/>
                  <a:pt x="10628276" y="3195280"/>
                </a:cubicBezTo>
                <a:lnTo>
                  <a:pt x="11096073" y="2629228"/>
                </a:lnTo>
                <a:cubicBezTo>
                  <a:pt x="11101132" y="2632456"/>
                  <a:pt x="11106698" y="2634814"/>
                  <a:pt x="11112567" y="2636210"/>
                </a:cubicBezTo>
                <a:lnTo>
                  <a:pt x="11049121" y="3227863"/>
                </a:lnTo>
                <a:close/>
                <a:moveTo>
                  <a:pt x="10544693" y="2001653"/>
                </a:moveTo>
                <a:cubicBezTo>
                  <a:pt x="10540242" y="2003333"/>
                  <a:pt x="10536093" y="2005539"/>
                  <a:pt x="10532146" y="2008230"/>
                </a:cubicBezTo>
                <a:lnTo>
                  <a:pt x="10492986" y="1965124"/>
                </a:lnTo>
                <a:lnTo>
                  <a:pt x="10881248" y="1205295"/>
                </a:lnTo>
                <a:lnTo>
                  <a:pt x="10576670" y="1999832"/>
                </a:lnTo>
                <a:cubicBezTo>
                  <a:pt x="10566145" y="1997130"/>
                  <a:pt x="10555015" y="1997616"/>
                  <a:pt x="10544693" y="2001249"/>
                </a:cubicBezTo>
                <a:close/>
                <a:moveTo>
                  <a:pt x="10882767" y="1067880"/>
                </a:moveTo>
                <a:lnTo>
                  <a:pt x="9554660" y="881186"/>
                </a:lnTo>
                <a:cubicBezTo>
                  <a:pt x="9554660" y="875347"/>
                  <a:pt x="9553749" y="869549"/>
                  <a:pt x="9552029" y="863984"/>
                </a:cubicBezTo>
                <a:lnTo>
                  <a:pt x="10306798" y="514477"/>
                </a:lnTo>
                <a:lnTo>
                  <a:pt x="10890660" y="1050779"/>
                </a:lnTo>
                <a:cubicBezTo>
                  <a:pt x="10887118" y="1055990"/>
                  <a:pt x="10884386" y="1061768"/>
                  <a:pt x="10882767" y="1067880"/>
                </a:cubicBezTo>
                <a:close/>
                <a:moveTo>
                  <a:pt x="9460756" y="919739"/>
                </a:moveTo>
                <a:lnTo>
                  <a:pt x="8969584" y="1577468"/>
                </a:lnTo>
                <a:cubicBezTo>
                  <a:pt x="8943033" y="1562553"/>
                  <a:pt x="8909407" y="1571974"/>
                  <a:pt x="8894492" y="1598536"/>
                </a:cubicBezTo>
                <a:cubicBezTo>
                  <a:pt x="8888896" y="1608493"/>
                  <a:pt x="8886528" y="1619937"/>
                  <a:pt x="8887723" y="1631301"/>
                </a:cubicBezTo>
                <a:lnTo>
                  <a:pt x="8705582" y="1442887"/>
                </a:lnTo>
                <a:lnTo>
                  <a:pt x="9458530" y="917311"/>
                </a:lnTo>
                <a:close/>
                <a:moveTo>
                  <a:pt x="8877806" y="1642128"/>
                </a:moveTo>
                <a:lnTo>
                  <a:pt x="7914385" y="1995481"/>
                </a:lnTo>
                <a:lnTo>
                  <a:pt x="8693541" y="1451488"/>
                </a:lnTo>
                <a:close/>
                <a:moveTo>
                  <a:pt x="7877451" y="2074813"/>
                </a:moveTo>
                <a:lnTo>
                  <a:pt x="8282207" y="3179393"/>
                </a:lnTo>
                <a:cubicBezTo>
                  <a:pt x="8277613" y="3181771"/>
                  <a:pt x="8273383" y="3184807"/>
                  <a:pt x="8269660" y="3188399"/>
                </a:cubicBezTo>
                <a:lnTo>
                  <a:pt x="7505277" y="2570032"/>
                </a:lnTo>
                <a:lnTo>
                  <a:pt x="7840719" y="2070462"/>
                </a:lnTo>
                <a:cubicBezTo>
                  <a:pt x="7852103" y="2076078"/>
                  <a:pt x="7865065" y="2077616"/>
                  <a:pt x="7877451" y="2074813"/>
                </a:cubicBezTo>
                <a:close/>
                <a:moveTo>
                  <a:pt x="8260957" y="3199530"/>
                </a:moveTo>
                <a:cubicBezTo>
                  <a:pt x="8255645" y="3208252"/>
                  <a:pt x="8252842" y="3218260"/>
                  <a:pt x="8252862" y="3228470"/>
                </a:cubicBezTo>
                <a:lnTo>
                  <a:pt x="7557592" y="3320451"/>
                </a:lnTo>
                <a:lnTo>
                  <a:pt x="7353392" y="3347367"/>
                </a:lnTo>
                <a:lnTo>
                  <a:pt x="6986075" y="3395938"/>
                </a:lnTo>
                <a:lnTo>
                  <a:pt x="6986075" y="3395938"/>
                </a:lnTo>
                <a:cubicBezTo>
                  <a:pt x="6982474" y="3386092"/>
                  <a:pt x="6976119" y="3377481"/>
                  <a:pt x="6967760" y="3371147"/>
                </a:cubicBezTo>
                <a:lnTo>
                  <a:pt x="7497384" y="2581871"/>
                </a:lnTo>
                <a:close/>
                <a:moveTo>
                  <a:pt x="6955314" y="3363355"/>
                </a:moveTo>
                <a:cubicBezTo>
                  <a:pt x="6950427" y="3361331"/>
                  <a:pt x="6945287" y="3360006"/>
                  <a:pt x="6940035" y="3359408"/>
                </a:cubicBezTo>
                <a:lnTo>
                  <a:pt x="6941451" y="3143370"/>
                </a:lnTo>
                <a:lnTo>
                  <a:pt x="6948029" y="2177823"/>
                </a:lnTo>
                <a:cubicBezTo>
                  <a:pt x="6952228" y="2177247"/>
                  <a:pt x="6956367" y="2176255"/>
                  <a:pt x="6960374" y="2174889"/>
                </a:cubicBezTo>
                <a:cubicBezTo>
                  <a:pt x="6967487" y="2172238"/>
                  <a:pt x="6973994" y="2168180"/>
                  <a:pt x="6979499" y="2162949"/>
                </a:cubicBezTo>
                <a:lnTo>
                  <a:pt x="7486152" y="2572663"/>
                </a:lnTo>
                <a:close/>
                <a:moveTo>
                  <a:pt x="6895916" y="2154449"/>
                </a:moveTo>
                <a:lnTo>
                  <a:pt x="6063940" y="2897177"/>
                </a:lnTo>
                <a:cubicBezTo>
                  <a:pt x="6048700" y="2883466"/>
                  <a:pt x="6027127" y="2879297"/>
                  <a:pt x="6007881" y="2886349"/>
                </a:cubicBezTo>
                <a:cubicBezTo>
                  <a:pt x="6001850" y="2888535"/>
                  <a:pt x="5996264" y="2891794"/>
                  <a:pt x="5991387" y="2895963"/>
                </a:cubicBezTo>
                <a:lnTo>
                  <a:pt x="5560220" y="2501224"/>
                </a:lnTo>
                <a:lnTo>
                  <a:pt x="6892476" y="2149086"/>
                </a:lnTo>
                <a:cubicBezTo>
                  <a:pt x="6893528" y="2150927"/>
                  <a:pt x="6894682" y="2152719"/>
                  <a:pt x="6895916" y="2154449"/>
                </a:cubicBezTo>
                <a:close/>
                <a:moveTo>
                  <a:pt x="5981774" y="2906486"/>
                </a:moveTo>
                <a:cubicBezTo>
                  <a:pt x="5979062" y="2910058"/>
                  <a:pt x="5976815" y="2913974"/>
                  <a:pt x="5975095" y="2918123"/>
                </a:cubicBezTo>
                <a:lnTo>
                  <a:pt x="5003680" y="2662216"/>
                </a:lnTo>
                <a:cubicBezTo>
                  <a:pt x="5004287" y="2657510"/>
                  <a:pt x="5004287" y="2652754"/>
                  <a:pt x="5003680" y="2648049"/>
                </a:cubicBezTo>
                <a:lnTo>
                  <a:pt x="5543018" y="2505474"/>
                </a:lnTo>
                <a:close/>
                <a:moveTo>
                  <a:pt x="5000239" y="2634389"/>
                </a:moveTo>
                <a:cubicBezTo>
                  <a:pt x="4990404" y="2610316"/>
                  <a:pt x="4965147" y="2596342"/>
                  <a:pt x="4939526" y="2600794"/>
                </a:cubicBezTo>
                <a:lnTo>
                  <a:pt x="4672690" y="1728139"/>
                </a:lnTo>
                <a:cubicBezTo>
                  <a:pt x="4677264" y="1726034"/>
                  <a:pt x="4681544" y="1723343"/>
                  <a:pt x="4685440" y="1720145"/>
                </a:cubicBezTo>
                <a:lnTo>
                  <a:pt x="5531078" y="2494141"/>
                </a:lnTo>
                <a:close/>
                <a:moveTo>
                  <a:pt x="4659637" y="1732389"/>
                </a:moveTo>
                <a:lnTo>
                  <a:pt x="4927080" y="2605044"/>
                </a:lnTo>
                <a:cubicBezTo>
                  <a:pt x="4900771" y="2616954"/>
                  <a:pt x="4888102" y="2647139"/>
                  <a:pt x="4898039" y="2674257"/>
                </a:cubicBezTo>
                <a:cubicBezTo>
                  <a:pt x="4898039" y="2675573"/>
                  <a:pt x="4899152" y="2676787"/>
                  <a:pt x="4899657" y="2678001"/>
                </a:cubicBezTo>
                <a:lnTo>
                  <a:pt x="3779292" y="3370640"/>
                </a:lnTo>
                <a:cubicBezTo>
                  <a:pt x="3776094" y="3366815"/>
                  <a:pt x="3772421" y="3363416"/>
                  <a:pt x="3768364" y="3360521"/>
                </a:cubicBezTo>
                <a:lnTo>
                  <a:pt x="4630393" y="1729859"/>
                </a:lnTo>
                <a:cubicBezTo>
                  <a:pt x="4639743" y="1733289"/>
                  <a:pt x="4649842" y="1734160"/>
                  <a:pt x="4659637" y="1732389"/>
                </a:cubicBezTo>
                <a:close/>
                <a:moveTo>
                  <a:pt x="3683668" y="3391890"/>
                </a:moveTo>
                <a:lnTo>
                  <a:pt x="2963607" y="3298493"/>
                </a:lnTo>
                <a:cubicBezTo>
                  <a:pt x="2963637" y="3292006"/>
                  <a:pt x="2962514" y="3285561"/>
                  <a:pt x="2960267" y="3279469"/>
                </a:cubicBezTo>
                <a:cubicBezTo>
                  <a:pt x="2953710" y="3261609"/>
                  <a:pt x="2938410" y="3248384"/>
                  <a:pt x="2919792" y="3244458"/>
                </a:cubicBezTo>
                <a:lnTo>
                  <a:pt x="2933047" y="3083769"/>
                </a:lnTo>
                <a:cubicBezTo>
                  <a:pt x="2950978" y="3082889"/>
                  <a:pt x="2967360" y="3073347"/>
                  <a:pt x="2976963" y="3058169"/>
                </a:cubicBezTo>
                <a:lnTo>
                  <a:pt x="3684275" y="3389158"/>
                </a:lnTo>
                <a:cubicBezTo>
                  <a:pt x="3683668" y="3389563"/>
                  <a:pt x="3683466" y="3390474"/>
                  <a:pt x="3683162" y="3391385"/>
                </a:cubicBezTo>
                <a:close/>
                <a:moveTo>
                  <a:pt x="2918577" y="3082049"/>
                </a:moveTo>
                <a:lnTo>
                  <a:pt x="2905322" y="3242738"/>
                </a:lnTo>
                <a:cubicBezTo>
                  <a:pt x="2899726" y="3243061"/>
                  <a:pt x="2894201" y="3244185"/>
                  <a:pt x="2888929" y="3246077"/>
                </a:cubicBezTo>
                <a:cubicBezTo>
                  <a:pt x="2875623" y="3251015"/>
                  <a:pt x="2864745" y="3260921"/>
                  <a:pt x="2858572" y="3273702"/>
                </a:cubicBezTo>
                <a:lnTo>
                  <a:pt x="2699604" y="3220072"/>
                </a:lnTo>
                <a:lnTo>
                  <a:pt x="2891863" y="3067579"/>
                </a:lnTo>
                <a:cubicBezTo>
                  <a:pt x="2899250" y="3074784"/>
                  <a:pt x="2908499" y="3079793"/>
                  <a:pt x="2918577" y="3082049"/>
                </a:cubicBezTo>
                <a:close/>
                <a:moveTo>
                  <a:pt x="2853816" y="3287159"/>
                </a:moveTo>
                <a:cubicBezTo>
                  <a:pt x="2851782" y="3297127"/>
                  <a:pt x="2852552" y="3307458"/>
                  <a:pt x="2856043" y="3317010"/>
                </a:cubicBezTo>
                <a:lnTo>
                  <a:pt x="2857358" y="3320046"/>
                </a:lnTo>
                <a:lnTo>
                  <a:pt x="1690546" y="4019667"/>
                </a:lnTo>
                <a:lnTo>
                  <a:pt x="2686045" y="3230392"/>
                </a:lnTo>
                <a:close/>
                <a:moveTo>
                  <a:pt x="1617994" y="4029584"/>
                </a:moveTo>
                <a:cubicBezTo>
                  <a:pt x="1593111" y="4021276"/>
                  <a:pt x="1565821" y="4031639"/>
                  <a:pt x="1552727" y="4054375"/>
                </a:cubicBezTo>
                <a:lnTo>
                  <a:pt x="1408634" y="3994370"/>
                </a:lnTo>
                <a:lnTo>
                  <a:pt x="2069702" y="3095002"/>
                </a:lnTo>
                <a:close/>
                <a:moveTo>
                  <a:pt x="1547161" y="4067530"/>
                </a:moveTo>
                <a:cubicBezTo>
                  <a:pt x="1544146" y="4078570"/>
                  <a:pt x="1544642" y="4090277"/>
                  <a:pt x="1548578" y="4101024"/>
                </a:cubicBezTo>
                <a:cubicBezTo>
                  <a:pt x="1549974" y="4104778"/>
                  <a:pt x="1551776" y="4108380"/>
                  <a:pt x="1553941" y="4111750"/>
                </a:cubicBezTo>
                <a:lnTo>
                  <a:pt x="947414" y="4621844"/>
                </a:lnTo>
                <a:lnTo>
                  <a:pt x="1399931" y="4006210"/>
                </a:lnTo>
                <a:close/>
                <a:moveTo>
                  <a:pt x="1396288" y="5431458"/>
                </a:moveTo>
                <a:cubicBezTo>
                  <a:pt x="1395793" y="5428524"/>
                  <a:pt x="1395013" y="5425640"/>
                  <a:pt x="1393961" y="5422857"/>
                </a:cubicBezTo>
                <a:cubicBezTo>
                  <a:pt x="1387829" y="5406131"/>
                  <a:pt x="1374007" y="5393391"/>
                  <a:pt x="1356825" y="5388655"/>
                </a:cubicBezTo>
                <a:lnTo>
                  <a:pt x="1453157" y="4887162"/>
                </a:lnTo>
                <a:lnTo>
                  <a:pt x="2416679" y="5264192"/>
                </a:lnTo>
                <a:cubicBezTo>
                  <a:pt x="2416274" y="5268099"/>
                  <a:pt x="2416274" y="5272025"/>
                  <a:pt x="2416679" y="5275931"/>
                </a:cubicBezTo>
                <a:lnTo>
                  <a:pt x="2176861" y="5312460"/>
                </a:lnTo>
                <a:close/>
                <a:moveTo>
                  <a:pt x="2452602" y="5217646"/>
                </a:moveTo>
                <a:cubicBezTo>
                  <a:pt x="2447411" y="5219538"/>
                  <a:pt x="2442533" y="5222199"/>
                  <a:pt x="2438131" y="5225539"/>
                </a:cubicBezTo>
                <a:lnTo>
                  <a:pt x="1638737" y="4122577"/>
                </a:lnTo>
                <a:cubicBezTo>
                  <a:pt x="1644424" y="4117265"/>
                  <a:pt x="1648877" y="4110768"/>
                  <a:pt x="1651791" y="4103554"/>
                </a:cubicBezTo>
                <a:lnTo>
                  <a:pt x="2659735" y="4376764"/>
                </a:lnTo>
                <a:lnTo>
                  <a:pt x="2472435" y="5214610"/>
                </a:lnTo>
                <a:cubicBezTo>
                  <a:pt x="2465695" y="5214347"/>
                  <a:pt x="2458956" y="5215379"/>
                  <a:pt x="2452602" y="5217646"/>
                </a:cubicBezTo>
                <a:close/>
                <a:moveTo>
                  <a:pt x="2902893" y="3353236"/>
                </a:moveTo>
                <a:cubicBezTo>
                  <a:pt x="2904643" y="3353337"/>
                  <a:pt x="2906404" y="3353337"/>
                  <a:pt x="2908155" y="3353236"/>
                </a:cubicBezTo>
                <a:lnTo>
                  <a:pt x="2957940" y="3724296"/>
                </a:lnTo>
                <a:lnTo>
                  <a:pt x="3052046" y="4425031"/>
                </a:lnTo>
                <a:cubicBezTo>
                  <a:pt x="3050366" y="4425426"/>
                  <a:pt x="3048706" y="4425942"/>
                  <a:pt x="3047088" y="4426549"/>
                </a:cubicBezTo>
                <a:cubicBezTo>
                  <a:pt x="3032304" y="4431963"/>
                  <a:pt x="3020546" y="4443458"/>
                  <a:pt x="3014808" y="4458120"/>
                </a:cubicBezTo>
                <a:lnTo>
                  <a:pt x="2676331" y="4366240"/>
                </a:lnTo>
                <a:close/>
                <a:moveTo>
                  <a:pt x="3117920" y="4459638"/>
                </a:moveTo>
                <a:cubicBezTo>
                  <a:pt x="3114692" y="4450662"/>
                  <a:pt x="3109147" y="4442699"/>
                  <a:pt x="3101831" y="4436567"/>
                </a:cubicBezTo>
                <a:lnTo>
                  <a:pt x="3532188" y="3746761"/>
                </a:lnTo>
                <a:lnTo>
                  <a:pt x="4403932" y="4361079"/>
                </a:lnTo>
                <a:cubicBezTo>
                  <a:pt x="4401008" y="4367454"/>
                  <a:pt x="4399328" y="4374315"/>
                  <a:pt x="4398974" y="4381317"/>
                </a:cubicBezTo>
                <a:lnTo>
                  <a:pt x="3120450" y="4468542"/>
                </a:lnTo>
                <a:cubicBezTo>
                  <a:pt x="3119903" y="4465396"/>
                  <a:pt x="3119053" y="4462319"/>
                  <a:pt x="3117920" y="4459334"/>
                </a:cubicBezTo>
                <a:close/>
                <a:moveTo>
                  <a:pt x="4506032" y="4365127"/>
                </a:moveTo>
                <a:cubicBezTo>
                  <a:pt x="4503553" y="4358408"/>
                  <a:pt x="4499809" y="4352225"/>
                  <a:pt x="4495002" y="4346913"/>
                </a:cubicBezTo>
                <a:lnTo>
                  <a:pt x="5045674" y="3735933"/>
                </a:lnTo>
                <a:cubicBezTo>
                  <a:pt x="5054771" y="3742298"/>
                  <a:pt x="5065547" y="3745819"/>
                  <a:pt x="5076638" y="3746052"/>
                </a:cubicBezTo>
                <a:lnTo>
                  <a:pt x="5186326" y="4644207"/>
                </a:lnTo>
                <a:lnTo>
                  <a:pt x="5180964" y="4645826"/>
                </a:lnTo>
                <a:cubicBezTo>
                  <a:pt x="5168851" y="4650289"/>
                  <a:pt x="5158691" y="4658839"/>
                  <a:pt x="5152226" y="4670010"/>
                </a:cubicBezTo>
                <a:lnTo>
                  <a:pt x="4507853" y="4398318"/>
                </a:lnTo>
                <a:cubicBezTo>
                  <a:pt x="4510737" y="4387338"/>
                  <a:pt x="4510100" y="4375732"/>
                  <a:pt x="4506032" y="4365127"/>
                </a:cubicBezTo>
                <a:close/>
                <a:moveTo>
                  <a:pt x="5251897" y="4678308"/>
                </a:moveTo>
                <a:cubicBezTo>
                  <a:pt x="5249944" y="4672935"/>
                  <a:pt x="5247141" y="4667915"/>
                  <a:pt x="5243600" y="4663433"/>
                </a:cubicBezTo>
                <a:lnTo>
                  <a:pt x="5609196" y="4294295"/>
                </a:lnTo>
                <a:lnTo>
                  <a:pt x="6330775" y="5098850"/>
                </a:lnTo>
                <a:cubicBezTo>
                  <a:pt x="6328073" y="5101946"/>
                  <a:pt x="6325726" y="5105336"/>
                  <a:pt x="6323793" y="5108969"/>
                </a:cubicBezTo>
                <a:lnTo>
                  <a:pt x="5253819" y="4709170"/>
                </a:lnTo>
                <a:cubicBezTo>
                  <a:pt x="5256238" y="4698747"/>
                  <a:pt x="5255570" y="4687850"/>
                  <a:pt x="5251897" y="4677802"/>
                </a:cubicBezTo>
                <a:close/>
                <a:moveTo>
                  <a:pt x="5619214" y="4284176"/>
                </a:moveTo>
                <a:lnTo>
                  <a:pt x="6203479" y="3694244"/>
                </a:lnTo>
                <a:cubicBezTo>
                  <a:pt x="6212536" y="3701134"/>
                  <a:pt x="6223474" y="3705091"/>
                  <a:pt x="6234848" y="3705577"/>
                </a:cubicBezTo>
                <a:lnTo>
                  <a:pt x="6360525" y="5080534"/>
                </a:lnTo>
                <a:cubicBezTo>
                  <a:pt x="6358147" y="5081020"/>
                  <a:pt x="6355810" y="5081698"/>
                  <a:pt x="6353543" y="5082558"/>
                </a:cubicBezTo>
                <a:cubicBezTo>
                  <a:pt x="6349202" y="5084126"/>
                  <a:pt x="6345084" y="5086272"/>
                  <a:pt x="6341299" y="5088933"/>
                </a:cubicBezTo>
                <a:close/>
                <a:moveTo>
                  <a:pt x="6669860" y="4247343"/>
                </a:moveTo>
                <a:lnTo>
                  <a:pt x="6725817" y="4322932"/>
                </a:lnTo>
                <a:cubicBezTo>
                  <a:pt x="6703849" y="4344110"/>
                  <a:pt x="6703202" y="4379082"/>
                  <a:pt x="6724380" y="4401049"/>
                </a:cubicBezTo>
                <a:cubicBezTo>
                  <a:pt x="6727001" y="4403771"/>
                  <a:pt x="6729885" y="4406210"/>
                  <a:pt x="6733002" y="4408335"/>
                </a:cubicBezTo>
                <a:lnTo>
                  <a:pt x="6408083" y="5049267"/>
                </a:lnTo>
                <a:close/>
                <a:moveTo>
                  <a:pt x="6781168" y="4310080"/>
                </a:moveTo>
                <a:lnTo>
                  <a:pt x="6931838" y="3470211"/>
                </a:lnTo>
                <a:cubicBezTo>
                  <a:pt x="6939235" y="3470545"/>
                  <a:pt x="6946632" y="3469412"/>
                  <a:pt x="6953594" y="3466871"/>
                </a:cubicBezTo>
                <a:cubicBezTo>
                  <a:pt x="6969724" y="3460972"/>
                  <a:pt x="6982149" y="3447868"/>
                  <a:pt x="6987189" y="3431455"/>
                </a:cubicBezTo>
                <a:lnTo>
                  <a:pt x="8552685" y="3821742"/>
                </a:lnTo>
                <a:cubicBezTo>
                  <a:pt x="8551471" y="3828764"/>
                  <a:pt x="8551683" y="3835948"/>
                  <a:pt x="8553292" y="3842890"/>
                </a:cubicBezTo>
                <a:lnTo>
                  <a:pt x="6814965" y="4340336"/>
                </a:lnTo>
                <a:cubicBezTo>
                  <a:pt x="6808610" y="4325573"/>
                  <a:pt x="6796114" y="4314330"/>
                  <a:pt x="6780763" y="4309575"/>
                </a:cubicBezTo>
                <a:close/>
                <a:moveTo>
                  <a:pt x="8632928" y="3781873"/>
                </a:moveTo>
                <a:lnTo>
                  <a:pt x="8780158" y="3277243"/>
                </a:lnTo>
                <a:lnTo>
                  <a:pt x="8990530" y="3295154"/>
                </a:lnTo>
                <a:cubicBezTo>
                  <a:pt x="8991178" y="3298594"/>
                  <a:pt x="8992099" y="3301974"/>
                  <a:pt x="8993263" y="3305273"/>
                </a:cubicBezTo>
                <a:cubicBezTo>
                  <a:pt x="8996065" y="3312902"/>
                  <a:pt x="9000528" y="3319814"/>
                  <a:pt x="9006316" y="3325510"/>
                </a:cubicBezTo>
                <a:lnTo>
                  <a:pt x="8637785" y="3784099"/>
                </a:lnTo>
                <a:cubicBezTo>
                  <a:pt x="8636025" y="3783067"/>
                  <a:pt x="8634203" y="3782147"/>
                  <a:pt x="8632321" y="3781367"/>
                </a:cubicBezTo>
                <a:close/>
                <a:moveTo>
                  <a:pt x="9081601" y="3328243"/>
                </a:moveTo>
                <a:cubicBezTo>
                  <a:pt x="9087976" y="3322697"/>
                  <a:pt x="9092934" y="3315776"/>
                  <a:pt x="9096273" y="3308005"/>
                </a:cubicBezTo>
                <a:lnTo>
                  <a:pt x="9764121" y="3485794"/>
                </a:lnTo>
                <a:cubicBezTo>
                  <a:pt x="9762906" y="3494628"/>
                  <a:pt x="9763919" y="3503633"/>
                  <a:pt x="9766954" y="3512002"/>
                </a:cubicBezTo>
                <a:cubicBezTo>
                  <a:pt x="9768574" y="3516242"/>
                  <a:pt x="9770597" y="3520279"/>
                  <a:pt x="9773127" y="3524043"/>
                </a:cubicBezTo>
                <a:lnTo>
                  <a:pt x="9421596" y="3835706"/>
                </a:lnTo>
                <a:close/>
                <a:moveTo>
                  <a:pt x="9782943" y="3534365"/>
                </a:moveTo>
                <a:cubicBezTo>
                  <a:pt x="9794376" y="3544281"/>
                  <a:pt x="9809353" y="3549108"/>
                  <a:pt x="9824430" y="3547721"/>
                </a:cubicBezTo>
                <a:lnTo>
                  <a:pt x="10123848" y="4868948"/>
                </a:lnTo>
                <a:lnTo>
                  <a:pt x="10122938" y="4868948"/>
                </a:lnTo>
                <a:cubicBezTo>
                  <a:pt x="10121116" y="4869656"/>
                  <a:pt x="10119295" y="4870466"/>
                  <a:pt x="10117473" y="4871377"/>
                </a:cubicBezTo>
                <a:lnTo>
                  <a:pt x="9429691" y="3847343"/>
                </a:lnTo>
                <a:close/>
                <a:moveTo>
                  <a:pt x="11902449" y="4648457"/>
                </a:moveTo>
                <a:cubicBezTo>
                  <a:pt x="11897491" y="4648872"/>
                  <a:pt x="11892533" y="4649924"/>
                  <a:pt x="11887877" y="4651594"/>
                </a:cubicBezTo>
                <a:cubicBezTo>
                  <a:pt x="11880187" y="4654467"/>
                  <a:pt x="11873307" y="4659031"/>
                  <a:pt x="11867640" y="4664951"/>
                </a:cubicBezTo>
                <a:lnTo>
                  <a:pt x="11276999" y="4221743"/>
                </a:lnTo>
                <a:lnTo>
                  <a:pt x="11950919" y="3287159"/>
                </a:lnTo>
                <a:cubicBezTo>
                  <a:pt x="11956079" y="3289932"/>
                  <a:pt x="11961645" y="3291875"/>
                  <a:pt x="11967412" y="3292927"/>
                </a:cubicBezTo>
                <a:close/>
                <a:moveTo>
                  <a:pt x="11929163" y="3211571"/>
                </a:moveTo>
                <a:cubicBezTo>
                  <a:pt x="11925521" y="3217805"/>
                  <a:pt x="11923192" y="3224675"/>
                  <a:pt x="11922181" y="3231809"/>
                </a:cubicBezTo>
                <a:lnTo>
                  <a:pt x="11063389" y="3228167"/>
                </a:lnTo>
                <a:lnTo>
                  <a:pt x="11126733" y="2638032"/>
                </a:lnTo>
                <a:cubicBezTo>
                  <a:pt x="11132804" y="2637900"/>
                  <a:pt x="11138877" y="2636777"/>
                  <a:pt x="11144543" y="2634692"/>
                </a:cubicBezTo>
                <a:cubicBezTo>
                  <a:pt x="11152132" y="2632001"/>
                  <a:pt x="11159115" y="2627609"/>
                  <a:pt x="11164781" y="2621841"/>
                </a:cubicBezTo>
                <a:close/>
                <a:moveTo>
                  <a:pt x="10917272" y="1031047"/>
                </a:moveTo>
                <a:lnTo>
                  <a:pt x="10917272" y="1031047"/>
                </a:lnTo>
                <a:cubicBezTo>
                  <a:pt x="10911301" y="1033344"/>
                  <a:pt x="10905737" y="1036582"/>
                  <a:pt x="10900779" y="1040660"/>
                </a:cubicBezTo>
                <a:lnTo>
                  <a:pt x="10321268" y="508405"/>
                </a:lnTo>
                <a:lnTo>
                  <a:pt x="10717727" y="324848"/>
                </a:lnTo>
                <a:cubicBezTo>
                  <a:pt x="10728757" y="342314"/>
                  <a:pt x="10748590" y="352159"/>
                  <a:pt x="10769131" y="350348"/>
                </a:cubicBezTo>
                <a:close/>
                <a:moveTo>
                  <a:pt x="10709227" y="289027"/>
                </a:moveTo>
                <a:cubicBezTo>
                  <a:pt x="10708317" y="296748"/>
                  <a:pt x="10709024" y="304580"/>
                  <a:pt x="10711353" y="311997"/>
                </a:cubicBezTo>
                <a:lnTo>
                  <a:pt x="10309530" y="498185"/>
                </a:lnTo>
                <a:lnTo>
                  <a:pt x="9863692" y="88673"/>
                </a:lnTo>
                <a:cubicBezTo>
                  <a:pt x="9866221" y="85091"/>
                  <a:pt x="9868245" y="81215"/>
                  <a:pt x="9869864" y="77137"/>
                </a:cubicBezTo>
                <a:close/>
                <a:moveTo>
                  <a:pt x="9775354" y="91304"/>
                </a:moveTo>
                <a:cubicBezTo>
                  <a:pt x="9780413" y="97648"/>
                  <a:pt x="9786787" y="102799"/>
                  <a:pt x="9794073" y="106381"/>
                </a:cubicBezTo>
                <a:lnTo>
                  <a:pt x="9541101" y="845062"/>
                </a:lnTo>
                <a:cubicBezTo>
                  <a:pt x="9521165" y="822021"/>
                  <a:pt x="9486357" y="819491"/>
                  <a:pt x="9463286" y="839405"/>
                </a:cubicBezTo>
                <a:cubicBezTo>
                  <a:pt x="9451649" y="849453"/>
                  <a:pt x="9444768" y="863903"/>
                  <a:pt x="9444262" y="879264"/>
                </a:cubicBezTo>
                <a:lnTo>
                  <a:pt x="8293641" y="985411"/>
                </a:lnTo>
                <a:close/>
                <a:moveTo>
                  <a:pt x="9445881" y="892722"/>
                </a:moveTo>
                <a:cubicBezTo>
                  <a:pt x="9446388" y="895069"/>
                  <a:pt x="9446994" y="897366"/>
                  <a:pt x="9447905" y="899602"/>
                </a:cubicBezTo>
                <a:cubicBezTo>
                  <a:pt x="9448715" y="901829"/>
                  <a:pt x="9449727" y="903954"/>
                  <a:pt x="9450738" y="906079"/>
                </a:cubicBezTo>
                <a:lnTo>
                  <a:pt x="8695868" y="1432869"/>
                </a:lnTo>
                <a:lnTo>
                  <a:pt x="8279171" y="1001196"/>
                </a:lnTo>
                <a:close/>
                <a:moveTo>
                  <a:pt x="8683826" y="1440762"/>
                </a:moveTo>
                <a:lnTo>
                  <a:pt x="7906188" y="1983439"/>
                </a:lnTo>
                <a:cubicBezTo>
                  <a:pt x="7902080" y="1978896"/>
                  <a:pt x="7897223" y="1975091"/>
                  <a:pt x="7891819" y="1972207"/>
                </a:cubicBezTo>
                <a:lnTo>
                  <a:pt x="8266219" y="1008077"/>
                </a:lnTo>
                <a:close/>
                <a:moveTo>
                  <a:pt x="7811678" y="2033730"/>
                </a:moveTo>
                <a:cubicBezTo>
                  <a:pt x="7811678" y="2035653"/>
                  <a:pt x="7812791" y="2037676"/>
                  <a:pt x="7813499" y="2039599"/>
                </a:cubicBezTo>
                <a:cubicBezTo>
                  <a:pt x="7816636" y="2048301"/>
                  <a:pt x="7821928" y="2056063"/>
                  <a:pt x="7828880" y="2062164"/>
                </a:cubicBezTo>
                <a:lnTo>
                  <a:pt x="7494146" y="2560723"/>
                </a:lnTo>
                <a:lnTo>
                  <a:pt x="6988201" y="2151717"/>
                </a:lnTo>
                <a:cubicBezTo>
                  <a:pt x="6993311" y="2143318"/>
                  <a:pt x="6996104" y="2133715"/>
                  <a:pt x="6996296" y="2123890"/>
                </a:cubicBezTo>
                <a:close/>
                <a:moveTo>
                  <a:pt x="6858476" y="2142711"/>
                </a:moveTo>
                <a:lnTo>
                  <a:pt x="5547470" y="2489790"/>
                </a:lnTo>
                <a:lnTo>
                  <a:pt x="4695053" y="1709621"/>
                </a:lnTo>
                <a:cubicBezTo>
                  <a:pt x="4697998" y="1705412"/>
                  <a:pt x="4700346" y="1700808"/>
                  <a:pt x="4702035" y="1695961"/>
                </a:cubicBezTo>
                <a:close/>
                <a:moveTo>
                  <a:pt x="2875370" y="3035199"/>
                </a:moveTo>
                <a:cubicBezTo>
                  <a:pt x="2876381" y="3042748"/>
                  <a:pt x="2878931" y="3050013"/>
                  <a:pt x="2882858" y="3056550"/>
                </a:cubicBezTo>
                <a:lnTo>
                  <a:pt x="2683313" y="3214607"/>
                </a:lnTo>
                <a:lnTo>
                  <a:pt x="2163909" y="3039550"/>
                </a:lnTo>
                <a:cubicBezTo>
                  <a:pt x="2163909" y="3038336"/>
                  <a:pt x="2164415" y="3037121"/>
                  <a:pt x="2164516" y="3035907"/>
                </a:cubicBezTo>
                <a:close/>
                <a:moveTo>
                  <a:pt x="2068791" y="3065556"/>
                </a:moveTo>
                <a:cubicBezTo>
                  <a:pt x="2069682" y="3066588"/>
                  <a:pt x="2070633" y="3067559"/>
                  <a:pt x="2071624" y="3068490"/>
                </a:cubicBezTo>
                <a:lnTo>
                  <a:pt x="1395175" y="3988805"/>
                </a:lnTo>
                <a:lnTo>
                  <a:pt x="1020776" y="3832973"/>
                </a:lnTo>
                <a:cubicBezTo>
                  <a:pt x="1023791" y="3821934"/>
                  <a:pt x="1023295" y="3810226"/>
                  <a:pt x="1019359" y="3799480"/>
                </a:cubicBezTo>
                <a:cubicBezTo>
                  <a:pt x="1018580" y="3797314"/>
                  <a:pt x="1017629" y="3795220"/>
                  <a:pt x="1016526" y="3793206"/>
                </a:cubicBezTo>
                <a:close/>
                <a:moveTo>
                  <a:pt x="970687" y="3873652"/>
                </a:moveTo>
                <a:cubicBezTo>
                  <a:pt x="989215" y="3872478"/>
                  <a:pt x="1005951" y="3862157"/>
                  <a:pt x="1015311" y="3846128"/>
                </a:cubicBezTo>
                <a:lnTo>
                  <a:pt x="1386473" y="4000846"/>
                </a:lnTo>
                <a:lnTo>
                  <a:pt x="935878" y="4614052"/>
                </a:lnTo>
                <a:cubicBezTo>
                  <a:pt x="930495" y="4610349"/>
                  <a:pt x="924494" y="4607607"/>
                  <a:pt x="918170" y="4605957"/>
                </a:cubicBezTo>
                <a:close/>
                <a:moveTo>
                  <a:pt x="852397" y="4678814"/>
                </a:moveTo>
                <a:lnTo>
                  <a:pt x="852397" y="4678814"/>
                </a:lnTo>
                <a:cubicBezTo>
                  <a:pt x="854664" y="4685219"/>
                  <a:pt x="858094" y="4691158"/>
                  <a:pt x="862516" y="4696319"/>
                </a:cubicBezTo>
                <a:lnTo>
                  <a:pt x="524038" y="5082963"/>
                </a:lnTo>
                <a:lnTo>
                  <a:pt x="107949" y="4904061"/>
                </a:lnTo>
                <a:cubicBezTo>
                  <a:pt x="109527" y="4898535"/>
                  <a:pt x="110246" y="4892798"/>
                  <a:pt x="110074" y="4887061"/>
                </a:cubicBezTo>
                <a:lnTo>
                  <a:pt x="853915" y="4685694"/>
                </a:lnTo>
                <a:close/>
                <a:moveTo>
                  <a:pt x="102586" y="4917114"/>
                </a:moveTo>
                <a:lnTo>
                  <a:pt x="514527" y="5093689"/>
                </a:lnTo>
                <a:lnTo>
                  <a:pt x="331577" y="5302645"/>
                </a:lnTo>
                <a:cubicBezTo>
                  <a:pt x="316945" y="5292768"/>
                  <a:pt x="298468" y="5290512"/>
                  <a:pt x="281893" y="5296573"/>
                </a:cubicBezTo>
                <a:lnTo>
                  <a:pt x="91050" y="4930066"/>
                </a:lnTo>
                <a:cubicBezTo>
                  <a:pt x="95594" y="4926302"/>
                  <a:pt x="99489" y="4921829"/>
                  <a:pt x="102586" y="4916811"/>
                </a:cubicBezTo>
                <a:close/>
                <a:moveTo>
                  <a:pt x="356166" y="5346662"/>
                </a:moveTo>
                <a:cubicBezTo>
                  <a:pt x="355882" y="5340924"/>
                  <a:pt x="354759" y="5335268"/>
                  <a:pt x="352826" y="5329865"/>
                </a:cubicBezTo>
                <a:cubicBezTo>
                  <a:pt x="350550" y="5323459"/>
                  <a:pt x="347119" y="5317529"/>
                  <a:pt x="342708" y="5312358"/>
                </a:cubicBezTo>
                <a:lnTo>
                  <a:pt x="528693" y="5099861"/>
                </a:lnTo>
                <a:lnTo>
                  <a:pt x="1289433" y="5426803"/>
                </a:lnTo>
                <a:cubicBezTo>
                  <a:pt x="1289433" y="5427816"/>
                  <a:pt x="1288826" y="5428928"/>
                  <a:pt x="1288623" y="5429940"/>
                </a:cubicBezTo>
                <a:close/>
                <a:moveTo>
                  <a:pt x="2498035" y="5221187"/>
                </a:moveTo>
                <a:cubicBezTo>
                  <a:pt x="2494312" y="5219164"/>
                  <a:pt x="2490375" y="5217565"/>
                  <a:pt x="2486297" y="5216431"/>
                </a:cubicBezTo>
                <a:lnTo>
                  <a:pt x="2673194" y="4380407"/>
                </a:lnTo>
                <a:lnTo>
                  <a:pt x="3011267" y="4471477"/>
                </a:lnTo>
                <a:cubicBezTo>
                  <a:pt x="3010244" y="4480119"/>
                  <a:pt x="3011246" y="4488892"/>
                  <a:pt x="3014201" y="4497078"/>
                </a:cubicBezTo>
                <a:cubicBezTo>
                  <a:pt x="3017166" y="4505082"/>
                  <a:pt x="3021952" y="4512287"/>
                  <a:pt x="3028165" y="4518125"/>
                </a:cubicBezTo>
                <a:close/>
                <a:moveTo>
                  <a:pt x="3327786" y="4961637"/>
                </a:moveTo>
                <a:lnTo>
                  <a:pt x="3097783" y="4523690"/>
                </a:lnTo>
                <a:cubicBezTo>
                  <a:pt x="3111090" y="4514250"/>
                  <a:pt x="3119589" y="4499466"/>
                  <a:pt x="3121057" y="4483215"/>
                </a:cubicBezTo>
                <a:lnTo>
                  <a:pt x="4400289" y="4395484"/>
                </a:lnTo>
                <a:cubicBezTo>
                  <a:pt x="4400775" y="4397892"/>
                  <a:pt x="4401453" y="4400260"/>
                  <a:pt x="4402313" y="4402567"/>
                </a:cubicBezTo>
                <a:close/>
                <a:moveTo>
                  <a:pt x="8607833" y="3885491"/>
                </a:moveTo>
                <a:cubicBezTo>
                  <a:pt x="8638342" y="3884793"/>
                  <a:pt x="8662495" y="3859495"/>
                  <a:pt x="8661797" y="3828987"/>
                </a:cubicBezTo>
                <a:cubicBezTo>
                  <a:pt x="8661656" y="3822916"/>
                  <a:pt x="8660523" y="3816915"/>
                  <a:pt x="8658428" y="3811218"/>
                </a:cubicBezTo>
                <a:cubicBezTo>
                  <a:pt x="8656121" y="3804864"/>
                  <a:pt x="8652690" y="3798964"/>
                  <a:pt x="8648309" y="3793813"/>
                </a:cubicBezTo>
                <a:lnTo>
                  <a:pt x="9017446" y="3334617"/>
                </a:lnTo>
                <a:lnTo>
                  <a:pt x="9018560" y="3335224"/>
                </a:lnTo>
                <a:lnTo>
                  <a:pt x="8530930" y="4592702"/>
                </a:lnTo>
                <a:lnTo>
                  <a:pt x="8530930" y="4592702"/>
                </a:lnTo>
                <a:close/>
                <a:moveTo>
                  <a:pt x="8572923" y="4648457"/>
                </a:moveTo>
                <a:cubicBezTo>
                  <a:pt x="8573206" y="4641222"/>
                  <a:pt x="8572073" y="4634007"/>
                  <a:pt x="8569584" y="4627207"/>
                </a:cubicBezTo>
                <a:cubicBezTo>
                  <a:pt x="8567995" y="4622998"/>
                  <a:pt x="8565921" y="4618991"/>
                  <a:pt x="8563411" y="4615266"/>
                </a:cubicBezTo>
                <a:lnTo>
                  <a:pt x="9418965" y="3856348"/>
                </a:lnTo>
                <a:lnTo>
                  <a:pt x="10105230" y="4878966"/>
                </a:lnTo>
                <a:cubicBezTo>
                  <a:pt x="10097033" y="4886130"/>
                  <a:pt x="10091164" y="4895520"/>
                  <a:pt x="10088331" y="4905983"/>
                </a:cubicBezTo>
                <a:close/>
                <a:moveTo>
                  <a:pt x="10152283" y="4975096"/>
                </a:moveTo>
                <a:cubicBezTo>
                  <a:pt x="10155115" y="4974519"/>
                  <a:pt x="10157848" y="4973739"/>
                  <a:pt x="10160580" y="4972768"/>
                </a:cubicBezTo>
                <a:cubicBezTo>
                  <a:pt x="10170091" y="4969358"/>
                  <a:pt x="10178389" y="4963367"/>
                  <a:pt x="10184663" y="4955465"/>
                </a:cubicBezTo>
                <a:lnTo>
                  <a:pt x="10805762" y="5317722"/>
                </a:lnTo>
                <a:lnTo>
                  <a:pt x="10222508" y="5647395"/>
                </a:lnTo>
                <a:cubicBezTo>
                  <a:pt x="10212490" y="5633573"/>
                  <a:pt x="10196704" y="5625174"/>
                  <a:pt x="10179604" y="5624628"/>
                </a:cubicBezTo>
                <a:close/>
                <a:moveTo>
                  <a:pt x="10232627" y="5686556"/>
                </a:moveTo>
                <a:cubicBezTo>
                  <a:pt x="10233740" y="5677844"/>
                  <a:pt x="10232728" y="5668989"/>
                  <a:pt x="10229692" y="5660752"/>
                </a:cubicBezTo>
                <a:cubicBezTo>
                  <a:pt x="10229692" y="5660449"/>
                  <a:pt x="10229692" y="5660145"/>
                  <a:pt x="10229692" y="5659842"/>
                </a:cubicBezTo>
                <a:lnTo>
                  <a:pt x="10820434" y="5325918"/>
                </a:lnTo>
                <a:lnTo>
                  <a:pt x="12047352" y="6041527"/>
                </a:lnTo>
                <a:lnTo>
                  <a:pt x="12045833" y="6045372"/>
                </a:lnTo>
                <a:close/>
              </a:path>
            </a:pathLst>
          </a:custGeom>
          <a:solidFill>
            <a:srgbClr val="18305C">
              <a:alpha val="8000"/>
            </a:srgbClr>
          </a:solidFill>
          <a:ln w="6350" cap="flat">
            <a:noFill/>
            <a:prstDash val="solid"/>
            <a:miter/>
          </a:ln>
        </p:spPr>
        <p:txBody>
          <a:bodyPr rtlCol="0" anchor="ctr"/>
          <a:lstStyle/>
          <a:p>
            <a:endParaRPr lang="en-US" dirty="0"/>
          </a:p>
        </p:txBody>
      </p:sp>
      <p:grpSp>
        <p:nvGrpSpPr>
          <p:cNvPr id="7" name="Group 6">
            <a:extLst>
              <a:ext uri="{FF2B5EF4-FFF2-40B4-BE49-F238E27FC236}">
                <a16:creationId xmlns:a16="http://schemas.microsoft.com/office/drawing/2014/main" id="{B3BD791D-3D86-6B42-80EB-F03374D34506}"/>
              </a:ext>
            </a:extLst>
          </p:cNvPr>
          <p:cNvGrpSpPr/>
          <p:nvPr userDrawn="1"/>
        </p:nvGrpSpPr>
        <p:grpSpPr>
          <a:xfrm>
            <a:off x="9887099" y="670945"/>
            <a:ext cx="2145252" cy="619220"/>
            <a:chOff x="5094409" y="808634"/>
            <a:chExt cx="2145252" cy="619220"/>
          </a:xfrm>
        </p:grpSpPr>
        <p:sp>
          <p:nvSpPr>
            <p:cNvPr id="91" name="Hexagon 90">
              <a:extLst>
                <a:ext uri="{FF2B5EF4-FFF2-40B4-BE49-F238E27FC236}">
                  <a16:creationId xmlns:a16="http://schemas.microsoft.com/office/drawing/2014/main" id="{A1410FED-E529-2DDB-5664-E246C1AF1951}"/>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870A9AC2-194C-1476-73FF-E667D9611B11}"/>
                </a:ext>
              </a:extLst>
            </p:cNvPr>
            <p:cNvCxnSpPr>
              <a:cxnSpLocks/>
              <a:stCxn id="91" idx="0"/>
            </p:cNvCxnSpPr>
            <p:nvPr userDrawn="1"/>
          </p:nvCxnSpPr>
          <p:spPr>
            <a:xfrm>
              <a:off x="6940062" y="1112852"/>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C34597CB-767D-A0E7-E946-95A90560FF55}"/>
                </a:ext>
              </a:extLst>
            </p:cNvPr>
            <p:cNvSpPr/>
            <p:nvPr userDrawn="1"/>
          </p:nvSpPr>
          <p:spPr>
            <a:xfrm>
              <a:off x="7148723"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732F0A67-1BB5-02E6-1DFD-2BA52A2F9597}"/>
                </a:ext>
              </a:extLst>
            </p:cNvPr>
            <p:cNvGrpSpPr/>
            <p:nvPr userDrawn="1"/>
          </p:nvGrpSpPr>
          <p:grpSpPr>
            <a:xfrm>
              <a:off x="6766147" y="808634"/>
              <a:ext cx="205760" cy="608435"/>
              <a:chOff x="6766147" y="808634"/>
              <a:chExt cx="205760" cy="608435"/>
            </a:xfrm>
          </p:grpSpPr>
          <p:sp>
            <p:nvSpPr>
              <p:cNvPr id="99" name="Oval 98">
                <a:extLst>
                  <a:ext uri="{FF2B5EF4-FFF2-40B4-BE49-F238E27FC236}">
                    <a16:creationId xmlns:a16="http://schemas.microsoft.com/office/drawing/2014/main" id="{9DE5BE0E-26B5-CFE0-AD38-7CE649A4533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767BBD17-EE5A-DF57-2D64-75412690AF5C}"/>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0AB7A8EF-D879-192C-8F5D-9580BFF8EF3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A31A353F-DAF8-C337-1087-D9E86837324B}"/>
                </a:ext>
              </a:extLst>
            </p:cNvPr>
            <p:cNvGrpSpPr/>
            <p:nvPr userDrawn="1"/>
          </p:nvGrpSpPr>
          <p:grpSpPr>
            <a:xfrm flipH="1">
              <a:off x="5094409" y="819419"/>
              <a:ext cx="205760" cy="608435"/>
              <a:chOff x="6766147" y="808634"/>
              <a:chExt cx="205760" cy="608435"/>
            </a:xfrm>
          </p:grpSpPr>
          <p:sp>
            <p:nvSpPr>
              <p:cNvPr id="96" name="Oval 95">
                <a:extLst>
                  <a:ext uri="{FF2B5EF4-FFF2-40B4-BE49-F238E27FC236}">
                    <a16:creationId xmlns:a16="http://schemas.microsoft.com/office/drawing/2014/main" id="{D40C15E6-5795-17FA-6C48-63D9ED9F977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2CA8E2E3-E40C-B517-1229-61233531928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0D50204-5FA9-4AEC-BDDE-A67EB88C8A6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80" name="Hexagon 79">
            <a:extLst>
              <a:ext uri="{FF2B5EF4-FFF2-40B4-BE49-F238E27FC236}">
                <a16:creationId xmlns:a16="http://schemas.microsoft.com/office/drawing/2014/main" id="{4B65118B-36F8-7A2D-ACAD-511440D337CF}"/>
              </a:ext>
            </a:extLst>
          </p:cNvPr>
          <p:cNvSpPr/>
          <p:nvPr userDrawn="1"/>
        </p:nvSpPr>
        <p:spPr>
          <a:xfrm>
            <a:off x="9915675" y="1532928"/>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68DC44C9-A474-5478-E9C9-3533FD03F60B}"/>
              </a:ext>
            </a:extLst>
          </p:cNvPr>
          <p:cNvCxnSpPr>
            <a:cxnSpLocks/>
            <a:stCxn id="80" idx="0"/>
          </p:cNvCxnSpPr>
          <p:nvPr userDrawn="1"/>
        </p:nvCxnSpPr>
        <p:spPr>
          <a:xfrm>
            <a:off x="11732752" y="1791677"/>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4DC72F5D-E001-139C-88B1-FF31DF6543F5}"/>
              </a:ext>
            </a:extLst>
          </p:cNvPr>
          <p:cNvSpPr/>
          <p:nvPr userDrawn="1"/>
        </p:nvSpPr>
        <p:spPr>
          <a:xfrm>
            <a:off x="11941413" y="174601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82">
            <a:extLst>
              <a:ext uri="{FF2B5EF4-FFF2-40B4-BE49-F238E27FC236}">
                <a16:creationId xmlns:a16="http://schemas.microsoft.com/office/drawing/2014/main" id="{A6AAEA8E-020E-7967-B0E7-E398EA2C5640}"/>
              </a:ext>
            </a:extLst>
          </p:cNvPr>
          <p:cNvGrpSpPr/>
          <p:nvPr userDrawn="1"/>
        </p:nvGrpSpPr>
        <p:grpSpPr>
          <a:xfrm>
            <a:off x="11558837" y="1487459"/>
            <a:ext cx="205760" cy="608435"/>
            <a:chOff x="6766147" y="808634"/>
            <a:chExt cx="205760" cy="608435"/>
          </a:xfrm>
        </p:grpSpPr>
        <p:sp>
          <p:nvSpPr>
            <p:cNvPr id="88" name="Oval 87">
              <a:extLst>
                <a:ext uri="{FF2B5EF4-FFF2-40B4-BE49-F238E27FC236}">
                  <a16:creationId xmlns:a16="http://schemas.microsoft.com/office/drawing/2014/main" id="{65469555-D265-B33E-65BE-49B6C67FD5FD}"/>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F1A0C823-ED22-5931-A6B0-AC3E2D8AEAD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04CFCE3A-7FF4-7AFC-EBA3-46028DA8A0FB}"/>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a:extLst>
              <a:ext uri="{FF2B5EF4-FFF2-40B4-BE49-F238E27FC236}">
                <a16:creationId xmlns:a16="http://schemas.microsoft.com/office/drawing/2014/main" id="{2F6722B7-EC92-5931-D02F-28712FC76B9F}"/>
              </a:ext>
            </a:extLst>
          </p:cNvPr>
          <p:cNvGrpSpPr/>
          <p:nvPr userDrawn="1"/>
        </p:nvGrpSpPr>
        <p:grpSpPr>
          <a:xfrm flipH="1">
            <a:off x="9887099" y="1498244"/>
            <a:ext cx="205760" cy="608435"/>
            <a:chOff x="6766147" y="808634"/>
            <a:chExt cx="205760" cy="608435"/>
          </a:xfrm>
        </p:grpSpPr>
        <p:sp>
          <p:nvSpPr>
            <p:cNvPr id="85" name="Oval 84">
              <a:extLst>
                <a:ext uri="{FF2B5EF4-FFF2-40B4-BE49-F238E27FC236}">
                  <a16:creationId xmlns:a16="http://schemas.microsoft.com/office/drawing/2014/main" id="{B6E576C3-0EA7-D03C-75EA-6D11BD13C79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6B62903C-F51D-9999-E6D4-F1136AC70F8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3DD88FA2-2CE6-DCCD-4E93-F7809C1571F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9" name="Hexagon 68">
            <a:extLst>
              <a:ext uri="{FF2B5EF4-FFF2-40B4-BE49-F238E27FC236}">
                <a16:creationId xmlns:a16="http://schemas.microsoft.com/office/drawing/2014/main" id="{DDA2BDFA-DB0A-A8BD-4CB5-37C0A6C9DFFA}"/>
              </a:ext>
            </a:extLst>
          </p:cNvPr>
          <p:cNvSpPr/>
          <p:nvPr userDrawn="1"/>
        </p:nvSpPr>
        <p:spPr>
          <a:xfrm>
            <a:off x="9915675" y="2349442"/>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FEE78DD3-FB2F-AC00-943A-F2A07AA938ED}"/>
              </a:ext>
            </a:extLst>
          </p:cNvPr>
          <p:cNvCxnSpPr>
            <a:cxnSpLocks/>
            <a:stCxn id="69" idx="0"/>
          </p:cNvCxnSpPr>
          <p:nvPr userDrawn="1"/>
        </p:nvCxnSpPr>
        <p:spPr>
          <a:xfrm>
            <a:off x="11732752" y="2608191"/>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F2229A44-4AEA-6278-5232-FA6DF8BBC2A6}"/>
              </a:ext>
            </a:extLst>
          </p:cNvPr>
          <p:cNvSpPr/>
          <p:nvPr userDrawn="1"/>
        </p:nvSpPr>
        <p:spPr>
          <a:xfrm>
            <a:off x="11941413" y="256252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7396F6CF-AB69-E92C-D371-C1EB5EBD2D01}"/>
              </a:ext>
            </a:extLst>
          </p:cNvPr>
          <p:cNvGrpSpPr/>
          <p:nvPr userDrawn="1"/>
        </p:nvGrpSpPr>
        <p:grpSpPr>
          <a:xfrm>
            <a:off x="11558837" y="2303973"/>
            <a:ext cx="205760" cy="608435"/>
            <a:chOff x="6766147" y="808634"/>
            <a:chExt cx="205760" cy="608435"/>
          </a:xfrm>
        </p:grpSpPr>
        <p:sp>
          <p:nvSpPr>
            <p:cNvPr id="77" name="Oval 76">
              <a:extLst>
                <a:ext uri="{FF2B5EF4-FFF2-40B4-BE49-F238E27FC236}">
                  <a16:creationId xmlns:a16="http://schemas.microsoft.com/office/drawing/2014/main" id="{96AC37F7-A33B-9342-40D4-F4B714786BF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A6F737AA-6A25-1572-6107-CDD046CA502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3CD3E834-F8FA-6869-0B16-21DDA4B689E6}"/>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FD2A9B72-86A1-9328-47F5-C6160715529D}"/>
              </a:ext>
            </a:extLst>
          </p:cNvPr>
          <p:cNvGrpSpPr/>
          <p:nvPr userDrawn="1"/>
        </p:nvGrpSpPr>
        <p:grpSpPr>
          <a:xfrm flipH="1">
            <a:off x="9887099" y="2314758"/>
            <a:ext cx="205760" cy="608435"/>
            <a:chOff x="6766147" y="808634"/>
            <a:chExt cx="205760" cy="608435"/>
          </a:xfrm>
        </p:grpSpPr>
        <p:sp>
          <p:nvSpPr>
            <p:cNvPr id="74" name="Oval 73">
              <a:extLst>
                <a:ext uri="{FF2B5EF4-FFF2-40B4-BE49-F238E27FC236}">
                  <a16:creationId xmlns:a16="http://schemas.microsoft.com/office/drawing/2014/main" id="{CEECE1A9-D0AF-7C44-B231-9170225ADC9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56186BC8-4F6B-A2DF-BFDF-CC15A41BF4F0}"/>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0FF501FE-9682-E223-7102-870E884AC8F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Hexagon 57">
            <a:extLst>
              <a:ext uri="{FF2B5EF4-FFF2-40B4-BE49-F238E27FC236}">
                <a16:creationId xmlns:a16="http://schemas.microsoft.com/office/drawing/2014/main" id="{25E56C21-5E98-6E26-A45E-A7F5834FC460}"/>
              </a:ext>
            </a:extLst>
          </p:cNvPr>
          <p:cNvSpPr/>
          <p:nvPr userDrawn="1"/>
        </p:nvSpPr>
        <p:spPr>
          <a:xfrm>
            <a:off x="9915675" y="3165956"/>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5979CC78-D668-052D-B718-FFCE62E9E082}"/>
              </a:ext>
            </a:extLst>
          </p:cNvPr>
          <p:cNvCxnSpPr>
            <a:cxnSpLocks/>
            <a:stCxn id="58" idx="0"/>
          </p:cNvCxnSpPr>
          <p:nvPr userDrawn="1"/>
        </p:nvCxnSpPr>
        <p:spPr>
          <a:xfrm>
            <a:off x="11732752" y="342470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D616D32F-AEBE-569F-7AD2-98BBA6FEF99F}"/>
              </a:ext>
            </a:extLst>
          </p:cNvPr>
          <p:cNvSpPr/>
          <p:nvPr userDrawn="1"/>
        </p:nvSpPr>
        <p:spPr>
          <a:xfrm>
            <a:off x="11941413" y="3379039"/>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a:extLst>
              <a:ext uri="{FF2B5EF4-FFF2-40B4-BE49-F238E27FC236}">
                <a16:creationId xmlns:a16="http://schemas.microsoft.com/office/drawing/2014/main" id="{43D64208-D854-3C41-C603-F109F37FE10E}"/>
              </a:ext>
            </a:extLst>
          </p:cNvPr>
          <p:cNvGrpSpPr/>
          <p:nvPr userDrawn="1"/>
        </p:nvGrpSpPr>
        <p:grpSpPr>
          <a:xfrm>
            <a:off x="11558837" y="3120487"/>
            <a:ext cx="205760" cy="608435"/>
            <a:chOff x="6766147" y="808634"/>
            <a:chExt cx="205760" cy="608435"/>
          </a:xfrm>
        </p:grpSpPr>
        <p:sp>
          <p:nvSpPr>
            <p:cNvPr id="66" name="Oval 65">
              <a:extLst>
                <a:ext uri="{FF2B5EF4-FFF2-40B4-BE49-F238E27FC236}">
                  <a16:creationId xmlns:a16="http://schemas.microsoft.com/office/drawing/2014/main" id="{7E0E63B1-9BEC-5F9E-6541-721F5A30CFB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49D5D90A-7B24-758B-0B82-5F1EEFCFCBE5}"/>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FA5F3FF-55A4-BFEA-3E6F-088461D1DE8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D4E4F249-79EC-7282-1A41-3BC41767FCEA}"/>
              </a:ext>
            </a:extLst>
          </p:cNvPr>
          <p:cNvGrpSpPr/>
          <p:nvPr userDrawn="1"/>
        </p:nvGrpSpPr>
        <p:grpSpPr>
          <a:xfrm flipH="1">
            <a:off x="10001921" y="3131272"/>
            <a:ext cx="90938" cy="608435"/>
            <a:chOff x="6766147" y="808634"/>
            <a:chExt cx="90938" cy="608435"/>
          </a:xfrm>
        </p:grpSpPr>
        <p:sp>
          <p:nvSpPr>
            <p:cNvPr id="63" name="Oval 62">
              <a:extLst>
                <a:ext uri="{FF2B5EF4-FFF2-40B4-BE49-F238E27FC236}">
                  <a16:creationId xmlns:a16="http://schemas.microsoft.com/office/drawing/2014/main" id="{FDAB6855-0B77-1A03-D0F9-5D5B6014D1F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7F6B7C20-6554-B06B-7E91-41D2B79ACACC}"/>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Hexagon 46">
            <a:extLst>
              <a:ext uri="{FF2B5EF4-FFF2-40B4-BE49-F238E27FC236}">
                <a16:creationId xmlns:a16="http://schemas.microsoft.com/office/drawing/2014/main" id="{E32119CC-3F5A-B26B-C411-0B9B6E5E55D1}"/>
              </a:ext>
            </a:extLst>
          </p:cNvPr>
          <p:cNvSpPr/>
          <p:nvPr userDrawn="1"/>
        </p:nvSpPr>
        <p:spPr>
          <a:xfrm>
            <a:off x="9915675" y="3982470"/>
            <a:ext cx="1817077" cy="517497"/>
          </a:xfrm>
          <a:prstGeom prst="hexagon">
            <a:avLst/>
          </a:prstGeom>
          <a:gradFill>
            <a:gsLst>
              <a:gs pos="0">
                <a:srgbClr val="00B0F0"/>
              </a:gs>
              <a:gs pos="100000">
                <a:schemeClr val="bg1"/>
              </a:gs>
            </a:gsLst>
            <a:lin ang="10800000" scaled="1"/>
          </a:gra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2E8D1424-4978-8727-2F66-FD12CDA82866}"/>
              </a:ext>
            </a:extLst>
          </p:cNvPr>
          <p:cNvCxnSpPr>
            <a:cxnSpLocks/>
            <a:stCxn id="47" idx="0"/>
          </p:cNvCxnSpPr>
          <p:nvPr userDrawn="1"/>
        </p:nvCxnSpPr>
        <p:spPr>
          <a:xfrm>
            <a:off x="11732752" y="4241219"/>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70E1D287-09AC-11AA-54B5-68F7CBD9D29D}"/>
              </a:ext>
            </a:extLst>
          </p:cNvPr>
          <p:cNvSpPr/>
          <p:nvPr userDrawn="1"/>
        </p:nvSpPr>
        <p:spPr>
          <a:xfrm>
            <a:off x="11941413" y="419555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F142C2AC-5F80-ED1A-594B-53891DC7B168}"/>
              </a:ext>
            </a:extLst>
          </p:cNvPr>
          <p:cNvGrpSpPr/>
          <p:nvPr userDrawn="1"/>
        </p:nvGrpSpPr>
        <p:grpSpPr>
          <a:xfrm>
            <a:off x="11558837" y="3937001"/>
            <a:ext cx="205760" cy="608435"/>
            <a:chOff x="6766147" y="808634"/>
            <a:chExt cx="205760" cy="608435"/>
          </a:xfrm>
        </p:grpSpPr>
        <p:sp>
          <p:nvSpPr>
            <p:cNvPr id="55" name="Oval 54">
              <a:extLst>
                <a:ext uri="{FF2B5EF4-FFF2-40B4-BE49-F238E27FC236}">
                  <a16:creationId xmlns:a16="http://schemas.microsoft.com/office/drawing/2014/main" id="{7C1FE09C-2467-6BBA-536A-51945044DD1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18E83621-D667-64D3-8DB4-49B8B331602E}"/>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3FA35A5-5546-70F2-7D02-ADE3F7337C3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B7A4C541-FBDE-F0FA-A4E7-54ABA5093F94}"/>
              </a:ext>
            </a:extLst>
          </p:cNvPr>
          <p:cNvGrpSpPr/>
          <p:nvPr userDrawn="1"/>
        </p:nvGrpSpPr>
        <p:grpSpPr>
          <a:xfrm flipH="1">
            <a:off x="9887099" y="3947786"/>
            <a:ext cx="205760" cy="608435"/>
            <a:chOff x="6766147" y="808634"/>
            <a:chExt cx="205760" cy="608435"/>
          </a:xfrm>
        </p:grpSpPr>
        <p:sp>
          <p:nvSpPr>
            <p:cNvPr id="52" name="Oval 51">
              <a:extLst>
                <a:ext uri="{FF2B5EF4-FFF2-40B4-BE49-F238E27FC236}">
                  <a16:creationId xmlns:a16="http://schemas.microsoft.com/office/drawing/2014/main" id="{D7849C11-DC93-1E15-C822-E7B1305E3644}"/>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708E990-2BAA-E77C-F492-21FB54F3D0F4}"/>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F3DC311-E95C-F48B-16ED-9B21157EC0A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Hexagon 35">
            <a:extLst>
              <a:ext uri="{FF2B5EF4-FFF2-40B4-BE49-F238E27FC236}">
                <a16:creationId xmlns:a16="http://schemas.microsoft.com/office/drawing/2014/main" id="{D25D862F-AEF0-2418-7250-30105B34D26E}"/>
              </a:ext>
            </a:extLst>
          </p:cNvPr>
          <p:cNvSpPr/>
          <p:nvPr userDrawn="1"/>
        </p:nvSpPr>
        <p:spPr>
          <a:xfrm>
            <a:off x="9915675" y="4798984"/>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9E1269ED-FAF0-8B8D-0980-3B82A880F2B4}"/>
              </a:ext>
            </a:extLst>
          </p:cNvPr>
          <p:cNvCxnSpPr>
            <a:cxnSpLocks/>
            <a:stCxn id="36" idx="0"/>
          </p:cNvCxnSpPr>
          <p:nvPr userDrawn="1"/>
        </p:nvCxnSpPr>
        <p:spPr>
          <a:xfrm>
            <a:off x="11732752" y="5057733"/>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F28553C0-AEC9-0146-B30B-6E462A890955}"/>
              </a:ext>
            </a:extLst>
          </p:cNvPr>
          <p:cNvSpPr/>
          <p:nvPr userDrawn="1"/>
        </p:nvSpPr>
        <p:spPr>
          <a:xfrm>
            <a:off x="11941413" y="5012067"/>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CD28270C-009E-8797-80C6-67987B936DF6}"/>
              </a:ext>
            </a:extLst>
          </p:cNvPr>
          <p:cNvGrpSpPr/>
          <p:nvPr userDrawn="1"/>
        </p:nvGrpSpPr>
        <p:grpSpPr>
          <a:xfrm>
            <a:off x="11558837" y="4753515"/>
            <a:ext cx="205760" cy="608435"/>
            <a:chOff x="6766147" y="808634"/>
            <a:chExt cx="205760" cy="608435"/>
          </a:xfrm>
        </p:grpSpPr>
        <p:sp>
          <p:nvSpPr>
            <p:cNvPr id="44" name="Oval 43">
              <a:extLst>
                <a:ext uri="{FF2B5EF4-FFF2-40B4-BE49-F238E27FC236}">
                  <a16:creationId xmlns:a16="http://schemas.microsoft.com/office/drawing/2014/main" id="{2067871C-E27D-40A8-93B4-130001D99BBC}"/>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D0F5237B-AAAC-6075-F08E-35CBCCFD04A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09E1CD0-999F-0ACA-6B93-130C47DF8D6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E42FF629-93D8-2337-2993-CB7900E2954C}"/>
              </a:ext>
            </a:extLst>
          </p:cNvPr>
          <p:cNvGrpSpPr/>
          <p:nvPr userDrawn="1"/>
        </p:nvGrpSpPr>
        <p:grpSpPr>
          <a:xfrm flipH="1">
            <a:off x="9887099" y="4764300"/>
            <a:ext cx="205760" cy="608435"/>
            <a:chOff x="6766147" y="808634"/>
            <a:chExt cx="205760" cy="608435"/>
          </a:xfrm>
        </p:grpSpPr>
        <p:sp>
          <p:nvSpPr>
            <p:cNvPr id="41" name="Oval 40">
              <a:extLst>
                <a:ext uri="{FF2B5EF4-FFF2-40B4-BE49-F238E27FC236}">
                  <a16:creationId xmlns:a16="http://schemas.microsoft.com/office/drawing/2014/main" id="{A34B40D4-AA4B-6251-6148-2CF6F4F0694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EF50C978-DB54-0502-7B2A-1F4ECC6E5BBF}"/>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A4F20D9C-F679-BB4E-E74F-6DABC6EE062D}"/>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Hexagon 24">
            <a:extLst>
              <a:ext uri="{FF2B5EF4-FFF2-40B4-BE49-F238E27FC236}">
                <a16:creationId xmlns:a16="http://schemas.microsoft.com/office/drawing/2014/main" id="{E6229AF9-5B18-A5D3-8553-A03C88E45B77}"/>
              </a:ext>
            </a:extLst>
          </p:cNvPr>
          <p:cNvSpPr/>
          <p:nvPr userDrawn="1"/>
        </p:nvSpPr>
        <p:spPr>
          <a:xfrm>
            <a:off x="9915675" y="5615499"/>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23C24F8F-79F4-071A-1C46-4F448B54FCD8}"/>
              </a:ext>
            </a:extLst>
          </p:cNvPr>
          <p:cNvCxnSpPr>
            <a:cxnSpLocks/>
            <a:stCxn id="25" idx="0"/>
          </p:cNvCxnSpPr>
          <p:nvPr userDrawn="1"/>
        </p:nvCxnSpPr>
        <p:spPr>
          <a:xfrm>
            <a:off x="11732752" y="5874248"/>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D2E4363D-3F6C-E416-48C6-5328039E7A74}"/>
              </a:ext>
            </a:extLst>
          </p:cNvPr>
          <p:cNvSpPr/>
          <p:nvPr userDrawn="1"/>
        </p:nvSpPr>
        <p:spPr>
          <a:xfrm>
            <a:off x="11941413" y="582858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DE0D4C7A-3064-72C1-1439-233BE7DECA6D}"/>
              </a:ext>
            </a:extLst>
          </p:cNvPr>
          <p:cNvGrpSpPr/>
          <p:nvPr userDrawn="1"/>
        </p:nvGrpSpPr>
        <p:grpSpPr>
          <a:xfrm>
            <a:off x="11558837" y="5570030"/>
            <a:ext cx="205760" cy="608435"/>
            <a:chOff x="6766147" y="808634"/>
            <a:chExt cx="205760" cy="608435"/>
          </a:xfrm>
        </p:grpSpPr>
        <p:sp>
          <p:nvSpPr>
            <p:cNvPr id="33" name="Oval 32">
              <a:extLst>
                <a:ext uri="{FF2B5EF4-FFF2-40B4-BE49-F238E27FC236}">
                  <a16:creationId xmlns:a16="http://schemas.microsoft.com/office/drawing/2014/main" id="{5E779A2F-3328-5449-9765-A3B06DEAC15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D8052F04-32C9-73E2-67B9-F113A57F05E9}"/>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F6445E0-C865-2AB1-298B-387A83B8169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2546D2B8-DE09-E8EF-6AFD-CAA68B1C9F6C}"/>
              </a:ext>
            </a:extLst>
          </p:cNvPr>
          <p:cNvGrpSpPr/>
          <p:nvPr userDrawn="1"/>
        </p:nvGrpSpPr>
        <p:grpSpPr>
          <a:xfrm flipH="1">
            <a:off x="9887099" y="5580815"/>
            <a:ext cx="205760" cy="608435"/>
            <a:chOff x="6766147" y="808634"/>
            <a:chExt cx="205760" cy="608435"/>
          </a:xfrm>
        </p:grpSpPr>
        <p:sp>
          <p:nvSpPr>
            <p:cNvPr id="30" name="Oval 29">
              <a:extLst>
                <a:ext uri="{FF2B5EF4-FFF2-40B4-BE49-F238E27FC236}">
                  <a16:creationId xmlns:a16="http://schemas.microsoft.com/office/drawing/2014/main" id="{B4AC2279-A5A9-A2D8-BCC0-EB9D7E90A677}"/>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E227A312-AB0D-1DA7-21B7-FE4D90D4F4CD}"/>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3106F3A-79F6-CBE3-C3D9-23A75A04741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Shape 13">
            <a:extLst>
              <a:ext uri="{FF2B5EF4-FFF2-40B4-BE49-F238E27FC236}">
                <a16:creationId xmlns:a16="http://schemas.microsoft.com/office/drawing/2014/main" id="{461076E5-3F2C-8B08-8B14-1C54C0E4667C}"/>
              </a:ext>
            </a:extLst>
          </p:cNvPr>
          <p:cNvSpPr/>
          <p:nvPr userDrawn="1"/>
        </p:nvSpPr>
        <p:spPr>
          <a:xfrm>
            <a:off x="0" y="312521"/>
            <a:ext cx="9905609" cy="6248398"/>
          </a:xfrm>
          <a:custGeom>
            <a:avLst/>
            <a:gdLst>
              <a:gd name="connsiteX0" fmla="*/ 0 w 9905609"/>
              <a:gd name="connsiteY0" fmla="*/ 0 h 6248398"/>
              <a:gd name="connsiteX1" fmla="*/ 8460729 w 9905609"/>
              <a:gd name="connsiteY1" fmla="*/ 0 h 6248398"/>
              <a:gd name="connsiteX2" fmla="*/ 9905609 w 9905609"/>
              <a:gd name="connsiteY2" fmla="*/ 3124199 h 6248398"/>
              <a:gd name="connsiteX3" fmla="*/ 8460729 w 9905609"/>
              <a:gd name="connsiteY3" fmla="*/ 6248398 h 6248398"/>
              <a:gd name="connsiteX4" fmla="*/ 0 w 9905609"/>
              <a:gd name="connsiteY4" fmla="*/ 6248398 h 624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5609" h="6248398">
                <a:moveTo>
                  <a:pt x="0" y="0"/>
                </a:moveTo>
                <a:lnTo>
                  <a:pt x="8460729" y="0"/>
                </a:lnTo>
                <a:lnTo>
                  <a:pt x="9905609" y="3124199"/>
                </a:lnTo>
                <a:lnTo>
                  <a:pt x="8460729" y="6248398"/>
                </a:lnTo>
                <a:lnTo>
                  <a:pt x="0" y="6248398"/>
                </a:lnTo>
                <a:close/>
              </a:path>
            </a:pathLst>
          </a:custGeom>
          <a:solidFill>
            <a:schemeClr val="bg1">
              <a:alpha val="40000"/>
            </a:schemeClr>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Oval 14">
            <a:extLst>
              <a:ext uri="{FF2B5EF4-FFF2-40B4-BE49-F238E27FC236}">
                <a16:creationId xmlns:a16="http://schemas.microsoft.com/office/drawing/2014/main" id="{CA28A334-09AC-46C0-ACF8-CB3EC928BDAC}"/>
              </a:ext>
            </a:extLst>
          </p:cNvPr>
          <p:cNvSpPr/>
          <p:nvPr userDrawn="1"/>
        </p:nvSpPr>
        <p:spPr>
          <a:xfrm flipH="1">
            <a:off x="8421957" y="26705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F8A389E-52E6-C285-11E7-C6689868DB70}"/>
              </a:ext>
            </a:extLst>
          </p:cNvPr>
          <p:cNvSpPr/>
          <p:nvPr userDrawn="1"/>
        </p:nvSpPr>
        <p:spPr>
          <a:xfrm flipH="1">
            <a:off x="8421957" y="6515450"/>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37AC2B61-6123-4BF7-34BB-8E56CB881AA6}"/>
              </a:ext>
            </a:extLst>
          </p:cNvPr>
          <p:cNvGrpSpPr/>
          <p:nvPr userDrawn="1"/>
        </p:nvGrpSpPr>
        <p:grpSpPr>
          <a:xfrm>
            <a:off x="8972549" y="994643"/>
            <a:ext cx="968446" cy="1624136"/>
            <a:chOff x="8972550" y="998646"/>
            <a:chExt cx="968446" cy="1624136"/>
          </a:xfrm>
        </p:grpSpPr>
        <p:cxnSp>
          <p:nvCxnSpPr>
            <p:cNvPr id="22" name="Straight Connector 21">
              <a:extLst>
                <a:ext uri="{FF2B5EF4-FFF2-40B4-BE49-F238E27FC236}">
                  <a16:creationId xmlns:a16="http://schemas.microsoft.com/office/drawing/2014/main" id="{DDE559A3-905A-2690-3C31-15FE645CCA65}"/>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FD4E691-B9D3-4623-4534-184AFE3338F9}"/>
                </a:ext>
              </a:extLst>
            </p:cNvPr>
            <p:cNvCxnSpPr>
              <a:cxnSpLocks/>
              <a:endCxn id="86" idx="6"/>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80F2F5B-0190-F1C4-6BF7-5E7CE18AFA17}"/>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DE4248D-4001-7890-E7B1-C15A29E45C8C}"/>
              </a:ext>
            </a:extLst>
          </p:cNvPr>
          <p:cNvGrpSpPr/>
          <p:nvPr userDrawn="1"/>
        </p:nvGrpSpPr>
        <p:grpSpPr>
          <a:xfrm flipV="1">
            <a:off x="8976606" y="4251807"/>
            <a:ext cx="968446" cy="1624136"/>
            <a:chOff x="8972550" y="998646"/>
            <a:chExt cx="968446" cy="1624136"/>
          </a:xfrm>
        </p:grpSpPr>
        <p:cxnSp>
          <p:nvCxnSpPr>
            <p:cNvPr id="19" name="Straight Connector 18">
              <a:extLst>
                <a:ext uri="{FF2B5EF4-FFF2-40B4-BE49-F238E27FC236}">
                  <a16:creationId xmlns:a16="http://schemas.microsoft.com/office/drawing/2014/main" id="{042B947F-EE9B-FD33-CE36-BDD5433259C6}"/>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6A0D48C-1D23-3093-5B71-0F6E345F23C2}"/>
                </a:ext>
              </a:extLst>
            </p:cNvPr>
            <p:cNvCxnSpPr>
              <a:cxnSpLocks/>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2C1DBF-9093-DB83-DAF0-BCD103DF46E4}"/>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539E7A24-55BD-9573-191A-1D9D8A80A16C}"/>
              </a:ext>
            </a:extLst>
          </p:cNvPr>
          <p:cNvSpPr>
            <a:spLocks noGrp="1"/>
          </p:cNvSpPr>
          <p:nvPr userDrawn="1">
            <p:ph type="sldNum" sz="quarter" idx="10"/>
          </p:nvPr>
        </p:nvSpPr>
        <p:spPr>
          <a:xfrm>
            <a:off x="10604315" y="779463"/>
            <a:ext cx="471356" cy="365125"/>
          </a:xfrm>
        </p:spPr>
        <p:txBody>
          <a:bodyPr vert="horz" lIns="91440" tIns="45720" rIns="91440" bIns="45720" rtlCol="0" anchor="ctr"/>
          <a:lstStyle>
            <a:lvl1pPr algn="ctr">
              <a:defRPr lang="en-US" sz="1600" b="1" smtClean="0">
                <a:solidFill>
                  <a:srgbClr val="193361"/>
                </a:solidFill>
                <a:latin typeface="Times New Roman" panose="02020603050405020304" pitchFamily="18" charset="0"/>
                <a:cs typeface="Times New Roman" panose="02020603050405020304" pitchFamily="18" charset="0"/>
              </a:defRPr>
            </a:lvl1pPr>
          </a:lstStyle>
          <a:p>
            <a:fld id="{5737CCAD-4265-4040-983C-2347DC54109C}" type="slidenum">
              <a:rPr lang="en-US" smtClean="0"/>
              <a:pPr/>
              <a:t>‹#›</a:t>
            </a:fld>
            <a:endParaRPr lang="en-US" dirty="0"/>
          </a:p>
        </p:txBody>
      </p:sp>
      <p:cxnSp>
        <p:nvCxnSpPr>
          <p:cNvPr id="107" name="Straight Connector 106">
            <a:extLst>
              <a:ext uri="{FF2B5EF4-FFF2-40B4-BE49-F238E27FC236}">
                <a16:creationId xmlns:a16="http://schemas.microsoft.com/office/drawing/2014/main" id="{F90B5F67-ED1E-0C4D-2766-B40E70BFB0F8}"/>
              </a:ext>
            </a:extLst>
          </p:cNvPr>
          <p:cNvCxnSpPr>
            <a:cxnSpLocks/>
          </p:cNvCxnSpPr>
          <p:nvPr userDrawn="1"/>
        </p:nvCxnSpPr>
        <p:spPr>
          <a:xfrm rot="16200000">
            <a:off x="10464539"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FD09BB8-B4EB-FD75-F3CF-A588CC73F584}"/>
              </a:ext>
            </a:extLst>
          </p:cNvPr>
          <p:cNvCxnSpPr>
            <a:cxnSpLocks/>
          </p:cNvCxnSpPr>
          <p:nvPr userDrawn="1"/>
        </p:nvCxnSpPr>
        <p:spPr>
          <a:xfrm rot="16200000">
            <a:off x="10910670"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9649CC0D-8047-7221-D688-335BE549B6B8}"/>
              </a:ext>
            </a:extLst>
          </p:cNvPr>
          <p:cNvSpPr/>
          <p:nvPr userDrawn="1"/>
        </p:nvSpPr>
        <p:spPr>
          <a:xfrm>
            <a:off x="11023694" y="823736"/>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0F8F513-1EC2-2706-FBCC-C3FDA2600ACE}"/>
              </a:ext>
            </a:extLst>
          </p:cNvPr>
          <p:cNvSpPr/>
          <p:nvPr userDrawn="1"/>
        </p:nvSpPr>
        <p:spPr>
          <a:xfrm>
            <a:off x="11025496" y="107143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DA32BC61-579A-460B-BDE4-D80B82A6010D}"/>
              </a:ext>
            </a:extLst>
          </p:cNvPr>
          <p:cNvSpPr/>
          <p:nvPr userDrawn="1"/>
        </p:nvSpPr>
        <p:spPr>
          <a:xfrm>
            <a:off x="10575753" y="81398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021281A5-0C59-5196-8292-DF4180C66CE4}"/>
              </a:ext>
            </a:extLst>
          </p:cNvPr>
          <p:cNvSpPr/>
          <p:nvPr userDrawn="1"/>
        </p:nvSpPr>
        <p:spPr>
          <a:xfrm>
            <a:off x="10576997" y="1067167"/>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A43EA518-4CA2-F410-DD08-97A1A9E3CF87}"/>
              </a:ext>
            </a:extLst>
          </p:cNvPr>
          <p:cNvSpPr/>
          <p:nvPr userDrawn="1"/>
        </p:nvSpPr>
        <p:spPr>
          <a:xfrm flipH="1">
            <a:off x="9833830" y="3336095"/>
            <a:ext cx="153545" cy="153545"/>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977666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BB0577-A557-868A-2EBC-FD19F0C47D9F}"/>
              </a:ext>
            </a:extLst>
          </p:cNvPr>
          <p:cNvSpPr/>
          <p:nvPr userDrawn="1"/>
        </p:nvSpPr>
        <p:spPr>
          <a:xfrm>
            <a:off x="212033" y="155023"/>
            <a:ext cx="11773820" cy="6566452"/>
          </a:xfrm>
          <a:prstGeom prst="rect">
            <a:avLst/>
          </a:prstGeom>
          <a:gradFill>
            <a:gsLst>
              <a:gs pos="0">
                <a:srgbClr val="F3F3F3"/>
              </a:gs>
              <a:gs pos="100000">
                <a:srgbClr val="F3F3F3"/>
              </a:gs>
            </a:gsLst>
            <a:lin ang="10800000" scaled="1"/>
          </a:gradFill>
          <a:ln w="19050">
            <a:no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7D638E0B-E791-4C94-3EDC-225A6649194A}"/>
              </a:ext>
            </a:extLst>
          </p:cNvPr>
          <p:cNvSpPr/>
          <p:nvPr userDrawn="1"/>
        </p:nvSpPr>
        <p:spPr>
          <a:xfrm>
            <a:off x="285657" y="850100"/>
            <a:ext cx="11636506" cy="5858123"/>
          </a:xfrm>
          <a:custGeom>
            <a:avLst/>
            <a:gdLst>
              <a:gd name="connsiteX0" fmla="*/ 12149654 w 12153163"/>
              <a:gd name="connsiteY0" fmla="*/ 6044158 h 6118221"/>
              <a:gd name="connsiteX1" fmla="*/ 12097238 w 12153163"/>
              <a:gd name="connsiteY1" fmla="*/ 6008034 h 6118221"/>
              <a:gd name="connsiteX2" fmla="*/ 11921574 w 12153163"/>
              <a:gd name="connsiteY2" fmla="*/ 4757033 h 6118221"/>
              <a:gd name="connsiteX3" fmla="*/ 11925925 w 12153163"/>
              <a:gd name="connsiteY3" fmla="*/ 4755717 h 6118221"/>
              <a:gd name="connsiteX4" fmla="*/ 11958710 w 12153163"/>
              <a:gd name="connsiteY4" fmla="*/ 4684814 h 6118221"/>
              <a:gd name="connsiteX5" fmla="*/ 11916616 w 12153163"/>
              <a:gd name="connsiteY5" fmla="*/ 4649468 h 6118221"/>
              <a:gd name="connsiteX6" fmla="*/ 11981376 w 12153163"/>
              <a:gd name="connsiteY6" fmla="*/ 3293534 h 6118221"/>
              <a:gd name="connsiteX7" fmla="*/ 11995948 w 12153163"/>
              <a:gd name="connsiteY7" fmla="*/ 3290397 h 6118221"/>
              <a:gd name="connsiteX8" fmla="*/ 12028834 w 12153163"/>
              <a:gd name="connsiteY8" fmla="*/ 3219464 h 6118221"/>
              <a:gd name="connsiteX9" fmla="*/ 11957901 w 12153163"/>
              <a:gd name="connsiteY9" fmla="*/ 3186578 h 6118221"/>
              <a:gd name="connsiteX10" fmla="*/ 11937663 w 12153163"/>
              <a:gd name="connsiteY10" fmla="*/ 3199429 h 6118221"/>
              <a:gd name="connsiteX11" fmla="*/ 11172977 w 12153163"/>
              <a:gd name="connsiteY11" fmla="*/ 2609901 h 6118221"/>
              <a:gd name="connsiteX12" fmla="*/ 11152941 w 12153163"/>
              <a:gd name="connsiteY12" fmla="*/ 2534394 h 6118221"/>
              <a:gd name="connsiteX13" fmla="*/ 11106293 w 12153163"/>
              <a:gd name="connsiteY13" fmla="*/ 2530265 h 6118221"/>
              <a:gd name="connsiteX14" fmla="*/ 11090305 w 12153163"/>
              <a:gd name="connsiteY14" fmla="*/ 2539372 h 6118221"/>
              <a:gd name="connsiteX15" fmla="*/ 10608240 w 12153163"/>
              <a:gd name="connsiteY15" fmla="*/ 2085134 h 6118221"/>
              <a:gd name="connsiteX16" fmla="*/ 10615323 w 12153163"/>
              <a:gd name="connsiteY16" fmla="*/ 2033730 h 6118221"/>
              <a:gd name="connsiteX17" fmla="*/ 10589723 w 12153163"/>
              <a:gd name="connsiteY17" fmla="*/ 2004183 h 6118221"/>
              <a:gd name="connsiteX18" fmla="*/ 10922634 w 12153163"/>
              <a:gd name="connsiteY18" fmla="*/ 1135879 h 6118221"/>
              <a:gd name="connsiteX19" fmla="*/ 10954611 w 12153163"/>
              <a:gd name="connsiteY19" fmla="*/ 1134058 h 6118221"/>
              <a:gd name="connsiteX20" fmla="*/ 10987700 w 12153163"/>
              <a:gd name="connsiteY20" fmla="*/ 1063256 h 6118221"/>
              <a:gd name="connsiteX21" fmla="*/ 10930831 w 12153163"/>
              <a:gd name="connsiteY21" fmla="*/ 1027101 h 6118221"/>
              <a:gd name="connsiteX22" fmla="*/ 10782285 w 12153163"/>
              <a:gd name="connsiteY22" fmla="*/ 346604 h 6118221"/>
              <a:gd name="connsiteX23" fmla="*/ 10782285 w 12153163"/>
              <a:gd name="connsiteY23" fmla="*/ 346604 h 6118221"/>
              <a:gd name="connsiteX24" fmla="*/ 10814363 w 12153163"/>
              <a:gd name="connsiteY24" fmla="*/ 275377 h 6118221"/>
              <a:gd name="connsiteX25" fmla="*/ 10743125 w 12153163"/>
              <a:gd name="connsiteY25" fmla="*/ 243260 h 6118221"/>
              <a:gd name="connsiteX26" fmla="*/ 10711453 w 12153163"/>
              <a:gd name="connsiteY26" fmla="*/ 274355 h 6118221"/>
              <a:gd name="connsiteX27" fmla="*/ 9871583 w 12153163"/>
              <a:gd name="connsiteY27" fmla="*/ 62566 h 6118221"/>
              <a:gd name="connsiteX28" fmla="*/ 9868650 w 12153163"/>
              <a:gd name="connsiteY28" fmla="*/ 37067 h 6118221"/>
              <a:gd name="connsiteX29" fmla="*/ 9798424 w 12153163"/>
              <a:gd name="connsiteY29" fmla="*/ 2834 h 6118221"/>
              <a:gd name="connsiteX30" fmla="*/ 9764222 w 12153163"/>
              <a:gd name="connsiteY30" fmla="*/ 73070 h 6118221"/>
              <a:gd name="connsiteX31" fmla="*/ 9764931 w 12153163"/>
              <a:gd name="connsiteY31" fmla="*/ 75114 h 6118221"/>
              <a:gd name="connsiteX32" fmla="*/ 9766246 w 12153163"/>
              <a:gd name="connsiteY32" fmla="*/ 78251 h 6118221"/>
              <a:gd name="connsiteX33" fmla="*/ 8264600 w 12153163"/>
              <a:gd name="connsiteY33" fmla="*/ 986524 h 6118221"/>
              <a:gd name="connsiteX34" fmla="*/ 8260856 w 12153163"/>
              <a:gd name="connsiteY34" fmla="*/ 982578 h 6118221"/>
              <a:gd name="connsiteX35" fmla="*/ 8257719 w 12153163"/>
              <a:gd name="connsiteY35" fmla="*/ 990673 h 6118221"/>
              <a:gd name="connsiteX36" fmla="*/ 8233231 w 12153163"/>
              <a:gd name="connsiteY36" fmla="*/ 1005649 h 6118221"/>
              <a:gd name="connsiteX37" fmla="*/ 8252660 w 12153163"/>
              <a:gd name="connsiteY37" fmla="*/ 1003928 h 6118221"/>
              <a:gd name="connsiteX38" fmla="*/ 7878260 w 12153163"/>
              <a:gd name="connsiteY38" fmla="*/ 1967552 h 6118221"/>
              <a:gd name="connsiteX39" fmla="*/ 7811435 w 12153163"/>
              <a:gd name="connsiteY39" fmla="*/ 2008048 h 6118221"/>
              <a:gd name="connsiteX40" fmla="*/ 7809856 w 12153163"/>
              <a:gd name="connsiteY40" fmla="*/ 2020171 h 6118221"/>
              <a:gd name="connsiteX41" fmla="*/ 6994677 w 12153163"/>
              <a:gd name="connsiteY41" fmla="*/ 2110431 h 6118221"/>
              <a:gd name="connsiteX42" fmla="*/ 6992856 w 12153163"/>
              <a:gd name="connsiteY42" fmla="*/ 2104461 h 6118221"/>
              <a:gd name="connsiteX43" fmla="*/ 6922569 w 12153163"/>
              <a:gd name="connsiteY43" fmla="*/ 2070664 h 6118221"/>
              <a:gd name="connsiteX44" fmla="*/ 6887012 w 12153163"/>
              <a:gd name="connsiteY44" fmla="*/ 2134818 h 6118221"/>
              <a:gd name="connsiteX45" fmla="*/ 4704868 w 12153163"/>
              <a:gd name="connsiteY45" fmla="*/ 1682098 h 6118221"/>
              <a:gd name="connsiteX46" fmla="*/ 4701732 w 12153163"/>
              <a:gd name="connsiteY46" fmla="*/ 1658926 h 6118221"/>
              <a:gd name="connsiteX47" fmla="*/ 4631496 w 12153163"/>
              <a:gd name="connsiteY47" fmla="*/ 1624693 h 6118221"/>
              <a:gd name="connsiteX48" fmla="*/ 4597264 w 12153163"/>
              <a:gd name="connsiteY48" fmla="*/ 1694929 h 6118221"/>
              <a:gd name="connsiteX49" fmla="*/ 4598013 w 12153163"/>
              <a:gd name="connsiteY49" fmla="*/ 1696973 h 6118221"/>
              <a:gd name="connsiteX50" fmla="*/ 4618250 w 12153163"/>
              <a:gd name="connsiteY50" fmla="*/ 1722978 h 6118221"/>
              <a:gd name="connsiteX51" fmla="*/ 3756119 w 12153163"/>
              <a:gd name="connsiteY51" fmla="*/ 3353742 h 6118221"/>
              <a:gd name="connsiteX52" fmla="*/ 3690347 w 12153163"/>
              <a:gd name="connsiteY52" fmla="*/ 3375801 h 6118221"/>
              <a:gd name="connsiteX53" fmla="*/ 2983035 w 12153163"/>
              <a:gd name="connsiteY53" fmla="*/ 3044812 h 6118221"/>
              <a:gd name="connsiteX54" fmla="*/ 2947720 w 12153163"/>
              <a:gd name="connsiteY54" fmla="*/ 2975113 h 6118221"/>
              <a:gd name="connsiteX55" fmla="*/ 2878021 w 12153163"/>
              <a:gd name="connsiteY55" fmla="*/ 3010428 h 6118221"/>
              <a:gd name="connsiteX56" fmla="*/ 2875673 w 12153163"/>
              <a:gd name="connsiteY56" fmla="*/ 3021032 h 6118221"/>
              <a:gd name="connsiteX57" fmla="*/ 2164820 w 12153163"/>
              <a:gd name="connsiteY57" fmla="*/ 3021032 h 6118221"/>
              <a:gd name="connsiteX58" fmla="*/ 2161987 w 12153163"/>
              <a:gd name="connsiteY58" fmla="*/ 3009193 h 6118221"/>
              <a:gd name="connsiteX59" fmla="*/ 2091053 w 12153163"/>
              <a:gd name="connsiteY59" fmla="*/ 2976307 h 6118221"/>
              <a:gd name="connsiteX60" fmla="*/ 2058166 w 12153163"/>
              <a:gd name="connsiteY60" fmla="*/ 3047240 h 6118221"/>
              <a:gd name="connsiteX61" fmla="*/ 2061000 w 12153163"/>
              <a:gd name="connsiteY61" fmla="*/ 3053514 h 6118221"/>
              <a:gd name="connsiteX62" fmla="*/ 1008633 w 12153163"/>
              <a:gd name="connsiteY62" fmla="*/ 3781064 h 6118221"/>
              <a:gd name="connsiteX63" fmla="*/ 930606 w 12153163"/>
              <a:gd name="connsiteY63" fmla="*/ 3777026 h 6118221"/>
              <a:gd name="connsiteX64" fmla="*/ 915741 w 12153163"/>
              <a:gd name="connsiteY64" fmla="*/ 3837122 h 6118221"/>
              <a:gd name="connsiteX65" fmla="*/ 956217 w 12153163"/>
              <a:gd name="connsiteY65" fmla="*/ 3872134 h 6118221"/>
              <a:gd name="connsiteX66" fmla="*/ 903599 w 12153163"/>
              <a:gd name="connsiteY66" fmla="*/ 4603933 h 6118221"/>
              <a:gd name="connsiteX67" fmla="*/ 885283 w 12153163"/>
              <a:gd name="connsiteY67" fmla="*/ 4607981 h 6118221"/>
              <a:gd name="connsiteX68" fmla="*/ 850474 w 12153163"/>
              <a:gd name="connsiteY68" fmla="*/ 4672034 h 6118221"/>
              <a:gd name="connsiteX69" fmla="*/ 108151 w 12153163"/>
              <a:gd name="connsiteY69" fmla="*/ 4872692 h 6118221"/>
              <a:gd name="connsiteX70" fmla="*/ 107038 w 12153163"/>
              <a:gd name="connsiteY70" fmla="*/ 4869353 h 6118221"/>
              <a:gd name="connsiteX71" fmla="*/ 36165 w 12153163"/>
              <a:gd name="connsiteY71" fmla="*/ 4836456 h 6118221"/>
              <a:gd name="connsiteX72" fmla="*/ 3269 w 12153163"/>
              <a:gd name="connsiteY72" fmla="*/ 4907329 h 6118221"/>
              <a:gd name="connsiteX73" fmla="*/ 74141 w 12153163"/>
              <a:gd name="connsiteY73" fmla="*/ 4940225 h 6118221"/>
              <a:gd name="connsiteX74" fmla="*/ 74253 w 12153163"/>
              <a:gd name="connsiteY74" fmla="*/ 4940185 h 6118221"/>
              <a:gd name="connsiteX75" fmla="*/ 79110 w 12153163"/>
              <a:gd name="connsiteY75" fmla="*/ 4938060 h 6118221"/>
              <a:gd name="connsiteX76" fmla="*/ 269345 w 12153163"/>
              <a:gd name="connsiteY76" fmla="*/ 5303352 h 6118221"/>
              <a:gd name="connsiteX77" fmla="*/ 255513 w 12153163"/>
              <a:gd name="connsiteY77" fmla="*/ 5380257 h 6118221"/>
              <a:gd name="connsiteX78" fmla="*/ 332406 w 12153163"/>
              <a:gd name="connsiteY78" fmla="*/ 5394089 h 6118221"/>
              <a:gd name="connsiteX79" fmla="*/ 354850 w 12153163"/>
              <a:gd name="connsiteY79" fmla="*/ 5360525 h 6118221"/>
              <a:gd name="connsiteX80" fmla="*/ 1286903 w 12153163"/>
              <a:gd name="connsiteY80" fmla="*/ 5444006 h 6118221"/>
              <a:gd name="connsiteX81" fmla="*/ 1344530 w 12153163"/>
              <a:gd name="connsiteY81" fmla="*/ 5496765 h 6118221"/>
              <a:gd name="connsiteX82" fmla="*/ 1397199 w 12153163"/>
              <a:gd name="connsiteY82" fmla="*/ 5445625 h 6118221"/>
              <a:gd name="connsiteX83" fmla="*/ 1553132 w 12153163"/>
              <a:gd name="connsiteY83" fmla="*/ 5421845 h 6118221"/>
              <a:gd name="connsiteX84" fmla="*/ 2420019 w 12153163"/>
              <a:gd name="connsiteY84" fmla="*/ 5290299 h 6118221"/>
              <a:gd name="connsiteX85" fmla="*/ 2491873 w 12153163"/>
              <a:gd name="connsiteY85" fmla="*/ 5320980 h 6118221"/>
              <a:gd name="connsiteX86" fmla="*/ 2522564 w 12153163"/>
              <a:gd name="connsiteY86" fmla="*/ 5249126 h 6118221"/>
              <a:gd name="connsiteX87" fmla="*/ 2509267 w 12153163"/>
              <a:gd name="connsiteY87" fmla="*/ 5229586 h 6118221"/>
              <a:gd name="connsiteX88" fmla="*/ 3039701 w 12153163"/>
              <a:gd name="connsiteY88" fmla="*/ 4527030 h 6118221"/>
              <a:gd name="connsiteX89" fmla="*/ 3085135 w 12153163"/>
              <a:gd name="connsiteY89" fmla="*/ 4530471 h 6118221"/>
              <a:gd name="connsiteX90" fmla="*/ 3085135 w 12153163"/>
              <a:gd name="connsiteY90" fmla="*/ 4530471 h 6118221"/>
              <a:gd name="connsiteX91" fmla="*/ 3321715 w 12153163"/>
              <a:gd name="connsiteY91" fmla="*/ 4980863 h 6118221"/>
              <a:gd name="connsiteX92" fmla="*/ 4408890 w 12153163"/>
              <a:gd name="connsiteY92" fmla="*/ 4415722 h 6118221"/>
              <a:gd name="connsiteX93" fmla="*/ 4485642 w 12153163"/>
              <a:gd name="connsiteY93" fmla="*/ 4429585 h 6118221"/>
              <a:gd name="connsiteX94" fmla="*/ 4501883 w 12153163"/>
              <a:gd name="connsiteY94" fmla="*/ 4411978 h 6118221"/>
              <a:gd name="connsiteX95" fmla="*/ 5146762 w 12153163"/>
              <a:gd name="connsiteY95" fmla="*/ 4682659 h 6118221"/>
              <a:gd name="connsiteX96" fmla="*/ 5185467 w 12153163"/>
              <a:gd name="connsiteY96" fmla="*/ 4750537 h 6118221"/>
              <a:gd name="connsiteX97" fmla="*/ 5219011 w 12153163"/>
              <a:gd name="connsiteY97" fmla="*/ 4749140 h 6118221"/>
              <a:gd name="connsiteX98" fmla="*/ 5248760 w 12153163"/>
              <a:gd name="connsiteY98" fmla="*/ 4723134 h 6118221"/>
              <a:gd name="connsiteX99" fmla="*/ 6319138 w 12153163"/>
              <a:gd name="connsiteY99" fmla="*/ 5121920 h 6118221"/>
              <a:gd name="connsiteX100" fmla="*/ 6321061 w 12153163"/>
              <a:gd name="connsiteY100" fmla="*/ 5153391 h 6118221"/>
              <a:gd name="connsiteX101" fmla="*/ 6391933 w 12153163"/>
              <a:gd name="connsiteY101" fmla="*/ 5186287 h 6118221"/>
              <a:gd name="connsiteX102" fmla="*/ 6424830 w 12153163"/>
              <a:gd name="connsiteY102" fmla="*/ 5115414 h 6118221"/>
              <a:gd name="connsiteX103" fmla="*/ 6404036 w 12153163"/>
              <a:gd name="connsiteY103" fmla="*/ 5088731 h 6118221"/>
              <a:gd name="connsiteX104" fmla="*/ 6746055 w 12153163"/>
              <a:gd name="connsiteY104" fmla="*/ 4414305 h 6118221"/>
              <a:gd name="connsiteX105" fmla="*/ 6816604 w 12153163"/>
              <a:gd name="connsiteY105" fmla="*/ 4380731 h 6118221"/>
              <a:gd name="connsiteX106" fmla="*/ 6819113 w 12153163"/>
              <a:gd name="connsiteY106" fmla="*/ 4353592 h 6118221"/>
              <a:gd name="connsiteX107" fmla="*/ 8556834 w 12153163"/>
              <a:gd name="connsiteY107" fmla="*/ 3856146 h 6118221"/>
              <a:gd name="connsiteX108" fmla="*/ 8554810 w 12153163"/>
              <a:gd name="connsiteY108" fmla="*/ 3849265 h 6118221"/>
              <a:gd name="connsiteX109" fmla="*/ 8593768 w 12153163"/>
              <a:gd name="connsiteY109" fmla="*/ 3883973 h 6118221"/>
              <a:gd name="connsiteX110" fmla="*/ 8516560 w 12153163"/>
              <a:gd name="connsiteY110" fmla="*/ 4591184 h 6118221"/>
              <a:gd name="connsiteX111" fmla="*/ 8462253 w 12153163"/>
              <a:gd name="connsiteY111" fmla="*/ 4647354 h 6118221"/>
              <a:gd name="connsiteX112" fmla="*/ 8518422 w 12153163"/>
              <a:gd name="connsiteY112" fmla="*/ 4701662 h 6118221"/>
              <a:gd name="connsiteX113" fmla="*/ 8570494 w 12153163"/>
              <a:gd name="connsiteY113" fmla="*/ 4662016 h 6118221"/>
              <a:gd name="connsiteX114" fmla="*/ 10086409 w 12153163"/>
              <a:gd name="connsiteY114" fmla="*/ 4920049 h 6118221"/>
              <a:gd name="connsiteX115" fmla="*/ 10138116 w 12153163"/>
              <a:gd name="connsiteY115" fmla="*/ 4975601 h 6118221"/>
              <a:gd name="connsiteX116" fmla="*/ 10165437 w 12153163"/>
              <a:gd name="connsiteY116" fmla="*/ 5625640 h 6118221"/>
              <a:gd name="connsiteX117" fmla="*/ 10158859 w 12153163"/>
              <a:gd name="connsiteY117" fmla="*/ 5627563 h 6118221"/>
              <a:gd name="connsiteX118" fmla="*/ 10125872 w 12153163"/>
              <a:gd name="connsiteY118" fmla="*/ 5698375 h 6118221"/>
              <a:gd name="connsiteX119" fmla="*/ 10196603 w 12153163"/>
              <a:gd name="connsiteY119" fmla="*/ 5731403 h 6118221"/>
              <a:gd name="connsiteX120" fmla="*/ 10229085 w 12153163"/>
              <a:gd name="connsiteY120" fmla="*/ 5699913 h 6118221"/>
              <a:gd name="connsiteX121" fmla="*/ 12042697 w 12153163"/>
              <a:gd name="connsiteY121" fmla="*/ 6059033 h 6118221"/>
              <a:gd name="connsiteX122" fmla="*/ 12094101 w 12153163"/>
              <a:gd name="connsiteY122" fmla="*/ 6117894 h 6118221"/>
              <a:gd name="connsiteX123" fmla="*/ 12152892 w 12153163"/>
              <a:gd name="connsiteY123" fmla="*/ 6066521 h 6118221"/>
              <a:gd name="connsiteX124" fmla="*/ 12149654 w 12153163"/>
              <a:gd name="connsiteY124" fmla="*/ 6043652 h 6118221"/>
              <a:gd name="connsiteX125" fmla="*/ 12083173 w 12153163"/>
              <a:gd name="connsiteY125" fmla="*/ 6009956 h 6118221"/>
              <a:gd name="connsiteX126" fmla="*/ 12078821 w 12153163"/>
              <a:gd name="connsiteY126" fmla="*/ 6011373 h 6118221"/>
              <a:gd name="connsiteX127" fmla="*/ 12054132 w 12153163"/>
              <a:gd name="connsiteY127" fmla="*/ 6029486 h 6118221"/>
              <a:gd name="connsiteX128" fmla="*/ 10834398 w 12153163"/>
              <a:gd name="connsiteY128" fmla="*/ 5318025 h 6118221"/>
              <a:gd name="connsiteX129" fmla="*/ 11862783 w 12153163"/>
              <a:gd name="connsiteY129" fmla="*/ 4736896 h 6118221"/>
              <a:gd name="connsiteX130" fmla="*/ 11907509 w 12153163"/>
              <a:gd name="connsiteY130" fmla="*/ 4758955 h 6118221"/>
              <a:gd name="connsiteX131" fmla="*/ 10192050 w 12153163"/>
              <a:gd name="connsiteY131" fmla="*/ 4943423 h 6118221"/>
              <a:gd name="connsiteX132" fmla="*/ 10196805 w 12153163"/>
              <a:gd name="connsiteY132" fmla="*/ 4923185 h 6118221"/>
              <a:gd name="connsiteX133" fmla="*/ 11853474 w 12153163"/>
              <a:gd name="connsiteY133" fmla="*/ 4717265 h 6118221"/>
              <a:gd name="connsiteX134" fmla="*/ 11855092 w 12153163"/>
              <a:gd name="connsiteY134" fmla="*/ 4722527 h 6118221"/>
              <a:gd name="connsiteX135" fmla="*/ 11855801 w 12153163"/>
              <a:gd name="connsiteY135" fmla="*/ 4724247 h 6118221"/>
              <a:gd name="connsiteX136" fmla="*/ 10820131 w 12153163"/>
              <a:gd name="connsiteY136" fmla="*/ 5309424 h 6118221"/>
              <a:gd name="connsiteX137" fmla="*/ 8544084 w 12153163"/>
              <a:gd name="connsiteY137" fmla="*/ 4597862 h 6118221"/>
              <a:gd name="connsiteX138" fmla="*/ 9031714 w 12153163"/>
              <a:gd name="connsiteY138" fmla="*/ 3340385 h 6118221"/>
              <a:gd name="connsiteX139" fmla="*/ 9069458 w 12153163"/>
              <a:gd name="connsiteY139" fmla="*/ 3336135 h 6118221"/>
              <a:gd name="connsiteX140" fmla="*/ 9410972 w 12153163"/>
              <a:gd name="connsiteY140" fmla="*/ 3844914 h 6118221"/>
              <a:gd name="connsiteX141" fmla="*/ 8554000 w 12153163"/>
              <a:gd name="connsiteY141" fmla="*/ 4604642 h 6118221"/>
              <a:gd name="connsiteX142" fmla="*/ 8544084 w 12153163"/>
              <a:gd name="connsiteY142" fmla="*/ 4597862 h 6118221"/>
              <a:gd name="connsiteX143" fmla="*/ 538104 w 12153163"/>
              <a:gd name="connsiteY143" fmla="*/ 5088528 h 6118221"/>
              <a:gd name="connsiteX144" fmla="*/ 873545 w 12153163"/>
              <a:gd name="connsiteY144" fmla="*/ 4705325 h 6118221"/>
              <a:gd name="connsiteX145" fmla="*/ 923229 w 12153163"/>
              <a:gd name="connsiteY145" fmla="*/ 4711396 h 6118221"/>
              <a:gd name="connsiteX146" fmla="*/ 923229 w 12153163"/>
              <a:gd name="connsiteY146" fmla="*/ 4711396 h 6118221"/>
              <a:gd name="connsiteX147" fmla="*/ 1304308 w 12153163"/>
              <a:gd name="connsiteY147" fmla="*/ 5401405 h 6118221"/>
              <a:gd name="connsiteX148" fmla="*/ 1294189 w 12153163"/>
              <a:gd name="connsiteY148" fmla="*/ 5413851 h 6118221"/>
              <a:gd name="connsiteX149" fmla="*/ 2670057 w 12153163"/>
              <a:gd name="connsiteY149" fmla="*/ 3225131 h 6118221"/>
              <a:gd name="connsiteX150" fmla="*/ 1639041 w 12153163"/>
              <a:gd name="connsiteY150" fmla="*/ 4042435 h 6118221"/>
              <a:gd name="connsiteX151" fmla="*/ 1630744 w 12153163"/>
              <a:gd name="connsiteY151" fmla="*/ 4035858 h 6118221"/>
              <a:gd name="connsiteX152" fmla="*/ 2092368 w 12153163"/>
              <a:gd name="connsiteY152" fmla="*/ 3080936 h 6118221"/>
              <a:gd name="connsiteX153" fmla="*/ 2128797 w 12153163"/>
              <a:gd name="connsiteY153" fmla="*/ 3080936 h 6118221"/>
              <a:gd name="connsiteX154" fmla="*/ 2159153 w 12153163"/>
              <a:gd name="connsiteY154" fmla="*/ 3053311 h 6118221"/>
              <a:gd name="connsiteX155" fmla="*/ 9837483 w 12153163"/>
              <a:gd name="connsiteY155" fmla="*/ 108506 h 6118221"/>
              <a:gd name="connsiteX156" fmla="*/ 9853875 w 12153163"/>
              <a:gd name="connsiteY156" fmla="*/ 98893 h 6118221"/>
              <a:gd name="connsiteX157" fmla="*/ 10295870 w 12153163"/>
              <a:gd name="connsiteY157" fmla="*/ 504054 h 6118221"/>
              <a:gd name="connsiteX158" fmla="*/ 9555671 w 12153163"/>
              <a:gd name="connsiteY158" fmla="*/ 846883 h 6118221"/>
              <a:gd name="connsiteX159" fmla="*/ 9807835 w 12153163"/>
              <a:gd name="connsiteY159" fmla="*/ 110429 h 6118221"/>
              <a:gd name="connsiteX160" fmla="*/ 9837483 w 12153163"/>
              <a:gd name="connsiteY160" fmla="*/ 108202 h 6118221"/>
              <a:gd name="connsiteX161" fmla="*/ 10137407 w 12153163"/>
              <a:gd name="connsiteY161" fmla="*/ 4866317 h 6118221"/>
              <a:gd name="connsiteX162" fmla="*/ 9837989 w 12153163"/>
              <a:gd name="connsiteY162" fmla="*/ 3544888 h 6118221"/>
              <a:gd name="connsiteX163" fmla="*/ 9851447 w 12153163"/>
              <a:gd name="connsiteY163" fmla="*/ 3537602 h 6118221"/>
              <a:gd name="connsiteX164" fmla="*/ 10636978 w 12153163"/>
              <a:gd name="connsiteY164" fmla="*/ 4365127 h 6118221"/>
              <a:gd name="connsiteX165" fmla="*/ 10174949 w 12153163"/>
              <a:gd name="connsiteY165" fmla="*/ 4877043 h 6118221"/>
              <a:gd name="connsiteX166" fmla="*/ 10137407 w 12153163"/>
              <a:gd name="connsiteY166" fmla="*/ 4866013 h 6118221"/>
              <a:gd name="connsiteX167" fmla="*/ 6745144 w 12153163"/>
              <a:gd name="connsiteY167" fmla="*/ 4310283 h 6118221"/>
              <a:gd name="connsiteX168" fmla="*/ 6737252 w 12153163"/>
              <a:gd name="connsiteY168" fmla="*/ 4313926 h 6118221"/>
              <a:gd name="connsiteX169" fmla="*/ 6675324 w 12153163"/>
              <a:gd name="connsiteY169" fmla="*/ 4230242 h 6118221"/>
              <a:gd name="connsiteX170" fmla="*/ 6908969 w 12153163"/>
              <a:gd name="connsiteY170" fmla="*/ 3514532 h 6118221"/>
              <a:gd name="connsiteX171" fmla="*/ 6767305 w 12153163"/>
              <a:gd name="connsiteY171" fmla="*/ 4307045 h 6118221"/>
              <a:gd name="connsiteX172" fmla="*/ 6745144 w 12153163"/>
              <a:gd name="connsiteY172" fmla="*/ 4310283 h 6118221"/>
              <a:gd name="connsiteX173" fmla="*/ 6374691 w 12153163"/>
              <a:gd name="connsiteY173" fmla="*/ 5079320 h 6118221"/>
              <a:gd name="connsiteX174" fmla="*/ 6249014 w 12153163"/>
              <a:gd name="connsiteY174" fmla="*/ 3703755 h 6118221"/>
              <a:gd name="connsiteX175" fmla="*/ 6255996 w 12153163"/>
              <a:gd name="connsiteY175" fmla="*/ 3701731 h 6118221"/>
              <a:gd name="connsiteX176" fmla="*/ 6263788 w 12153163"/>
              <a:gd name="connsiteY176" fmla="*/ 3698089 h 6118221"/>
              <a:gd name="connsiteX177" fmla="*/ 6659539 w 12153163"/>
              <a:gd name="connsiteY177" fmla="*/ 4232772 h 6118221"/>
              <a:gd name="connsiteX178" fmla="*/ 6382786 w 12153163"/>
              <a:gd name="connsiteY178" fmla="*/ 5080129 h 6118221"/>
              <a:gd name="connsiteX179" fmla="*/ 6374691 w 12153163"/>
              <a:gd name="connsiteY179" fmla="*/ 5079219 h 6118221"/>
              <a:gd name="connsiteX180" fmla="*/ 5200898 w 12153163"/>
              <a:gd name="connsiteY180" fmla="*/ 4641677 h 6118221"/>
              <a:gd name="connsiteX181" fmla="*/ 5091310 w 12153163"/>
              <a:gd name="connsiteY181" fmla="*/ 3743624 h 6118221"/>
              <a:gd name="connsiteX182" fmla="*/ 5096673 w 12153163"/>
              <a:gd name="connsiteY182" fmla="*/ 3741903 h 6118221"/>
              <a:gd name="connsiteX183" fmla="*/ 5108816 w 12153163"/>
              <a:gd name="connsiteY183" fmla="*/ 3735529 h 6118221"/>
              <a:gd name="connsiteX184" fmla="*/ 5600089 w 12153163"/>
              <a:gd name="connsiteY184" fmla="*/ 4283366 h 6118221"/>
              <a:gd name="connsiteX185" fmla="*/ 5233987 w 12153163"/>
              <a:gd name="connsiteY185" fmla="*/ 4653010 h 6118221"/>
              <a:gd name="connsiteX186" fmla="*/ 5200392 w 12153163"/>
              <a:gd name="connsiteY186" fmla="*/ 4641576 h 6118221"/>
              <a:gd name="connsiteX187" fmla="*/ 3539676 w 12153163"/>
              <a:gd name="connsiteY187" fmla="*/ 3734415 h 6118221"/>
              <a:gd name="connsiteX188" fmla="*/ 3713620 w 12153163"/>
              <a:gd name="connsiteY188" fmla="*/ 3455639 h 6118221"/>
              <a:gd name="connsiteX189" fmla="*/ 3755614 w 12153163"/>
              <a:gd name="connsiteY189" fmla="*/ 3457359 h 6118221"/>
              <a:gd name="connsiteX190" fmla="*/ 3763101 w 12153163"/>
              <a:gd name="connsiteY190" fmla="*/ 3453818 h 6118221"/>
              <a:gd name="connsiteX191" fmla="*/ 4413545 w 12153163"/>
              <a:gd name="connsiteY191" fmla="*/ 4346205 h 6118221"/>
              <a:gd name="connsiteX192" fmla="*/ 4411521 w 12153163"/>
              <a:gd name="connsiteY192" fmla="*/ 4348735 h 6118221"/>
              <a:gd name="connsiteX193" fmla="*/ 3066111 w 12153163"/>
              <a:gd name="connsiteY193" fmla="*/ 4423108 h 6118221"/>
              <a:gd name="connsiteX194" fmla="*/ 2971499 w 12153163"/>
              <a:gd name="connsiteY194" fmla="*/ 3718124 h 6118221"/>
              <a:gd name="connsiteX195" fmla="*/ 2922220 w 12153163"/>
              <a:gd name="connsiteY195" fmla="*/ 3351313 h 6118221"/>
              <a:gd name="connsiteX196" fmla="*/ 2926976 w 12153163"/>
              <a:gd name="connsiteY196" fmla="*/ 3349795 h 6118221"/>
              <a:gd name="connsiteX197" fmla="*/ 2948631 w 12153163"/>
              <a:gd name="connsiteY197" fmla="*/ 3335325 h 6118221"/>
              <a:gd name="connsiteX198" fmla="*/ 3520551 w 12153163"/>
              <a:gd name="connsiteY198" fmla="*/ 3738261 h 6118221"/>
              <a:gd name="connsiteX199" fmla="*/ 3089890 w 12153163"/>
              <a:gd name="connsiteY199" fmla="*/ 4428472 h 6118221"/>
              <a:gd name="connsiteX200" fmla="*/ 3066111 w 12153163"/>
              <a:gd name="connsiteY200" fmla="*/ 4423108 h 6118221"/>
              <a:gd name="connsiteX201" fmla="*/ 2419917 w 12153163"/>
              <a:gd name="connsiteY201" fmla="*/ 5250127 h 6118221"/>
              <a:gd name="connsiteX202" fmla="*/ 1455889 w 12153163"/>
              <a:gd name="connsiteY202" fmla="*/ 4872894 h 6118221"/>
              <a:gd name="connsiteX203" fmla="*/ 1597554 w 12153163"/>
              <a:gd name="connsiteY203" fmla="*/ 4137148 h 6118221"/>
              <a:gd name="connsiteX204" fmla="*/ 1619916 w 12153163"/>
              <a:gd name="connsiteY204" fmla="*/ 4133809 h 6118221"/>
              <a:gd name="connsiteX205" fmla="*/ 1627202 w 12153163"/>
              <a:gd name="connsiteY205" fmla="*/ 4130470 h 6118221"/>
              <a:gd name="connsiteX206" fmla="*/ 2427911 w 12153163"/>
              <a:gd name="connsiteY206" fmla="*/ 5235354 h 6118221"/>
              <a:gd name="connsiteX207" fmla="*/ 2419917 w 12153163"/>
              <a:gd name="connsiteY207" fmla="*/ 5250127 h 6118221"/>
              <a:gd name="connsiteX208" fmla="*/ 1323129 w 12153163"/>
              <a:gd name="connsiteY208" fmla="*/ 5390072 h 6118221"/>
              <a:gd name="connsiteX209" fmla="*/ 1316349 w 12153163"/>
              <a:gd name="connsiteY209" fmla="*/ 5393108 h 6118221"/>
              <a:gd name="connsiteX210" fmla="*/ 936080 w 12153163"/>
              <a:gd name="connsiteY210" fmla="*/ 4705022 h 6118221"/>
              <a:gd name="connsiteX211" fmla="*/ 950044 w 12153163"/>
              <a:gd name="connsiteY211" fmla="*/ 4690754 h 6118221"/>
              <a:gd name="connsiteX212" fmla="*/ 1439698 w 12153163"/>
              <a:gd name="connsiteY212" fmla="*/ 4882305 h 6118221"/>
              <a:gd name="connsiteX213" fmla="*/ 1342658 w 12153163"/>
              <a:gd name="connsiteY213" fmla="*/ 5387137 h 6118221"/>
              <a:gd name="connsiteX214" fmla="*/ 1323129 w 12153163"/>
              <a:gd name="connsiteY214" fmla="*/ 5390072 h 6118221"/>
              <a:gd name="connsiteX215" fmla="*/ 1583488 w 12153163"/>
              <a:gd name="connsiteY215" fmla="*/ 4134416 h 6118221"/>
              <a:gd name="connsiteX216" fmla="*/ 1442633 w 12153163"/>
              <a:gd name="connsiteY216" fmla="*/ 4867632 h 6118221"/>
              <a:gd name="connsiteX217" fmla="*/ 956925 w 12153163"/>
              <a:gd name="connsiteY217" fmla="*/ 4677498 h 6118221"/>
              <a:gd name="connsiteX218" fmla="*/ 956925 w 12153163"/>
              <a:gd name="connsiteY218" fmla="*/ 4640463 h 6118221"/>
              <a:gd name="connsiteX219" fmla="*/ 954598 w 12153163"/>
              <a:gd name="connsiteY219" fmla="*/ 4635100 h 6118221"/>
              <a:gd name="connsiteX220" fmla="*/ 1563250 w 12153163"/>
              <a:gd name="connsiteY220" fmla="*/ 4122273 h 6118221"/>
              <a:gd name="connsiteX221" fmla="*/ 1583488 w 12153163"/>
              <a:gd name="connsiteY221" fmla="*/ 4134416 h 6118221"/>
              <a:gd name="connsiteX222" fmla="*/ 1652600 w 12153163"/>
              <a:gd name="connsiteY222" fmla="*/ 4062977 h 6118221"/>
              <a:gd name="connsiteX223" fmla="*/ 1651386 w 12153163"/>
              <a:gd name="connsiteY223" fmla="*/ 4059941 h 6118221"/>
              <a:gd name="connsiteX224" fmla="*/ 2073142 w 12153163"/>
              <a:gd name="connsiteY224" fmla="*/ 3806968 h 6118221"/>
              <a:gd name="connsiteX225" fmla="*/ 2864846 w 12153163"/>
              <a:gd name="connsiteY225" fmla="*/ 3332189 h 6118221"/>
              <a:gd name="connsiteX226" fmla="*/ 2889233 w 12153163"/>
              <a:gd name="connsiteY226" fmla="*/ 3349897 h 6118221"/>
              <a:gd name="connsiteX227" fmla="*/ 2662569 w 12153163"/>
              <a:gd name="connsiteY227" fmla="*/ 4362598 h 6118221"/>
              <a:gd name="connsiteX228" fmla="*/ 1655231 w 12153163"/>
              <a:gd name="connsiteY228" fmla="*/ 4089387 h 6118221"/>
              <a:gd name="connsiteX229" fmla="*/ 1652398 w 12153163"/>
              <a:gd name="connsiteY229" fmla="*/ 4062977 h 6118221"/>
              <a:gd name="connsiteX230" fmla="*/ 2956928 w 12153163"/>
              <a:gd name="connsiteY230" fmla="*/ 3323689 h 6118221"/>
              <a:gd name="connsiteX231" fmla="*/ 2961481 w 12153163"/>
              <a:gd name="connsiteY231" fmla="*/ 3312052 h 6118221"/>
              <a:gd name="connsiteX232" fmla="*/ 3681543 w 12153163"/>
              <a:gd name="connsiteY232" fmla="*/ 3405449 h 6118221"/>
              <a:gd name="connsiteX233" fmla="*/ 3684883 w 12153163"/>
              <a:gd name="connsiteY233" fmla="*/ 3424473 h 6118221"/>
              <a:gd name="connsiteX234" fmla="*/ 3701781 w 12153163"/>
              <a:gd name="connsiteY234" fmla="*/ 3448152 h 6118221"/>
              <a:gd name="connsiteX235" fmla="*/ 3528242 w 12153163"/>
              <a:gd name="connsiteY235" fmla="*/ 3726219 h 6118221"/>
              <a:gd name="connsiteX236" fmla="*/ 6911499 w 12153163"/>
              <a:gd name="connsiteY236" fmla="*/ 2169324 h 6118221"/>
              <a:gd name="connsiteX237" fmla="*/ 6447750 w 12153163"/>
              <a:gd name="connsiteY237" fmla="*/ 3149644 h 6118221"/>
              <a:gd name="connsiteX238" fmla="*/ 6078410 w 12153163"/>
              <a:gd name="connsiteY238" fmla="*/ 2957384 h 6118221"/>
              <a:gd name="connsiteX239" fmla="*/ 6078410 w 12153163"/>
              <a:gd name="connsiteY239" fmla="*/ 2918629 h 6118221"/>
              <a:gd name="connsiteX240" fmla="*/ 6072743 w 12153163"/>
              <a:gd name="connsiteY240" fmla="*/ 2907397 h 6118221"/>
              <a:gd name="connsiteX241" fmla="*/ 6904922 w 12153163"/>
              <a:gd name="connsiteY241" fmla="*/ 2164568 h 6118221"/>
              <a:gd name="connsiteX242" fmla="*/ 6911499 w 12153163"/>
              <a:gd name="connsiteY242" fmla="*/ 2169324 h 6118221"/>
              <a:gd name="connsiteX243" fmla="*/ 6927285 w 12153163"/>
              <a:gd name="connsiteY243" fmla="*/ 3133352 h 6118221"/>
              <a:gd name="connsiteX244" fmla="*/ 6926273 w 12153163"/>
              <a:gd name="connsiteY244" fmla="*/ 3360016 h 6118221"/>
              <a:gd name="connsiteX245" fmla="*/ 6915648 w 12153163"/>
              <a:gd name="connsiteY245" fmla="*/ 3362748 h 6118221"/>
              <a:gd name="connsiteX246" fmla="*/ 6891261 w 12153163"/>
              <a:gd name="connsiteY246" fmla="*/ 3380456 h 6118221"/>
              <a:gd name="connsiteX247" fmla="*/ 6460803 w 12153163"/>
              <a:gd name="connsiteY247" fmla="*/ 3156626 h 6118221"/>
              <a:gd name="connsiteX248" fmla="*/ 6924755 w 12153163"/>
              <a:gd name="connsiteY248" fmla="*/ 2175800 h 6118221"/>
              <a:gd name="connsiteX249" fmla="*/ 6934267 w 12153163"/>
              <a:gd name="connsiteY249" fmla="*/ 2178026 h 6118221"/>
              <a:gd name="connsiteX250" fmla="*/ 10883778 w 12153163"/>
              <a:gd name="connsiteY250" fmla="*/ 1101171 h 6118221"/>
              <a:gd name="connsiteX251" fmla="*/ 10904016 w 12153163"/>
              <a:gd name="connsiteY251" fmla="*/ 1127683 h 6118221"/>
              <a:gd name="connsiteX252" fmla="*/ 10482261 w 12153163"/>
              <a:gd name="connsiteY252" fmla="*/ 1952981 h 6118221"/>
              <a:gd name="connsiteX253" fmla="*/ 9541202 w 12153163"/>
              <a:gd name="connsiteY253" fmla="*/ 915894 h 6118221"/>
              <a:gd name="connsiteX254" fmla="*/ 9552332 w 12153163"/>
              <a:gd name="connsiteY254" fmla="*/ 894847 h 6118221"/>
              <a:gd name="connsiteX255" fmla="*/ 10880338 w 12153163"/>
              <a:gd name="connsiteY255" fmla="*/ 1081541 h 6118221"/>
              <a:gd name="connsiteX256" fmla="*/ 10883981 w 12153163"/>
              <a:gd name="connsiteY256" fmla="*/ 1101576 h 6118221"/>
              <a:gd name="connsiteX257" fmla="*/ 11073406 w 12153163"/>
              <a:gd name="connsiteY257" fmla="*/ 2601199 h 6118221"/>
              <a:gd name="connsiteX258" fmla="*/ 11084841 w 12153163"/>
              <a:gd name="connsiteY258" fmla="*/ 2619817 h 6118221"/>
              <a:gd name="connsiteX259" fmla="*/ 10617044 w 12153163"/>
              <a:gd name="connsiteY259" fmla="*/ 3185870 h 6118221"/>
              <a:gd name="connsiteX260" fmla="*/ 10592050 w 12153163"/>
              <a:gd name="connsiteY260" fmla="*/ 3177572 h 6118221"/>
              <a:gd name="connsiteX261" fmla="*/ 10581121 w 12153163"/>
              <a:gd name="connsiteY261" fmla="*/ 2604538 h 6118221"/>
              <a:gd name="connsiteX262" fmla="*/ 11070775 w 12153163"/>
              <a:gd name="connsiteY262" fmla="*/ 2590776 h 6118221"/>
              <a:gd name="connsiteX263" fmla="*/ 11073609 w 12153163"/>
              <a:gd name="connsiteY263" fmla="*/ 2601603 h 6118221"/>
              <a:gd name="connsiteX264" fmla="*/ 10921623 w 12153163"/>
              <a:gd name="connsiteY264" fmla="*/ 4623058 h 6118221"/>
              <a:gd name="connsiteX265" fmla="*/ 10908064 w 12153163"/>
              <a:gd name="connsiteY265" fmla="*/ 4630344 h 6118221"/>
              <a:gd name="connsiteX266" fmla="*/ 10656407 w 12153163"/>
              <a:gd name="connsiteY266" fmla="*/ 4365127 h 6118221"/>
              <a:gd name="connsiteX267" fmla="*/ 10941861 w 12153163"/>
              <a:gd name="connsiteY267" fmla="*/ 4048911 h 6118221"/>
              <a:gd name="connsiteX268" fmla="*/ 10964729 w 12153163"/>
              <a:gd name="connsiteY268" fmla="*/ 4058018 h 6118221"/>
              <a:gd name="connsiteX269" fmla="*/ 10936801 w 12153163"/>
              <a:gd name="connsiteY269" fmla="*/ 4620630 h 6118221"/>
              <a:gd name="connsiteX270" fmla="*/ 10922231 w 12153163"/>
              <a:gd name="connsiteY270" fmla="*/ 4623463 h 6118221"/>
              <a:gd name="connsiteX271" fmla="*/ 9045982 w 12153163"/>
              <a:gd name="connsiteY271" fmla="*/ 3231809 h 6118221"/>
              <a:gd name="connsiteX272" fmla="*/ 9011679 w 12153163"/>
              <a:gd name="connsiteY272" fmla="*/ 2566187 h 6118221"/>
              <a:gd name="connsiteX273" fmla="*/ 9013905 w 12153163"/>
              <a:gd name="connsiteY273" fmla="*/ 2565580 h 6118221"/>
              <a:gd name="connsiteX274" fmla="*/ 9024631 w 12153163"/>
              <a:gd name="connsiteY274" fmla="*/ 2560217 h 6118221"/>
              <a:gd name="connsiteX275" fmla="*/ 9431108 w 12153163"/>
              <a:gd name="connsiteY275" fmla="*/ 3043193 h 6118221"/>
              <a:gd name="connsiteX276" fmla="*/ 9087874 w 12153163"/>
              <a:gd name="connsiteY276" fmla="*/ 3252047 h 6118221"/>
              <a:gd name="connsiteX277" fmla="*/ 9045982 w 12153163"/>
              <a:gd name="connsiteY277" fmla="*/ 3231809 h 6118221"/>
              <a:gd name="connsiteX278" fmla="*/ 4435200 w 12153163"/>
              <a:gd name="connsiteY278" fmla="*/ 4331836 h 6118221"/>
              <a:gd name="connsiteX279" fmla="*/ 4424474 w 12153163"/>
              <a:gd name="connsiteY279" fmla="*/ 4337098 h 6118221"/>
              <a:gd name="connsiteX280" fmla="*/ 3774536 w 12153163"/>
              <a:gd name="connsiteY280" fmla="*/ 3445521 h 6118221"/>
              <a:gd name="connsiteX281" fmla="*/ 3788702 w 12153163"/>
              <a:gd name="connsiteY281" fmla="*/ 3423765 h 6118221"/>
              <a:gd name="connsiteX282" fmla="*/ 4666720 w 12153163"/>
              <a:gd name="connsiteY282" fmla="*/ 3610155 h 6118221"/>
              <a:gd name="connsiteX283" fmla="*/ 4459485 w 12153163"/>
              <a:gd name="connsiteY283" fmla="*/ 4328598 h 6118221"/>
              <a:gd name="connsiteX284" fmla="*/ 4435200 w 12153163"/>
              <a:gd name="connsiteY284" fmla="*/ 4331836 h 6118221"/>
              <a:gd name="connsiteX285" fmla="*/ 4941145 w 12153163"/>
              <a:gd name="connsiteY285" fmla="*/ 2709876 h 6118221"/>
              <a:gd name="connsiteX286" fmla="*/ 4949139 w 12153163"/>
              <a:gd name="connsiteY286" fmla="*/ 2710483 h 6118221"/>
              <a:gd name="connsiteX287" fmla="*/ 5016733 w 12153163"/>
              <a:gd name="connsiteY287" fmla="*/ 3258321 h 6118221"/>
              <a:gd name="connsiteX288" fmla="*/ 5063281 w 12153163"/>
              <a:gd name="connsiteY288" fmla="*/ 3636566 h 6118221"/>
              <a:gd name="connsiteX289" fmla="*/ 5058120 w 12153163"/>
              <a:gd name="connsiteY289" fmla="*/ 3638184 h 6118221"/>
              <a:gd name="connsiteX290" fmla="*/ 5024930 w 12153163"/>
              <a:gd name="connsiteY290" fmla="*/ 3671779 h 6118221"/>
              <a:gd name="connsiteX291" fmla="*/ 4684530 w 12153163"/>
              <a:gd name="connsiteY291" fmla="*/ 3599531 h 6118221"/>
              <a:gd name="connsiteX292" fmla="*/ 6441780 w 12153163"/>
              <a:gd name="connsiteY292" fmla="*/ 3162899 h 6118221"/>
              <a:gd name="connsiteX293" fmla="*/ 6237580 w 12153163"/>
              <a:gd name="connsiteY293" fmla="*/ 3594673 h 6118221"/>
              <a:gd name="connsiteX294" fmla="*/ 6218051 w 12153163"/>
              <a:gd name="connsiteY294" fmla="*/ 3598013 h 6118221"/>
              <a:gd name="connsiteX295" fmla="*/ 6207932 w 12153163"/>
              <a:gd name="connsiteY295" fmla="*/ 3602971 h 6118221"/>
              <a:gd name="connsiteX296" fmla="*/ 6047648 w 12153163"/>
              <a:gd name="connsiteY296" fmla="*/ 2988955 h 6118221"/>
              <a:gd name="connsiteX297" fmla="*/ 6071731 w 12153163"/>
              <a:gd name="connsiteY297" fmla="*/ 2970134 h 6118221"/>
              <a:gd name="connsiteX298" fmla="*/ 6033988 w 12153163"/>
              <a:gd name="connsiteY298" fmla="*/ 2993003 h 6118221"/>
              <a:gd name="connsiteX299" fmla="*/ 6195890 w 12153163"/>
              <a:gd name="connsiteY299" fmla="*/ 3613191 h 6118221"/>
              <a:gd name="connsiteX300" fmla="*/ 6186783 w 12153163"/>
              <a:gd name="connsiteY300" fmla="*/ 3627458 h 6118221"/>
              <a:gd name="connsiteX301" fmla="*/ 5678409 w 12153163"/>
              <a:gd name="connsiteY301" fmla="*/ 3224220 h 6118221"/>
              <a:gd name="connsiteX302" fmla="*/ 5989060 w 12153163"/>
              <a:gd name="connsiteY302" fmla="*/ 2978836 h 6118221"/>
              <a:gd name="connsiteX303" fmla="*/ 6033886 w 12153163"/>
              <a:gd name="connsiteY303" fmla="*/ 2993003 h 6118221"/>
              <a:gd name="connsiteX304" fmla="*/ 6182330 w 12153163"/>
              <a:gd name="connsiteY304" fmla="*/ 3642232 h 6118221"/>
              <a:gd name="connsiteX305" fmla="*/ 6181825 w 12153163"/>
              <a:gd name="connsiteY305" fmla="*/ 3652351 h 6118221"/>
              <a:gd name="connsiteX306" fmla="*/ 5131785 w 12153163"/>
              <a:gd name="connsiteY306" fmla="*/ 3680988 h 6118221"/>
              <a:gd name="connsiteX307" fmla="*/ 5129053 w 12153163"/>
              <a:gd name="connsiteY307" fmla="*/ 3670869 h 6118221"/>
              <a:gd name="connsiteX308" fmla="*/ 5124601 w 12153163"/>
              <a:gd name="connsiteY308" fmla="*/ 3661458 h 6118221"/>
              <a:gd name="connsiteX309" fmla="*/ 5666773 w 12153163"/>
              <a:gd name="connsiteY309" fmla="*/ 3233125 h 6118221"/>
              <a:gd name="connsiteX310" fmla="*/ 5115696 w 12153163"/>
              <a:gd name="connsiteY310" fmla="*/ 3650428 h 6118221"/>
              <a:gd name="connsiteX311" fmla="*/ 5077548 w 12153163"/>
              <a:gd name="connsiteY311" fmla="*/ 3634744 h 6118221"/>
              <a:gd name="connsiteX312" fmla="*/ 5029989 w 12153163"/>
              <a:gd name="connsiteY312" fmla="*/ 3249315 h 6118221"/>
              <a:gd name="connsiteX313" fmla="*/ 4963204 w 12153163"/>
              <a:gd name="connsiteY313" fmla="*/ 2708763 h 6118221"/>
              <a:gd name="connsiteX314" fmla="*/ 4968466 w 12153163"/>
              <a:gd name="connsiteY314" fmla="*/ 2707144 h 6118221"/>
              <a:gd name="connsiteX315" fmla="*/ 4987895 w 12153163"/>
              <a:gd name="connsiteY315" fmla="*/ 2694900 h 6118221"/>
              <a:gd name="connsiteX316" fmla="*/ 5655237 w 12153163"/>
              <a:gd name="connsiteY316" fmla="*/ 3224119 h 6118221"/>
              <a:gd name="connsiteX317" fmla="*/ 6286960 w 12153163"/>
              <a:gd name="connsiteY317" fmla="*/ 3626447 h 6118221"/>
              <a:gd name="connsiteX318" fmla="*/ 6252151 w 12153163"/>
              <a:gd name="connsiteY318" fmla="*/ 3596697 h 6118221"/>
              <a:gd name="connsiteX319" fmla="*/ 6454529 w 12153163"/>
              <a:gd name="connsiteY319" fmla="*/ 3169375 h 6118221"/>
              <a:gd name="connsiteX320" fmla="*/ 6883672 w 12153163"/>
              <a:gd name="connsiteY320" fmla="*/ 3392599 h 6118221"/>
              <a:gd name="connsiteX321" fmla="*/ 6879524 w 12153163"/>
              <a:gd name="connsiteY321" fmla="*/ 3421033 h 6118221"/>
              <a:gd name="connsiteX322" fmla="*/ 10557139 w 12153163"/>
              <a:gd name="connsiteY322" fmla="*/ 2107902 h 6118221"/>
              <a:gd name="connsiteX323" fmla="*/ 10566348 w 12153163"/>
              <a:gd name="connsiteY323" fmla="*/ 2590979 h 6118221"/>
              <a:gd name="connsiteX324" fmla="*/ 10209454 w 12153163"/>
              <a:gd name="connsiteY324" fmla="*/ 2601098 h 6118221"/>
              <a:gd name="connsiteX325" fmla="*/ 10193061 w 12153163"/>
              <a:gd name="connsiteY325" fmla="*/ 2569830 h 6118221"/>
              <a:gd name="connsiteX326" fmla="*/ 10536498 w 12153163"/>
              <a:gd name="connsiteY326" fmla="*/ 2101426 h 6118221"/>
              <a:gd name="connsiteX327" fmla="*/ 10557646 w 12153163"/>
              <a:gd name="connsiteY327" fmla="*/ 2108003 h 6118221"/>
              <a:gd name="connsiteX328" fmla="*/ 10569080 w 12153163"/>
              <a:gd name="connsiteY328" fmla="*/ 3181215 h 6118221"/>
              <a:gd name="connsiteX329" fmla="*/ 10560682 w 12153163"/>
              <a:gd name="connsiteY329" fmla="*/ 3185161 h 6118221"/>
              <a:gd name="connsiteX330" fmla="*/ 10192556 w 12153163"/>
              <a:gd name="connsiteY330" fmla="*/ 2650882 h 6118221"/>
              <a:gd name="connsiteX331" fmla="*/ 10210567 w 12153163"/>
              <a:gd name="connsiteY331" fmla="*/ 2615365 h 6118221"/>
              <a:gd name="connsiteX332" fmla="*/ 10567258 w 12153163"/>
              <a:gd name="connsiteY332" fmla="*/ 2605246 h 6118221"/>
              <a:gd name="connsiteX333" fmla="*/ 10578188 w 12153163"/>
              <a:gd name="connsiteY333" fmla="*/ 3178584 h 6118221"/>
              <a:gd name="connsiteX334" fmla="*/ 10569080 w 12153163"/>
              <a:gd name="connsiteY334" fmla="*/ 3181215 h 6118221"/>
              <a:gd name="connsiteX335" fmla="*/ 10548843 w 12153163"/>
              <a:gd name="connsiteY335" fmla="*/ 3193762 h 6118221"/>
              <a:gd name="connsiteX336" fmla="*/ 10532450 w 12153163"/>
              <a:gd name="connsiteY336" fmla="*/ 3236970 h 6118221"/>
              <a:gd name="connsiteX337" fmla="*/ 10262276 w 12153163"/>
              <a:gd name="connsiteY337" fmla="*/ 2777875 h 6118221"/>
              <a:gd name="connsiteX338" fmla="*/ 8999031 w 12153163"/>
              <a:gd name="connsiteY338" fmla="*/ 2458320 h 6118221"/>
              <a:gd name="connsiteX339" fmla="*/ 8952686 w 12153163"/>
              <a:gd name="connsiteY339" fmla="*/ 1680277 h 6118221"/>
              <a:gd name="connsiteX340" fmla="*/ 8961388 w 12153163"/>
              <a:gd name="connsiteY340" fmla="*/ 1677949 h 6118221"/>
              <a:gd name="connsiteX341" fmla="*/ 8980411 w 12153163"/>
              <a:gd name="connsiteY341" fmla="*/ 1666110 h 6118221"/>
              <a:gd name="connsiteX342" fmla="*/ 9195034 w 12153163"/>
              <a:gd name="connsiteY342" fmla="*/ 1840155 h 6118221"/>
              <a:gd name="connsiteX343" fmla="*/ 9004191 w 12153163"/>
              <a:gd name="connsiteY343" fmla="*/ 2459028 h 6118221"/>
              <a:gd name="connsiteX344" fmla="*/ 9046690 w 12153163"/>
              <a:gd name="connsiteY344" fmla="*/ 2494343 h 6118221"/>
              <a:gd name="connsiteX345" fmla="*/ 9017750 w 12153163"/>
              <a:gd name="connsiteY345" fmla="*/ 2463177 h 6118221"/>
              <a:gd name="connsiteX346" fmla="*/ 9206974 w 12153163"/>
              <a:gd name="connsiteY346" fmla="*/ 1849768 h 6118221"/>
              <a:gd name="connsiteX347" fmla="*/ 10108467 w 12153163"/>
              <a:gd name="connsiteY347" fmla="*/ 2580758 h 6118221"/>
              <a:gd name="connsiteX348" fmla="*/ 10101486 w 12153163"/>
              <a:gd name="connsiteY348" fmla="*/ 2598163 h 6118221"/>
              <a:gd name="connsiteX349" fmla="*/ 9050030 w 12153163"/>
              <a:gd name="connsiteY349" fmla="*/ 2510837 h 6118221"/>
              <a:gd name="connsiteX350" fmla="*/ 9046690 w 12153163"/>
              <a:gd name="connsiteY350" fmla="*/ 2494343 h 6118221"/>
              <a:gd name="connsiteX351" fmla="*/ 10117372 w 12153163"/>
              <a:gd name="connsiteY351" fmla="*/ 2569729 h 6118221"/>
              <a:gd name="connsiteX352" fmla="*/ 9211528 w 12153163"/>
              <a:gd name="connsiteY352" fmla="*/ 1835399 h 6118221"/>
              <a:gd name="connsiteX353" fmla="*/ 9489191 w 12153163"/>
              <a:gd name="connsiteY353" fmla="*/ 934816 h 6118221"/>
              <a:gd name="connsiteX354" fmla="*/ 9511047 w 12153163"/>
              <a:gd name="connsiteY354" fmla="*/ 934816 h 6118221"/>
              <a:gd name="connsiteX355" fmla="*/ 10129313 w 12153163"/>
              <a:gd name="connsiteY355" fmla="*/ 2561431 h 6118221"/>
              <a:gd name="connsiteX356" fmla="*/ 10117372 w 12153163"/>
              <a:gd name="connsiteY356" fmla="*/ 2569729 h 6118221"/>
              <a:gd name="connsiteX357" fmla="*/ 9471786 w 12153163"/>
              <a:gd name="connsiteY357" fmla="*/ 928441 h 6118221"/>
              <a:gd name="connsiteX358" fmla="*/ 9475630 w 12153163"/>
              <a:gd name="connsiteY358" fmla="*/ 930465 h 6118221"/>
              <a:gd name="connsiteX359" fmla="*/ 9199587 w 12153163"/>
              <a:gd name="connsiteY359" fmla="*/ 1825281 h 6118221"/>
              <a:gd name="connsiteX360" fmla="*/ 8989417 w 12153163"/>
              <a:gd name="connsiteY360" fmla="*/ 1654777 h 6118221"/>
              <a:gd name="connsiteX361" fmla="*/ 8994274 w 12153163"/>
              <a:gd name="connsiteY361" fmla="*/ 1606813 h 6118221"/>
              <a:gd name="connsiteX362" fmla="*/ 8980816 w 12153163"/>
              <a:gd name="connsiteY362" fmla="*/ 1586575 h 6118221"/>
              <a:gd name="connsiteX363" fmla="*/ 9118130 w 12153163"/>
              <a:gd name="connsiteY363" fmla="*/ 1402614 h 6118221"/>
              <a:gd name="connsiteX364" fmla="*/ 8938519 w 12153163"/>
              <a:gd name="connsiteY364" fmla="*/ 1681086 h 6118221"/>
              <a:gd name="connsiteX365" fmla="*/ 8984560 w 12153163"/>
              <a:gd name="connsiteY365" fmla="*/ 2459230 h 6118221"/>
              <a:gd name="connsiteX366" fmla="*/ 8975858 w 12153163"/>
              <a:gd name="connsiteY366" fmla="*/ 2461558 h 6118221"/>
              <a:gd name="connsiteX367" fmla="*/ 8946007 w 12153163"/>
              <a:gd name="connsiteY367" fmla="*/ 2487664 h 6118221"/>
              <a:gd name="connsiteX368" fmla="*/ 8658832 w 12153163"/>
              <a:gd name="connsiteY368" fmla="*/ 2361583 h 6118221"/>
              <a:gd name="connsiteX369" fmla="*/ 8928805 w 12153163"/>
              <a:gd name="connsiteY369" fmla="*/ 1679568 h 6118221"/>
              <a:gd name="connsiteX370" fmla="*/ 8938519 w 12153163"/>
              <a:gd name="connsiteY370" fmla="*/ 1681086 h 6118221"/>
              <a:gd name="connsiteX371" fmla="*/ 8941049 w 12153163"/>
              <a:gd name="connsiteY371" fmla="*/ 2500718 h 6118221"/>
              <a:gd name="connsiteX372" fmla="*/ 8951775 w 12153163"/>
              <a:gd name="connsiteY372" fmla="*/ 2547670 h 6118221"/>
              <a:gd name="connsiteX373" fmla="*/ 8340998 w 12153163"/>
              <a:gd name="connsiteY373" fmla="*/ 3183643 h 6118221"/>
              <a:gd name="connsiteX374" fmla="*/ 8334927 w 12153163"/>
              <a:gd name="connsiteY374" fmla="*/ 3179798 h 6118221"/>
              <a:gd name="connsiteX375" fmla="*/ 8653672 w 12153163"/>
              <a:gd name="connsiteY375" fmla="*/ 2374535 h 6118221"/>
              <a:gd name="connsiteX376" fmla="*/ 8360021 w 12153163"/>
              <a:gd name="connsiteY376" fmla="*/ 3209042 h 6118221"/>
              <a:gd name="connsiteX377" fmla="*/ 8351319 w 12153163"/>
              <a:gd name="connsiteY377" fmla="*/ 3193661 h 6118221"/>
              <a:gd name="connsiteX378" fmla="*/ 8964423 w 12153163"/>
              <a:gd name="connsiteY378" fmla="*/ 2559205 h 6118221"/>
              <a:gd name="connsiteX379" fmla="*/ 8972721 w 12153163"/>
              <a:gd name="connsiteY379" fmla="*/ 2563658 h 6118221"/>
              <a:gd name="connsiteX380" fmla="*/ 8769129 w 12153163"/>
              <a:gd name="connsiteY380" fmla="*/ 3261255 h 6118221"/>
              <a:gd name="connsiteX381" fmla="*/ 8363158 w 12153163"/>
              <a:gd name="connsiteY381" fmla="*/ 3226041 h 6118221"/>
              <a:gd name="connsiteX382" fmla="*/ 8360021 w 12153163"/>
              <a:gd name="connsiteY382" fmla="*/ 3209345 h 6118221"/>
              <a:gd name="connsiteX383" fmla="*/ 9035560 w 12153163"/>
              <a:gd name="connsiteY383" fmla="*/ 2550402 h 6118221"/>
              <a:gd name="connsiteX384" fmla="*/ 9048815 w 12153163"/>
              <a:gd name="connsiteY384" fmla="*/ 2524700 h 6118221"/>
              <a:gd name="connsiteX385" fmla="*/ 10100272 w 12153163"/>
              <a:gd name="connsiteY385" fmla="*/ 2612026 h 6118221"/>
              <a:gd name="connsiteX386" fmla="*/ 10103509 w 12153163"/>
              <a:gd name="connsiteY386" fmla="*/ 2628418 h 6118221"/>
              <a:gd name="connsiteX387" fmla="*/ 10105027 w 12153163"/>
              <a:gd name="connsiteY387" fmla="*/ 2631859 h 6118221"/>
              <a:gd name="connsiteX388" fmla="*/ 9443453 w 12153163"/>
              <a:gd name="connsiteY388" fmla="*/ 3035098 h 6118221"/>
              <a:gd name="connsiteX389" fmla="*/ 10112414 w 12153163"/>
              <a:gd name="connsiteY389" fmla="*/ 2644002 h 6118221"/>
              <a:gd name="connsiteX390" fmla="*/ 10129313 w 12153163"/>
              <a:gd name="connsiteY390" fmla="*/ 2658067 h 6118221"/>
              <a:gd name="connsiteX391" fmla="*/ 9831817 w 12153163"/>
              <a:gd name="connsiteY391" fmla="*/ 3438741 h 6118221"/>
              <a:gd name="connsiteX392" fmla="*/ 9789115 w 12153163"/>
              <a:gd name="connsiteY392" fmla="*/ 3445925 h 6118221"/>
              <a:gd name="connsiteX393" fmla="*/ 9452661 w 12153163"/>
              <a:gd name="connsiteY393" fmla="*/ 3046127 h 6118221"/>
              <a:gd name="connsiteX394" fmla="*/ 9866221 w 12153163"/>
              <a:gd name="connsiteY394" fmla="*/ 3521008 h 6118221"/>
              <a:gd name="connsiteX395" fmla="*/ 10920712 w 12153163"/>
              <a:gd name="connsiteY395" fmla="*/ 3985364 h 6118221"/>
              <a:gd name="connsiteX396" fmla="*/ 10920712 w 12153163"/>
              <a:gd name="connsiteY396" fmla="*/ 4021793 h 6118221"/>
              <a:gd name="connsiteX397" fmla="*/ 10930831 w 12153163"/>
              <a:gd name="connsiteY397" fmla="*/ 4038792 h 6118221"/>
              <a:gd name="connsiteX398" fmla="*/ 10646592 w 12153163"/>
              <a:gd name="connsiteY398" fmla="*/ 4355008 h 6118221"/>
              <a:gd name="connsiteX399" fmla="*/ 9861768 w 12153163"/>
              <a:gd name="connsiteY399" fmla="*/ 3527990 h 6118221"/>
              <a:gd name="connsiteX400" fmla="*/ 9866221 w 12153163"/>
              <a:gd name="connsiteY400" fmla="*/ 3521311 h 6118221"/>
              <a:gd name="connsiteX401" fmla="*/ 10926885 w 12153163"/>
              <a:gd name="connsiteY401" fmla="*/ 3972615 h 6118221"/>
              <a:gd name="connsiteX402" fmla="*/ 9871887 w 12153163"/>
              <a:gd name="connsiteY402" fmla="*/ 3508258 h 6118221"/>
              <a:gd name="connsiteX403" fmla="*/ 9845072 w 12153163"/>
              <a:gd name="connsiteY403" fmla="*/ 3444104 h 6118221"/>
              <a:gd name="connsiteX404" fmla="*/ 10142568 w 12153163"/>
              <a:gd name="connsiteY404" fmla="*/ 2663430 h 6118221"/>
              <a:gd name="connsiteX405" fmla="*/ 10174443 w 12153163"/>
              <a:gd name="connsiteY405" fmla="*/ 2661608 h 6118221"/>
              <a:gd name="connsiteX406" fmla="*/ 10177074 w 12153163"/>
              <a:gd name="connsiteY406" fmla="*/ 2660496 h 6118221"/>
              <a:gd name="connsiteX407" fmla="*/ 10940849 w 12153163"/>
              <a:gd name="connsiteY407" fmla="*/ 3958246 h 6118221"/>
              <a:gd name="connsiteX408" fmla="*/ 10926885 w 12153163"/>
              <a:gd name="connsiteY408" fmla="*/ 3972918 h 6118221"/>
              <a:gd name="connsiteX409" fmla="*/ 10557646 w 12153163"/>
              <a:gd name="connsiteY409" fmla="*/ 3278862 h 6118221"/>
              <a:gd name="connsiteX410" fmla="*/ 10603990 w 12153163"/>
              <a:gd name="connsiteY410" fmla="*/ 3285439 h 6118221"/>
              <a:gd name="connsiteX411" fmla="*/ 10866374 w 12153163"/>
              <a:gd name="connsiteY411" fmla="*/ 3803325 h 6118221"/>
              <a:gd name="connsiteX412" fmla="*/ 11070574 w 12153163"/>
              <a:gd name="connsiteY412" fmla="*/ 2576610 h 6118221"/>
              <a:gd name="connsiteX413" fmla="*/ 10581021 w 12153163"/>
              <a:gd name="connsiteY413" fmla="*/ 2590371 h 6118221"/>
              <a:gd name="connsiteX414" fmla="*/ 10571813 w 12153163"/>
              <a:gd name="connsiteY414" fmla="*/ 2107497 h 6118221"/>
              <a:gd name="connsiteX415" fmla="*/ 10582741 w 12153163"/>
              <a:gd name="connsiteY415" fmla="*/ 2104664 h 6118221"/>
              <a:gd name="connsiteX416" fmla="*/ 10598628 w 12153163"/>
              <a:gd name="connsiteY416" fmla="*/ 2095557 h 6118221"/>
              <a:gd name="connsiteX417" fmla="*/ 11080693 w 12153163"/>
              <a:gd name="connsiteY417" fmla="*/ 2549795 h 6118221"/>
              <a:gd name="connsiteX418" fmla="*/ 11070574 w 12153163"/>
              <a:gd name="connsiteY418" fmla="*/ 2576913 h 6118221"/>
              <a:gd name="connsiteX419" fmla="*/ 10511807 w 12153163"/>
              <a:gd name="connsiteY419" fmla="*/ 2071878 h 6118221"/>
              <a:gd name="connsiteX420" fmla="*/ 10525569 w 12153163"/>
              <a:gd name="connsiteY420" fmla="*/ 2092723 h 6118221"/>
              <a:gd name="connsiteX421" fmla="*/ 10201763 w 12153163"/>
              <a:gd name="connsiteY421" fmla="*/ 2533908 h 6118221"/>
              <a:gd name="connsiteX422" fmla="*/ 10485903 w 12153163"/>
              <a:gd name="connsiteY422" fmla="*/ 1977975 h 6118221"/>
              <a:gd name="connsiteX423" fmla="*/ 10521421 w 12153163"/>
              <a:gd name="connsiteY423" fmla="*/ 2017034 h 6118221"/>
              <a:gd name="connsiteX424" fmla="*/ 10511807 w 12153163"/>
              <a:gd name="connsiteY424" fmla="*/ 2072182 h 6118221"/>
              <a:gd name="connsiteX425" fmla="*/ 10174038 w 12153163"/>
              <a:gd name="connsiteY425" fmla="*/ 2557586 h 6118221"/>
              <a:gd name="connsiteX426" fmla="*/ 10142568 w 12153163"/>
              <a:gd name="connsiteY426" fmla="*/ 2555967 h 6118221"/>
              <a:gd name="connsiteX427" fmla="*/ 9525315 w 12153163"/>
              <a:gd name="connsiteY427" fmla="*/ 932995 h 6118221"/>
              <a:gd name="connsiteX428" fmla="*/ 9527035 w 12153163"/>
              <a:gd name="connsiteY428" fmla="*/ 928037 h 6118221"/>
              <a:gd name="connsiteX429" fmla="*/ 9530577 w 12153163"/>
              <a:gd name="connsiteY429" fmla="*/ 925810 h 6118221"/>
              <a:gd name="connsiteX430" fmla="*/ 10475886 w 12153163"/>
              <a:gd name="connsiteY430" fmla="*/ 1966945 h 6118221"/>
              <a:gd name="connsiteX431" fmla="*/ 8893389 w 12153163"/>
              <a:gd name="connsiteY431" fmla="*/ 1651539 h 6118221"/>
              <a:gd name="connsiteX432" fmla="*/ 8915650 w 12153163"/>
              <a:gd name="connsiteY432" fmla="*/ 1674306 h 6118221"/>
              <a:gd name="connsiteX433" fmla="*/ 8645880 w 12153163"/>
              <a:gd name="connsiteY433" fmla="*/ 2355916 h 6118221"/>
              <a:gd name="connsiteX434" fmla="*/ 7917926 w 12153163"/>
              <a:gd name="connsiteY434" fmla="*/ 2036563 h 6118221"/>
              <a:gd name="connsiteX435" fmla="*/ 7918837 w 12153163"/>
              <a:gd name="connsiteY435" fmla="*/ 2008838 h 6118221"/>
              <a:gd name="connsiteX436" fmla="*/ 7912664 w 12153163"/>
              <a:gd name="connsiteY436" fmla="*/ 2049516 h 6118221"/>
              <a:gd name="connsiteX437" fmla="*/ 8640618 w 12153163"/>
              <a:gd name="connsiteY437" fmla="*/ 2369172 h 6118221"/>
              <a:gd name="connsiteX438" fmla="*/ 8321671 w 12153163"/>
              <a:gd name="connsiteY438" fmla="*/ 3174840 h 6118221"/>
              <a:gd name="connsiteX439" fmla="*/ 8295968 w 12153163"/>
              <a:gd name="connsiteY439" fmla="*/ 3174840 h 6118221"/>
              <a:gd name="connsiteX440" fmla="*/ 7891212 w 12153163"/>
              <a:gd name="connsiteY440" fmla="*/ 2070259 h 6118221"/>
              <a:gd name="connsiteX441" fmla="*/ 7912664 w 12153163"/>
              <a:gd name="connsiteY441" fmla="*/ 2049516 h 6118221"/>
              <a:gd name="connsiteX442" fmla="*/ 5975095 w 12153163"/>
              <a:gd name="connsiteY442" fmla="*/ 2957182 h 6118221"/>
              <a:gd name="connsiteX443" fmla="*/ 5980155 w 12153163"/>
              <a:gd name="connsiteY443" fmla="*/ 2967301 h 6118221"/>
              <a:gd name="connsiteX444" fmla="*/ 5666469 w 12153163"/>
              <a:gd name="connsiteY444" fmla="*/ 3214911 h 6118221"/>
              <a:gd name="connsiteX445" fmla="*/ 4996597 w 12153163"/>
              <a:gd name="connsiteY445" fmla="*/ 2683567 h 6118221"/>
              <a:gd name="connsiteX446" fmla="*/ 5000341 w 12153163"/>
              <a:gd name="connsiteY446" fmla="*/ 2675876 h 6118221"/>
              <a:gd name="connsiteX447" fmla="*/ 5971756 w 12153163"/>
              <a:gd name="connsiteY447" fmla="*/ 2931885 h 6118221"/>
              <a:gd name="connsiteX448" fmla="*/ 5975095 w 12153163"/>
              <a:gd name="connsiteY448" fmla="*/ 2957182 h 6118221"/>
              <a:gd name="connsiteX449" fmla="*/ 4927484 w 12153163"/>
              <a:gd name="connsiteY449" fmla="*/ 2705626 h 6118221"/>
              <a:gd name="connsiteX450" fmla="*/ 4670667 w 12153163"/>
              <a:gd name="connsiteY450" fmla="*/ 3596090 h 6118221"/>
              <a:gd name="connsiteX451" fmla="*/ 3791637 w 12153163"/>
              <a:gd name="connsiteY451" fmla="*/ 3409902 h 6118221"/>
              <a:gd name="connsiteX452" fmla="*/ 3788399 w 12153163"/>
              <a:gd name="connsiteY452" fmla="*/ 3386426 h 6118221"/>
              <a:gd name="connsiteX453" fmla="*/ 3786881 w 12153163"/>
              <a:gd name="connsiteY453" fmla="*/ 3382682 h 6118221"/>
              <a:gd name="connsiteX454" fmla="*/ 4906639 w 12153163"/>
              <a:gd name="connsiteY454" fmla="*/ 2690144 h 6118221"/>
              <a:gd name="connsiteX455" fmla="*/ 4927484 w 12153163"/>
              <a:gd name="connsiteY455" fmla="*/ 2705626 h 6118221"/>
              <a:gd name="connsiteX456" fmla="*/ 4473348 w 12153163"/>
              <a:gd name="connsiteY456" fmla="*/ 4331937 h 6118221"/>
              <a:gd name="connsiteX457" fmla="*/ 4680583 w 12153163"/>
              <a:gd name="connsiteY457" fmla="*/ 3613494 h 6118221"/>
              <a:gd name="connsiteX458" fmla="*/ 5022097 w 12153163"/>
              <a:gd name="connsiteY458" fmla="*/ 3685946 h 6118221"/>
              <a:gd name="connsiteX459" fmla="*/ 5025233 w 12153163"/>
              <a:gd name="connsiteY459" fmla="*/ 3709422 h 6118221"/>
              <a:gd name="connsiteX460" fmla="*/ 5035352 w 12153163"/>
              <a:gd name="connsiteY460" fmla="*/ 3726320 h 6118221"/>
              <a:gd name="connsiteX461" fmla="*/ 4484276 w 12153163"/>
              <a:gd name="connsiteY461" fmla="*/ 4337705 h 6118221"/>
              <a:gd name="connsiteX462" fmla="*/ 4473348 w 12153163"/>
              <a:gd name="connsiteY462" fmla="*/ 4331937 h 6118221"/>
              <a:gd name="connsiteX463" fmla="*/ 5118935 w 12153163"/>
              <a:gd name="connsiteY463" fmla="*/ 3726017 h 6118221"/>
              <a:gd name="connsiteX464" fmla="*/ 5131988 w 12153163"/>
              <a:gd name="connsiteY464" fmla="*/ 3695660 h 6118221"/>
              <a:gd name="connsiteX465" fmla="*/ 5830193 w 12153163"/>
              <a:gd name="connsiteY465" fmla="*/ 3676737 h 6118221"/>
              <a:gd name="connsiteX466" fmla="*/ 6184354 w 12153163"/>
              <a:gd name="connsiteY466" fmla="*/ 3666618 h 6118221"/>
              <a:gd name="connsiteX467" fmla="*/ 6184962 w 12153163"/>
              <a:gd name="connsiteY467" fmla="*/ 3668541 h 6118221"/>
              <a:gd name="connsiteX468" fmla="*/ 6193259 w 12153163"/>
              <a:gd name="connsiteY468" fmla="*/ 3683518 h 6118221"/>
              <a:gd name="connsiteX469" fmla="*/ 5609600 w 12153163"/>
              <a:gd name="connsiteY469" fmla="*/ 4272843 h 6118221"/>
              <a:gd name="connsiteX470" fmla="*/ 6275222 w 12153163"/>
              <a:gd name="connsiteY470" fmla="*/ 3689690 h 6118221"/>
              <a:gd name="connsiteX471" fmla="*/ 6291311 w 12153163"/>
              <a:gd name="connsiteY471" fmla="*/ 3640107 h 6118221"/>
              <a:gd name="connsiteX472" fmla="*/ 6882863 w 12153163"/>
              <a:gd name="connsiteY472" fmla="*/ 3434997 h 6118221"/>
              <a:gd name="connsiteX473" fmla="*/ 6910386 w 12153163"/>
              <a:gd name="connsiteY473" fmla="*/ 3464443 h 6118221"/>
              <a:gd name="connsiteX474" fmla="*/ 6664901 w 12153163"/>
              <a:gd name="connsiteY474" fmla="*/ 4216177 h 6118221"/>
              <a:gd name="connsiteX475" fmla="*/ 6989112 w 12153163"/>
              <a:gd name="connsiteY475" fmla="*/ 3409902 h 6118221"/>
              <a:gd name="connsiteX476" fmla="*/ 7917926 w 12153163"/>
              <a:gd name="connsiteY476" fmla="*/ 3287159 h 6118221"/>
              <a:gd name="connsiteX477" fmla="*/ 8254582 w 12153163"/>
              <a:gd name="connsiteY477" fmla="*/ 3242636 h 6118221"/>
              <a:gd name="connsiteX478" fmla="*/ 8256100 w 12153163"/>
              <a:gd name="connsiteY478" fmla="*/ 3247392 h 6118221"/>
              <a:gd name="connsiteX479" fmla="*/ 8326224 w 12153163"/>
              <a:gd name="connsiteY479" fmla="*/ 3280481 h 6118221"/>
              <a:gd name="connsiteX480" fmla="*/ 8579196 w 12153163"/>
              <a:gd name="connsiteY480" fmla="*/ 3782177 h 6118221"/>
              <a:gd name="connsiteX481" fmla="*/ 8555822 w 12153163"/>
              <a:gd name="connsiteY481" fmla="*/ 3807676 h 6118221"/>
              <a:gd name="connsiteX482" fmla="*/ 6988808 w 12153163"/>
              <a:gd name="connsiteY482" fmla="*/ 3417086 h 6118221"/>
              <a:gd name="connsiteX483" fmla="*/ 6989112 w 12153163"/>
              <a:gd name="connsiteY483" fmla="*/ 3409902 h 6118221"/>
              <a:gd name="connsiteX484" fmla="*/ 8592857 w 12153163"/>
              <a:gd name="connsiteY484" fmla="*/ 3776814 h 6118221"/>
              <a:gd name="connsiteX485" fmla="*/ 8339176 w 12153163"/>
              <a:gd name="connsiteY485" fmla="*/ 3274005 h 6118221"/>
              <a:gd name="connsiteX486" fmla="*/ 8362045 w 12153163"/>
              <a:gd name="connsiteY486" fmla="*/ 3240208 h 6118221"/>
              <a:gd name="connsiteX487" fmla="*/ 8765081 w 12153163"/>
              <a:gd name="connsiteY487" fmla="*/ 3275422 h 6118221"/>
              <a:gd name="connsiteX488" fmla="*/ 8618964 w 12153163"/>
              <a:gd name="connsiteY488" fmla="*/ 3776409 h 6118221"/>
              <a:gd name="connsiteX489" fmla="*/ 8592857 w 12153163"/>
              <a:gd name="connsiteY489" fmla="*/ 3776814 h 6118221"/>
              <a:gd name="connsiteX490" fmla="*/ 8986382 w 12153163"/>
              <a:gd name="connsiteY490" fmla="*/ 2568009 h 6118221"/>
              <a:gd name="connsiteX491" fmla="*/ 8997614 w 12153163"/>
              <a:gd name="connsiteY491" fmla="*/ 2568616 h 6118221"/>
              <a:gd name="connsiteX492" fmla="*/ 9031816 w 12153163"/>
              <a:gd name="connsiteY492" fmla="*/ 3233125 h 6118221"/>
              <a:gd name="connsiteX493" fmla="*/ 9025845 w 12153163"/>
              <a:gd name="connsiteY493" fmla="*/ 3234845 h 6118221"/>
              <a:gd name="connsiteX494" fmla="*/ 8990025 w 12153163"/>
              <a:gd name="connsiteY494" fmla="*/ 3280886 h 6118221"/>
              <a:gd name="connsiteX495" fmla="*/ 8783599 w 12153163"/>
              <a:gd name="connsiteY495" fmla="*/ 3262773 h 6118221"/>
              <a:gd name="connsiteX496" fmla="*/ 9096779 w 12153163"/>
              <a:gd name="connsiteY496" fmla="*/ 3267731 h 6118221"/>
              <a:gd name="connsiteX497" fmla="*/ 9095261 w 12153163"/>
              <a:gd name="connsiteY497" fmla="*/ 3264291 h 6118221"/>
              <a:gd name="connsiteX498" fmla="*/ 9440417 w 12153163"/>
              <a:gd name="connsiteY498" fmla="*/ 3053919 h 6118221"/>
              <a:gd name="connsiteX499" fmla="*/ 9778287 w 12153163"/>
              <a:gd name="connsiteY499" fmla="*/ 3455437 h 6118221"/>
              <a:gd name="connsiteX500" fmla="*/ 9768168 w 12153163"/>
              <a:gd name="connsiteY500" fmla="*/ 3471729 h 6118221"/>
              <a:gd name="connsiteX501" fmla="*/ 9100320 w 12153163"/>
              <a:gd name="connsiteY501" fmla="*/ 3293939 h 6118221"/>
              <a:gd name="connsiteX502" fmla="*/ 9096779 w 12153163"/>
              <a:gd name="connsiteY502" fmla="*/ 3267731 h 6118221"/>
              <a:gd name="connsiteX503" fmla="*/ 10646794 w 12153163"/>
              <a:gd name="connsiteY503" fmla="*/ 4375246 h 6118221"/>
              <a:gd name="connsiteX504" fmla="*/ 10898350 w 12153163"/>
              <a:gd name="connsiteY504" fmla="*/ 4640362 h 6118221"/>
              <a:gd name="connsiteX505" fmla="*/ 10886814 w 12153163"/>
              <a:gd name="connsiteY505" fmla="*/ 4684581 h 6118221"/>
              <a:gd name="connsiteX506" fmla="*/ 10192657 w 12153163"/>
              <a:gd name="connsiteY506" fmla="*/ 4899911 h 6118221"/>
              <a:gd name="connsiteX507" fmla="*/ 10185068 w 12153163"/>
              <a:gd name="connsiteY507" fmla="*/ 4886757 h 6118221"/>
              <a:gd name="connsiteX508" fmla="*/ 10891064 w 12153163"/>
              <a:gd name="connsiteY508" fmla="*/ 4698140 h 6118221"/>
              <a:gd name="connsiteX509" fmla="*/ 10964326 w 12153163"/>
              <a:gd name="connsiteY509" fmla="*/ 4725239 h 6118221"/>
              <a:gd name="connsiteX510" fmla="*/ 10995795 w 12153163"/>
              <a:gd name="connsiteY510" fmla="*/ 4683873 h 6118221"/>
              <a:gd name="connsiteX511" fmla="*/ 11813706 w 12153163"/>
              <a:gd name="connsiteY511" fmla="*/ 4708159 h 6118221"/>
              <a:gd name="connsiteX512" fmla="*/ 10221293 w 12153163"/>
              <a:gd name="connsiteY512" fmla="*/ 4906084 h 6118221"/>
              <a:gd name="connsiteX513" fmla="*/ 11852360 w 12153163"/>
              <a:gd name="connsiteY513" fmla="*/ 4694903 h 6118221"/>
              <a:gd name="connsiteX514" fmla="*/ 10996098 w 12153163"/>
              <a:gd name="connsiteY514" fmla="*/ 4669606 h 6118221"/>
              <a:gd name="connsiteX515" fmla="*/ 10978997 w 12153163"/>
              <a:gd name="connsiteY515" fmla="*/ 4634897 h 6118221"/>
              <a:gd name="connsiteX516" fmla="*/ 11268499 w 12153163"/>
              <a:gd name="connsiteY516" fmla="*/ 4233581 h 6118221"/>
              <a:gd name="connsiteX517" fmla="*/ 11858836 w 12153163"/>
              <a:gd name="connsiteY517" fmla="*/ 4676588 h 6118221"/>
              <a:gd name="connsiteX518" fmla="*/ 11852360 w 12153163"/>
              <a:gd name="connsiteY518" fmla="*/ 4695105 h 6118221"/>
              <a:gd name="connsiteX519" fmla="*/ 10967462 w 12153163"/>
              <a:gd name="connsiteY519" fmla="*/ 4626600 h 6118221"/>
              <a:gd name="connsiteX520" fmla="*/ 10951069 w 12153163"/>
              <a:gd name="connsiteY520" fmla="*/ 4620832 h 6118221"/>
              <a:gd name="connsiteX521" fmla="*/ 10978997 w 12153163"/>
              <a:gd name="connsiteY521" fmla="*/ 4057715 h 6118221"/>
              <a:gd name="connsiteX522" fmla="*/ 11012592 w 12153163"/>
              <a:gd name="connsiteY522" fmla="*/ 4041423 h 6118221"/>
              <a:gd name="connsiteX523" fmla="*/ 11257166 w 12153163"/>
              <a:gd name="connsiteY523" fmla="*/ 4225081 h 6118221"/>
              <a:gd name="connsiteX524" fmla="*/ 11021194 w 12153163"/>
              <a:gd name="connsiteY524" fmla="*/ 4029584 h 6118221"/>
              <a:gd name="connsiteX525" fmla="*/ 11024938 w 12153163"/>
              <a:gd name="connsiteY525" fmla="*/ 3983341 h 6118221"/>
              <a:gd name="connsiteX526" fmla="*/ 11020991 w 12153163"/>
              <a:gd name="connsiteY526" fmla="*/ 3974841 h 6118221"/>
              <a:gd name="connsiteX527" fmla="*/ 11937663 w 12153163"/>
              <a:gd name="connsiteY527" fmla="*/ 3276636 h 6118221"/>
              <a:gd name="connsiteX528" fmla="*/ 11939181 w 12153163"/>
              <a:gd name="connsiteY528" fmla="*/ 3278053 h 6118221"/>
              <a:gd name="connsiteX529" fmla="*/ 11265463 w 12153163"/>
              <a:gd name="connsiteY529" fmla="*/ 4213344 h 6118221"/>
              <a:gd name="connsiteX530" fmla="*/ 11925014 w 12153163"/>
              <a:gd name="connsiteY530" fmla="*/ 3257916 h 6118221"/>
              <a:gd name="connsiteX531" fmla="*/ 11929062 w 12153163"/>
              <a:gd name="connsiteY531" fmla="*/ 3266416 h 6118221"/>
              <a:gd name="connsiteX532" fmla="*/ 11012390 w 12153163"/>
              <a:gd name="connsiteY532" fmla="*/ 3964621 h 6118221"/>
              <a:gd name="connsiteX533" fmla="*/ 10985979 w 12153163"/>
              <a:gd name="connsiteY533" fmla="*/ 3949746 h 6118221"/>
              <a:gd name="connsiteX534" fmla="*/ 11061871 w 12153163"/>
              <a:gd name="connsiteY534" fmla="*/ 3242535 h 6118221"/>
              <a:gd name="connsiteX535" fmla="*/ 11921978 w 12153163"/>
              <a:gd name="connsiteY535" fmla="*/ 3246178 h 6118221"/>
              <a:gd name="connsiteX536" fmla="*/ 11925014 w 12153163"/>
              <a:gd name="connsiteY536" fmla="*/ 3257916 h 6118221"/>
              <a:gd name="connsiteX537" fmla="*/ 10971813 w 12153163"/>
              <a:gd name="connsiteY537" fmla="*/ 3947823 h 6118221"/>
              <a:gd name="connsiteX538" fmla="*/ 10956635 w 12153163"/>
              <a:gd name="connsiteY538" fmla="*/ 3950353 h 6118221"/>
              <a:gd name="connsiteX539" fmla="*/ 10616943 w 12153163"/>
              <a:gd name="connsiteY539" fmla="*/ 3279874 h 6118221"/>
              <a:gd name="connsiteX540" fmla="*/ 10642544 w 12153163"/>
              <a:gd name="connsiteY540" fmla="*/ 3240309 h 6118221"/>
              <a:gd name="connsiteX541" fmla="*/ 11047300 w 12153163"/>
              <a:gd name="connsiteY541" fmla="*/ 3242029 h 6118221"/>
              <a:gd name="connsiteX542" fmla="*/ 10642645 w 12153163"/>
              <a:gd name="connsiteY542" fmla="*/ 3226041 h 6118221"/>
              <a:gd name="connsiteX543" fmla="*/ 10639710 w 12153163"/>
              <a:gd name="connsiteY543" fmla="*/ 3213899 h 6118221"/>
              <a:gd name="connsiteX544" fmla="*/ 10628276 w 12153163"/>
              <a:gd name="connsiteY544" fmla="*/ 3195280 h 6118221"/>
              <a:gd name="connsiteX545" fmla="*/ 11096073 w 12153163"/>
              <a:gd name="connsiteY545" fmla="*/ 2629228 h 6118221"/>
              <a:gd name="connsiteX546" fmla="*/ 11112567 w 12153163"/>
              <a:gd name="connsiteY546" fmla="*/ 2636210 h 6118221"/>
              <a:gd name="connsiteX547" fmla="*/ 11049121 w 12153163"/>
              <a:gd name="connsiteY547" fmla="*/ 3227863 h 6118221"/>
              <a:gd name="connsiteX548" fmla="*/ 10544693 w 12153163"/>
              <a:gd name="connsiteY548" fmla="*/ 2001653 h 6118221"/>
              <a:gd name="connsiteX549" fmla="*/ 10532146 w 12153163"/>
              <a:gd name="connsiteY549" fmla="*/ 2008230 h 6118221"/>
              <a:gd name="connsiteX550" fmla="*/ 10492986 w 12153163"/>
              <a:gd name="connsiteY550" fmla="*/ 1965124 h 6118221"/>
              <a:gd name="connsiteX551" fmla="*/ 10881248 w 12153163"/>
              <a:gd name="connsiteY551" fmla="*/ 1205295 h 6118221"/>
              <a:gd name="connsiteX552" fmla="*/ 10576670 w 12153163"/>
              <a:gd name="connsiteY552" fmla="*/ 1999832 h 6118221"/>
              <a:gd name="connsiteX553" fmla="*/ 10544693 w 12153163"/>
              <a:gd name="connsiteY553" fmla="*/ 2001249 h 6118221"/>
              <a:gd name="connsiteX554" fmla="*/ 10882767 w 12153163"/>
              <a:gd name="connsiteY554" fmla="*/ 1067880 h 6118221"/>
              <a:gd name="connsiteX555" fmla="*/ 9554660 w 12153163"/>
              <a:gd name="connsiteY555" fmla="*/ 881186 h 6118221"/>
              <a:gd name="connsiteX556" fmla="*/ 9552029 w 12153163"/>
              <a:gd name="connsiteY556" fmla="*/ 863984 h 6118221"/>
              <a:gd name="connsiteX557" fmla="*/ 10306798 w 12153163"/>
              <a:gd name="connsiteY557" fmla="*/ 514477 h 6118221"/>
              <a:gd name="connsiteX558" fmla="*/ 10890660 w 12153163"/>
              <a:gd name="connsiteY558" fmla="*/ 1050779 h 6118221"/>
              <a:gd name="connsiteX559" fmla="*/ 10882767 w 12153163"/>
              <a:gd name="connsiteY559" fmla="*/ 1067880 h 6118221"/>
              <a:gd name="connsiteX560" fmla="*/ 9460756 w 12153163"/>
              <a:gd name="connsiteY560" fmla="*/ 919739 h 6118221"/>
              <a:gd name="connsiteX561" fmla="*/ 8969584 w 12153163"/>
              <a:gd name="connsiteY561" fmla="*/ 1577468 h 6118221"/>
              <a:gd name="connsiteX562" fmla="*/ 8894492 w 12153163"/>
              <a:gd name="connsiteY562" fmla="*/ 1598536 h 6118221"/>
              <a:gd name="connsiteX563" fmla="*/ 8887723 w 12153163"/>
              <a:gd name="connsiteY563" fmla="*/ 1631301 h 6118221"/>
              <a:gd name="connsiteX564" fmla="*/ 8705582 w 12153163"/>
              <a:gd name="connsiteY564" fmla="*/ 1442887 h 6118221"/>
              <a:gd name="connsiteX565" fmla="*/ 9458530 w 12153163"/>
              <a:gd name="connsiteY565" fmla="*/ 917311 h 6118221"/>
              <a:gd name="connsiteX566" fmla="*/ 8877806 w 12153163"/>
              <a:gd name="connsiteY566" fmla="*/ 1642128 h 6118221"/>
              <a:gd name="connsiteX567" fmla="*/ 7914385 w 12153163"/>
              <a:gd name="connsiteY567" fmla="*/ 1995481 h 6118221"/>
              <a:gd name="connsiteX568" fmla="*/ 8693541 w 12153163"/>
              <a:gd name="connsiteY568" fmla="*/ 1451488 h 6118221"/>
              <a:gd name="connsiteX569" fmla="*/ 7877451 w 12153163"/>
              <a:gd name="connsiteY569" fmla="*/ 2074813 h 6118221"/>
              <a:gd name="connsiteX570" fmla="*/ 8282207 w 12153163"/>
              <a:gd name="connsiteY570" fmla="*/ 3179393 h 6118221"/>
              <a:gd name="connsiteX571" fmla="*/ 8269660 w 12153163"/>
              <a:gd name="connsiteY571" fmla="*/ 3188399 h 6118221"/>
              <a:gd name="connsiteX572" fmla="*/ 7505277 w 12153163"/>
              <a:gd name="connsiteY572" fmla="*/ 2570032 h 6118221"/>
              <a:gd name="connsiteX573" fmla="*/ 7840719 w 12153163"/>
              <a:gd name="connsiteY573" fmla="*/ 2070462 h 6118221"/>
              <a:gd name="connsiteX574" fmla="*/ 7877451 w 12153163"/>
              <a:gd name="connsiteY574" fmla="*/ 2074813 h 6118221"/>
              <a:gd name="connsiteX575" fmla="*/ 8260957 w 12153163"/>
              <a:gd name="connsiteY575" fmla="*/ 3199530 h 6118221"/>
              <a:gd name="connsiteX576" fmla="*/ 8252862 w 12153163"/>
              <a:gd name="connsiteY576" fmla="*/ 3228470 h 6118221"/>
              <a:gd name="connsiteX577" fmla="*/ 7557592 w 12153163"/>
              <a:gd name="connsiteY577" fmla="*/ 3320451 h 6118221"/>
              <a:gd name="connsiteX578" fmla="*/ 7353392 w 12153163"/>
              <a:gd name="connsiteY578" fmla="*/ 3347367 h 6118221"/>
              <a:gd name="connsiteX579" fmla="*/ 6986075 w 12153163"/>
              <a:gd name="connsiteY579" fmla="*/ 3395938 h 6118221"/>
              <a:gd name="connsiteX580" fmla="*/ 6986075 w 12153163"/>
              <a:gd name="connsiteY580" fmla="*/ 3395938 h 6118221"/>
              <a:gd name="connsiteX581" fmla="*/ 6967760 w 12153163"/>
              <a:gd name="connsiteY581" fmla="*/ 3371147 h 6118221"/>
              <a:gd name="connsiteX582" fmla="*/ 7497384 w 12153163"/>
              <a:gd name="connsiteY582" fmla="*/ 2581871 h 6118221"/>
              <a:gd name="connsiteX583" fmla="*/ 6955314 w 12153163"/>
              <a:gd name="connsiteY583" fmla="*/ 3363355 h 6118221"/>
              <a:gd name="connsiteX584" fmla="*/ 6940035 w 12153163"/>
              <a:gd name="connsiteY584" fmla="*/ 3359408 h 6118221"/>
              <a:gd name="connsiteX585" fmla="*/ 6941451 w 12153163"/>
              <a:gd name="connsiteY585" fmla="*/ 3143370 h 6118221"/>
              <a:gd name="connsiteX586" fmla="*/ 6948029 w 12153163"/>
              <a:gd name="connsiteY586" fmla="*/ 2177823 h 6118221"/>
              <a:gd name="connsiteX587" fmla="*/ 6960374 w 12153163"/>
              <a:gd name="connsiteY587" fmla="*/ 2174889 h 6118221"/>
              <a:gd name="connsiteX588" fmla="*/ 6979499 w 12153163"/>
              <a:gd name="connsiteY588" fmla="*/ 2162949 h 6118221"/>
              <a:gd name="connsiteX589" fmla="*/ 7486152 w 12153163"/>
              <a:gd name="connsiteY589" fmla="*/ 2572663 h 6118221"/>
              <a:gd name="connsiteX590" fmla="*/ 6895916 w 12153163"/>
              <a:gd name="connsiteY590" fmla="*/ 2154449 h 6118221"/>
              <a:gd name="connsiteX591" fmla="*/ 6063940 w 12153163"/>
              <a:gd name="connsiteY591" fmla="*/ 2897177 h 6118221"/>
              <a:gd name="connsiteX592" fmla="*/ 6007881 w 12153163"/>
              <a:gd name="connsiteY592" fmla="*/ 2886349 h 6118221"/>
              <a:gd name="connsiteX593" fmla="*/ 5991387 w 12153163"/>
              <a:gd name="connsiteY593" fmla="*/ 2895963 h 6118221"/>
              <a:gd name="connsiteX594" fmla="*/ 5560220 w 12153163"/>
              <a:gd name="connsiteY594" fmla="*/ 2501224 h 6118221"/>
              <a:gd name="connsiteX595" fmla="*/ 6892476 w 12153163"/>
              <a:gd name="connsiteY595" fmla="*/ 2149086 h 6118221"/>
              <a:gd name="connsiteX596" fmla="*/ 6895916 w 12153163"/>
              <a:gd name="connsiteY596" fmla="*/ 2154449 h 6118221"/>
              <a:gd name="connsiteX597" fmla="*/ 5981774 w 12153163"/>
              <a:gd name="connsiteY597" fmla="*/ 2906486 h 6118221"/>
              <a:gd name="connsiteX598" fmla="*/ 5975095 w 12153163"/>
              <a:gd name="connsiteY598" fmla="*/ 2918123 h 6118221"/>
              <a:gd name="connsiteX599" fmla="*/ 5003680 w 12153163"/>
              <a:gd name="connsiteY599" fmla="*/ 2662216 h 6118221"/>
              <a:gd name="connsiteX600" fmla="*/ 5003680 w 12153163"/>
              <a:gd name="connsiteY600" fmla="*/ 2648049 h 6118221"/>
              <a:gd name="connsiteX601" fmla="*/ 5543018 w 12153163"/>
              <a:gd name="connsiteY601" fmla="*/ 2505474 h 6118221"/>
              <a:gd name="connsiteX602" fmla="*/ 5000239 w 12153163"/>
              <a:gd name="connsiteY602" fmla="*/ 2634389 h 6118221"/>
              <a:gd name="connsiteX603" fmla="*/ 4939526 w 12153163"/>
              <a:gd name="connsiteY603" fmla="*/ 2600794 h 6118221"/>
              <a:gd name="connsiteX604" fmla="*/ 4672690 w 12153163"/>
              <a:gd name="connsiteY604" fmla="*/ 1728139 h 6118221"/>
              <a:gd name="connsiteX605" fmla="*/ 4685440 w 12153163"/>
              <a:gd name="connsiteY605" fmla="*/ 1720145 h 6118221"/>
              <a:gd name="connsiteX606" fmla="*/ 5531078 w 12153163"/>
              <a:gd name="connsiteY606" fmla="*/ 2494141 h 6118221"/>
              <a:gd name="connsiteX607" fmla="*/ 4659637 w 12153163"/>
              <a:gd name="connsiteY607" fmla="*/ 1732389 h 6118221"/>
              <a:gd name="connsiteX608" fmla="*/ 4927080 w 12153163"/>
              <a:gd name="connsiteY608" fmla="*/ 2605044 h 6118221"/>
              <a:gd name="connsiteX609" fmla="*/ 4898039 w 12153163"/>
              <a:gd name="connsiteY609" fmla="*/ 2674257 h 6118221"/>
              <a:gd name="connsiteX610" fmla="*/ 4899657 w 12153163"/>
              <a:gd name="connsiteY610" fmla="*/ 2678001 h 6118221"/>
              <a:gd name="connsiteX611" fmla="*/ 3779292 w 12153163"/>
              <a:gd name="connsiteY611" fmla="*/ 3370640 h 6118221"/>
              <a:gd name="connsiteX612" fmla="*/ 3768364 w 12153163"/>
              <a:gd name="connsiteY612" fmla="*/ 3360521 h 6118221"/>
              <a:gd name="connsiteX613" fmla="*/ 4630393 w 12153163"/>
              <a:gd name="connsiteY613" fmla="*/ 1729859 h 6118221"/>
              <a:gd name="connsiteX614" fmla="*/ 4659637 w 12153163"/>
              <a:gd name="connsiteY614" fmla="*/ 1732389 h 6118221"/>
              <a:gd name="connsiteX615" fmla="*/ 3683668 w 12153163"/>
              <a:gd name="connsiteY615" fmla="*/ 3391890 h 6118221"/>
              <a:gd name="connsiteX616" fmla="*/ 2963607 w 12153163"/>
              <a:gd name="connsiteY616" fmla="*/ 3298493 h 6118221"/>
              <a:gd name="connsiteX617" fmla="*/ 2960267 w 12153163"/>
              <a:gd name="connsiteY617" fmla="*/ 3279469 h 6118221"/>
              <a:gd name="connsiteX618" fmla="*/ 2919792 w 12153163"/>
              <a:gd name="connsiteY618" fmla="*/ 3244458 h 6118221"/>
              <a:gd name="connsiteX619" fmla="*/ 2933047 w 12153163"/>
              <a:gd name="connsiteY619" fmla="*/ 3083769 h 6118221"/>
              <a:gd name="connsiteX620" fmla="*/ 2976963 w 12153163"/>
              <a:gd name="connsiteY620" fmla="*/ 3058169 h 6118221"/>
              <a:gd name="connsiteX621" fmla="*/ 3684275 w 12153163"/>
              <a:gd name="connsiteY621" fmla="*/ 3389158 h 6118221"/>
              <a:gd name="connsiteX622" fmla="*/ 3683162 w 12153163"/>
              <a:gd name="connsiteY622" fmla="*/ 3391385 h 6118221"/>
              <a:gd name="connsiteX623" fmla="*/ 2918577 w 12153163"/>
              <a:gd name="connsiteY623" fmla="*/ 3082049 h 6118221"/>
              <a:gd name="connsiteX624" fmla="*/ 2905322 w 12153163"/>
              <a:gd name="connsiteY624" fmla="*/ 3242738 h 6118221"/>
              <a:gd name="connsiteX625" fmla="*/ 2888929 w 12153163"/>
              <a:gd name="connsiteY625" fmla="*/ 3246077 h 6118221"/>
              <a:gd name="connsiteX626" fmla="*/ 2858572 w 12153163"/>
              <a:gd name="connsiteY626" fmla="*/ 3273702 h 6118221"/>
              <a:gd name="connsiteX627" fmla="*/ 2699604 w 12153163"/>
              <a:gd name="connsiteY627" fmla="*/ 3220072 h 6118221"/>
              <a:gd name="connsiteX628" fmla="*/ 2891863 w 12153163"/>
              <a:gd name="connsiteY628" fmla="*/ 3067579 h 6118221"/>
              <a:gd name="connsiteX629" fmla="*/ 2918577 w 12153163"/>
              <a:gd name="connsiteY629" fmla="*/ 3082049 h 6118221"/>
              <a:gd name="connsiteX630" fmla="*/ 2853816 w 12153163"/>
              <a:gd name="connsiteY630" fmla="*/ 3287159 h 6118221"/>
              <a:gd name="connsiteX631" fmla="*/ 2856043 w 12153163"/>
              <a:gd name="connsiteY631" fmla="*/ 3317010 h 6118221"/>
              <a:gd name="connsiteX632" fmla="*/ 2857358 w 12153163"/>
              <a:gd name="connsiteY632" fmla="*/ 3320046 h 6118221"/>
              <a:gd name="connsiteX633" fmla="*/ 1690546 w 12153163"/>
              <a:gd name="connsiteY633" fmla="*/ 4019667 h 6118221"/>
              <a:gd name="connsiteX634" fmla="*/ 2686045 w 12153163"/>
              <a:gd name="connsiteY634" fmla="*/ 3230392 h 6118221"/>
              <a:gd name="connsiteX635" fmla="*/ 1617994 w 12153163"/>
              <a:gd name="connsiteY635" fmla="*/ 4029584 h 6118221"/>
              <a:gd name="connsiteX636" fmla="*/ 1552727 w 12153163"/>
              <a:gd name="connsiteY636" fmla="*/ 4054375 h 6118221"/>
              <a:gd name="connsiteX637" fmla="*/ 1408634 w 12153163"/>
              <a:gd name="connsiteY637" fmla="*/ 3994370 h 6118221"/>
              <a:gd name="connsiteX638" fmla="*/ 2069702 w 12153163"/>
              <a:gd name="connsiteY638" fmla="*/ 3095002 h 6118221"/>
              <a:gd name="connsiteX639" fmla="*/ 1547161 w 12153163"/>
              <a:gd name="connsiteY639" fmla="*/ 4067530 h 6118221"/>
              <a:gd name="connsiteX640" fmla="*/ 1548578 w 12153163"/>
              <a:gd name="connsiteY640" fmla="*/ 4101024 h 6118221"/>
              <a:gd name="connsiteX641" fmla="*/ 1553941 w 12153163"/>
              <a:gd name="connsiteY641" fmla="*/ 4111750 h 6118221"/>
              <a:gd name="connsiteX642" fmla="*/ 947414 w 12153163"/>
              <a:gd name="connsiteY642" fmla="*/ 4621844 h 6118221"/>
              <a:gd name="connsiteX643" fmla="*/ 1399931 w 12153163"/>
              <a:gd name="connsiteY643" fmla="*/ 4006210 h 6118221"/>
              <a:gd name="connsiteX644" fmla="*/ 1396288 w 12153163"/>
              <a:gd name="connsiteY644" fmla="*/ 5431458 h 6118221"/>
              <a:gd name="connsiteX645" fmla="*/ 1393961 w 12153163"/>
              <a:gd name="connsiteY645" fmla="*/ 5422857 h 6118221"/>
              <a:gd name="connsiteX646" fmla="*/ 1356825 w 12153163"/>
              <a:gd name="connsiteY646" fmla="*/ 5388655 h 6118221"/>
              <a:gd name="connsiteX647" fmla="*/ 1453157 w 12153163"/>
              <a:gd name="connsiteY647" fmla="*/ 4887162 h 6118221"/>
              <a:gd name="connsiteX648" fmla="*/ 2416679 w 12153163"/>
              <a:gd name="connsiteY648" fmla="*/ 5264192 h 6118221"/>
              <a:gd name="connsiteX649" fmla="*/ 2416679 w 12153163"/>
              <a:gd name="connsiteY649" fmla="*/ 5275931 h 6118221"/>
              <a:gd name="connsiteX650" fmla="*/ 2176861 w 12153163"/>
              <a:gd name="connsiteY650" fmla="*/ 5312460 h 6118221"/>
              <a:gd name="connsiteX651" fmla="*/ 2452602 w 12153163"/>
              <a:gd name="connsiteY651" fmla="*/ 5217646 h 6118221"/>
              <a:gd name="connsiteX652" fmla="*/ 2438131 w 12153163"/>
              <a:gd name="connsiteY652" fmla="*/ 5225539 h 6118221"/>
              <a:gd name="connsiteX653" fmla="*/ 1638737 w 12153163"/>
              <a:gd name="connsiteY653" fmla="*/ 4122577 h 6118221"/>
              <a:gd name="connsiteX654" fmla="*/ 1651791 w 12153163"/>
              <a:gd name="connsiteY654" fmla="*/ 4103554 h 6118221"/>
              <a:gd name="connsiteX655" fmla="*/ 2659735 w 12153163"/>
              <a:gd name="connsiteY655" fmla="*/ 4376764 h 6118221"/>
              <a:gd name="connsiteX656" fmla="*/ 2472435 w 12153163"/>
              <a:gd name="connsiteY656" fmla="*/ 5214610 h 6118221"/>
              <a:gd name="connsiteX657" fmla="*/ 2452602 w 12153163"/>
              <a:gd name="connsiteY657" fmla="*/ 5217646 h 6118221"/>
              <a:gd name="connsiteX658" fmla="*/ 2902893 w 12153163"/>
              <a:gd name="connsiteY658" fmla="*/ 3353236 h 6118221"/>
              <a:gd name="connsiteX659" fmla="*/ 2908155 w 12153163"/>
              <a:gd name="connsiteY659" fmla="*/ 3353236 h 6118221"/>
              <a:gd name="connsiteX660" fmla="*/ 2957940 w 12153163"/>
              <a:gd name="connsiteY660" fmla="*/ 3724296 h 6118221"/>
              <a:gd name="connsiteX661" fmla="*/ 3052046 w 12153163"/>
              <a:gd name="connsiteY661" fmla="*/ 4425031 h 6118221"/>
              <a:gd name="connsiteX662" fmla="*/ 3047088 w 12153163"/>
              <a:gd name="connsiteY662" fmla="*/ 4426549 h 6118221"/>
              <a:gd name="connsiteX663" fmla="*/ 3014808 w 12153163"/>
              <a:gd name="connsiteY663" fmla="*/ 4458120 h 6118221"/>
              <a:gd name="connsiteX664" fmla="*/ 2676331 w 12153163"/>
              <a:gd name="connsiteY664" fmla="*/ 4366240 h 6118221"/>
              <a:gd name="connsiteX665" fmla="*/ 3117920 w 12153163"/>
              <a:gd name="connsiteY665" fmla="*/ 4459638 h 6118221"/>
              <a:gd name="connsiteX666" fmla="*/ 3101831 w 12153163"/>
              <a:gd name="connsiteY666" fmla="*/ 4436567 h 6118221"/>
              <a:gd name="connsiteX667" fmla="*/ 3532188 w 12153163"/>
              <a:gd name="connsiteY667" fmla="*/ 3746761 h 6118221"/>
              <a:gd name="connsiteX668" fmla="*/ 4403932 w 12153163"/>
              <a:gd name="connsiteY668" fmla="*/ 4361079 h 6118221"/>
              <a:gd name="connsiteX669" fmla="*/ 4398974 w 12153163"/>
              <a:gd name="connsiteY669" fmla="*/ 4381317 h 6118221"/>
              <a:gd name="connsiteX670" fmla="*/ 3120450 w 12153163"/>
              <a:gd name="connsiteY670" fmla="*/ 4468542 h 6118221"/>
              <a:gd name="connsiteX671" fmla="*/ 3117920 w 12153163"/>
              <a:gd name="connsiteY671" fmla="*/ 4459334 h 6118221"/>
              <a:gd name="connsiteX672" fmla="*/ 4506032 w 12153163"/>
              <a:gd name="connsiteY672" fmla="*/ 4365127 h 6118221"/>
              <a:gd name="connsiteX673" fmla="*/ 4495002 w 12153163"/>
              <a:gd name="connsiteY673" fmla="*/ 4346913 h 6118221"/>
              <a:gd name="connsiteX674" fmla="*/ 5045674 w 12153163"/>
              <a:gd name="connsiteY674" fmla="*/ 3735933 h 6118221"/>
              <a:gd name="connsiteX675" fmla="*/ 5076638 w 12153163"/>
              <a:gd name="connsiteY675" fmla="*/ 3746052 h 6118221"/>
              <a:gd name="connsiteX676" fmla="*/ 5186326 w 12153163"/>
              <a:gd name="connsiteY676" fmla="*/ 4644207 h 6118221"/>
              <a:gd name="connsiteX677" fmla="*/ 5180964 w 12153163"/>
              <a:gd name="connsiteY677" fmla="*/ 4645826 h 6118221"/>
              <a:gd name="connsiteX678" fmla="*/ 5152226 w 12153163"/>
              <a:gd name="connsiteY678" fmla="*/ 4670010 h 6118221"/>
              <a:gd name="connsiteX679" fmla="*/ 4507853 w 12153163"/>
              <a:gd name="connsiteY679" fmla="*/ 4398318 h 6118221"/>
              <a:gd name="connsiteX680" fmla="*/ 4506032 w 12153163"/>
              <a:gd name="connsiteY680" fmla="*/ 4365127 h 6118221"/>
              <a:gd name="connsiteX681" fmla="*/ 5251897 w 12153163"/>
              <a:gd name="connsiteY681" fmla="*/ 4678308 h 6118221"/>
              <a:gd name="connsiteX682" fmla="*/ 5243600 w 12153163"/>
              <a:gd name="connsiteY682" fmla="*/ 4663433 h 6118221"/>
              <a:gd name="connsiteX683" fmla="*/ 5609196 w 12153163"/>
              <a:gd name="connsiteY683" fmla="*/ 4294295 h 6118221"/>
              <a:gd name="connsiteX684" fmla="*/ 6330775 w 12153163"/>
              <a:gd name="connsiteY684" fmla="*/ 5098850 h 6118221"/>
              <a:gd name="connsiteX685" fmla="*/ 6323793 w 12153163"/>
              <a:gd name="connsiteY685" fmla="*/ 5108969 h 6118221"/>
              <a:gd name="connsiteX686" fmla="*/ 5253819 w 12153163"/>
              <a:gd name="connsiteY686" fmla="*/ 4709170 h 6118221"/>
              <a:gd name="connsiteX687" fmla="*/ 5251897 w 12153163"/>
              <a:gd name="connsiteY687" fmla="*/ 4677802 h 6118221"/>
              <a:gd name="connsiteX688" fmla="*/ 5619214 w 12153163"/>
              <a:gd name="connsiteY688" fmla="*/ 4284176 h 6118221"/>
              <a:gd name="connsiteX689" fmla="*/ 6203479 w 12153163"/>
              <a:gd name="connsiteY689" fmla="*/ 3694244 h 6118221"/>
              <a:gd name="connsiteX690" fmla="*/ 6234848 w 12153163"/>
              <a:gd name="connsiteY690" fmla="*/ 3705577 h 6118221"/>
              <a:gd name="connsiteX691" fmla="*/ 6360525 w 12153163"/>
              <a:gd name="connsiteY691" fmla="*/ 5080534 h 6118221"/>
              <a:gd name="connsiteX692" fmla="*/ 6353543 w 12153163"/>
              <a:gd name="connsiteY692" fmla="*/ 5082558 h 6118221"/>
              <a:gd name="connsiteX693" fmla="*/ 6341299 w 12153163"/>
              <a:gd name="connsiteY693" fmla="*/ 5088933 h 6118221"/>
              <a:gd name="connsiteX694" fmla="*/ 6669860 w 12153163"/>
              <a:gd name="connsiteY694" fmla="*/ 4247343 h 6118221"/>
              <a:gd name="connsiteX695" fmla="*/ 6725817 w 12153163"/>
              <a:gd name="connsiteY695" fmla="*/ 4322932 h 6118221"/>
              <a:gd name="connsiteX696" fmla="*/ 6724380 w 12153163"/>
              <a:gd name="connsiteY696" fmla="*/ 4401049 h 6118221"/>
              <a:gd name="connsiteX697" fmla="*/ 6733002 w 12153163"/>
              <a:gd name="connsiteY697" fmla="*/ 4408335 h 6118221"/>
              <a:gd name="connsiteX698" fmla="*/ 6408083 w 12153163"/>
              <a:gd name="connsiteY698" fmla="*/ 5049267 h 6118221"/>
              <a:gd name="connsiteX699" fmla="*/ 6781168 w 12153163"/>
              <a:gd name="connsiteY699" fmla="*/ 4310080 h 6118221"/>
              <a:gd name="connsiteX700" fmla="*/ 6931838 w 12153163"/>
              <a:gd name="connsiteY700" fmla="*/ 3470211 h 6118221"/>
              <a:gd name="connsiteX701" fmla="*/ 6953594 w 12153163"/>
              <a:gd name="connsiteY701" fmla="*/ 3466871 h 6118221"/>
              <a:gd name="connsiteX702" fmla="*/ 6987189 w 12153163"/>
              <a:gd name="connsiteY702" fmla="*/ 3431455 h 6118221"/>
              <a:gd name="connsiteX703" fmla="*/ 8552685 w 12153163"/>
              <a:gd name="connsiteY703" fmla="*/ 3821742 h 6118221"/>
              <a:gd name="connsiteX704" fmla="*/ 8553292 w 12153163"/>
              <a:gd name="connsiteY704" fmla="*/ 3842890 h 6118221"/>
              <a:gd name="connsiteX705" fmla="*/ 6814965 w 12153163"/>
              <a:gd name="connsiteY705" fmla="*/ 4340336 h 6118221"/>
              <a:gd name="connsiteX706" fmla="*/ 6780763 w 12153163"/>
              <a:gd name="connsiteY706" fmla="*/ 4309575 h 6118221"/>
              <a:gd name="connsiteX707" fmla="*/ 8632928 w 12153163"/>
              <a:gd name="connsiteY707" fmla="*/ 3781873 h 6118221"/>
              <a:gd name="connsiteX708" fmla="*/ 8780158 w 12153163"/>
              <a:gd name="connsiteY708" fmla="*/ 3277243 h 6118221"/>
              <a:gd name="connsiteX709" fmla="*/ 8990530 w 12153163"/>
              <a:gd name="connsiteY709" fmla="*/ 3295154 h 6118221"/>
              <a:gd name="connsiteX710" fmla="*/ 8993263 w 12153163"/>
              <a:gd name="connsiteY710" fmla="*/ 3305273 h 6118221"/>
              <a:gd name="connsiteX711" fmla="*/ 9006316 w 12153163"/>
              <a:gd name="connsiteY711" fmla="*/ 3325510 h 6118221"/>
              <a:gd name="connsiteX712" fmla="*/ 8637785 w 12153163"/>
              <a:gd name="connsiteY712" fmla="*/ 3784099 h 6118221"/>
              <a:gd name="connsiteX713" fmla="*/ 8632321 w 12153163"/>
              <a:gd name="connsiteY713" fmla="*/ 3781367 h 6118221"/>
              <a:gd name="connsiteX714" fmla="*/ 9081601 w 12153163"/>
              <a:gd name="connsiteY714" fmla="*/ 3328243 h 6118221"/>
              <a:gd name="connsiteX715" fmla="*/ 9096273 w 12153163"/>
              <a:gd name="connsiteY715" fmla="*/ 3308005 h 6118221"/>
              <a:gd name="connsiteX716" fmla="*/ 9764121 w 12153163"/>
              <a:gd name="connsiteY716" fmla="*/ 3485794 h 6118221"/>
              <a:gd name="connsiteX717" fmla="*/ 9766954 w 12153163"/>
              <a:gd name="connsiteY717" fmla="*/ 3512002 h 6118221"/>
              <a:gd name="connsiteX718" fmla="*/ 9773127 w 12153163"/>
              <a:gd name="connsiteY718" fmla="*/ 3524043 h 6118221"/>
              <a:gd name="connsiteX719" fmla="*/ 9421596 w 12153163"/>
              <a:gd name="connsiteY719" fmla="*/ 3835706 h 6118221"/>
              <a:gd name="connsiteX720" fmla="*/ 9782943 w 12153163"/>
              <a:gd name="connsiteY720" fmla="*/ 3534365 h 6118221"/>
              <a:gd name="connsiteX721" fmla="*/ 9824430 w 12153163"/>
              <a:gd name="connsiteY721" fmla="*/ 3547721 h 6118221"/>
              <a:gd name="connsiteX722" fmla="*/ 10123848 w 12153163"/>
              <a:gd name="connsiteY722" fmla="*/ 4868948 h 6118221"/>
              <a:gd name="connsiteX723" fmla="*/ 10122938 w 12153163"/>
              <a:gd name="connsiteY723" fmla="*/ 4868948 h 6118221"/>
              <a:gd name="connsiteX724" fmla="*/ 10117473 w 12153163"/>
              <a:gd name="connsiteY724" fmla="*/ 4871377 h 6118221"/>
              <a:gd name="connsiteX725" fmla="*/ 9429691 w 12153163"/>
              <a:gd name="connsiteY725" fmla="*/ 3847343 h 6118221"/>
              <a:gd name="connsiteX726" fmla="*/ 11902449 w 12153163"/>
              <a:gd name="connsiteY726" fmla="*/ 4648457 h 6118221"/>
              <a:gd name="connsiteX727" fmla="*/ 11887877 w 12153163"/>
              <a:gd name="connsiteY727" fmla="*/ 4651594 h 6118221"/>
              <a:gd name="connsiteX728" fmla="*/ 11867640 w 12153163"/>
              <a:gd name="connsiteY728" fmla="*/ 4664951 h 6118221"/>
              <a:gd name="connsiteX729" fmla="*/ 11276999 w 12153163"/>
              <a:gd name="connsiteY729" fmla="*/ 4221743 h 6118221"/>
              <a:gd name="connsiteX730" fmla="*/ 11950919 w 12153163"/>
              <a:gd name="connsiteY730" fmla="*/ 3287159 h 6118221"/>
              <a:gd name="connsiteX731" fmla="*/ 11967412 w 12153163"/>
              <a:gd name="connsiteY731" fmla="*/ 3292927 h 6118221"/>
              <a:gd name="connsiteX732" fmla="*/ 11929163 w 12153163"/>
              <a:gd name="connsiteY732" fmla="*/ 3211571 h 6118221"/>
              <a:gd name="connsiteX733" fmla="*/ 11922181 w 12153163"/>
              <a:gd name="connsiteY733" fmla="*/ 3231809 h 6118221"/>
              <a:gd name="connsiteX734" fmla="*/ 11063389 w 12153163"/>
              <a:gd name="connsiteY734" fmla="*/ 3228167 h 6118221"/>
              <a:gd name="connsiteX735" fmla="*/ 11126733 w 12153163"/>
              <a:gd name="connsiteY735" fmla="*/ 2638032 h 6118221"/>
              <a:gd name="connsiteX736" fmla="*/ 11144543 w 12153163"/>
              <a:gd name="connsiteY736" fmla="*/ 2634692 h 6118221"/>
              <a:gd name="connsiteX737" fmla="*/ 11164781 w 12153163"/>
              <a:gd name="connsiteY737" fmla="*/ 2621841 h 6118221"/>
              <a:gd name="connsiteX738" fmla="*/ 10917272 w 12153163"/>
              <a:gd name="connsiteY738" fmla="*/ 1031047 h 6118221"/>
              <a:gd name="connsiteX739" fmla="*/ 10917272 w 12153163"/>
              <a:gd name="connsiteY739" fmla="*/ 1031047 h 6118221"/>
              <a:gd name="connsiteX740" fmla="*/ 10900779 w 12153163"/>
              <a:gd name="connsiteY740" fmla="*/ 1040660 h 6118221"/>
              <a:gd name="connsiteX741" fmla="*/ 10321268 w 12153163"/>
              <a:gd name="connsiteY741" fmla="*/ 508405 h 6118221"/>
              <a:gd name="connsiteX742" fmla="*/ 10717727 w 12153163"/>
              <a:gd name="connsiteY742" fmla="*/ 324848 h 6118221"/>
              <a:gd name="connsiteX743" fmla="*/ 10769131 w 12153163"/>
              <a:gd name="connsiteY743" fmla="*/ 350348 h 6118221"/>
              <a:gd name="connsiteX744" fmla="*/ 10709227 w 12153163"/>
              <a:gd name="connsiteY744" fmla="*/ 289027 h 6118221"/>
              <a:gd name="connsiteX745" fmla="*/ 10711353 w 12153163"/>
              <a:gd name="connsiteY745" fmla="*/ 311997 h 6118221"/>
              <a:gd name="connsiteX746" fmla="*/ 10309530 w 12153163"/>
              <a:gd name="connsiteY746" fmla="*/ 498185 h 6118221"/>
              <a:gd name="connsiteX747" fmla="*/ 9863692 w 12153163"/>
              <a:gd name="connsiteY747" fmla="*/ 88673 h 6118221"/>
              <a:gd name="connsiteX748" fmla="*/ 9869864 w 12153163"/>
              <a:gd name="connsiteY748" fmla="*/ 77137 h 6118221"/>
              <a:gd name="connsiteX749" fmla="*/ 9775354 w 12153163"/>
              <a:gd name="connsiteY749" fmla="*/ 91304 h 6118221"/>
              <a:gd name="connsiteX750" fmla="*/ 9794073 w 12153163"/>
              <a:gd name="connsiteY750" fmla="*/ 106381 h 6118221"/>
              <a:gd name="connsiteX751" fmla="*/ 9541101 w 12153163"/>
              <a:gd name="connsiteY751" fmla="*/ 845062 h 6118221"/>
              <a:gd name="connsiteX752" fmla="*/ 9463286 w 12153163"/>
              <a:gd name="connsiteY752" fmla="*/ 839405 h 6118221"/>
              <a:gd name="connsiteX753" fmla="*/ 9444262 w 12153163"/>
              <a:gd name="connsiteY753" fmla="*/ 879264 h 6118221"/>
              <a:gd name="connsiteX754" fmla="*/ 8293641 w 12153163"/>
              <a:gd name="connsiteY754" fmla="*/ 985411 h 6118221"/>
              <a:gd name="connsiteX755" fmla="*/ 9445881 w 12153163"/>
              <a:gd name="connsiteY755" fmla="*/ 892722 h 6118221"/>
              <a:gd name="connsiteX756" fmla="*/ 9447905 w 12153163"/>
              <a:gd name="connsiteY756" fmla="*/ 899602 h 6118221"/>
              <a:gd name="connsiteX757" fmla="*/ 9450738 w 12153163"/>
              <a:gd name="connsiteY757" fmla="*/ 906079 h 6118221"/>
              <a:gd name="connsiteX758" fmla="*/ 8695868 w 12153163"/>
              <a:gd name="connsiteY758" fmla="*/ 1432869 h 6118221"/>
              <a:gd name="connsiteX759" fmla="*/ 8279171 w 12153163"/>
              <a:gd name="connsiteY759" fmla="*/ 1001196 h 6118221"/>
              <a:gd name="connsiteX760" fmla="*/ 8683826 w 12153163"/>
              <a:gd name="connsiteY760" fmla="*/ 1440762 h 6118221"/>
              <a:gd name="connsiteX761" fmla="*/ 7906188 w 12153163"/>
              <a:gd name="connsiteY761" fmla="*/ 1983439 h 6118221"/>
              <a:gd name="connsiteX762" fmla="*/ 7891819 w 12153163"/>
              <a:gd name="connsiteY762" fmla="*/ 1972207 h 6118221"/>
              <a:gd name="connsiteX763" fmla="*/ 8266219 w 12153163"/>
              <a:gd name="connsiteY763" fmla="*/ 1008077 h 6118221"/>
              <a:gd name="connsiteX764" fmla="*/ 7811678 w 12153163"/>
              <a:gd name="connsiteY764" fmla="*/ 2033730 h 6118221"/>
              <a:gd name="connsiteX765" fmla="*/ 7813499 w 12153163"/>
              <a:gd name="connsiteY765" fmla="*/ 2039599 h 6118221"/>
              <a:gd name="connsiteX766" fmla="*/ 7828880 w 12153163"/>
              <a:gd name="connsiteY766" fmla="*/ 2062164 h 6118221"/>
              <a:gd name="connsiteX767" fmla="*/ 7494146 w 12153163"/>
              <a:gd name="connsiteY767" fmla="*/ 2560723 h 6118221"/>
              <a:gd name="connsiteX768" fmla="*/ 6988201 w 12153163"/>
              <a:gd name="connsiteY768" fmla="*/ 2151717 h 6118221"/>
              <a:gd name="connsiteX769" fmla="*/ 6996296 w 12153163"/>
              <a:gd name="connsiteY769" fmla="*/ 2123890 h 6118221"/>
              <a:gd name="connsiteX770" fmla="*/ 6858476 w 12153163"/>
              <a:gd name="connsiteY770" fmla="*/ 2142711 h 6118221"/>
              <a:gd name="connsiteX771" fmla="*/ 5547470 w 12153163"/>
              <a:gd name="connsiteY771" fmla="*/ 2489790 h 6118221"/>
              <a:gd name="connsiteX772" fmla="*/ 4695053 w 12153163"/>
              <a:gd name="connsiteY772" fmla="*/ 1709621 h 6118221"/>
              <a:gd name="connsiteX773" fmla="*/ 4702035 w 12153163"/>
              <a:gd name="connsiteY773" fmla="*/ 1695961 h 6118221"/>
              <a:gd name="connsiteX774" fmla="*/ 2875370 w 12153163"/>
              <a:gd name="connsiteY774" fmla="*/ 3035199 h 6118221"/>
              <a:gd name="connsiteX775" fmla="*/ 2882858 w 12153163"/>
              <a:gd name="connsiteY775" fmla="*/ 3056550 h 6118221"/>
              <a:gd name="connsiteX776" fmla="*/ 2683313 w 12153163"/>
              <a:gd name="connsiteY776" fmla="*/ 3214607 h 6118221"/>
              <a:gd name="connsiteX777" fmla="*/ 2163909 w 12153163"/>
              <a:gd name="connsiteY777" fmla="*/ 3039550 h 6118221"/>
              <a:gd name="connsiteX778" fmla="*/ 2164516 w 12153163"/>
              <a:gd name="connsiteY778" fmla="*/ 3035907 h 6118221"/>
              <a:gd name="connsiteX779" fmla="*/ 2068791 w 12153163"/>
              <a:gd name="connsiteY779" fmla="*/ 3065556 h 6118221"/>
              <a:gd name="connsiteX780" fmla="*/ 2071624 w 12153163"/>
              <a:gd name="connsiteY780" fmla="*/ 3068490 h 6118221"/>
              <a:gd name="connsiteX781" fmla="*/ 1395175 w 12153163"/>
              <a:gd name="connsiteY781" fmla="*/ 3988805 h 6118221"/>
              <a:gd name="connsiteX782" fmla="*/ 1020776 w 12153163"/>
              <a:gd name="connsiteY782" fmla="*/ 3832973 h 6118221"/>
              <a:gd name="connsiteX783" fmla="*/ 1019359 w 12153163"/>
              <a:gd name="connsiteY783" fmla="*/ 3799480 h 6118221"/>
              <a:gd name="connsiteX784" fmla="*/ 1016526 w 12153163"/>
              <a:gd name="connsiteY784" fmla="*/ 3793206 h 6118221"/>
              <a:gd name="connsiteX785" fmla="*/ 970687 w 12153163"/>
              <a:gd name="connsiteY785" fmla="*/ 3873652 h 6118221"/>
              <a:gd name="connsiteX786" fmla="*/ 1015311 w 12153163"/>
              <a:gd name="connsiteY786" fmla="*/ 3846128 h 6118221"/>
              <a:gd name="connsiteX787" fmla="*/ 1386473 w 12153163"/>
              <a:gd name="connsiteY787" fmla="*/ 4000846 h 6118221"/>
              <a:gd name="connsiteX788" fmla="*/ 935878 w 12153163"/>
              <a:gd name="connsiteY788" fmla="*/ 4614052 h 6118221"/>
              <a:gd name="connsiteX789" fmla="*/ 918170 w 12153163"/>
              <a:gd name="connsiteY789" fmla="*/ 4605957 h 6118221"/>
              <a:gd name="connsiteX790" fmla="*/ 852397 w 12153163"/>
              <a:gd name="connsiteY790" fmla="*/ 4678814 h 6118221"/>
              <a:gd name="connsiteX791" fmla="*/ 852397 w 12153163"/>
              <a:gd name="connsiteY791" fmla="*/ 4678814 h 6118221"/>
              <a:gd name="connsiteX792" fmla="*/ 862516 w 12153163"/>
              <a:gd name="connsiteY792" fmla="*/ 4696319 h 6118221"/>
              <a:gd name="connsiteX793" fmla="*/ 524038 w 12153163"/>
              <a:gd name="connsiteY793" fmla="*/ 5082963 h 6118221"/>
              <a:gd name="connsiteX794" fmla="*/ 107949 w 12153163"/>
              <a:gd name="connsiteY794" fmla="*/ 4904061 h 6118221"/>
              <a:gd name="connsiteX795" fmla="*/ 110074 w 12153163"/>
              <a:gd name="connsiteY795" fmla="*/ 4887061 h 6118221"/>
              <a:gd name="connsiteX796" fmla="*/ 853915 w 12153163"/>
              <a:gd name="connsiteY796" fmla="*/ 4685694 h 6118221"/>
              <a:gd name="connsiteX797" fmla="*/ 102586 w 12153163"/>
              <a:gd name="connsiteY797" fmla="*/ 4917114 h 6118221"/>
              <a:gd name="connsiteX798" fmla="*/ 514527 w 12153163"/>
              <a:gd name="connsiteY798" fmla="*/ 5093689 h 6118221"/>
              <a:gd name="connsiteX799" fmla="*/ 331577 w 12153163"/>
              <a:gd name="connsiteY799" fmla="*/ 5302645 h 6118221"/>
              <a:gd name="connsiteX800" fmla="*/ 281893 w 12153163"/>
              <a:gd name="connsiteY800" fmla="*/ 5296573 h 6118221"/>
              <a:gd name="connsiteX801" fmla="*/ 91050 w 12153163"/>
              <a:gd name="connsiteY801" fmla="*/ 4930066 h 6118221"/>
              <a:gd name="connsiteX802" fmla="*/ 102586 w 12153163"/>
              <a:gd name="connsiteY802" fmla="*/ 4916811 h 6118221"/>
              <a:gd name="connsiteX803" fmla="*/ 356166 w 12153163"/>
              <a:gd name="connsiteY803" fmla="*/ 5346662 h 6118221"/>
              <a:gd name="connsiteX804" fmla="*/ 352826 w 12153163"/>
              <a:gd name="connsiteY804" fmla="*/ 5329865 h 6118221"/>
              <a:gd name="connsiteX805" fmla="*/ 342708 w 12153163"/>
              <a:gd name="connsiteY805" fmla="*/ 5312358 h 6118221"/>
              <a:gd name="connsiteX806" fmla="*/ 528693 w 12153163"/>
              <a:gd name="connsiteY806" fmla="*/ 5099861 h 6118221"/>
              <a:gd name="connsiteX807" fmla="*/ 1289433 w 12153163"/>
              <a:gd name="connsiteY807" fmla="*/ 5426803 h 6118221"/>
              <a:gd name="connsiteX808" fmla="*/ 1288623 w 12153163"/>
              <a:gd name="connsiteY808" fmla="*/ 5429940 h 6118221"/>
              <a:gd name="connsiteX809" fmla="*/ 2498035 w 12153163"/>
              <a:gd name="connsiteY809" fmla="*/ 5221187 h 6118221"/>
              <a:gd name="connsiteX810" fmla="*/ 2486297 w 12153163"/>
              <a:gd name="connsiteY810" fmla="*/ 5216431 h 6118221"/>
              <a:gd name="connsiteX811" fmla="*/ 2673194 w 12153163"/>
              <a:gd name="connsiteY811" fmla="*/ 4380407 h 6118221"/>
              <a:gd name="connsiteX812" fmla="*/ 3011267 w 12153163"/>
              <a:gd name="connsiteY812" fmla="*/ 4471477 h 6118221"/>
              <a:gd name="connsiteX813" fmla="*/ 3014201 w 12153163"/>
              <a:gd name="connsiteY813" fmla="*/ 4497078 h 6118221"/>
              <a:gd name="connsiteX814" fmla="*/ 3028165 w 12153163"/>
              <a:gd name="connsiteY814" fmla="*/ 4518125 h 6118221"/>
              <a:gd name="connsiteX815" fmla="*/ 3327786 w 12153163"/>
              <a:gd name="connsiteY815" fmla="*/ 4961637 h 6118221"/>
              <a:gd name="connsiteX816" fmla="*/ 3097783 w 12153163"/>
              <a:gd name="connsiteY816" fmla="*/ 4523690 h 6118221"/>
              <a:gd name="connsiteX817" fmla="*/ 3121057 w 12153163"/>
              <a:gd name="connsiteY817" fmla="*/ 4483215 h 6118221"/>
              <a:gd name="connsiteX818" fmla="*/ 4400289 w 12153163"/>
              <a:gd name="connsiteY818" fmla="*/ 4395484 h 6118221"/>
              <a:gd name="connsiteX819" fmla="*/ 4402313 w 12153163"/>
              <a:gd name="connsiteY819" fmla="*/ 4402567 h 6118221"/>
              <a:gd name="connsiteX820" fmla="*/ 8607833 w 12153163"/>
              <a:gd name="connsiteY820" fmla="*/ 3885491 h 6118221"/>
              <a:gd name="connsiteX821" fmla="*/ 8661797 w 12153163"/>
              <a:gd name="connsiteY821" fmla="*/ 3828987 h 6118221"/>
              <a:gd name="connsiteX822" fmla="*/ 8658428 w 12153163"/>
              <a:gd name="connsiteY822" fmla="*/ 3811218 h 6118221"/>
              <a:gd name="connsiteX823" fmla="*/ 8648309 w 12153163"/>
              <a:gd name="connsiteY823" fmla="*/ 3793813 h 6118221"/>
              <a:gd name="connsiteX824" fmla="*/ 9017446 w 12153163"/>
              <a:gd name="connsiteY824" fmla="*/ 3334617 h 6118221"/>
              <a:gd name="connsiteX825" fmla="*/ 9018560 w 12153163"/>
              <a:gd name="connsiteY825" fmla="*/ 3335224 h 6118221"/>
              <a:gd name="connsiteX826" fmla="*/ 8530930 w 12153163"/>
              <a:gd name="connsiteY826" fmla="*/ 4592702 h 6118221"/>
              <a:gd name="connsiteX827" fmla="*/ 8530930 w 12153163"/>
              <a:gd name="connsiteY827" fmla="*/ 4592702 h 6118221"/>
              <a:gd name="connsiteX828" fmla="*/ 8572923 w 12153163"/>
              <a:gd name="connsiteY828" fmla="*/ 4648457 h 6118221"/>
              <a:gd name="connsiteX829" fmla="*/ 8569584 w 12153163"/>
              <a:gd name="connsiteY829" fmla="*/ 4627207 h 6118221"/>
              <a:gd name="connsiteX830" fmla="*/ 8563411 w 12153163"/>
              <a:gd name="connsiteY830" fmla="*/ 4615266 h 6118221"/>
              <a:gd name="connsiteX831" fmla="*/ 9418965 w 12153163"/>
              <a:gd name="connsiteY831" fmla="*/ 3856348 h 6118221"/>
              <a:gd name="connsiteX832" fmla="*/ 10105230 w 12153163"/>
              <a:gd name="connsiteY832" fmla="*/ 4878966 h 6118221"/>
              <a:gd name="connsiteX833" fmla="*/ 10088331 w 12153163"/>
              <a:gd name="connsiteY833" fmla="*/ 4905983 h 6118221"/>
              <a:gd name="connsiteX834" fmla="*/ 10152283 w 12153163"/>
              <a:gd name="connsiteY834" fmla="*/ 4975096 h 6118221"/>
              <a:gd name="connsiteX835" fmla="*/ 10160580 w 12153163"/>
              <a:gd name="connsiteY835" fmla="*/ 4972768 h 6118221"/>
              <a:gd name="connsiteX836" fmla="*/ 10184663 w 12153163"/>
              <a:gd name="connsiteY836" fmla="*/ 4955465 h 6118221"/>
              <a:gd name="connsiteX837" fmla="*/ 10805762 w 12153163"/>
              <a:gd name="connsiteY837" fmla="*/ 5317722 h 6118221"/>
              <a:gd name="connsiteX838" fmla="*/ 10222508 w 12153163"/>
              <a:gd name="connsiteY838" fmla="*/ 5647395 h 6118221"/>
              <a:gd name="connsiteX839" fmla="*/ 10179604 w 12153163"/>
              <a:gd name="connsiteY839" fmla="*/ 5624628 h 6118221"/>
              <a:gd name="connsiteX840" fmla="*/ 10232627 w 12153163"/>
              <a:gd name="connsiteY840" fmla="*/ 5686556 h 6118221"/>
              <a:gd name="connsiteX841" fmla="*/ 10229692 w 12153163"/>
              <a:gd name="connsiteY841" fmla="*/ 5660752 h 6118221"/>
              <a:gd name="connsiteX842" fmla="*/ 10229692 w 12153163"/>
              <a:gd name="connsiteY842" fmla="*/ 5659842 h 6118221"/>
              <a:gd name="connsiteX843" fmla="*/ 10820434 w 12153163"/>
              <a:gd name="connsiteY843" fmla="*/ 5325918 h 6118221"/>
              <a:gd name="connsiteX844" fmla="*/ 12047352 w 12153163"/>
              <a:gd name="connsiteY844" fmla="*/ 6041527 h 6118221"/>
              <a:gd name="connsiteX845" fmla="*/ 12045833 w 12153163"/>
              <a:gd name="connsiteY845" fmla="*/ 6045372 h 611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Lst>
            <a:rect l="l" t="t" r="r" b="b"/>
            <a:pathLst>
              <a:path w="12153163" h="6118221">
                <a:moveTo>
                  <a:pt x="12149654" y="6044158"/>
                </a:moveTo>
                <a:cubicBezTo>
                  <a:pt x="12141661" y="6022210"/>
                  <a:pt x="12120612" y="6007730"/>
                  <a:pt x="12097238" y="6008034"/>
                </a:cubicBezTo>
                <a:lnTo>
                  <a:pt x="11921574" y="4757033"/>
                </a:lnTo>
                <a:lnTo>
                  <a:pt x="11925925" y="4755717"/>
                </a:lnTo>
                <a:cubicBezTo>
                  <a:pt x="11954562" y="4745203"/>
                  <a:pt x="11969234" y="4713450"/>
                  <a:pt x="11958710" y="4684814"/>
                </a:cubicBezTo>
                <a:cubicBezTo>
                  <a:pt x="11951931" y="4666377"/>
                  <a:pt x="11935942" y="4652930"/>
                  <a:pt x="11916616" y="4649468"/>
                </a:cubicBezTo>
                <a:lnTo>
                  <a:pt x="11981376" y="3293534"/>
                </a:lnTo>
                <a:cubicBezTo>
                  <a:pt x="11986335" y="3293130"/>
                  <a:pt x="11991294" y="3292077"/>
                  <a:pt x="11995948" y="3290397"/>
                </a:cubicBezTo>
                <a:cubicBezTo>
                  <a:pt x="12024584" y="3279894"/>
                  <a:pt x="12039358" y="3248131"/>
                  <a:pt x="12028834" y="3219464"/>
                </a:cubicBezTo>
                <a:cubicBezTo>
                  <a:pt x="12018310" y="3190797"/>
                  <a:pt x="11986537" y="3176074"/>
                  <a:pt x="11957901" y="3186578"/>
                </a:cubicBezTo>
                <a:cubicBezTo>
                  <a:pt x="11950312" y="3189381"/>
                  <a:pt x="11943430" y="3193762"/>
                  <a:pt x="11937663" y="3199429"/>
                </a:cubicBezTo>
                <a:lnTo>
                  <a:pt x="11172977" y="2609901"/>
                </a:lnTo>
                <a:cubicBezTo>
                  <a:pt x="11188256" y="2583501"/>
                  <a:pt x="11179251" y="2549693"/>
                  <a:pt x="11152941" y="2534394"/>
                </a:cubicBezTo>
                <a:cubicBezTo>
                  <a:pt x="11138775" y="2526177"/>
                  <a:pt x="11121674" y="2524669"/>
                  <a:pt x="11106293" y="2530265"/>
                </a:cubicBezTo>
                <a:cubicBezTo>
                  <a:pt x="11100526" y="2532431"/>
                  <a:pt x="11095162" y="2535497"/>
                  <a:pt x="11090305" y="2539372"/>
                </a:cubicBezTo>
                <a:lnTo>
                  <a:pt x="10608240" y="2085134"/>
                </a:lnTo>
                <a:cubicBezTo>
                  <a:pt x="10619067" y="2070259"/>
                  <a:pt x="10621698" y="2050973"/>
                  <a:pt x="10615323" y="2033730"/>
                </a:cubicBezTo>
                <a:cubicBezTo>
                  <a:pt x="10610770" y="2021051"/>
                  <a:pt x="10601663" y="2010527"/>
                  <a:pt x="10589723" y="2004183"/>
                </a:cubicBezTo>
                <a:lnTo>
                  <a:pt x="10922634" y="1135879"/>
                </a:lnTo>
                <a:cubicBezTo>
                  <a:pt x="10933260" y="1138399"/>
                  <a:pt x="10944390" y="1137771"/>
                  <a:pt x="10954611" y="1134058"/>
                </a:cubicBezTo>
                <a:cubicBezTo>
                  <a:pt x="10983248" y="1123635"/>
                  <a:pt x="10998122" y="1091933"/>
                  <a:pt x="10987700" y="1063256"/>
                </a:cubicBezTo>
                <a:cubicBezTo>
                  <a:pt x="10979099" y="1039719"/>
                  <a:pt x="10955825" y="1024875"/>
                  <a:pt x="10930831" y="1027101"/>
                </a:cubicBezTo>
                <a:lnTo>
                  <a:pt x="10782285" y="346604"/>
                </a:lnTo>
                <a:lnTo>
                  <a:pt x="10782285" y="346604"/>
                </a:lnTo>
                <a:cubicBezTo>
                  <a:pt x="10810821" y="335807"/>
                  <a:pt x="10825191" y="303912"/>
                  <a:pt x="10814363" y="275377"/>
                </a:cubicBezTo>
                <a:cubicBezTo>
                  <a:pt x="10803637" y="246842"/>
                  <a:pt x="10771661" y="232463"/>
                  <a:pt x="10743125" y="243260"/>
                </a:cubicBezTo>
                <a:cubicBezTo>
                  <a:pt x="10728757" y="248734"/>
                  <a:pt x="10717221" y="260006"/>
                  <a:pt x="10711453" y="274355"/>
                </a:cubicBezTo>
                <a:lnTo>
                  <a:pt x="9871583" y="62566"/>
                </a:lnTo>
                <a:cubicBezTo>
                  <a:pt x="9872697" y="53955"/>
                  <a:pt x="9871685" y="45212"/>
                  <a:pt x="9868650" y="37067"/>
                </a:cubicBezTo>
                <a:cubicBezTo>
                  <a:pt x="9858733" y="8218"/>
                  <a:pt x="9827262" y="-7113"/>
                  <a:pt x="9798424" y="2834"/>
                </a:cubicBezTo>
                <a:cubicBezTo>
                  <a:pt x="9769585" y="12771"/>
                  <a:pt x="9754204" y="44221"/>
                  <a:pt x="9764222" y="73070"/>
                </a:cubicBezTo>
                <a:cubicBezTo>
                  <a:pt x="9764424" y="73758"/>
                  <a:pt x="9764627" y="74436"/>
                  <a:pt x="9764931" y="75114"/>
                </a:cubicBezTo>
                <a:cubicBezTo>
                  <a:pt x="9764931" y="76227"/>
                  <a:pt x="9765841" y="77239"/>
                  <a:pt x="9766246" y="78251"/>
                </a:cubicBezTo>
                <a:lnTo>
                  <a:pt x="8264600" y="986524"/>
                </a:lnTo>
                <a:lnTo>
                  <a:pt x="8260856" y="982578"/>
                </a:lnTo>
                <a:lnTo>
                  <a:pt x="8257719" y="990673"/>
                </a:lnTo>
                <a:lnTo>
                  <a:pt x="8233231" y="1005649"/>
                </a:lnTo>
                <a:lnTo>
                  <a:pt x="8252660" y="1003928"/>
                </a:lnTo>
                <a:lnTo>
                  <a:pt x="7878260" y="1967552"/>
                </a:lnTo>
                <a:cubicBezTo>
                  <a:pt x="7848622" y="1960277"/>
                  <a:pt x="7818710" y="1978410"/>
                  <a:pt x="7811435" y="2008048"/>
                </a:cubicBezTo>
                <a:cubicBezTo>
                  <a:pt x="7810463" y="2012015"/>
                  <a:pt x="7809937" y="2016083"/>
                  <a:pt x="7809856" y="2020171"/>
                </a:cubicBezTo>
                <a:lnTo>
                  <a:pt x="6994677" y="2110431"/>
                </a:lnTo>
                <a:cubicBezTo>
                  <a:pt x="6994222" y="2108398"/>
                  <a:pt x="6993615" y="2106404"/>
                  <a:pt x="6992856" y="2104461"/>
                </a:cubicBezTo>
                <a:cubicBezTo>
                  <a:pt x="6982777" y="2075724"/>
                  <a:pt x="6951307" y="2060586"/>
                  <a:pt x="6922569" y="2070664"/>
                </a:cubicBezTo>
                <a:cubicBezTo>
                  <a:pt x="6896149" y="2079933"/>
                  <a:pt x="6880869" y="2107507"/>
                  <a:pt x="6887012" y="2134818"/>
                </a:cubicBezTo>
                <a:lnTo>
                  <a:pt x="4704868" y="1682098"/>
                </a:lnTo>
                <a:cubicBezTo>
                  <a:pt x="4705526" y="1674236"/>
                  <a:pt x="4704464" y="1666322"/>
                  <a:pt x="4701732" y="1658926"/>
                </a:cubicBezTo>
                <a:cubicBezTo>
                  <a:pt x="4691785" y="1630077"/>
                  <a:pt x="4660346" y="1614746"/>
                  <a:pt x="4631496" y="1624693"/>
                </a:cubicBezTo>
                <a:cubicBezTo>
                  <a:pt x="4602647" y="1634630"/>
                  <a:pt x="4587318" y="1666080"/>
                  <a:pt x="4597264" y="1694929"/>
                </a:cubicBezTo>
                <a:cubicBezTo>
                  <a:pt x="4597497" y="1695617"/>
                  <a:pt x="4597750" y="1696295"/>
                  <a:pt x="4598013" y="1696973"/>
                </a:cubicBezTo>
                <a:cubicBezTo>
                  <a:pt x="4601899" y="1707527"/>
                  <a:pt x="4608972" y="1716624"/>
                  <a:pt x="4618250" y="1722978"/>
                </a:cubicBezTo>
                <a:lnTo>
                  <a:pt x="3756119" y="3353742"/>
                </a:lnTo>
                <a:cubicBezTo>
                  <a:pt x="3731743" y="3344534"/>
                  <a:pt x="3704240" y="3353752"/>
                  <a:pt x="3690347" y="3375801"/>
                </a:cubicBezTo>
                <a:lnTo>
                  <a:pt x="2983035" y="3044812"/>
                </a:lnTo>
                <a:cubicBezTo>
                  <a:pt x="2992526" y="3015811"/>
                  <a:pt x="2976721" y="2984604"/>
                  <a:pt x="2947720" y="2975113"/>
                </a:cubicBezTo>
                <a:cubicBezTo>
                  <a:pt x="2918719" y="2965621"/>
                  <a:pt x="2887512" y="2981427"/>
                  <a:pt x="2878021" y="3010428"/>
                </a:cubicBezTo>
                <a:cubicBezTo>
                  <a:pt x="2876887" y="3013878"/>
                  <a:pt x="2876108" y="3017430"/>
                  <a:pt x="2875673" y="3021032"/>
                </a:cubicBezTo>
                <a:lnTo>
                  <a:pt x="2164820" y="3021032"/>
                </a:lnTo>
                <a:cubicBezTo>
                  <a:pt x="2164324" y="3016995"/>
                  <a:pt x="2163373" y="3013018"/>
                  <a:pt x="2161987" y="3009193"/>
                </a:cubicBezTo>
                <a:cubicBezTo>
                  <a:pt x="2151483" y="2980526"/>
                  <a:pt x="2119720" y="2965803"/>
                  <a:pt x="2091053" y="2976307"/>
                </a:cubicBezTo>
                <a:cubicBezTo>
                  <a:pt x="2062386" y="2986810"/>
                  <a:pt x="2047663" y="3018573"/>
                  <a:pt x="2058166" y="3047240"/>
                </a:cubicBezTo>
                <a:cubicBezTo>
                  <a:pt x="2058976" y="3049365"/>
                  <a:pt x="2059988" y="3051490"/>
                  <a:pt x="2061000" y="3053514"/>
                </a:cubicBezTo>
                <a:lnTo>
                  <a:pt x="1008633" y="3781064"/>
                </a:lnTo>
                <a:cubicBezTo>
                  <a:pt x="988203" y="3758397"/>
                  <a:pt x="953262" y="3756586"/>
                  <a:pt x="930606" y="3777026"/>
                </a:cubicBezTo>
                <a:cubicBezTo>
                  <a:pt x="913839" y="3792134"/>
                  <a:pt x="907950" y="3815934"/>
                  <a:pt x="915741" y="3837122"/>
                </a:cubicBezTo>
                <a:cubicBezTo>
                  <a:pt x="922238" y="3855033"/>
                  <a:pt x="937558" y="3868289"/>
                  <a:pt x="956217" y="3872134"/>
                </a:cubicBezTo>
                <a:lnTo>
                  <a:pt x="903599" y="4603933"/>
                </a:lnTo>
                <a:cubicBezTo>
                  <a:pt x="897305" y="4604177"/>
                  <a:pt x="891092" y="4605542"/>
                  <a:pt x="885283" y="4607981"/>
                </a:cubicBezTo>
                <a:cubicBezTo>
                  <a:pt x="859237" y="4617564"/>
                  <a:pt x="844342" y="4644976"/>
                  <a:pt x="850474" y="4672034"/>
                </a:cubicBezTo>
                <a:lnTo>
                  <a:pt x="108151" y="4872692"/>
                </a:lnTo>
                <a:lnTo>
                  <a:pt x="107038" y="4869353"/>
                </a:lnTo>
                <a:cubicBezTo>
                  <a:pt x="96555" y="4840696"/>
                  <a:pt x="64822" y="4825973"/>
                  <a:pt x="36165" y="4836456"/>
                </a:cubicBezTo>
                <a:cubicBezTo>
                  <a:pt x="7508" y="4846950"/>
                  <a:pt x="-7215" y="4878672"/>
                  <a:pt x="3269" y="4907329"/>
                </a:cubicBezTo>
                <a:cubicBezTo>
                  <a:pt x="13762" y="4935985"/>
                  <a:pt x="45485" y="4950709"/>
                  <a:pt x="74141" y="4940225"/>
                </a:cubicBezTo>
                <a:cubicBezTo>
                  <a:pt x="74182" y="4940215"/>
                  <a:pt x="74212" y="4940195"/>
                  <a:pt x="74253" y="4940185"/>
                </a:cubicBezTo>
                <a:cubicBezTo>
                  <a:pt x="75973" y="4939477"/>
                  <a:pt x="77592" y="4938870"/>
                  <a:pt x="79110" y="4938060"/>
                </a:cubicBezTo>
                <a:lnTo>
                  <a:pt x="269345" y="5303352"/>
                </a:lnTo>
                <a:cubicBezTo>
                  <a:pt x="244291" y="5320767"/>
                  <a:pt x="238098" y="5355192"/>
                  <a:pt x="255513" y="5380257"/>
                </a:cubicBezTo>
                <a:cubicBezTo>
                  <a:pt x="272927" y="5405311"/>
                  <a:pt x="307352" y="5411504"/>
                  <a:pt x="332406" y="5394089"/>
                </a:cubicBezTo>
                <a:cubicBezTo>
                  <a:pt x="343851" y="5386136"/>
                  <a:pt x="351875" y="5374145"/>
                  <a:pt x="354850" y="5360525"/>
                </a:cubicBezTo>
                <a:lnTo>
                  <a:pt x="1286903" y="5444006"/>
                </a:lnTo>
                <a:cubicBezTo>
                  <a:pt x="1288249" y="5474494"/>
                  <a:pt x="1314052" y="5498111"/>
                  <a:pt x="1344530" y="5496765"/>
                </a:cubicBezTo>
                <a:cubicBezTo>
                  <a:pt x="1372509" y="5495531"/>
                  <a:pt x="1395145" y="5473563"/>
                  <a:pt x="1397199" y="5445625"/>
                </a:cubicBezTo>
                <a:lnTo>
                  <a:pt x="1553132" y="5421845"/>
                </a:lnTo>
                <a:lnTo>
                  <a:pt x="2420019" y="5290299"/>
                </a:lnTo>
                <a:cubicBezTo>
                  <a:pt x="2431392" y="5318612"/>
                  <a:pt x="2463560" y="5332353"/>
                  <a:pt x="2491873" y="5320980"/>
                </a:cubicBezTo>
                <a:cubicBezTo>
                  <a:pt x="2520196" y="5309616"/>
                  <a:pt x="2533927" y="5277438"/>
                  <a:pt x="2522564" y="5249126"/>
                </a:cubicBezTo>
                <a:cubicBezTo>
                  <a:pt x="2519589" y="5241729"/>
                  <a:pt x="2515056" y="5235060"/>
                  <a:pt x="2509267" y="5229586"/>
                </a:cubicBezTo>
                <a:lnTo>
                  <a:pt x="3039701" y="4527030"/>
                </a:lnTo>
                <a:cubicBezTo>
                  <a:pt x="3053624" y="4534741"/>
                  <a:pt x="3070209" y="4535995"/>
                  <a:pt x="3085135" y="4530471"/>
                </a:cubicBezTo>
                <a:lnTo>
                  <a:pt x="3085135" y="4530471"/>
                </a:lnTo>
                <a:lnTo>
                  <a:pt x="3321715" y="4980863"/>
                </a:lnTo>
                <a:lnTo>
                  <a:pt x="4408890" y="4415722"/>
                </a:lnTo>
                <a:cubicBezTo>
                  <a:pt x="4426254" y="4440746"/>
                  <a:pt x="4460618" y="4446949"/>
                  <a:pt x="4485642" y="4429585"/>
                </a:cubicBezTo>
                <a:cubicBezTo>
                  <a:pt x="4492280" y="4424980"/>
                  <a:pt x="4497825" y="4418970"/>
                  <a:pt x="4501883" y="4411978"/>
                </a:cubicBezTo>
                <a:lnTo>
                  <a:pt x="5146762" y="4682659"/>
                </a:lnTo>
                <a:cubicBezTo>
                  <a:pt x="5138707" y="4712085"/>
                  <a:pt x="5156031" y="4742482"/>
                  <a:pt x="5185467" y="4750537"/>
                </a:cubicBezTo>
                <a:cubicBezTo>
                  <a:pt x="5196516" y="4753562"/>
                  <a:pt x="5208244" y="4753076"/>
                  <a:pt x="5219011" y="4749140"/>
                </a:cubicBezTo>
                <a:cubicBezTo>
                  <a:pt x="5231831" y="4744506"/>
                  <a:pt x="5242446" y="4735227"/>
                  <a:pt x="5248760" y="4723134"/>
                </a:cubicBezTo>
                <a:lnTo>
                  <a:pt x="6319138" y="5121920"/>
                </a:lnTo>
                <a:cubicBezTo>
                  <a:pt x="6316649" y="5132373"/>
                  <a:pt x="6317317" y="5143322"/>
                  <a:pt x="6321061" y="5153391"/>
                </a:cubicBezTo>
                <a:cubicBezTo>
                  <a:pt x="6331544" y="5182047"/>
                  <a:pt x="6363277" y="5196770"/>
                  <a:pt x="6391933" y="5186287"/>
                </a:cubicBezTo>
                <a:cubicBezTo>
                  <a:pt x="6420591" y="5175794"/>
                  <a:pt x="6435314" y="5144061"/>
                  <a:pt x="6424830" y="5115414"/>
                </a:cubicBezTo>
                <a:cubicBezTo>
                  <a:pt x="6420854" y="5104567"/>
                  <a:pt x="6413588" y="5095227"/>
                  <a:pt x="6404036" y="5088731"/>
                </a:cubicBezTo>
                <a:lnTo>
                  <a:pt x="6746055" y="4414305"/>
                </a:lnTo>
                <a:cubicBezTo>
                  <a:pt x="6774813" y="4424515"/>
                  <a:pt x="6806394" y="4409488"/>
                  <a:pt x="6816604" y="4380731"/>
                </a:cubicBezTo>
                <a:cubicBezTo>
                  <a:pt x="6819701" y="4372038"/>
                  <a:pt x="6820560" y="4362709"/>
                  <a:pt x="6819113" y="4353592"/>
                </a:cubicBezTo>
                <a:lnTo>
                  <a:pt x="8556834" y="3856146"/>
                </a:lnTo>
                <a:lnTo>
                  <a:pt x="8554810" y="3849265"/>
                </a:lnTo>
                <a:cubicBezTo>
                  <a:pt x="8561185" y="3866609"/>
                  <a:pt x="8575796" y="3879632"/>
                  <a:pt x="8593768" y="3883973"/>
                </a:cubicBezTo>
                <a:lnTo>
                  <a:pt x="8516560" y="4591184"/>
                </a:lnTo>
                <a:cubicBezTo>
                  <a:pt x="8486052" y="4591700"/>
                  <a:pt x="8461736" y="4616845"/>
                  <a:pt x="8462253" y="4647354"/>
                </a:cubicBezTo>
                <a:cubicBezTo>
                  <a:pt x="8462759" y="4677862"/>
                  <a:pt x="8487914" y="4702178"/>
                  <a:pt x="8518422" y="4701662"/>
                </a:cubicBezTo>
                <a:cubicBezTo>
                  <a:pt x="8542586" y="4701257"/>
                  <a:pt x="8563674" y="4685198"/>
                  <a:pt x="8570494" y="4662016"/>
                </a:cubicBezTo>
                <a:lnTo>
                  <a:pt x="10086409" y="4920049"/>
                </a:lnTo>
                <a:cubicBezTo>
                  <a:pt x="10086105" y="4949383"/>
                  <a:pt x="10108873" y="4973820"/>
                  <a:pt x="10138116" y="4975601"/>
                </a:cubicBezTo>
                <a:lnTo>
                  <a:pt x="10165437" y="5625640"/>
                </a:lnTo>
                <a:cubicBezTo>
                  <a:pt x="10163211" y="5626136"/>
                  <a:pt x="10160985" y="5626783"/>
                  <a:pt x="10158859" y="5627563"/>
                </a:cubicBezTo>
                <a:cubicBezTo>
                  <a:pt x="10130223" y="5637995"/>
                  <a:pt x="10115450" y="5669698"/>
                  <a:pt x="10125872" y="5698375"/>
                </a:cubicBezTo>
                <a:cubicBezTo>
                  <a:pt x="10136294" y="5727052"/>
                  <a:pt x="10167967" y="5741835"/>
                  <a:pt x="10196603" y="5731403"/>
                </a:cubicBezTo>
                <a:cubicBezTo>
                  <a:pt x="10211478" y="5726010"/>
                  <a:pt x="10223215" y="5714555"/>
                  <a:pt x="10229085" y="5699913"/>
                </a:cubicBezTo>
                <a:lnTo>
                  <a:pt x="12042697" y="6059033"/>
                </a:lnTo>
                <a:cubicBezTo>
                  <a:pt x="12040674" y="6089481"/>
                  <a:pt x="12063643" y="6115830"/>
                  <a:pt x="12094101" y="6117894"/>
                </a:cubicBezTo>
                <a:cubicBezTo>
                  <a:pt x="12124559" y="6119969"/>
                  <a:pt x="12150868" y="6096959"/>
                  <a:pt x="12152892" y="6066521"/>
                </a:cubicBezTo>
                <a:cubicBezTo>
                  <a:pt x="12153499" y="6058750"/>
                  <a:pt x="12152386" y="6050958"/>
                  <a:pt x="12149654" y="6043652"/>
                </a:cubicBezTo>
                <a:close/>
                <a:moveTo>
                  <a:pt x="12083173" y="6009956"/>
                </a:moveTo>
                <a:cubicBezTo>
                  <a:pt x="12081655" y="6010321"/>
                  <a:pt x="12080238" y="6010796"/>
                  <a:pt x="12078821" y="6011373"/>
                </a:cubicBezTo>
                <a:cubicBezTo>
                  <a:pt x="12069006" y="6014935"/>
                  <a:pt x="12060507" y="6021219"/>
                  <a:pt x="12054132" y="6029486"/>
                </a:cubicBezTo>
                <a:lnTo>
                  <a:pt x="10834398" y="5318025"/>
                </a:lnTo>
                <a:lnTo>
                  <a:pt x="11862783" y="4736896"/>
                </a:lnTo>
                <a:cubicBezTo>
                  <a:pt x="11873307" y="4750992"/>
                  <a:pt x="11889902" y="4759198"/>
                  <a:pt x="11907509" y="4758955"/>
                </a:cubicBezTo>
                <a:close/>
                <a:moveTo>
                  <a:pt x="10192050" y="4943423"/>
                </a:moveTo>
                <a:cubicBezTo>
                  <a:pt x="10194883" y="4937048"/>
                  <a:pt x="10196503" y="4930177"/>
                  <a:pt x="10196805" y="4923185"/>
                </a:cubicBezTo>
                <a:lnTo>
                  <a:pt x="11853474" y="4717265"/>
                </a:lnTo>
                <a:cubicBezTo>
                  <a:pt x="11853878" y="4719067"/>
                  <a:pt x="11854384" y="4720827"/>
                  <a:pt x="11855092" y="4722527"/>
                </a:cubicBezTo>
                <a:cubicBezTo>
                  <a:pt x="11855092" y="4723134"/>
                  <a:pt x="11855599" y="4723640"/>
                  <a:pt x="11855801" y="4724247"/>
                </a:cubicBezTo>
                <a:lnTo>
                  <a:pt x="10820131" y="5309424"/>
                </a:lnTo>
                <a:close/>
                <a:moveTo>
                  <a:pt x="8544084" y="4597862"/>
                </a:moveTo>
                <a:lnTo>
                  <a:pt x="9031714" y="3340385"/>
                </a:lnTo>
                <a:cubicBezTo>
                  <a:pt x="9044363" y="3343532"/>
                  <a:pt x="9057821" y="3342014"/>
                  <a:pt x="9069458" y="3336135"/>
                </a:cubicBezTo>
                <a:lnTo>
                  <a:pt x="9410972" y="3844914"/>
                </a:lnTo>
                <a:lnTo>
                  <a:pt x="8554000" y="4604642"/>
                </a:lnTo>
                <a:cubicBezTo>
                  <a:pt x="8550955" y="4602031"/>
                  <a:pt x="8547625" y="4599755"/>
                  <a:pt x="8544084" y="4597862"/>
                </a:cubicBezTo>
                <a:close/>
                <a:moveTo>
                  <a:pt x="538104" y="5088528"/>
                </a:moveTo>
                <a:lnTo>
                  <a:pt x="873545" y="4705325"/>
                </a:lnTo>
                <a:cubicBezTo>
                  <a:pt x="888177" y="4715201"/>
                  <a:pt x="906655" y="4717457"/>
                  <a:pt x="923229" y="4711396"/>
                </a:cubicBezTo>
                <a:lnTo>
                  <a:pt x="923229" y="4711396"/>
                </a:lnTo>
                <a:lnTo>
                  <a:pt x="1304308" y="5401405"/>
                </a:lnTo>
                <a:cubicBezTo>
                  <a:pt x="1300361" y="5405048"/>
                  <a:pt x="1296951" y="5409237"/>
                  <a:pt x="1294189" y="5413851"/>
                </a:cubicBezTo>
                <a:close/>
                <a:moveTo>
                  <a:pt x="2670057" y="3225131"/>
                </a:moveTo>
                <a:lnTo>
                  <a:pt x="1639041" y="4042435"/>
                </a:lnTo>
                <a:cubicBezTo>
                  <a:pt x="1636511" y="4039966"/>
                  <a:pt x="1633729" y="4037760"/>
                  <a:pt x="1630744" y="4035858"/>
                </a:cubicBezTo>
                <a:lnTo>
                  <a:pt x="2092368" y="3080936"/>
                </a:lnTo>
                <a:cubicBezTo>
                  <a:pt x="2104147" y="3085125"/>
                  <a:pt x="2117018" y="3085125"/>
                  <a:pt x="2128797" y="3080936"/>
                </a:cubicBezTo>
                <a:cubicBezTo>
                  <a:pt x="2142113" y="3076008"/>
                  <a:pt x="2152991" y="3066102"/>
                  <a:pt x="2159153" y="3053311"/>
                </a:cubicBezTo>
                <a:close/>
                <a:moveTo>
                  <a:pt x="9837483" y="108506"/>
                </a:moveTo>
                <a:cubicBezTo>
                  <a:pt x="9843454" y="106310"/>
                  <a:pt x="9849018" y="103062"/>
                  <a:pt x="9853875" y="98893"/>
                </a:cubicBezTo>
                <a:lnTo>
                  <a:pt x="10295870" y="504054"/>
                </a:lnTo>
                <a:lnTo>
                  <a:pt x="9555671" y="846883"/>
                </a:lnTo>
                <a:lnTo>
                  <a:pt x="9807835" y="110429"/>
                </a:lnTo>
                <a:cubicBezTo>
                  <a:pt x="9817751" y="112483"/>
                  <a:pt x="9827971" y="111704"/>
                  <a:pt x="9837483" y="108202"/>
                </a:cubicBezTo>
                <a:close/>
                <a:moveTo>
                  <a:pt x="10137407" y="4866317"/>
                </a:moveTo>
                <a:lnTo>
                  <a:pt x="9837989" y="3544888"/>
                </a:lnTo>
                <a:cubicBezTo>
                  <a:pt x="9842745" y="3543097"/>
                  <a:pt x="9847299" y="3540639"/>
                  <a:pt x="9851447" y="3537602"/>
                </a:cubicBezTo>
                <a:lnTo>
                  <a:pt x="10636978" y="4365127"/>
                </a:lnTo>
                <a:lnTo>
                  <a:pt x="10174949" y="4877043"/>
                </a:lnTo>
                <a:cubicBezTo>
                  <a:pt x="10164223" y="4868857"/>
                  <a:pt x="10150866" y="4864931"/>
                  <a:pt x="10137407" y="4866013"/>
                </a:cubicBezTo>
                <a:close/>
                <a:moveTo>
                  <a:pt x="6745144" y="4310283"/>
                </a:moveTo>
                <a:cubicBezTo>
                  <a:pt x="6742432" y="4311315"/>
                  <a:pt x="6739791" y="4312529"/>
                  <a:pt x="6737252" y="4313926"/>
                </a:cubicBezTo>
                <a:lnTo>
                  <a:pt x="6675324" y="4230242"/>
                </a:lnTo>
                <a:lnTo>
                  <a:pt x="6908969" y="3514532"/>
                </a:lnTo>
                <a:lnTo>
                  <a:pt x="6767305" y="4307045"/>
                </a:lnTo>
                <a:cubicBezTo>
                  <a:pt x="6759777" y="4306549"/>
                  <a:pt x="6752218" y="4307652"/>
                  <a:pt x="6745144" y="4310283"/>
                </a:cubicBezTo>
                <a:close/>
                <a:moveTo>
                  <a:pt x="6374691" y="5079320"/>
                </a:moveTo>
                <a:lnTo>
                  <a:pt x="6249014" y="3703755"/>
                </a:lnTo>
                <a:cubicBezTo>
                  <a:pt x="6251342" y="3703148"/>
                  <a:pt x="6253669" y="3702541"/>
                  <a:pt x="6255996" y="3701731"/>
                </a:cubicBezTo>
                <a:cubicBezTo>
                  <a:pt x="6258668" y="3700679"/>
                  <a:pt x="6261268" y="3699465"/>
                  <a:pt x="6263788" y="3698089"/>
                </a:cubicBezTo>
                <a:lnTo>
                  <a:pt x="6659539" y="4232772"/>
                </a:lnTo>
                <a:lnTo>
                  <a:pt x="6382786" y="5080129"/>
                </a:lnTo>
                <a:cubicBezTo>
                  <a:pt x="6380115" y="5079623"/>
                  <a:pt x="6377413" y="5079320"/>
                  <a:pt x="6374691" y="5079219"/>
                </a:cubicBezTo>
                <a:close/>
                <a:moveTo>
                  <a:pt x="5200898" y="4641677"/>
                </a:moveTo>
                <a:lnTo>
                  <a:pt x="5091310" y="3743624"/>
                </a:lnTo>
                <a:cubicBezTo>
                  <a:pt x="5093030" y="3743118"/>
                  <a:pt x="5094852" y="3742612"/>
                  <a:pt x="5096673" y="3741903"/>
                </a:cubicBezTo>
                <a:cubicBezTo>
                  <a:pt x="5100984" y="3740335"/>
                  <a:pt x="5105072" y="3738190"/>
                  <a:pt x="5108816" y="3735529"/>
                </a:cubicBezTo>
                <a:lnTo>
                  <a:pt x="5600089" y="4283366"/>
                </a:lnTo>
                <a:lnTo>
                  <a:pt x="5233987" y="4653010"/>
                </a:lnTo>
                <a:cubicBezTo>
                  <a:pt x="5224343" y="4645613"/>
                  <a:pt x="5212544" y="4641596"/>
                  <a:pt x="5200392" y="4641576"/>
                </a:cubicBezTo>
                <a:close/>
                <a:moveTo>
                  <a:pt x="3539676" y="3734415"/>
                </a:moveTo>
                <a:lnTo>
                  <a:pt x="3713620" y="3455639"/>
                </a:lnTo>
                <a:cubicBezTo>
                  <a:pt x="3726845" y="3461731"/>
                  <a:pt x="3741933" y="3462349"/>
                  <a:pt x="3755614" y="3457359"/>
                </a:cubicBezTo>
                <a:cubicBezTo>
                  <a:pt x="3758184" y="3456348"/>
                  <a:pt x="3760683" y="3455164"/>
                  <a:pt x="3763101" y="3453818"/>
                </a:cubicBezTo>
                <a:lnTo>
                  <a:pt x="4413545" y="4346205"/>
                </a:lnTo>
                <a:cubicBezTo>
                  <a:pt x="4412816" y="4347004"/>
                  <a:pt x="4412139" y="4347844"/>
                  <a:pt x="4411521" y="4348735"/>
                </a:cubicBezTo>
                <a:close/>
                <a:moveTo>
                  <a:pt x="3066111" y="4423108"/>
                </a:moveTo>
                <a:lnTo>
                  <a:pt x="2971499" y="3718124"/>
                </a:lnTo>
                <a:lnTo>
                  <a:pt x="2922220" y="3351313"/>
                </a:lnTo>
                <a:cubicBezTo>
                  <a:pt x="2923829" y="3350898"/>
                  <a:pt x="2925418" y="3350393"/>
                  <a:pt x="2926976" y="3349795"/>
                </a:cubicBezTo>
                <a:cubicBezTo>
                  <a:pt x="2935243" y="3346760"/>
                  <a:pt x="2942660" y="3341802"/>
                  <a:pt x="2948631" y="3335325"/>
                </a:cubicBezTo>
                <a:lnTo>
                  <a:pt x="3520551" y="3738261"/>
                </a:lnTo>
                <a:lnTo>
                  <a:pt x="3089890" y="4428472"/>
                </a:lnTo>
                <a:cubicBezTo>
                  <a:pt x="3082453" y="4424961"/>
                  <a:pt x="3074338" y="4423129"/>
                  <a:pt x="3066111" y="4423108"/>
                </a:cubicBezTo>
                <a:close/>
                <a:moveTo>
                  <a:pt x="2419917" y="5250127"/>
                </a:moveTo>
                <a:lnTo>
                  <a:pt x="1455889" y="4872894"/>
                </a:lnTo>
                <a:lnTo>
                  <a:pt x="1597554" y="4137148"/>
                </a:lnTo>
                <a:cubicBezTo>
                  <a:pt x="1605163" y="4137583"/>
                  <a:pt x="1612773" y="4136450"/>
                  <a:pt x="1619916" y="4133809"/>
                </a:cubicBezTo>
                <a:cubicBezTo>
                  <a:pt x="1622436" y="4132898"/>
                  <a:pt x="1624875" y="4131785"/>
                  <a:pt x="1627202" y="4130470"/>
                </a:cubicBezTo>
                <a:lnTo>
                  <a:pt x="2427911" y="5235354"/>
                </a:lnTo>
                <a:cubicBezTo>
                  <a:pt x="2424512" y="5239846"/>
                  <a:pt x="2421820" y="5244825"/>
                  <a:pt x="2419917" y="5250127"/>
                </a:cubicBezTo>
                <a:close/>
                <a:moveTo>
                  <a:pt x="1323129" y="5390072"/>
                </a:moveTo>
                <a:cubicBezTo>
                  <a:pt x="1320791" y="5390902"/>
                  <a:pt x="1318525" y="5391913"/>
                  <a:pt x="1316349" y="5393108"/>
                </a:cubicBezTo>
                <a:lnTo>
                  <a:pt x="936080" y="4705022"/>
                </a:lnTo>
                <a:cubicBezTo>
                  <a:pt x="941565" y="4701156"/>
                  <a:pt x="946300" y="4696319"/>
                  <a:pt x="950044" y="4690754"/>
                </a:cubicBezTo>
                <a:lnTo>
                  <a:pt x="1439698" y="4882305"/>
                </a:lnTo>
                <a:lnTo>
                  <a:pt x="1342658" y="5387137"/>
                </a:lnTo>
                <a:cubicBezTo>
                  <a:pt x="1336020" y="5386884"/>
                  <a:pt x="1329392" y="5387876"/>
                  <a:pt x="1323129" y="5390072"/>
                </a:cubicBezTo>
                <a:close/>
                <a:moveTo>
                  <a:pt x="1583488" y="4134416"/>
                </a:moveTo>
                <a:lnTo>
                  <a:pt x="1442633" y="4867632"/>
                </a:lnTo>
                <a:lnTo>
                  <a:pt x="956925" y="4677498"/>
                </a:lnTo>
                <a:cubicBezTo>
                  <a:pt x="961216" y="4665528"/>
                  <a:pt x="961216" y="4652434"/>
                  <a:pt x="956925" y="4640463"/>
                </a:cubicBezTo>
                <a:cubicBezTo>
                  <a:pt x="956258" y="4638631"/>
                  <a:pt x="955478" y="4636840"/>
                  <a:pt x="954598" y="4635100"/>
                </a:cubicBezTo>
                <a:lnTo>
                  <a:pt x="1563250" y="4122273"/>
                </a:lnTo>
                <a:cubicBezTo>
                  <a:pt x="1569038" y="4127737"/>
                  <a:pt x="1575940" y="4131886"/>
                  <a:pt x="1583488" y="4134416"/>
                </a:cubicBezTo>
                <a:close/>
                <a:moveTo>
                  <a:pt x="1652600" y="4062977"/>
                </a:moveTo>
                <a:lnTo>
                  <a:pt x="1651386" y="4059941"/>
                </a:lnTo>
                <a:lnTo>
                  <a:pt x="2073142" y="3806968"/>
                </a:lnTo>
                <a:lnTo>
                  <a:pt x="2864846" y="3332189"/>
                </a:lnTo>
                <a:cubicBezTo>
                  <a:pt x="2871170" y="3340243"/>
                  <a:pt x="2879619" y="3346376"/>
                  <a:pt x="2889233" y="3349897"/>
                </a:cubicBezTo>
                <a:lnTo>
                  <a:pt x="2662569" y="4362598"/>
                </a:lnTo>
                <a:lnTo>
                  <a:pt x="1655231" y="4089387"/>
                </a:lnTo>
                <a:cubicBezTo>
                  <a:pt x="1656486" y="4080482"/>
                  <a:pt x="1655505" y="4071416"/>
                  <a:pt x="1652398" y="4062977"/>
                </a:cubicBezTo>
                <a:close/>
                <a:moveTo>
                  <a:pt x="2956928" y="3323689"/>
                </a:moveTo>
                <a:cubicBezTo>
                  <a:pt x="2958932" y="3320016"/>
                  <a:pt x="2960460" y="3316110"/>
                  <a:pt x="2961481" y="3312052"/>
                </a:cubicBezTo>
                <a:lnTo>
                  <a:pt x="3681543" y="3405449"/>
                </a:lnTo>
                <a:cubicBezTo>
                  <a:pt x="3681513" y="3411936"/>
                  <a:pt x="3682646" y="3418382"/>
                  <a:pt x="3684883" y="3424473"/>
                </a:cubicBezTo>
                <a:cubicBezTo>
                  <a:pt x="3688303" y="3433732"/>
                  <a:pt x="3694141" y="3441908"/>
                  <a:pt x="3701781" y="3448152"/>
                </a:cubicBezTo>
                <a:lnTo>
                  <a:pt x="3528242" y="3726219"/>
                </a:lnTo>
                <a:close/>
                <a:moveTo>
                  <a:pt x="6911499" y="2169324"/>
                </a:moveTo>
                <a:lnTo>
                  <a:pt x="6447750" y="3149644"/>
                </a:lnTo>
                <a:lnTo>
                  <a:pt x="6078410" y="2957384"/>
                </a:lnTo>
                <a:cubicBezTo>
                  <a:pt x="6083075" y="2944887"/>
                  <a:pt x="6083075" y="2931126"/>
                  <a:pt x="6078410" y="2918629"/>
                </a:cubicBezTo>
                <a:cubicBezTo>
                  <a:pt x="6076912" y="2914703"/>
                  <a:pt x="6075010" y="2910939"/>
                  <a:pt x="6072743" y="2907397"/>
                </a:cubicBezTo>
                <a:lnTo>
                  <a:pt x="6904922" y="2164568"/>
                </a:lnTo>
                <a:cubicBezTo>
                  <a:pt x="6906976" y="2166338"/>
                  <a:pt x="6909172" y="2167927"/>
                  <a:pt x="6911499" y="2169324"/>
                </a:cubicBezTo>
                <a:close/>
                <a:moveTo>
                  <a:pt x="6927285" y="3133352"/>
                </a:moveTo>
                <a:lnTo>
                  <a:pt x="6926273" y="3360016"/>
                </a:lnTo>
                <a:cubicBezTo>
                  <a:pt x="6922640" y="3360542"/>
                  <a:pt x="6919078" y="3361463"/>
                  <a:pt x="6915648" y="3362748"/>
                </a:cubicBezTo>
                <a:cubicBezTo>
                  <a:pt x="6906025" y="3366259"/>
                  <a:pt x="6897586" y="3372391"/>
                  <a:pt x="6891261" y="3380456"/>
                </a:cubicBezTo>
                <a:lnTo>
                  <a:pt x="6460803" y="3156626"/>
                </a:lnTo>
                <a:lnTo>
                  <a:pt x="6924755" y="2175800"/>
                </a:lnTo>
                <a:cubicBezTo>
                  <a:pt x="6927861" y="2176791"/>
                  <a:pt x="6931039" y="2177540"/>
                  <a:pt x="6934267" y="2178026"/>
                </a:cubicBezTo>
                <a:close/>
                <a:moveTo>
                  <a:pt x="10883778" y="1101171"/>
                </a:moveTo>
                <a:cubicBezTo>
                  <a:pt x="10887623" y="1111908"/>
                  <a:pt x="10894707" y="1121176"/>
                  <a:pt x="10904016" y="1127683"/>
                </a:cubicBezTo>
                <a:lnTo>
                  <a:pt x="10482261" y="1952981"/>
                </a:lnTo>
                <a:lnTo>
                  <a:pt x="9541202" y="915894"/>
                </a:lnTo>
                <a:cubicBezTo>
                  <a:pt x="9546363" y="909762"/>
                  <a:pt x="9550208" y="902588"/>
                  <a:pt x="9552332" y="894847"/>
                </a:cubicBezTo>
                <a:lnTo>
                  <a:pt x="10880338" y="1081541"/>
                </a:lnTo>
                <a:cubicBezTo>
                  <a:pt x="10880237" y="1088391"/>
                  <a:pt x="10881451" y="1095191"/>
                  <a:pt x="10883981" y="1101576"/>
                </a:cubicBezTo>
                <a:close/>
                <a:moveTo>
                  <a:pt x="11073406" y="2601199"/>
                </a:moveTo>
                <a:cubicBezTo>
                  <a:pt x="11075936" y="2608090"/>
                  <a:pt x="11079883" y="2614414"/>
                  <a:pt x="11084841" y="2619817"/>
                </a:cubicBezTo>
                <a:lnTo>
                  <a:pt x="10617044" y="3185870"/>
                </a:lnTo>
                <a:cubicBezTo>
                  <a:pt x="10609556" y="3181113"/>
                  <a:pt x="10600955" y="3178260"/>
                  <a:pt x="10592050" y="3177572"/>
                </a:cubicBezTo>
                <a:lnTo>
                  <a:pt x="10581121" y="2604538"/>
                </a:lnTo>
                <a:lnTo>
                  <a:pt x="11070775" y="2590776"/>
                </a:lnTo>
                <a:cubicBezTo>
                  <a:pt x="11071383" y="2594470"/>
                  <a:pt x="11072294" y="2598102"/>
                  <a:pt x="11073609" y="2601603"/>
                </a:cubicBezTo>
                <a:close/>
                <a:moveTo>
                  <a:pt x="10921623" y="4623058"/>
                </a:moveTo>
                <a:cubicBezTo>
                  <a:pt x="10916766" y="4624809"/>
                  <a:pt x="10912213" y="4627268"/>
                  <a:pt x="10908064" y="4630344"/>
                </a:cubicBezTo>
                <a:lnTo>
                  <a:pt x="10656407" y="4365127"/>
                </a:lnTo>
                <a:lnTo>
                  <a:pt x="10941861" y="4048911"/>
                </a:lnTo>
                <a:cubicBezTo>
                  <a:pt x="10948742" y="4053576"/>
                  <a:pt x="10956534" y="4056683"/>
                  <a:pt x="10964729" y="4058018"/>
                </a:cubicBezTo>
                <a:lnTo>
                  <a:pt x="10936801" y="4620630"/>
                </a:lnTo>
                <a:cubicBezTo>
                  <a:pt x="10931843" y="4620883"/>
                  <a:pt x="10926885" y="4621844"/>
                  <a:pt x="10922231" y="4623463"/>
                </a:cubicBezTo>
                <a:close/>
                <a:moveTo>
                  <a:pt x="9045982" y="3231809"/>
                </a:moveTo>
                <a:lnTo>
                  <a:pt x="9011679" y="2566187"/>
                </a:lnTo>
                <a:lnTo>
                  <a:pt x="9013905" y="2565580"/>
                </a:lnTo>
                <a:cubicBezTo>
                  <a:pt x="9017649" y="2564184"/>
                  <a:pt x="9021292" y="2562382"/>
                  <a:pt x="9024631" y="2560217"/>
                </a:cubicBezTo>
                <a:lnTo>
                  <a:pt x="9431108" y="3043193"/>
                </a:lnTo>
                <a:lnTo>
                  <a:pt x="9087874" y="3252047"/>
                </a:lnTo>
                <a:cubicBezTo>
                  <a:pt x="9077553" y="3239489"/>
                  <a:pt x="9062274" y="3232093"/>
                  <a:pt x="9045982" y="3231809"/>
                </a:cubicBezTo>
                <a:close/>
                <a:moveTo>
                  <a:pt x="4435200" y="4331836"/>
                </a:moveTo>
                <a:cubicBezTo>
                  <a:pt x="4431445" y="4333202"/>
                  <a:pt x="4427853" y="4334963"/>
                  <a:pt x="4424474" y="4337098"/>
                </a:cubicBezTo>
                <a:lnTo>
                  <a:pt x="3774536" y="3445521"/>
                </a:lnTo>
                <a:cubicBezTo>
                  <a:pt x="3780921" y="3439500"/>
                  <a:pt x="3785778" y="3432042"/>
                  <a:pt x="3788702" y="3423765"/>
                </a:cubicBezTo>
                <a:lnTo>
                  <a:pt x="4666720" y="3610155"/>
                </a:lnTo>
                <a:lnTo>
                  <a:pt x="4459485" y="4328598"/>
                </a:lnTo>
                <a:cubicBezTo>
                  <a:pt x="4451248" y="4327869"/>
                  <a:pt x="4442951" y="4328972"/>
                  <a:pt x="4435200" y="4331836"/>
                </a:cubicBezTo>
                <a:close/>
                <a:moveTo>
                  <a:pt x="4941145" y="2709876"/>
                </a:moveTo>
                <a:cubicBezTo>
                  <a:pt x="4943786" y="2710280"/>
                  <a:pt x="4946468" y="2710483"/>
                  <a:pt x="4949139" y="2710483"/>
                </a:cubicBezTo>
                <a:lnTo>
                  <a:pt x="5016733" y="3258321"/>
                </a:lnTo>
                <a:lnTo>
                  <a:pt x="5063281" y="3636566"/>
                </a:lnTo>
                <a:lnTo>
                  <a:pt x="5058120" y="3638184"/>
                </a:lnTo>
                <a:cubicBezTo>
                  <a:pt x="5042597" y="3643861"/>
                  <a:pt x="5030424" y="3656186"/>
                  <a:pt x="5024930" y="3671779"/>
                </a:cubicBezTo>
                <a:lnTo>
                  <a:pt x="4684530" y="3599531"/>
                </a:lnTo>
                <a:close/>
                <a:moveTo>
                  <a:pt x="6441780" y="3162899"/>
                </a:moveTo>
                <a:lnTo>
                  <a:pt x="6237580" y="3594673"/>
                </a:lnTo>
                <a:cubicBezTo>
                  <a:pt x="6230922" y="3594542"/>
                  <a:pt x="6224294" y="3595675"/>
                  <a:pt x="6218051" y="3598013"/>
                </a:cubicBezTo>
                <a:cubicBezTo>
                  <a:pt x="6214529" y="3599348"/>
                  <a:pt x="6211139" y="3601008"/>
                  <a:pt x="6207932" y="3602971"/>
                </a:cubicBezTo>
                <a:lnTo>
                  <a:pt x="6047648" y="2988955"/>
                </a:lnTo>
                <a:cubicBezTo>
                  <a:pt x="6057291" y="2985080"/>
                  <a:pt x="6065639" y="2978553"/>
                  <a:pt x="6071731" y="2970134"/>
                </a:cubicBezTo>
                <a:close/>
                <a:moveTo>
                  <a:pt x="6033988" y="2993003"/>
                </a:moveTo>
                <a:lnTo>
                  <a:pt x="6195890" y="3613191"/>
                </a:lnTo>
                <a:cubicBezTo>
                  <a:pt x="6192167" y="3617471"/>
                  <a:pt x="6189090" y="3622278"/>
                  <a:pt x="6186783" y="3627458"/>
                </a:cubicBezTo>
                <a:lnTo>
                  <a:pt x="5678409" y="3224220"/>
                </a:lnTo>
                <a:lnTo>
                  <a:pt x="5989060" y="2978836"/>
                </a:lnTo>
                <a:cubicBezTo>
                  <a:pt x="6001162" y="2989967"/>
                  <a:pt x="6017584" y="2995158"/>
                  <a:pt x="6033886" y="2993003"/>
                </a:cubicBezTo>
                <a:close/>
                <a:moveTo>
                  <a:pt x="6182330" y="3642232"/>
                </a:moveTo>
                <a:cubicBezTo>
                  <a:pt x="6181875" y="3645581"/>
                  <a:pt x="6181714" y="3648972"/>
                  <a:pt x="6181825" y="3652351"/>
                </a:cubicBezTo>
                <a:lnTo>
                  <a:pt x="5131785" y="3680988"/>
                </a:lnTo>
                <a:cubicBezTo>
                  <a:pt x="5131198" y="3677537"/>
                  <a:pt x="5130288" y="3674147"/>
                  <a:pt x="5129053" y="3670869"/>
                </a:cubicBezTo>
                <a:cubicBezTo>
                  <a:pt x="5127859" y="3667600"/>
                  <a:pt x="5126372" y="3664453"/>
                  <a:pt x="5124601" y="3661458"/>
                </a:cubicBezTo>
                <a:lnTo>
                  <a:pt x="5666773" y="3233125"/>
                </a:lnTo>
                <a:close/>
                <a:moveTo>
                  <a:pt x="5115696" y="3650428"/>
                </a:moveTo>
                <a:cubicBezTo>
                  <a:pt x="5105486" y="3640471"/>
                  <a:pt x="5091816" y="3634855"/>
                  <a:pt x="5077548" y="3634744"/>
                </a:cubicBezTo>
                <a:lnTo>
                  <a:pt x="5029989" y="3249315"/>
                </a:lnTo>
                <a:lnTo>
                  <a:pt x="4963204" y="2708763"/>
                </a:lnTo>
                <a:cubicBezTo>
                  <a:pt x="4964986" y="2708317"/>
                  <a:pt x="4966746" y="2707771"/>
                  <a:pt x="4968466" y="2707144"/>
                </a:cubicBezTo>
                <a:cubicBezTo>
                  <a:pt x="4975742" y="2704493"/>
                  <a:pt x="4982369" y="2700313"/>
                  <a:pt x="4987895" y="2694900"/>
                </a:cubicBezTo>
                <a:lnTo>
                  <a:pt x="5655237" y="3224119"/>
                </a:lnTo>
                <a:close/>
                <a:moveTo>
                  <a:pt x="6286960" y="3626447"/>
                </a:moveTo>
                <a:cubicBezTo>
                  <a:pt x="6280241" y="3611936"/>
                  <a:pt x="6267532" y="3601078"/>
                  <a:pt x="6252151" y="3596697"/>
                </a:cubicBezTo>
                <a:lnTo>
                  <a:pt x="6454529" y="3169375"/>
                </a:lnTo>
                <a:lnTo>
                  <a:pt x="6883672" y="3392599"/>
                </a:lnTo>
                <a:cubicBezTo>
                  <a:pt x="6879858" y="3401564"/>
                  <a:pt x="6878430" y="3411359"/>
                  <a:pt x="6879524" y="3421033"/>
                </a:cubicBezTo>
                <a:close/>
                <a:moveTo>
                  <a:pt x="10557139" y="2107902"/>
                </a:moveTo>
                <a:lnTo>
                  <a:pt x="10566348" y="2590979"/>
                </a:lnTo>
                <a:lnTo>
                  <a:pt x="10209454" y="2601098"/>
                </a:lnTo>
                <a:cubicBezTo>
                  <a:pt x="10207633" y="2589117"/>
                  <a:pt x="10201865" y="2578097"/>
                  <a:pt x="10193061" y="2569830"/>
                </a:cubicBezTo>
                <a:lnTo>
                  <a:pt x="10536498" y="2101426"/>
                </a:lnTo>
                <a:cubicBezTo>
                  <a:pt x="10543075" y="2105038"/>
                  <a:pt x="10550259" y="2107275"/>
                  <a:pt x="10557646" y="2108003"/>
                </a:cubicBezTo>
                <a:close/>
                <a:moveTo>
                  <a:pt x="10569080" y="3181215"/>
                </a:moveTo>
                <a:cubicBezTo>
                  <a:pt x="10566145" y="3182237"/>
                  <a:pt x="10563313" y="3183562"/>
                  <a:pt x="10560682" y="3185161"/>
                </a:cubicBezTo>
                <a:lnTo>
                  <a:pt x="10192556" y="2650882"/>
                </a:lnTo>
                <a:cubicBezTo>
                  <a:pt x="10202776" y="2641684"/>
                  <a:pt x="10209151" y="2629026"/>
                  <a:pt x="10210567" y="2615365"/>
                </a:cubicBezTo>
                <a:lnTo>
                  <a:pt x="10567258" y="2605246"/>
                </a:lnTo>
                <a:lnTo>
                  <a:pt x="10578188" y="3178584"/>
                </a:lnTo>
                <a:cubicBezTo>
                  <a:pt x="10575050" y="3179171"/>
                  <a:pt x="10572015" y="3180051"/>
                  <a:pt x="10569080" y="3181215"/>
                </a:cubicBezTo>
                <a:close/>
                <a:moveTo>
                  <a:pt x="10548843" y="3193762"/>
                </a:moveTo>
                <a:cubicBezTo>
                  <a:pt x="10537307" y="3205075"/>
                  <a:pt x="10531337" y="3220861"/>
                  <a:pt x="10532450" y="3236970"/>
                </a:cubicBezTo>
                <a:lnTo>
                  <a:pt x="10262276" y="2777875"/>
                </a:lnTo>
                <a:close/>
                <a:moveTo>
                  <a:pt x="8999031" y="2458320"/>
                </a:moveTo>
                <a:lnTo>
                  <a:pt x="8952686" y="1680277"/>
                </a:lnTo>
                <a:cubicBezTo>
                  <a:pt x="8955640" y="1679700"/>
                  <a:pt x="8958544" y="1678921"/>
                  <a:pt x="8961388" y="1677949"/>
                </a:cubicBezTo>
                <a:cubicBezTo>
                  <a:pt x="8968481" y="1675359"/>
                  <a:pt x="8974957" y="1671332"/>
                  <a:pt x="8980411" y="1666110"/>
                </a:cubicBezTo>
                <a:lnTo>
                  <a:pt x="9195034" y="1840155"/>
                </a:lnTo>
                <a:lnTo>
                  <a:pt x="9004191" y="2459028"/>
                </a:lnTo>
                <a:close/>
                <a:moveTo>
                  <a:pt x="9046690" y="2494343"/>
                </a:moveTo>
                <a:cubicBezTo>
                  <a:pt x="9041631" y="2480490"/>
                  <a:pt x="9031209" y="2469258"/>
                  <a:pt x="9017750" y="2463177"/>
                </a:cubicBezTo>
                <a:lnTo>
                  <a:pt x="9206974" y="1849768"/>
                </a:lnTo>
                <a:lnTo>
                  <a:pt x="10108467" y="2580758"/>
                </a:lnTo>
                <a:cubicBezTo>
                  <a:pt x="10105129" y="2586111"/>
                  <a:pt x="10102801" y="2592001"/>
                  <a:pt x="10101486" y="2598163"/>
                </a:cubicBezTo>
                <a:lnTo>
                  <a:pt x="9050030" y="2510837"/>
                </a:lnTo>
                <a:cubicBezTo>
                  <a:pt x="9049827" y="2505200"/>
                  <a:pt x="9048714" y="2499625"/>
                  <a:pt x="9046690" y="2494343"/>
                </a:cubicBezTo>
                <a:close/>
                <a:moveTo>
                  <a:pt x="10117372" y="2569729"/>
                </a:moveTo>
                <a:lnTo>
                  <a:pt x="9211528" y="1835399"/>
                </a:lnTo>
                <a:lnTo>
                  <a:pt x="9489191" y="934816"/>
                </a:lnTo>
                <a:cubicBezTo>
                  <a:pt x="9496375" y="936283"/>
                  <a:pt x="9503862" y="936283"/>
                  <a:pt x="9511047" y="934816"/>
                </a:cubicBezTo>
                <a:lnTo>
                  <a:pt x="10129313" y="2561431"/>
                </a:lnTo>
                <a:cubicBezTo>
                  <a:pt x="10124961" y="2563647"/>
                  <a:pt x="10120913" y="2566430"/>
                  <a:pt x="10117372" y="2569729"/>
                </a:cubicBezTo>
                <a:close/>
                <a:moveTo>
                  <a:pt x="9471786" y="928441"/>
                </a:moveTo>
                <a:lnTo>
                  <a:pt x="9475630" y="930465"/>
                </a:lnTo>
                <a:lnTo>
                  <a:pt x="9199587" y="1825281"/>
                </a:lnTo>
                <a:lnTo>
                  <a:pt x="8989417" y="1654777"/>
                </a:lnTo>
                <a:cubicBezTo>
                  <a:pt x="8998292" y="1640378"/>
                  <a:pt x="9000082" y="1622700"/>
                  <a:pt x="8994274" y="1606813"/>
                </a:cubicBezTo>
                <a:cubicBezTo>
                  <a:pt x="8991310" y="1599173"/>
                  <a:pt x="8986715" y="1592272"/>
                  <a:pt x="8980816" y="1586575"/>
                </a:cubicBezTo>
                <a:lnTo>
                  <a:pt x="9118130" y="1402614"/>
                </a:lnTo>
                <a:close/>
                <a:moveTo>
                  <a:pt x="8938519" y="1681086"/>
                </a:moveTo>
                <a:lnTo>
                  <a:pt x="8984560" y="2459230"/>
                </a:lnTo>
                <a:cubicBezTo>
                  <a:pt x="8981586" y="2459706"/>
                  <a:pt x="8978671" y="2460485"/>
                  <a:pt x="8975858" y="2461558"/>
                </a:cubicBezTo>
                <a:cubicBezTo>
                  <a:pt x="8962997" y="2466223"/>
                  <a:pt x="8952342" y="2475542"/>
                  <a:pt x="8946007" y="2487664"/>
                </a:cubicBezTo>
                <a:lnTo>
                  <a:pt x="8658832" y="2361583"/>
                </a:lnTo>
                <a:lnTo>
                  <a:pt x="8928805" y="1679568"/>
                </a:lnTo>
                <a:cubicBezTo>
                  <a:pt x="8931982" y="1680388"/>
                  <a:pt x="8935241" y="1680894"/>
                  <a:pt x="8938519" y="1681086"/>
                </a:cubicBezTo>
                <a:close/>
                <a:moveTo>
                  <a:pt x="8941049" y="2500718"/>
                </a:moveTo>
                <a:cubicBezTo>
                  <a:pt x="8937224" y="2517181"/>
                  <a:pt x="8941180" y="2534495"/>
                  <a:pt x="8951775" y="2547670"/>
                </a:cubicBezTo>
                <a:lnTo>
                  <a:pt x="8340998" y="3183643"/>
                </a:lnTo>
                <a:cubicBezTo>
                  <a:pt x="8339045" y="3182257"/>
                  <a:pt x="8337021" y="3180972"/>
                  <a:pt x="8334927" y="3179798"/>
                </a:cubicBezTo>
                <a:lnTo>
                  <a:pt x="8653672" y="2374535"/>
                </a:lnTo>
                <a:close/>
                <a:moveTo>
                  <a:pt x="8360021" y="3209042"/>
                </a:moveTo>
                <a:cubicBezTo>
                  <a:pt x="8357997" y="3203466"/>
                  <a:pt x="8355053" y="3198265"/>
                  <a:pt x="8351319" y="3193661"/>
                </a:cubicBezTo>
                <a:lnTo>
                  <a:pt x="8964423" y="2559205"/>
                </a:lnTo>
                <a:cubicBezTo>
                  <a:pt x="8967045" y="2560946"/>
                  <a:pt x="8969827" y="2562433"/>
                  <a:pt x="8972721" y="2563658"/>
                </a:cubicBezTo>
                <a:lnTo>
                  <a:pt x="8769129" y="3261255"/>
                </a:lnTo>
                <a:lnTo>
                  <a:pt x="8363158" y="3226041"/>
                </a:lnTo>
                <a:cubicBezTo>
                  <a:pt x="8362946" y="3220354"/>
                  <a:pt x="8361883" y="3214729"/>
                  <a:pt x="8360021" y="3209345"/>
                </a:cubicBezTo>
                <a:close/>
                <a:moveTo>
                  <a:pt x="9035560" y="2550402"/>
                </a:moveTo>
                <a:cubicBezTo>
                  <a:pt x="9042137" y="2543126"/>
                  <a:pt x="9046690" y="2534272"/>
                  <a:pt x="9048815" y="2524700"/>
                </a:cubicBezTo>
                <a:lnTo>
                  <a:pt x="10100272" y="2612026"/>
                </a:lnTo>
                <a:cubicBezTo>
                  <a:pt x="10100473" y="2617622"/>
                  <a:pt x="10101587" y="2623157"/>
                  <a:pt x="10103509" y="2628418"/>
                </a:cubicBezTo>
                <a:lnTo>
                  <a:pt x="10105027" y="2631859"/>
                </a:lnTo>
                <a:lnTo>
                  <a:pt x="9443453" y="3035098"/>
                </a:lnTo>
                <a:close/>
                <a:moveTo>
                  <a:pt x="10112414" y="2644002"/>
                </a:moveTo>
                <a:cubicBezTo>
                  <a:pt x="10117068" y="2649779"/>
                  <a:pt x="10122837" y="2654556"/>
                  <a:pt x="10129313" y="2658067"/>
                </a:cubicBezTo>
                <a:lnTo>
                  <a:pt x="9831817" y="3438741"/>
                </a:lnTo>
                <a:cubicBezTo>
                  <a:pt x="9817245" y="3435230"/>
                  <a:pt x="9801764" y="3437820"/>
                  <a:pt x="9789115" y="3445925"/>
                </a:cubicBezTo>
                <a:lnTo>
                  <a:pt x="9452661" y="3046127"/>
                </a:lnTo>
                <a:close/>
                <a:moveTo>
                  <a:pt x="9866221" y="3521008"/>
                </a:moveTo>
                <a:lnTo>
                  <a:pt x="10920712" y="3985364"/>
                </a:lnTo>
                <a:cubicBezTo>
                  <a:pt x="10916563" y="3997153"/>
                  <a:pt x="10916563" y="4010004"/>
                  <a:pt x="10920712" y="4021793"/>
                </a:cubicBezTo>
                <a:cubicBezTo>
                  <a:pt x="10922938" y="4028046"/>
                  <a:pt x="10926380" y="4033814"/>
                  <a:pt x="10930831" y="4038792"/>
                </a:cubicBezTo>
                <a:lnTo>
                  <a:pt x="10646592" y="4355008"/>
                </a:lnTo>
                <a:lnTo>
                  <a:pt x="9861768" y="3527990"/>
                </a:lnTo>
                <a:cubicBezTo>
                  <a:pt x="9863388" y="3525875"/>
                  <a:pt x="9864906" y="3523649"/>
                  <a:pt x="9866221" y="3521311"/>
                </a:cubicBezTo>
                <a:close/>
                <a:moveTo>
                  <a:pt x="10926885" y="3972615"/>
                </a:moveTo>
                <a:lnTo>
                  <a:pt x="9871887" y="3508258"/>
                </a:lnTo>
                <a:cubicBezTo>
                  <a:pt x="9879274" y="3483224"/>
                  <a:pt x="9868143" y="3456419"/>
                  <a:pt x="9845072" y="3444104"/>
                </a:cubicBezTo>
                <a:lnTo>
                  <a:pt x="10142568" y="2663430"/>
                </a:lnTo>
                <a:cubicBezTo>
                  <a:pt x="10153092" y="2666000"/>
                  <a:pt x="10164223" y="2665373"/>
                  <a:pt x="10174443" y="2661608"/>
                </a:cubicBezTo>
                <a:lnTo>
                  <a:pt x="10177074" y="2660496"/>
                </a:lnTo>
                <a:lnTo>
                  <a:pt x="10940849" y="3958246"/>
                </a:lnTo>
                <a:cubicBezTo>
                  <a:pt x="10935283" y="3962233"/>
                  <a:pt x="10930629" y="3967201"/>
                  <a:pt x="10926885" y="3972918"/>
                </a:cubicBezTo>
                <a:close/>
                <a:moveTo>
                  <a:pt x="10557646" y="3278862"/>
                </a:moveTo>
                <a:cubicBezTo>
                  <a:pt x="10571306" y="3287837"/>
                  <a:pt x="10588307" y="3290256"/>
                  <a:pt x="10603990" y="3285439"/>
                </a:cubicBezTo>
                <a:lnTo>
                  <a:pt x="10866374" y="3803325"/>
                </a:lnTo>
                <a:close/>
                <a:moveTo>
                  <a:pt x="11070574" y="2576610"/>
                </a:moveTo>
                <a:lnTo>
                  <a:pt x="10581021" y="2590371"/>
                </a:lnTo>
                <a:lnTo>
                  <a:pt x="10571813" y="2107497"/>
                </a:lnTo>
                <a:cubicBezTo>
                  <a:pt x="10575557" y="2106890"/>
                  <a:pt x="10579199" y="2105939"/>
                  <a:pt x="10582741" y="2104664"/>
                </a:cubicBezTo>
                <a:cubicBezTo>
                  <a:pt x="10588509" y="2102579"/>
                  <a:pt x="10593871" y="2099503"/>
                  <a:pt x="10598628" y="2095557"/>
                </a:cubicBezTo>
                <a:lnTo>
                  <a:pt x="11080693" y="2549795"/>
                </a:lnTo>
                <a:cubicBezTo>
                  <a:pt x="11075026" y="2557799"/>
                  <a:pt x="11071484" y="2567149"/>
                  <a:pt x="11070574" y="2576913"/>
                </a:cubicBezTo>
                <a:close/>
                <a:moveTo>
                  <a:pt x="10511807" y="2071878"/>
                </a:moveTo>
                <a:cubicBezTo>
                  <a:pt x="10514742" y="2079791"/>
                  <a:pt x="10519396" y="2086925"/>
                  <a:pt x="10525569" y="2092723"/>
                </a:cubicBezTo>
                <a:lnTo>
                  <a:pt x="10201763" y="2533908"/>
                </a:lnTo>
                <a:lnTo>
                  <a:pt x="10485903" y="1977975"/>
                </a:lnTo>
                <a:lnTo>
                  <a:pt x="10521421" y="2017034"/>
                </a:lnTo>
                <a:cubicBezTo>
                  <a:pt x="10508468" y="2032324"/>
                  <a:pt x="10504826" y="2053411"/>
                  <a:pt x="10511807" y="2072182"/>
                </a:cubicBezTo>
                <a:close/>
                <a:moveTo>
                  <a:pt x="10174038" y="2557586"/>
                </a:moveTo>
                <a:cubicBezTo>
                  <a:pt x="10163919" y="2554004"/>
                  <a:pt x="10152991" y="2553448"/>
                  <a:pt x="10142568" y="2555967"/>
                </a:cubicBezTo>
                <a:lnTo>
                  <a:pt x="9525315" y="932995"/>
                </a:lnTo>
                <a:lnTo>
                  <a:pt x="9527035" y="928037"/>
                </a:lnTo>
                <a:lnTo>
                  <a:pt x="9530577" y="925810"/>
                </a:lnTo>
                <a:lnTo>
                  <a:pt x="10475886" y="1966945"/>
                </a:lnTo>
                <a:close/>
                <a:moveTo>
                  <a:pt x="8893389" y="1651539"/>
                </a:moveTo>
                <a:cubicBezTo>
                  <a:pt x="8898398" y="1661162"/>
                  <a:pt x="8906138" y="1669085"/>
                  <a:pt x="8915650" y="1674306"/>
                </a:cubicBezTo>
                <a:lnTo>
                  <a:pt x="8645880" y="2355916"/>
                </a:lnTo>
                <a:lnTo>
                  <a:pt x="7917926" y="2036563"/>
                </a:lnTo>
                <a:cubicBezTo>
                  <a:pt x="7920557" y="2027548"/>
                  <a:pt x="7920871" y="2018005"/>
                  <a:pt x="7918837" y="2008838"/>
                </a:cubicBezTo>
                <a:close/>
                <a:moveTo>
                  <a:pt x="7912664" y="2049516"/>
                </a:moveTo>
                <a:lnTo>
                  <a:pt x="8640618" y="2369172"/>
                </a:lnTo>
                <a:lnTo>
                  <a:pt x="8321671" y="3174840"/>
                </a:lnTo>
                <a:cubicBezTo>
                  <a:pt x="8313231" y="3172765"/>
                  <a:pt x="8304407" y="3172765"/>
                  <a:pt x="8295968" y="3174840"/>
                </a:cubicBezTo>
                <a:lnTo>
                  <a:pt x="7891212" y="2070259"/>
                </a:lnTo>
                <a:cubicBezTo>
                  <a:pt x="7900137" y="2065453"/>
                  <a:pt x="7907565" y="2058268"/>
                  <a:pt x="7912664" y="2049516"/>
                </a:cubicBezTo>
                <a:close/>
                <a:moveTo>
                  <a:pt x="5975095" y="2957182"/>
                </a:moveTo>
                <a:cubicBezTo>
                  <a:pt x="5976381" y="2960744"/>
                  <a:pt x="5978080" y="2964134"/>
                  <a:pt x="5980155" y="2967301"/>
                </a:cubicBezTo>
                <a:lnTo>
                  <a:pt x="5666469" y="3214911"/>
                </a:lnTo>
                <a:lnTo>
                  <a:pt x="4996597" y="2683567"/>
                </a:lnTo>
                <a:cubicBezTo>
                  <a:pt x="4997983" y="2681077"/>
                  <a:pt x="4999238" y="2678507"/>
                  <a:pt x="5000341" y="2675876"/>
                </a:cubicBezTo>
                <a:lnTo>
                  <a:pt x="5971756" y="2931885"/>
                </a:lnTo>
                <a:cubicBezTo>
                  <a:pt x="5970876" y="2940466"/>
                  <a:pt x="5972019" y="2949127"/>
                  <a:pt x="5975095" y="2957182"/>
                </a:cubicBezTo>
                <a:close/>
                <a:moveTo>
                  <a:pt x="4927484" y="2705626"/>
                </a:moveTo>
                <a:lnTo>
                  <a:pt x="4670667" y="3596090"/>
                </a:lnTo>
                <a:lnTo>
                  <a:pt x="3791637" y="3409902"/>
                </a:lnTo>
                <a:cubicBezTo>
                  <a:pt x="3792254" y="3401938"/>
                  <a:pt x="3791151" y="3393924"/>
                  <a:pt x="3788399" y="3386426"/>
                </a:cubicBezTo>
                <a:cubicBezTo>
                  <a:pt x="3788399" y="3385111"/>
                  <a:pt x="3787387" y="3383897"/>
                  <a:pt x="3786881" y="3382682"/>
                </a:cubicBezTo>
                <a:lnTo>
                  <a:pt x="4906639" y="2690144"/>
                </a:lnTo>
                <a:cubicBezTo>
                  <a:pt x="4912276" y="2696863"/>
                  <a:pt x="4919420" y="2702175"/>
                  <a:pt x="4927484" y="2705626"/>
                </a:cubicBezTo>
                <a:close/>
                <a:moveTo>
                  <a:pt x="4473348" y="4331937"/>
                </a:moveTo>
                <a:lnTo>
                  <a:pt x="4680583" y="3613494"/>
                </a:lnTo>
                <a:lnTo>
                  <a:pt x="5022097" y="3685946"/>
                </a:lnTo>
                <a:cubicBezTo>
                  <a:pt x="5021439" y="3693909"/>
                  <a:pt x="5022512" y="3701914"/>
                  <a:pt x="5025233" y="3709422"/>
                </a:cubicBezTo>
                <a:cubicBezTo>
                  <a:pt x="5027591" y="3715604"/>
                  <a:pt x="5031011" y="3721321"/>
                  <a:pt x="5035352" y="3726320"/>
                </a:cubicBezTo>
                <a:lnTo>
                  <a:pt x="4484276" y="4337705"/>
                </a:lnTo>
                <a:cubicBezTo>
                  <a:pt x="4480887" y="4335347"/>
                  <a:pt x="4477213" y="4333404"/>
                  <a:pt x="4473348" y="4331937"/>
                </a:cubicBezTo>
                <a:close/>
                <a:moveTo>
                  <a:pt x="5118935" y="3726017"/>
                </a:moveTo>
                <a:cubicBezTo>
                  <a:pt x="5126291" y="3717476"/>
                  <a:pt x="5130845" y="3706882"/>
                  <a:pt x="5131988" y="3695660"/>
                </a:cubicBezTo>
                <a:lnTo>
                  <a:pt x="5830193" y="3676737"/>
                </a:lnTo>
                <a:lnTo>
                  <a:pt x="6184354" y="3666618"/>
                </a:lnTo>
                <a:lnTo>
                  <a:pt x="6184962" y="3668541"/>
                </a:lnTo>
                <a:cubicBezTo>
                  <a:pt x="6186935" y="3673935"/>
                  <a:pt x="6189728" y="3678984"/>
                  <a:pt x="6193259" y="3683518"/>
                </a:cubicBezTo>
                <a:lnTo>
                  <a:pt x="5609600" y="4272843"/>
                </a:lnTo>
                <a:close/>
                <a:moveTo>
                  <a:pt x="6275222" y="3689690"/>
                </a:moveTo>
                <a:cubicBezTo>
                  <a:pt x="6288458" y="3676839"/>
                  <a:pt x="6294478" y="3658281"/>
                  <a:pt x="6291311" y="3640107"/>
                </a:cubicBezTo>
                <a:lnTo>
                  <a:pt x="6882863" y="3434997"/>
                </a:lnTo>
                <a:cubicBezTo>
                  <a:pt x="6887973" y="3447949"/>
                  <a:pt x="6897809" y="3458473"/>
                  <a:pt x="6910386" y="3464443"/>
                </a:cubicBezTo>
                <a:lnTo>
                  <a:pt x="6664901" y="4216177"/>
                </a:lnTo>
                <a:close/>
                <a:moveTo>
                  <a:pt x="6989112" y="3409902"/>
                </a:moveTo>
                <a:lnTo>
                  <a:pt x="7917926" y="3287159"/>
                </a:lnTo>
                <a:lnTo>
                  <a:pt x="8254582" y="3242636"/>
                </a:lnTo>
                <a:cubicBezTo>
                  <a:pt x="8254582" y="3244154"/>
                  <a:pt x="8255493" y="3245773"/>
                  <a:pt x="8256100" y="3247392"/>
                </a:cubicBezTo>
                <a:cubicBezTo>
                  <a:pt x="8266472" y="3275766"/>
                  <a:pt x="8297729" y="3290519"/>
                  <a:pt x="8326224" y="3280481"/>
                </a:cubicBezTo>
                <a:lnTo>
                  <a:pt x="8579196" y="3782177"/>
                </a:lnTo>
                <a:cubicBezTo>
                  <a:pt x="8568855" y="3787924"/>
                  <a:pt x="8560649" y="3796869"/>
                  <a:pt x="8555822" y="3807676"/>
                </a:cubicBezTo>
                <a:lnTo>
                  <a:pt x="6988808" y="3417086"/>
                </a:lnTo>
                <a:cubicBezTo>
                  <a:pt x="6989061" y="3414698"/>
                  <a:pt x="6989162" y="3412300"/>
                  <a:pt x="6989112" y="3409902"/>
                </a:cubicBezTo>
                <a:close/>
                <a:moveTo>
                  <a:pt x="8592857" y="3776814"/>
                </a:moveTo>
                <a:lnTo>
                  <a:pt x="8339176" y="3274005"/>
                </a:lnTo>
                <a:cubicBezTo>
                  <a:pt x="8350833" y="3266072"/>
                  <a:pt x="8359020" y="3253979"/>
                  <a:pt x="8362045" y="3240208"/>
                </a:cubicBezTo>
                <a:lnTo>
                  <a:pt x="8765081" y="3275422"/>
                </a:lnTo>
                <a:lnTo>
                  <a:pt x="8618964" y="3776409"/>
                </a:lnTo>
                <a:cubicBezTo>
                  <a:pt x="8610363" y="3774415"/>
                  <a:pt x="8601398" y="3774557"/>
                  <a:pt x="8592857" y="3776814"/>
                </a:cubicBezTo>
                <a:close/>
                <a:moveTo>
                  <a:pt x="8986382" y="2568009"/>
                </a:moveTo>
                <a:cubicBezTo>
                  <a:pt x="8990095" y="2568565"/>
                  <a:pt x="8993859" y="2568768"/>
                  <a:pt x="8997614" y="2568616"/>
                </a:cubicBezTo>
                <a:lnTo>
                  <a:pt x="9031816" y="3233125"/>
                </a:lnTo>
                <a:cubicBezTo>
                  <a:pt x="9029792" y="3233559"/>
                  <a:pt x="9027768" y="3234136"/>
                  <a:pt x="9025845" y="3234845"/>
                </a:cubicBezTo>
                <a:cubicBezTo>
                  <a:pt x="9006113" y="3242080"/>
                  <a:pt x="8992180" y="3259950"/>
                  <a:pt x="8990025" y="3280886"/>
                </a:cubicBezTo>
                <a:lnTo>
                  <a:pt x="8783599" y="3262773"/>
                </a:lnTo>
                <a:close/>
                <a:moveTo>
                  <a:pt x="9096779" y="3267731"/>
                </a:moveTo>
                <a:lnTo>
                  <a:pt x="9095261" y="3264291"/>
                </a:lnTo>
                <a:lnTo>
                  <a:pt x="9440417" y="3053919"/>
                </a:lnTo>
                <a:lnTo>
                  <a:pt x="9778287" y="3455437"/>
                </a:lnTo>
                <a:cubicBezTo>
                  <a:pt x="9773937" y="3460213"/>
                  <a:pt x="9770496" y="3465728"/>
                  <a:pt x="9768168" y="3471729"/>
                </a:cubicBezTo>
                <a:lnTo>
                  <a:pt x="9100320" y="3293939"/>
                </a:lnTo>
                <a:cubicBezTo>
                  <a:pt x="9101231" y="3285045"/>
                  <a:pt x="9100017" y="3276059"/>
                  <a:pt x="9096779" y="3267731"/>
                </a:cubicBezTo>
                <a:close/>
                <a:moveTo>
                  <a:pt x="10646794" y="4375246"/>
                </a:moveTo>
                <a:lnTo>
                  <a:pt x="10898350" y="4640362"/>
                </a:lnTo>
                <a:cubicBezTo>
                  <a:pt x="10888332" y="4652768"/>
                  <a:pt x="10884183" y="4668867"/>
                  <a:pt x="10886814" y="4684581"/>
                </a:cubicBezTo>
                <a:lnTo>
                  <a:pt x="10192657" y="4899911"/>
                </a:lnTo>
                <a:cubicBezTo>
                  <a:pt x="10190734" y="4895186"/>
                  <a:pt x="10188204" y="4890754"/>
                  <a:pt x="10185068" y="4886757"/>
                </a:cubicBezTo>
                <a:close/>
                <a:moveTo>
                  <a:pt x="10891064" y="4698140"/>
                </a:moveTo>
                <a:cubicBezTo>
                  <a:pt x="10903813" y="4725856"/>
                  <a:pt x="10936599" y="4737989"/>
                  <a:pt x="10964326" y="4725239"/>
                </a:cubicBezTo>
                <a:cubicBezTo>
                  <a:pt x="10981021" y="4717549"/>
                  <a:pt x="10992860" y="4702036"/>
                  <a:pt x="10995795" y="4683873"/>
                </a:cubicBezTo>
                <a:lnTo>
                  <a:pt x="11813706" y="4708159"/>
                </a:lnTo>
                <a:lnTo>
                  <a:pt x="10221293" y="4906084"/>
                </a:lnTo>
                <a:close/>
                <a:moveTo>
                  <a:pt x="11852360" y="4694903"/>
                </a:moveTo>
                <a:lnTo>
                  <a:pt x="10996098" y="4669606"/>
                </a:lnTo>
                <a:cubicBezTo>
                  <a:pt x="10994884" y="4656319"/>
                  <a:pt x="10988813" y="4643954"/>
                  <a:pt x="10978997" y="4634897"/>
                </a:cubicBezTo>
                <a:lnTo>
                  <a:pt x="11268499" y="4233581"/>
                </a:lnTo>
                <a:lnTo>
                  <a:pt x="11858836" y="4676588"/>
                </a:lnTo>
                <a:cubicBezTo>
                  <a:pt x="11855599" y="4682335"/>
                  <a:pt x="11853474" y="4688609"/>
                  <a:pt x="11852360" y="4695105"/>
                </a:cubicBezTo>
                <a:close/>
                <a:moveTo>
                  <a:pt x="10967462" y="4626600"/>
                </a:moveTo>
                <a:cubicBezTo>
                  <a:pt x="10962402" y="4623787"/>
                  <a:pt x="10956836" y="4621834"/>
                  <a:pt x="10951069" y="4620832"/>
                </a:cubicBezTo>
                <a:lnTo>
                  <a:pt x="10978997" y="4057715"/>
                </a:lnTo>
                <a:cubicBezTo>
                  <a:pt x="10991849" y="4056531"/>
                  <a:pt x="11003687" y="4050743"/>
                  <a:pt x="11012592" y="4041423"/>
                </a:cubicBezTo>
                <a:lnTo>
                  <a:pt x="11257166" y="4225081"/>
                </a:lnTo>
                <a:close/>
                <a:moveTo>
                  <a:pt x="11021194" y="4029584"/>
                </a:moveTo>
                <a:cubicBezTo>
                  <a:pt x="11029187" y="4015478"/>
                  <a:pt x="11030604" y="3998550"/>
                  <a:pt x="11024938" y="3983341"/>
                </a:cubicBezTo>
                <a:cubicBezTo>
                  <a:pt x="11023824" y="3980406"/>
                  <a:pt x="11022509" y="3977563"/>
                  <a:pt x="11020991" y="3974841"/>
                </a:cubicBezTo>
                <a:lnTo>
                  <a:pt x="11937663" y="3276636"/>
                </a:lnTo>
                <a:lnTo>
                  <a:pt x="11939181" y="3278053"/>
                </a:lnTo>
                <a:lnTo>
                  <a:pt x="11265463" y="4213344"/>
                </a:lnTo>
                <a:close/>
                <a:moveTo>
                  <a:pt x="11925014" y="3257916"/>
                </a:moveTo>
                <a:cubicBezTo>
                  <a:pt x="11926127" y="3260850"/>
                  <a:pt x="11927443" y="3263694"/>
                  <a:pt x="11929062" y="3266416"/>
                </a:cubicBezTo>
                <a:lnTo>
                  <a:pt x="11012390" y="3964621"/>
                </a:lnTo>
                <a:cubicBezTo>
                  <a:pt x="11005104" y="3957325"/>
                  <a:pt x="10995997" y="3952184"/>
                  <a:pt x="10985979" y="3949746"/>
                </a:cubicBezTo>
                <a:lnTo>
                  <a:pt x="11061871" y="3242535"/>
                </a:lnTo>
                <a:lnTo>
                  <a:pt x="11921978" y="3246178"/>
                </a:lnTo>
                <a:cubicBezTo>
                  <a:pt x="11922586" y="3250185"/>
                  <a:pt x="11923597" y="3254122"/>
                  <a:pt x="11925014" y="3257916"/>
                </a:cubicBezTo>
                <a:close/>
                <a:moveTo>
                  <a:pt x="10971813" y="3947823"/>
                </a:moveTo>
                <a:cubicBezTo>
                  <a:pt x="10966653" y="3948015"/>
                  <a:pt x="10961593" y="3948865"/>
                  <a:pt x="10956635" y="3950353"/>
                </a:cubicBezTo>
                <a:lnTo>
                  <a:pt x="10616943" y="3279874"/>
                </a:lnTo>
                <a:cubicBezTo>
                  <a:pt x="10631008" y="3271202"/>
                  <a:pt x="10640419" y="3256671"/>
                  <a:pt x="10642544" y="3240309"/>
                </a:cubicBezTo>
                <a:lnTo>
                  <a:pt x="11047300" y="3242029"/>
                </a:lnTo>
                <a:close/>
                <a:moveTo>
                  <a:pt x="10642645" y="3226041"/>
                </a:moveTo>
                <a:cubicBezTo>
                  <a:pt x="10642139" y="3221893"/>
                  <a:pt x="10641127" y="3217815"/>
                  <a:pt x="10639710" y="3213899"/>
                </a:cubicBezTo>
                <a:cubicBezTo>
                  <a:pt x="10637180" y="3207008"/>
                  <a:pt x="10633234" y="3200684"/>
                  <a:pt x="10628276" y="3195280"/>
                </a:cubicBezTo>
                <a:lnTo>
                  <a:pt x="11096073" y="2629228"/>
                </a:lnTo>
                <a:cubicBezTo>
                  <a:pt x="11101132" y="2632456"/>
                  <a:pt x="11106698" y="2634814"/>
                  <a:pt x="11112567" y="2636210"/>
                </a:cubicBezTo>
                <a:lnTo>
                  <a:pt x="11049121" y="3227863"/>
                </a:lnTo>
                <a:close/>
                <a:moveTo>
                  <a:pt x="10544693" y="2001653"/>
                </a:moveTo>
                <a:cubicBezTo>
                  <a:pt x="10540242" y="2003333"/>
                  <a:pt x="10536093" y="2005539"/>
                  <a:pt x="10532146" y="2008230"/>
                </a:cubicBezTo>
                <a:lnTo>
                  <a:pt x="10492986" y="1965124"/>
                </a:lnTo>
                <a:lnTo>
                  <a:pt x="10881248" y="1205295"/>
                </a:lnTo>
                <a:lnTo>
                  <a:pt x="10576670" y="1999832"/>
                </a:lnTo>
                <a:cubicBezTo>
                  <a:pt x="10566145" y="1997130"/>
                  <a:pt x="10555015" y="1997616"/>
                  <a:pt x="10544693" y="2001249"/>
                </a:cubicBezTo>
                <a:close/>
                <a:moveTo>
                  <a:pt x="10882767" y="1067880"/>
                </a:moveTo>
                <a:lnTo>
                  <a:pt x="9554660" y="881186"/>
                </a:lnTo>
                <a:cubicBezTo>
                  <a:pt x="9554660" y="875347"/>
                  <a:pt x="9553749" y="869549"/>
                  <a:pt x="9552029" y="863984"/>
                </a:cubicBezTo>
                <a:lnTo>
                  <a:pt x="10306798" y="514477"/>
                </a:lnTo>
                <a:lnTo>
                  <a:pt x="10890660" y="1050779"/>
                </a:lnTo>
                <a:cubicBezTo>
                  <a:pt x="10887118" y="1055990"/>
                  <a:pt x="10884386" y="1061768"/>
                  <a:pt x="10882767" y="1067880"/>
                </a:cubicBezTo>
                <a:close/>
                <a:moveTo>
                  <a:pt x="9460756" y="919739"/>
                </a:moveTo>
                <a:lnTo>
                  <a:pt x="8969584" y="1577468"/>
                </a:lnTo>
                <a:cubicBezTo>
                  <a:pt x="8943033" y="1562553"/>
                  <a:pt x="8909407" y="1571974"/>
                  <a:pt x="8894492" y="1598536"/>
                </a:cubicBezTo>
                <a:cubicBezTo>
                  <a:pt x="8888896" y="1608493"/>
                  <a:pt x="8886528" y="1619937"/>
                  <a:pt x="8887723" y="1631301"/>
                </a:cubicBezTo>
                <a:lnTo>
                  <a:pt x="8705582" y="1442887"/>
                </a:lnTo>
                <a:lnTo>
                  <a:pt x="9458530" y="917311"/>
                </a:lnTo>
                <a:close/>
                <a:moveTo>
                  <a:pt x="8877806" y="1642128"/>
                </a:moveTo>
                <a:lnTo>
                  <a:pt x="7914385" y="1995481"/>
                </a:lnTo>
                <a:lnTo>
                  <a:pt x="8693541" y="1451488"/>
                </a:lnTo>
                <a:close/>
                <a:moveTo>
                  <a:pt x="7877451" y="2074813"/>
                </a:moveTo>
                <a:lnTo>
                  <a:pt x="8282207" y="3179393"/>
                </a:lnTo>
                <a:cubicBezTo>
                  <a:pt x="8277613" y="3181771"/>
                  <a:pt x="8273383" y="3184807"/>
                  <a:pt x="8269660" y="3188399"/>
                </a:cubicBezTo>
                <a:lnTo>
                  <a:pt x="7505277" y="2570032"/>
                </a:lnTo>
                <a:lnTo>
                  <a:pt x="7840719" y="2070462"/>
                </a:lnTo>
                <a:cubicBezTo>
                  <a:pt x="7852103" y="2076078"/>
                  <a:pt x="7865065" y="2077616"/>
                  <a:pt x="7877451" y="2074813"/>
                </a:cubicBezTo>
                <a:close/>
                <a:moveTo>
                  <a:pt x="8260957" y="3199530"/>
                </a:moveTo>
                <a:cubicBezTo>
                  <a:pt x="8255645" y="3208252"/>
                  <a:pt x="8252842" y="3218260"/>
                  <a:pt x="8252862" y="3228470"/>
                </a:cubicBezTo>
                <a:lnTo>
                  <a:pt x="7557592" y="3320451"/>
                </a:lnTo>
                <a:lnTo>
                  <a:pt x="7353392" y="3347367"/>
                </a:lnTo>
                <a:lnTo>
                  <a:pt x="6986075" y="3395938"/>
                </a:lnTo>
                <a:lnTo>
                  <a:pt x="6986075" y="3395938"/>
                </a:lnTo>
                <a:cubicBezTo>
                  <a:pt x="6982474" y="3386092"/>
                  <a:pt x="6976119" y="3377481"/>
                  <a:pt x="6967760" y="3371147"/>
                </a:cubicBezTo>
                <a:lnTo>
                  <a:pt x="7497384" y="2581871"/>
                </a:lnTo>
                <a:close/>
                <a:moveTo>
                  <a:pt x="6955314" y="3363355"/>
                </a:moveTo>
                <a:cubicBezTo>
                  <a:pt x="6950427" y="3361331"/>
                  <a:pt x="6945287" y="3360006"/>
                  <a:pt x="6940035" y="3359408"/>
                </a:cubicBezTo>
                <a:lnTo>
                  <a:pt x="6941451" y="3143370"/>
                </a:lnTo>
                <a:lnTo>
                  <a:pt x="6948029" y="2177823"/>
                </a:lnTo>
                <a:cubicBezTo>
                  <a:pt x="6952228" y="2177247"/>
                  <a:pt x="6956367" y="2176255"/>
                  <a:pt x="6960374" y="2174889"/>
                </a:cubicBezTo>
                <a:cubicBezTo>
                  <a:pt x="6967487" y="2172238"/>
                  <a:pt x="6973994" y="2168180"/>
                  <a:pt x="6979499" y="2162949"/>
                </a:cubicBezTo>
                <a:lnTo>
                  <a:pt x="7486152" y="2572663"/>
                </a:lnTo>
                <a:close/>
                <a:moveTo>
                  <a:pt x="6895916" y="2154449"/>
                </a:moveTo>
                <a:lnTo>
                  <a:pt x="6063940" y="2897177"/>
                </a:lnTo>
                <a:cubicBezTo>
                  <a:pt x="6048700" y="2883466"/>
                  <a:pt x="6027127" y="2879297"/>
                  <a:pt x="6007881" y="2886349"/>
                </a:cubicBezTo>
                <a:cubicBezTo>
                  <a:pt x="6001850" y="2888535"/>
                  <a:pt x="5996264" y="2891794"/>
                  <a:pt x="5991387" y="2895963"/>
                </a:cubicBezTo>
                <a:lnTo>
                  <a:pt x="5560220" y="2501224"/>
                </a:lnTo>
                <a:lnTo>
                  <a:pt x="6892476" y="2149086"/>
                </a:lnTo>
                <a:cubicBezTo>
                  <a:pt x="6893528" y="2150927"/>
                  <a:pt x="6894682" y="2152719"/>
                  <a:pt x="6895916" y="2154449"/>
                </a:cubicBezTo>
                <a:close/>
                <a:moveTo>
                  <a:pt x="5981774" y="2906486"/>
                </a:moveTo>
                <a:cubicBezTo>
                  <a:pt x="5979062" y="2910058"/>
                  <a:pt x="5976815" y="2913974"/>
                  <a:pt x="5975095" y="2918123"/>
                </a:cubicBezTo>
                <a:lnTo>
                  <a:pt x="5003680" y="2662216"/>
                </a:lnTo>
                <a:cubicBezTo>
                  <a:pt x="5004287" y="2657510"/>
                  <a:pt x="5004287" y="2652754"/>
                  <a:pt x="5003680" y="2648049"/>
                </a:cubicBezTo>
                <a:lnTo>
                  <a:pt x="5543018" y="2505474"/>
                </a:lnTo>
                <a:close/>
                <a:moveTo>
                  <a:pt x="5000239" y="2634389"/>
                </a:moveTo>
                <a:cubicBezTo>
                  <a:pt x="4990404" y="2610316"/>
                  <a:pt x="4965147" y="2596342"/>
                  <a:pt x="4939526" y="2600794"/>
                </a:cubicBezTo>
                <a:lnTo>
                  <a:pt x="4672690" y="1728139"/>
                </a:lnTo>
                <a:cubicBezTo>
                  <a:pt x="4677264" y="1726034"/>
                  <a:pt x="4681544" y="1723343"/>
                  <a:pt x="4685440" y="1720145"/>
                </a:cubicBezTo>
                <a:lnTo>
                  <a:pt x="5531078" y="2494141"/>
                </a:lnTo>
                <a:close/>
                <a:moveTo>
                  <a:pt x="4659637" y="1732389"/>
                </a:moveTo>
                <a:lnTo>
                  <a:pt x="4927080" y="2605044"/>
                </a:lnTo>
                <a:cubicBezTo>
                  <a:pt x="4900771" y="2616954"/>
                  <a:pt x="4888102" y="2647139"/>
                  <a:pt x="4898039" y="2674257"/>
                </a:cubicBezTo>
                <a:cubicBezTo>
                  <a:pt x="4898039" y="2675573"/>
                  <a:pt x="4899152" y="2676787"/>
                  <a:pt x="4899657" y="2678001"/>
                </a:cubicBezTo>
                <a:lnTo>
                  <a:pt x="3779292" y="3370640"/>
                </a:lnTo>
                <a:cubicBezTo>
                  <a:pt x="3776094" y="3366815"/>
                  <a:pt x="3772421" y="3363416"/>
                  <a:pt x="3768364" y="3360521"/>
                </a:cubicBezTo>
                <a:lnTo>
                  <a:pt x="4630393" y="1729859"/>
                </a:lnTo>
                <a:cubicBezTo>
                  <a:pt x="4639743" y="1733289"/>
                  <a:pt x="4649842" y="1734160"/>
                  <a:pt x="4659637" y="1732389"/>
                </a:cubicBezTo>
                <a:close/>
                <a:moveTo>
                  <a:pt x="3683668" y="3391890"/>
                </a:moveTo>
                <a:lnTo>
                  <a:pt x="2963607" y="3298493"/>
                </a:lnTo>
                <a:cubicBezTo>
                  <a:pt x="2963637" y="3292006"/>
                  <a:pt x="2962514" y="3285561"/>
                  <a:pt x="2960267" y="3279469"/>
                </a:cubicBezTo>
                <a:cubicBezTo>
                  <a:pt x="2953710" y="3261609"/>
                  <a:pt x="2938410" y="3248384"/>
                  <a:pt x="2919792" y="3244458"/>
                </a:cubicBezTo>
                <a:lnTo>
                  <a:pt x="2933047" y="3083769"/>
                </a:lnTo>
                <a:cubicBezTo>
                  <a:pt x="2950978" y="3082889"/>
                  <a:pt x="2967360" y="3073347"/>
                  <a:pt x="2976963" y="3058169"/>
                </a:cubicBezTo>
                <a:lnTo>
                  <a:pt x="3684275" y="3389158"/>
                </a:lnTo>
                <a:cubicBezTo>
                  <a:pt x="3683668" y="3389563"/>
                  <a:pt x="3683466" y="3390474"/>
                  <a:pt x="3683162" y="3391385"/>
                </a:cubicBezTo>
                <a:close/>
                <a:moveTo>
                  <a:pt x="2918577" y="3082049"/>
                </a:moveTo>
                <a:lnTo>
                  <a:pt x="2905322" y="3242738"/>
                </a:lnTo>
                <a:cubicBezTo>
                  <a:pt x="2899726" y="3243061"/>
                  <a:pt x="2894201" y="3244185"/>
                  <a:pt x="2888929" y="3246077"/>
                </a:cubicBezTo>
                <a:cubicBezTo>
                  <a:pt x="2875623" y="3251015"/>
                  <a:pt x="2864745" y="3260921"/>
                  <a:pt x="2858572" y="3273702"/>
                </a:cubicBezTo>
                <a:lnTo>
                  <a:pt x="2699604" y="3220072"/>
                </a:lnTo>
                <a:lnTo>
                  <a:pt x="2891863" y="3067579"/>
                </a:lnTo>
                <a:cubicBezTo>
                  <a:pt x="2899250" y="3074784"/>
                  <a:pt x="2908499" y="3079793"/>
                  <a:pt x="2918577" y="3082049"/>
                </a:cubicBezTo>
                <a:close/>
                <a:moveTo>
                  <a:pt x="2853816" y="3287159"/>
                </a:moveTo>
                <a:cubicBezTo>
                  <a:pt x="2851782" y="3297127"/>
                  <a:pt x="2852552" y="3307458"/>
                  <a:pt x="2856043" y="3317010"/>
                </a:cubicBezTo>
                <a:lnTo>
                  <a:pt x="2857358" y="3320046"/>
                </a:lnTo>
                <a:lnTo>
                  <a:pt x="1690546" y="4019667"/>
                </a:lnTo>
                <a:lnTo>
                  <a:pt x="2686045" y="3230392"/>
                </a:lnTo>
                <a:close/>
                <a:moveTo>
                  <a:pt x="1617994" y="4029584"/>
                </a:moveTo>
                <a:cubicBezTo>
                  <a:pt x="1593111" y="4021276"/>
                  <a:pt x="1565821" y="4031639"/>
                  <a:pt x="1552727" y="4054375"/>
                </a:cubicBezTo>
                <a:lnTo>
                  <a:pt x="1408634" y="3994370"/>
                </a:lnTo>
                <a:lnTo>
                  <a:pt x="2069702" y="3095002"/>
                </a:lnTo>
                <a:close/>
                <a:moveTo>
                  <a:pt x="1547161" y="4067530"/>
                </a:moveTo>
                <a:cubicBezTo>
                  <a:pt x="1544146" y="4078570"/>
                  <a:pt x="1544642" y="4090277"/>
                  <a:pt x="1548578" y="4101024"/>
                </a:cubicBezTo>
                <a:cubicBezTo>
                  <a:pt x="1549974" y="4104778"/>
                  <a:pt x="1551776" y="4108380"/>
                  <a:pt x="1553941" y="4111750"/>
                </a:cubicBezTo>
                <a:lnTo>
                  <a:pt x="947414" y="4621844"/>
                </a:lnTo>
                <a:lnTo>
                  <a:pt x="1399931" y="4006210"/>
                </a:lnTo>
                <a:close/>
                <a:moveTo>
                  <a:pt x="1396288" y="5431458"/>
                </a:moveTo>
                <a:cubicBezTo>
                  <a:pt x="1395793" y="5428524"/>
                  <a:pt x="1395013" y="5425640"/>
                  <a:pt x="1393961" y="5422857"/>
                </a:cubicBezTo>
                <a:cubicBezTo>
                  <a:pt x="1387829" y="5406131"/>
                  <a:pt x="1374007" y="5393391"/>
                  <a:pt x="1356825" y="5388655"/>
                </a:cubicBezTo>
                <a:lnTo>
                  <a:pt x="1453157" y="4887162"/>
                </a:lnTo>
                <a:lnTo>
                  <a:pt x="2416679" y="5264192"/>
                </a:lnTo>
                <a:cubicBezTo>
                  <a:pt x="2416274" y="5268099"/>
                  <a:pt x="2416274" y="5272025"/>
                  <a:pt x="2416679" y="5275931"/>
                </a:cubicBezTo>
                <a:lnTo>
                  <a:pt x="2176861" y="5312460"/>
                </a:lnTo>
                <a:close/>
                <a:moveTo>
                  <a:pt x="2452602" y="5217646"/>
                </a:moveTo>
                <a:cubicBezTo>
                  <a:pt x="2447411" y="5219538"/>
                  <a:pt x="2442533" y="5222199"/>
                  <a:pt x="2438131" y="5225539"/>
                </a:cubicBezTo>
                <a:lnTo>
                  <a:pt x="1638737" y="4122577"/>
                </a:lnTo>
                <a:cubicBezTo>
                  <a:pt x="1644424" y="4117265"/>
                  <a:pt x="1648877" y="4110768"/>
                  <a:pt x="1651791" y="4103554"/>
                </a:cubicBezTo>
                <a:lnTo>
                  <a:pt x="2659735" y="4376764"/>
                </a:lnTo>
                <a:lnTo>
                  <a:pt x="2472435" y="5214610"/>
                </a:lnTo>
                <a:cubicBezTo>
                  <a:pt x="2465695" y="5214347"/>
                  <a:pt x="2458956" y="5215379"/>
                  <a:pt x="2452602" y="5217646"/>
                </a:cubicBezTo>
                <a:close/>
                <a:moveTo>
                  <a:pt x="2902893" y="3353236"/>
                </a:moveTo>
                <a:cubicBezTo>
                  <a:pt x="2904643" y="3353337"/>
                  <a:pt x="2906404" y="3353337"/>
                  <a:pt x="2908155" y="3353236"/>
                </a:cubicBezTo>
                <a:lnTo>
                  <a:pt x="2957940" y="3724296"/>
                </a:lnTo>
                <a:lnTo>
                  <a:pt x="3052046" y="4425031"/>
                </a:lnTo>
                <a:cubicBezTo>
                  <a:pt x="3050366" y="4425426"/>
                  <a:pt x="3048706" y="4425942"/>
                  <a:pt x="3047088" y="4426549"/>
                </a:cubicBezTo>
                <a:cubicBezTo>
                  <a:pt x="3032304" y="4431963"/>
                  <a:pt x="3020546" y="4443458"/>
                  <a:pt x="3014808" y="4458120"/>
                </a:cubicBezTo>
                <a:lnTo>
                  <a:pt x="2676331" y="4366240"/>
                </a:lnTo>
                <a:close/>
                <a:moveTo>
                  <a:pt x="3117920" y="4459638"/>
                </a:moveTo>
                <a:cubicBezTo>
                  <a:pt x="3114692" y="4450662"/>
                  <a:pt x="3109147" y="4442699"/>
                  <a:pt x="3101831" y="4436567"/>
                </a:cubicBezTo>
                <a:lnTo>
                  <a:pt x="3532188" y="3746761"/>
                </a:lnTo>
                <a:lnTo>
                  <a:pt x="4403932" y="4361079"/>
                </a:lnTo>
                <a:cubicBezTo>
                  <a:pt x="4401008" y="4367454"/>
                  <a:pt x="4399328" y="4374315"/>
                  <a:pt x="4398974" y="4381317"/>
                </a:cubicBezTo>
                <a:lnTo>
                  <a:pt x="3120450" y="4468542"/>
                </a:lnTo>
                <a:cubicBezTo>
                  <a:pt x="3119903" y="4465396"/>
                  <a:pt x="3119053" y="4462319"/>
                  <a:pt x="3117920" y="4459334"/>
                </a:cubicBezTo>
                <a:close/>
                <a:moveTo>
                  <a:pt x="4506032" y="4365127"/>
                </a:moveTo>
                <a:cubicBezTo>
                  <a:pt x="4503553" y="4358408"/>
                  <a:pt x="4499809" y="4352225"/>
                  <a:pt x="4495002" y="4346913"/>
                </a:cubicBezTo>
                <a:lnTo>
                  <a:pt x="5045674" y="3735933"/>
                </a:lnTo>
                <a:cubicBezTo>
                  <a:pt x="5054771" y="3742298"/>
                  <a:pt x="5065547" y="3745819"/>
                  <a:pt x="5076638" y="3746052"/>
                </a:cubicBezTo>
                <a:lnTo>
                  <a:pt x="5186326" y="4644207"/>
                </a:lnTo>
                <a:lnTo>
                  <a:pt x="5180964" y="4645826"/>
                </a:lnTo>
                <a:cubicBezTo>
                  <a:pt x="5168851" y="4650289"/>
                  <a:pt x="5158691" y="4658839"/>
                  <a:pt x="5152226" y="4670010"/>
                </a:cubicBezTo>
                <a:lnTo>
                  <a:pt x="4507853" y="4398318"/>
                </a:lnTo>
                <a:cubicBezTo>
                  <a:pt x="4510737" y="4387338"/>
                  <a:pt x="4510100" y="4375732"/>
                  <a:pt x="4506032" y="4365127"/>
                </a:cubicBezTo>
                <a:close/>
                <a:moveTo>
                  <a:pt x="5251897" y="4678308"/>
                </a:moveTo>
                <a:cubicBezTo>
                  <a:pt x="5249944" y="4672935"/>
                  <a:pt x="5247141" y="4667915"/>
                  <a:pt x="5243600" y="4663433"/>
                </a:cubicBezTo>
                <a:lnTo>
                  <a:pt x="5609196" y="4294295"/>
                </a:lnTo>
                <a:lnTo>
                  <a:pt x="6330775" y="5098850"/>
                </a:lnTo>
                <a:cubicBezTo>
                  <a:pt x="6328073" y="5101946"/>
                  <a:pt x="6325726" y="5105336"/>
                  <a:pt x="6323793" y="5108969"/>
                </a:cubicBezTo>
                <a:lnTo>
                  <a:pt x="5253819" y="4709170"/>
                </a:lnTo>
                <a:cubicBezTo>
                  <a:pt x="5256238" y="4698747"/>
                  <a:pt x="5255570" y="4687850"/>
                  <a:pt x="5251897" y="4677802"/>
                </a:cubicBezTo>
                <a:close/>
                <a:moveTo>
                  <a:pt x="5619214" y="4284176"/>
                </a:moveTo>
                <a:lnTo>
                  <a:pt x="6203479" y="3694244"/>
                </a:lnTo>
                <a:cubicBezTo>
                  <a:pt x="6212536" y="3701134"/>
                  <a:pt x="6223474" y="3705091"/>
                  <a:pt x="6234848" y="3705577"/>
                </a:cubicBezTo>
                <a:lnTo>
                  <a:pt x="6360525" y="5080534"/>
                </a:lnTo>
                <a:cubicBezTo>
                  <a:pt x="6358147" y="5081020"/>
                  <a:pt x="6355810" y="5081698"/>
                  <a:pt x="6353543" y="5082558"/>
                </a:cubicBezTo>
                <a:cubicBezTo>
                  <a:pt x="6349202" y="5084126"/>
                  <a:pt x="6345084" y="5086272"/>
                  <a:pt x="6341299" y="5088933"/>
                </a:cubicBezTo>
                <a:close/>
                <a:moveTo>
                  <a:pt x="6669860" y="4247343"/>
                </a:moveTo>
                <a:lnTo>
                  <a:pt x="6725817" y="4322932"/>
                </a:lnTo>
                <a:cubicBezTo>
                  <a:pt x="6703849" y="4344110"/>
                  <a:pt x="6703202" y="4379082"/>
                  <a:pt x="6724380" y="4401049"/>
                </a:cubicBezTo>
                <a:cubicBezTo>
                  <a:pt x="6727001" y="4403771"/>
                  <a:pt x="6729885" y="4406210"/>
                  <a:pt x="6733002" y="4408335"/>
                </a:cubicBezTo>
                <a:lnTo>
                  <a:pt x="6408083" y="5049267"/>
                </a:lnTo>
                <a:close/>
                <a:moveTo>
                  <a:pt x="6781168" y="4310080"/>
                </a:moveTo>
                <a:lnTo>
                  <a:pt x="6931838" y="3470211"/>
                </a:lnTo>
                <a:cubicBezTo>
                  <a:pt x="6939235" y="3470545"/>
                  <a:pt x="6946632" y="3469412"/>
                  <a:pt x="6953594" y="3466871"/>
                </a:cubicBezTo>
                <a:cubicBezTo>
                  <a:pt x="6969724" y="3460972"/>
                  <a:pt x="6982149" y="3447868"/>
                  <a:pt x="6987189" y="3431455"/>
                </a:cubicBezTo>
                <a:lnTo>
                  <a:pt x="8552685" y="3821742"/>
                </a:lnTo>
                <a:cubicBezTo>
                  <a:pt x="8551471" y="3828764"/>
                  <a:pt x="8551683" y="3835948"/>
                  <a:pt x="8553292" y="3842890"/>
                </a:cubicBezTo>
                <a:lnTo>
                  <a:pt x="6814965" y="4340336"/>
                </a:lnTo>
                <a:cubicBezTo>
                  <a:pt x="6808610" y="4325573"/>
                  <a:pt x="6796114" y="4314330"/>
                  <a:pt x="6780763" y="4309575"/>
                </a:cubicBezTo>
                <a:close/>
                <a:moveTo>
                  <a:pt x="8632928" y="3781873"/>
                </a:moveTo>
                <a:lnTo>
                  <a:pt x="8780158" y="3277243"/>
                </a:lnTo>
                <a:lnTo>
                  <a:pt x="8990530" y="3295154"/>
                </a:lnTo>
                <a:cubicBezTo>
                  <a:pt x="8991178" y="3298594"/>
                  <a:pt x="8992099" y="3301974"/>
                  <a:pt x="8993263" y="3305273"/>
                </a:cubicBezTo>
                <a:cubicBezTo>
                  <a:pt x="8996065" y="3312902"/>
                  <a:pt x="9000528" y="3319814"/>
                  <a:pt x="9006316" y="3325510"/>
                </a:cubicBezTo>
                <a:lnTo>
                  <a:pt x="8637785" y="3784099"/>
                </a:lnTo>
                <a:cubicBezTo>
                  <a:pt x="8636025" y="3783067"/>
                  <a:pt x="8634203" y="3782147"/>
                  <a:pt x="8632321" y="3781367"/>
                </a:cubicBezTo>
                <a:close/>
                <a:moveTo>
                  <a:pt x="9081601" y="3328243"/>
                </a:moveTo>
                <a:cubicBezTo>
                  <a:pt x="9087976" y="3322697"/>
                  <a:pt x="9092934" y="3315776"/>
                  <a:pt x="9096273" y="3308005"/>
                </a:cubicBezTo>
                <a:lnTo>
                  <a:pt x="9764121" y="3485794"/>
                </a:lnTo>
                <a:cubicBezTo>
                  <a:pt x="9762906" y="3494628"/>
                  <a:pt x="9763919" y="3503633"/>
                  <a:pt x="9766954" y="3512002"/>
                </a:cubicBezTo>
                <a:cubicBezTo>
                  <a:pt x="9768574" y="3516242"/>
                  <a:pt x="9770597" y="3520279"/>
                  <a:pt x="9773127" y="3524043"/>
                </a:cubicBezTo>
                <a:lnTo>
                  <a:pt x="9421596" y="3835706"/>
                </a:lnTo>
                <a:close/>
                <a:moveTo>
                  <a:pt x="9782943" y="3534365"/>
                </a:moveTo>
                <a:cubicBezTo>
                  <a:pt x="9794376" y="3544281"/>
                  <a:pt x="9809353" y="3549108"/>
                  <a:pt x="9824430" y="3547721"/>
                </a:cubicBezTo>
                <a:lnTo>
                  <a:pt x="10123848" y="4868948"/>
                </a:lnTo>
                <a:lnTo>
                  <a:pt x="10122938" y="4868948"/>
                </a:lnTo>
                <a:cubicBezTo>
                  <a:pt x="10121116" y="4869656"/>
                  <a:pt x="10119295" y="4870466"/>
                  <a:pt x="10117473" y="4871377"/>
                </a:cubicBezTo>
                <a:lnTo>
                  <a:pt x="9429691" y="3847343"/>
                </a:lnTo>
                <a:close/>
                <a:moveTo>
                  <a:pt x="11902449" y="4648457"/>
                </a:moveTo>
                <a:cubicBezTo>
                  <a:pt x="11897491" y="4648872"/>
                  <a:pt x="11892533" y="4649924"/>
                  <a:pt x="11887877" y="4651594"/>
                </a:cubicBezTo>
                <a:cubicBezTo>
                  <a:pt x="11880187" y="4654467"/>
                  <a:pt x="11873307" y="4659031"/>
                  <a:pt x="11867640" y="4664951"/>
                </a:cubicBezTo>
                <a:lnTo>
                  <a:pt x="11276999" y="4221743"/>
                </a:lnTo>
                <a:lnTo>
                  <a:pt x="11950919" y="3287159"/>
                </a:lnTo>
                <a:cubicBezTo>
                  <a:pt x="11956079" y="3289932"/>
                  <a:pt x="11961645" y="3291875"/>
                  <a:pt x="11967412" y="3292927"/>
                </a:cubicBezTo>
                <a:close/>
                <a:moveTo>
                  <a:pt x="11929163" y="3211571"/>
                </a:moveTo>
                <a:cubicBezTo>
                  <a:pt x="11925521" y="3217805"/>
                  <a:pt x="11923192" y="3224675"/>
                  <a:pt x="11922181" y="3231809"/>
                </a:cubicBezTo>
                <a:lnTo>
                  <a:pt x="11063389" y="3228167"/>
                </a:lnTo>
                <a:lnTo>
                  <a:pt x="11126733" y="2638032"/>
                </a:lnTo>
                <a:cubicBezTo>
                  <a:pt x="11132804" y="2637900"/>
                  <a:pt x="11138877" y="2636777"/>
                  <a:pt x="11144543" y="2634692"/>
                </a:cubicBezTo>
                <a:cubicBezTo>
                  <a:pt x="11152132" y="2632001"/>
                  <a:pt x="11159115" y="2627609"/>
                  <a:pt x="11164781" y="2621841"/>
                </a:cubicBezTo>
                <a:close/>
                <a:moveTo>
                  <a:pt x="10917272" y="1031047"/>
                </a:moveTo>
                <a:lnTo>
                  <a:pt x="10917272" y="1031047"/>
                </a:lnTo>
                <a:cubicBezTo>
                  <a:pt x="10911301" y="1033344"/>
                  <a:pt x="10905737" y="1036582"/>
                  <a:pt x="10900779" y="1040660"/>
                </a:cubicBezTo>
                <a:lnTo>
                  <a:pt x="10321268" y="508405"/>
                </a:lnTo>
                <a:lnTo>
                  <a:pt x="10717727" y="324848"/>
                </a:lnTo>
                <a:cubicBezTo>
                  <a:pt x="10728757" y="342314"/>
                  <a:pt x="10748590" y="352159"/>
                  <a:pt x="10769131" y="350348"/>
                </a:cubicBezTo>
                <a:close/>
                <a:moveTo>
                  <a:pt x="10709227" y="289027"/>
                </a:moveTo>
                <a:cubicBezTo>
                  <a:pt x="10708317" y="296748"/>
                  <a:pt x="10709024" y="304580"/>
                  <a:pt x="10711353" y="311997"/>
                </a:cubicBezTo>
                <a:lnTo>
                  <a:pt x="10309530" y="498185"/>
                </a:lnTo>
                <a:lnTo>
                  <a:pt x="9863692" y="88673"/>
                </a:lnTo>
                <a:cubicBezTo>
                  <a:pt x="9866221" y="85091"/>
                  <a:pt x="9868245" y="81215"/>
                  <a:pt x="9869864" y="77137"/>
                </a:cubicBezTo>
                <a:close/>
                <a:moveTo>
                  <a:pt x="9775354" y="91304"/>
                </a:moveTo>
                <a:cubicBezTo>
                  <a:pt x="9780413" y="97648"/>
                  <a:pt x="9786787" y="102799"/>
                  <a:pt x="9794073" y="106381"/>
                </a:cubicBezTo>
                <a:lnTo>
                  <a:pt x="9541101" y="845062"/>
                </a:lnTo>
                <a:cubicBezTo>
                  <a:pt x="9521165" y="822021"/>
                  <a:pt x="9486357" y="819491"/>
                  <a:pt x="9463286" y="839405"/>
                </a:cubicBezTo>
                <a:cubicBezTo>
                  <a:pt x="9451649" y="849453"/>
                  <a:pt x="9444768" y="863903"/>
                  <a:pt x="9444262" y="879264"/>
                </a:cubicBezTo>
                <a:lnTo>
                  <a:pt x="8293641" y="985411"/>
                </a:lnTo>
                <a:close/>
                <a:moveTo>
                  <a:pt x="9445881" y="892722"/>
                </a:moveTo>
                <a:cubicBezTo>
                  <a:pt x="9446388" y="895069"/>
                  <a:pt x="9446994" y="897366"/>
                  <a:pt x="9447905" y="899602"/>
                </a:cubicBezTo>
                <a:cubicBezTo>
                  <a:pt x="9448715" y="901829"/>
                  <a:pt x="9449727" y="903954"/>
                  <a:pt x="9450738" y="906079"/>
                </a:cubicBezTo>
                <a:lnTo>
                  <a:pt x="8695868" y="1432869"/>
                </a:lnTo>
                <a:lnTo>
                  <a:pt x="8279171" y="1001196"/>
                </a:lnTo>
                <a:close/>
                <a:moveTo>
                  <a:pt x="8683826" y="1440762"/>
                </a:moveTo>
                <a:lnTo>
                  <a:pt x="7906188" y="1983439"/>
                </a:lnTo>
                <a:cubicBezTo>
                  <a:pt x="7902080" y="1978896"/>
                  <a:pt x="7897223" y="1975091"/>
                  <a:pt x="7891819" y="1972207"/>
                </a:cubicBezTo>
                <a:lnTo>
                  <a:pt x="8266219" y="1008077"/>
                </a:lnTo>
                <a:close/>
                <a:moveTo>
                  <a:pt x="7811678" y="2033730"/>
                </a:moveTo>
                <a:cubicBezTo>
                  <a:pt x="7811678" y="2035653"/>
                  <a:pt x="7812791" y="2037676"/>
                  <a:pt x="7813499" y="2039599"/>
                </a:cubicBezTo>
                <a:cubicBezTo>
                  <a:pt x="7816636" y="2048301"/>
                  <a:pt x="7821928" y="2056063"/>
                  <a:pt x="7828880" y="2062164"/>
                </a:cubicBezTo>
                <a:lnTo>
                  <a:pt x="7494146" y="2560723"/>
                </a:lnTo>
                <a:lnTo>
                  <a:pt x="6988201" y="2151717"/>
                </a:lnTo>
                <a:cubicBezTo>
                  <a:pt x="6993311" y="2143318"/>
                  <a:pt x="6996104" y="2133715"/>
                  <a:pt x="6996296" y="2123890"/>
                </a:cubicBezTo>
                <a:close/>
                <a:moveTo>
                  <a:pt x="6858476" y="2142711"/>
                </a:moveTo>
                <a:lnTo>
                  <a:pt x="5547470" y="2489790"/>
                </a:lnTo>
                <a:lnTo>
                  <a:pt x="4695053" y="1709621"/>
                </a:lnTo>
                <a:cubicBezTo>
                  <a:pt x="4697998" y="1705412"/>
                  <a:pt x="4700346" y="1700808"/>
                  <a:pt x="4702035" y="1695961"/>
                </a:cubicBezTo>
                <a:close/>
                <a:moveTo>
                  <a:pt x="2875370" y="3035199"/>
                </a:moveTo>
                <a:cubicBezTo>
                  <a:pt x="2876381" y="3042748"/>
                  <a:pt x="2878931" y="3050013"/>
                  <a:pt x="2882858" y="3056550"/>
                </a:cubicBezTo>
                <a:lnTo>
                  <a:pt x="2683313" y="3214607"/>
                </a:lnTo>
                <a:lnTo>
                  <a:pt x="2163909" y="3039550"/>
                </a:lnTo>
                <a:cubicBezTo>
                  <a:pt x="2163909" y="3038336"/>
                  <a:pt x="2164415" y="3037121"/>
                  <a:pt x="2164516" y="3035907"/>
                </a:cubicBezTo>
                <a:close/>
                <a:moveTo>
                  <a:pt x="2068791" y="3065556"/>
                </a:moveTo>
                <a:cubicBezTo>
                  <a:pt x="2069682" y="3066588"/>
                  <a:pt x="2070633" y="3067559"/>
                  <a:pt x="2071624" y="3068490"/>
                </a:cubicBezTo>
                <a:lnTo>
                  <a:pt x="1395175" y="3988805"/>
                </a:lnTo>
                <a:lnTo>
                  <a:pt x="1020776" y="3832973"/>
                </a:lnTo>
                <a:cubicBezTo>
                  <a:pt x="1023791" y="3821934"/>
                  <a:pt x="1023295" y="3810226"/>
                  <a:pt x="1019359" y="3799480"/>
                </a:cubicBezTo>
                <a:cubicBezTo>
                  <a:pt x="1018580" y="3797314"/>
                  <a:pt x="1017629" y="3795220"/>
                  <a:pt x="1016526" y="3793206"/>
                </a:cubicBezTo>
                <a:close/>
                <a:moveTo>
                  <a:pt x="970687" y="3873652"/>
                </a:moveTo>
                <a:cubicBezTo>
                  <a:pt x="989215" y="3872478"/>
                  <a:pt x="1005951" y="3862157"/>
                  <a:pt x="1015311" y="3846128"/>
                </a:cubicBezTo>
                <a:lnTo>
                  <a:pt x="1386473" y="4000846"/>
                </a:lnTo>
                <a:lnTo>
                  <a:pt x="935878" y="4614052"/>
                </a:lnTo>
                <a:cubicBezTo>
                  <a:pt x="930495" y="4610349"/>
                  <a:pt x="924494" y="4607607"/>
                  <a:pt x="918170" y="4605957"/>
                </a:cubicBezTo>
                <a:close/>
                <a:moveTo>
                  <a:pt x="852397" y="4678814"/>
                </a:moveTo>
                <a:lnTo>
                  <a:pt x="852397" y="4678814"/>
                </a:lnTo>
                <a:cubicBezTo>
                  <a:pt x="854664" y="4685219"/>
                  <a:pt x="858094" y="4691158"/>
                  <a:pt x="862516" y="4696319"/>
                </a:cubicBezTo>
                <a:lnTo>
                  <a:pt x="524038" y="5082963"/>
                </a:lnTo>
                <a:lnTo>
                  <a:pt x="107949" y="4904061"/>
                </a:lnTo>
                <a:cubicBezTo>
                  <a:pt x="109527" y="4898535"/>
                  <a:pt x="110246" y="4892798"/>
                  <a:pt x="110074" y="4887061"/>
                </a:cubicBezTo>
                <a:lnTo>
                  <a:pt x="853915" y="4685694"/>
                </a:lnTo>
                <a:close/>
                <a:moveTo>
                  <a:pt x="102586" y="4917114"/>
                </a:moveTo>
                <a:lnTo>
                  <a:pt x="514527" y="5093689"/>
                </a:lnTo>
                <a:lnTo>
                  <a:pt x="331577" y="5302645"/>
                </a:lnTo>
                <a:cubicBezTo>
                  <a:pt x="316945" y="5292768"/>
                  <a:pt x="298468" y="5290512"/>
                  <a:pt x="281893" y="5296573"/>
                </a:cubicBezTo>
                <a:lnTo>
                  <a:pt x="91050" y="4930066"/>
                </a:lnTo>
                <a:cubicBezTo>
                  <a:pt x="95594" y="4926302"/>
                  <a:pt x="99489" y="4921829"/>
                  <a:pt x="102586" y="4916811"/>
                </a:cubicBezTo>
                <a:close/>
                <a:moveTo>
                  <a:pt x="356166" y="5346662"/>
                </a:moveTo>
                <a:cubicBezTo>
                  <a:pt x="355882" y="5340924"/>
                  <a:pt x="354759" y="5335268"/>
                  <a:pt x="352826" y="5329865"/>
                </a:cubicBezTo>
                <a:cubicBezTo>
                  <a:pt x="350550" y="5323459"/>
                  <a:pt x="347119" y="5317529"/>
                  <a:pt x="342708" y="5312358"/>
                </a:cubicBezTo>
                <a:lnTo>
                  <a:pt x="528693" y="5099861"/>
                </a:lnTo>
                <a:lnTo>
                  <a:pt x="1289433" y="5426803"/>
                </a:lnTo>
                <a:cubicBezTo>
                  <a:pt x="1289433" y="5427816"/>
                  <a:pt x="1288826" y="5428928"/>
                  <a:pt x="1288623" y="5429940"/>
                </a:cubicBezTo>
                <a:close/>
                <a:moveTo>
                  <a:pt x="2498035" y="5221187"/>
                </a:moveTo>
                <a:cubicBezTo>
                  <a:pt x="2494312" y="5219164"/>
                  <a:pt x="2490375" y="5217565"/>
                  <a:pt x="2486297" y="5216431"/>
                </a:cubicBezTo>
                <a:lnTo>
                  <a:pt x="2673194" y="4380407"/>
                </a:lnTo>
                <a:lnTo>
                  <a:pt x="3011267" y="4471477"/>
                </a:lnTo>
                <a:cubicBezTo>
                  <a:pt x="3010244" y="4480119"/>
                  <a:pt x="3011246" y="4488892"/>
                  <a:pt x="3014201" y="4497078"/>
                </a:cubicBezTo>
                <a:cubicBezTo>
                  <a:pt x="3017166" y="4505082"/>
                  <a:pt x="3021952" y="4512287"/>
                  <a:pt x="3028165" y="4518125"/>
                </a:cubicBezTo>
                <a:close/>
                <a:moveTo>
                  <a:pt x="3327786" y="4961637"/>
                </a:moveTo>
                <a:lnTo>
                  <a:pt x="3097783" y="4523690"/>
                </a:lnTo>
                <a:cubicBezTo>
                  <a:pt x="3111090" y="4514250"/>
                  <a:pt x="3119589" y="4499466"/>
                  <a:pt x="3121057" y="4483215"/>
                </a:cubicBezTo>
                <a:lnTo>
                  <a:pt x="4400289" y="4395484"/>
                </a:lnTo>
                <a:cubicBezTo>
                  <a:pt x="4400775" y="4397892"/>
                  <a:pt x="4401453" y="4400260"/>
                  <a:pt x="4402313" y="4402567"/>
                </a:cubicBezTo>
                <a:close/>
                <a:moveTo>
                  <a:pt x="8607833" y="3885491"/>
                </a:moveTo>
                <a:cubicBezTo>
                  <a:pt x="8638342" y="3884793"/>
                  <a:pt x="8662495" y="3859495"/>
                  <a:pt x="8661797" y="3828987"/>
                </a:cubicBezTo>
                <a:cubicBezTo>
                  <a:pt x="8661656" y="3822916"/>
                  <a:pt x="8660523" y="3816915"/>
                  <a:pt x="8658428" y="3811218"/>
                </a:cubicBezTo>
                <a:cubicBezTo>
                  <a:pt x="8656121" y="3804864"/>
                  <a:pt x="8652690" y="3798964"/>
                  <a:pt x="8648309" y="3793813"/>
                </a:cubicBezTo>
                <a:lnTo>
                  <a:pt x="9017446" y="3334617"/>
                </a:lnTo>
                <a:lnTo>
                  <a:pt x="9018560" y="3335224"/>
                </a:lnTo>
                <a:lnTo>
                  <a:pt x="8530930" y="4592702"/>
                </a:lnTo>
                <a:lnTo>
                  <a:pt x="8530930" y="4592702"/>
                </a:lnTo>
                <a:close/>
                <a:moveTo>
                  <a:pt x="8572923" y="4648457"/>
                </a:moveTo>
                <a:cubicBezTo>
                  <a:pt x="8573206" y="4641222"/>
                  <a:pt x="8572073" y="4634007"/>
                  <a:pt x="8569584" y="4627207"/>
                </a:cubicBezTo>
                <a:cubicBezTo>
                  <a:pt x="8567995" y="4622998"/>
                  <a:pt x="8565921" y="4618991"/>
                  <a:pt x="8563411" y="4615266"/>
                </a:cubicBezTo>
                <a:lnTo>
                  <a:pt x="9418965" y="3856348"/>
                </a:lnTo>
                <a:lnTo>
                  <a:pt x="10105230" y="4878966"/>
                </a:lnTo>
                <a:cubicBezTo>
                  <a:pt x="10097033" y="4886130"/>
                  <a:pt x="10091164" y="4895520"/>
                  <a:pt x="10088331" y="4905983"/>
                </a:cubicBezTo>
                <a:close/>
                <a:moveTo>
                  <a:pt x="10152283" y="4975096"/>
                </a:moveTo>
                <a:cubicBezTo>
                  <a:pt x="10155115" y="4974519"/>
                  <a:pt x="10157848" y="4973739"/>
                  <a:pt x="10160580" y="4972768"/>
                </a:cubicBezTo>
                <a:cubicBezTo>
                  <a:pt x="10170091" y="4969358"/>
                  <a:pt x="10178389" y="4963367"/>
                  <a:pt x="10184663" y="4955465"/>
                </a:cubicBezTo>
                <a:lnTo>
                  <a:pt x="10805762" y="5317722"/>
                </a:lnTo>
                <a:lnTo>
                  <a:pt x="10222508" y="5647395"/>
                </a:lnTo>
                <a:cubicBezTo>
                  <a:pt x="10212490" y="5633573"/>
                  <a:pt x="10196704" y="5625174"/>
                  <a:pt x="10179604" y="5624628"/>
                </a:cubicBezTo>
                <a:close/>
                <a:moveTo>
                  <a:pt x="10232627" y="5686556"/>
                </a:moveTo>
                <a:cubicBezTo>
                  <a:pt x="10233740" y="5677844"/>
                  <a:pt x="10232728" y="5668989"/>
                  <a:pt x="10229692" y="5660752"/>
                </a:cubicBezTo>
                <a:cubicBezTo>
                  <a:pt x="10229692" y="5660449"/>
                  <a:pt x="10229692" y="5660145"/>
                  <a:pt x="10229692" y="5659842"/>
                </a:cubicBezTo>
                <a:lnTo>
                  <a:pt x="10820434" y="5325918"/>
                </a:lnTo>
                <a:lnTo>
                  <a:pt x="12047352" y="6041527"/>
                </a:lnTo>
                <a:lnTo>
                  <a:pt x="12045833" y="6045372"/>
                </a:lnTo>
                <a:close/>
              </a:path>
            </a:pathLst>
          </a:custGeom>
          <a:solidFill>
            <a:srgbClr val="18305C">
              <a:alpha val="8000"/>
            </a:srgbClr>
          </a:solidFill>
          <a:ln w="6350" cap="flat">
            <a:noFill/>
            <a:prstDash val="solid"/>
            <a:miter/>
          </a:ln>
        </p:spPr>
        <p:txBody>
          <a:bodyPr rtlCol="0" anchor="ctr"/>
          <a:lstStyle/>
          <a:p>
            <a:endParaRPr lang="en-US" dirty="0"/>
          </a:p>
        </p:txBody>
      </p:sp>
      <p:grpSp>
        <p:nvGrpSpPr>
          <p:cNvPr id="7" name="Group 6">
            <a:extLst>
              <a:ext uri="{FF2B5EF4-FFF2-40B4-BE49-F238E27FC236}">
                <a16:creationId xmlns:a16="http://schemas.microsoft.com/office/drawing/2014/main" id="{B3BD791D-3D86-6B42-80EB-F03374D34506}"/>
              </a:ext>
            </a:extLst>
          </p:cNvPr>
          <p:cNvGrpSpPr/>
          <p:nvPr userDrawn="1"/>
        </p:nvGrpSpPr>
        <p:grpSpPr>
          <a:xfrm>
            <a:off x="9887099" y="670945"/>
            <a:ext cx="2145252" cy="619220"/>
            <a:chOff x="5094409" y="808634"/>
            <a:chExt cx="2145252" cy="619220"/>
          </a:xfrm>
        </p:grpSpPr>
        <p:sp>
          <p:nvSpPr>
            <p:cNvPr id="91" name="Hexagon 90">
              <a:extLst>
                <a:ext uri="{FF2B5EF4-FFF2-40B4-BE49-F238E27FC236}">
                  <a16:creationId xmlns:a16="http://schemas.microsoft.com/office/drawing/2014/main" id="{A1410FED-E529-2DDB-5664-E246C1AF1951}"/>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870A9AC2-194C-1476-73FF-E667D9611B11}"/>
                </a:ext>
              </a:extLst>
            </p:cNvPr>
            <p:cNvCxnSpPr>
              <a:cxnSpLocks/>
              <a:stCxn id="91" idx="0"/>
            </p:cNvCxnSpPr>
            <p:nvPr userDrawn="1"/>
          </p:nvCxnSpPr>
          <p:spPr>
            <a:xfrm>
              <a:off x="6940062" y="1112852"/>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C34597CB-767D-A0E7-E946-95A90560FF55}"/>
                </a:ext>
              </a:extLst>
            </p:cNvPr>
            <p:cNvSpPr/>
            <p:nvPr userDrawn="1"/>
          </p:nvSpPr>
          <p:spPr>
            <a:xfrm>
              <a:off x="7148723"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732F0A67-1BB5-02E6-1DFD-2BA52A2F9597}"/>
                </a:ext>
              </a:extLst>
            </p:cNvPr>
            <p:cNvGrpSpPr/>
            <p:nvPr userDrawn="1"/>
          </p:nvGrpSpPr>
          <p:grpSpPr>
            <a:xfrm>
              <a:off x="6766147" y="808634"/>
              <a:ext cx="205760" cy="608435"/>
              <a:chOff x="6766147" y="808634"/>
              <a:chExt cx="205760" cy="608435"/>
            </a:xfrm>
          </p:grpSpPr>
          <p:sp>
            <p:nvSpPr>
              <p:cNvPr id="99" name="Oval 98">
                <a:extLst>
                  <a:ext uri="{FF2B5EF4-FFF2-40B4-BE49-F238E27FC236}">
                    <a16:creationId xmlns:a16="http://schemas.microsoft.com/office/drawing/2014/main" id="{9DE5BE0E-26B5-CFE0-AD38-7CE649A4533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767BBD17-EE5A-DF57-2D64-75412690AF5C}"/>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0AB7A8EF-D879-192C-8F5D-9580BFF8EF3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A31A353F-DAF8-C337-1087-D9E86837324B}"/>
                </a:ext>
              </a:extLst>
            </p:cNvPr>
            <p:cNvGrpSpPr/>
            <p:nvPr userDrawn="1"/>
          </p:nvGrpSpPr>
          <p:grpSpPr>
            <a:xfrm flipH="1">
              <a:off x="5094409" y="819419"/>
              <a:ext cx="205760" cy="608435"/>
              <a:chOff x="6766147" y="808634"/>
              <a:chExt cx="205760" cy="608435"/>
            </a:xfrm>
          </p:grpSpPr>
          <p:sp>
            <p:nvSpPr>
              <p:cNvPr id="96" name="Oval 95">
                <a:extLst>
                  <a:ext uri="{FF2B5EF4-FFF2-40B4-BE49-F238E27FC236}">
                    <a16:creationId xmlns:a16="http://schemas.microsoft.com/office/drawing/2014/main" id="{D40C15E6-5795-17FA-6C48-63D9ED9F977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2CA8E2E3-E40C-B517-1229-61233531928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0D50204-5FA9-4AEC-BDDE-A67EB88C8A6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80" name="Hexagon 79">
            <a:extLst>
              <a:ext uri="{FF2B5EF4-FFF2-40B4-BE49-F238E27FC236}">
                <a16:creationId xmlns:a16="http://schemas.microsoft.com/office/drawing/2014/main" id="{4B65118B-36F8-7A2D-ACAD-511440D337CF}"/>
              </a:ext>
            </a:extLst>
          </p:cNvPr>
          <p:cNvSpPr/>
          <p:nvPr userDrawn="1"/>
        </p:nvSpPr>
        <p:spPr>
          <a:xfrm>
            <a:off x="9915675" y="1532928"/>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68DC44C9-A474-5478-E9C9-3533FD03F60B}"/>
              </a:ext>
            </a:extLst>
          </p:cNvPr>
          <p:cNvCxnSpPr>
            <a:cxnSpLocks/>
            <a:stCxn id="80" idx="0"/>
          </p:cNvCxnSpPr>
          <p:nvPr userDrawn="1"/>
        </p:nvCxnSpPr>
        <p:spPr>
          <a:xfrm>
            <a:off x="11732752" y="1791677"/>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4DC72F5D-E001-139C-88B1-FF31DF6543F5}"/>
              </a:ext>
            </a:extLst>
          </p:cNvPr>
          <p:cNvSpPr/>
          <p:nvPr userDrawn="1"/>
        </p:nvSpPr>
        <p:spPr>
          <a:xfrm>
            <a:off x="11941413" y="174601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82">
            <a:extLst>
              <a:ext uri="{FF2B5EF4-FFF2-40B4-BE49-F238E27FC236}">
                <a16:creationId xmlns:a16="http://schemas.microsoft.com/office/drawing/2014/main" id="{A6AAEA8E-020E-7967-B0E7-E398EA2C5640}"/>
              </a:ext>
            </a:extLst>
          </p:cNvPr>
          <p:cNvGrpSpPr/>
          <p:nvPr userDrawn="1"/>
        </p:nvGrpSpPr>
        <p:grpSpPr>
          <a:xfrm>
            <a:off x="11558837" y="1487459"/>
            <a:ext cx="205760" cy="608435"/>
            <a:chOff x="6766147" y="808634"/>
            <a:chExt cx="205760" cy="608435"/>
          </a:xfrm>
        </p:grpSpPr>
        <p:sp>
          <p:nvSpPr>
            <p:cNvPr id="88" name="Oval 87">
              <a:extLst>
                <a:ext uri="{FF2B5EF4-FFF2-40B4-BE49-F238E27FC236}">
                  <a16:creationId xmlns:a16="http://schemas.microsoft.com/office/drawing/2014/main" id="{65469555-D265-B33E-65BE-49B6C67FD5FD}"/>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F1A0C823-ED22-5931-A6B0-AC3E2D8AEAD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04CFCE3A-7FF4-7AFC-EBA3-46028DA8A0FB}"/>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a:extLst>
              <a:ext uri="{FF2B5EF4-FFF2-40B4-BE49-F238E27FC236}">
                <a16:creationId xmlns:a16="http://schemas.microsoft.com/office/drawing/2014/main" id="{2F6722B7-EC92-5931-D02F-28712FC76B9F}"/>
              </a:ext>
            </a:extLst>
          </p:cNvPr>
          <p:cNvGrpSpPr/>
          <p:nvPr userDrawn="1"/>
        </p:nvGrpSpPr>
        <p:grpSpPr>
          <a:xfrm flipH="1">
            <a:off x="9887099" y="1498244"/>
            <a:ext cx="205760" cy="608435"/>
            <a:chOff x="6766147" y="808634"/>
            <a:chExt cx="205760" cy="608435"/>
          </a:xfrm>
        </p:grpSpPr>
        <p:sp>
          <p:nvSpPr>
            <p:cNvPr id="85" name="Oval 84">
              <a:extLst>
                <a:ext uri="{FF2B5EF4-FFF2-40B4-BE49-F238E27FC236}">
                  <a16:creationId xmlns:a16="http://schemas.microsoft.com/office/drawing/2014/main" id="{B6E576C3-0EA7-D03C-75EA-6D11BD13C79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6B62903C-F51D-9999-E6D4-F1136AC70F8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3DD88FA2-2CE6-DCCD-4E93-F7809C1571F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9" name="Hexagon 68">
            <a:extLst>
              <a:ext uri="{FF2B5EF4-FFF2-40B4-BE49-F238E27FC236}">
                <a16:creationId xmlns:a16="http://schemas.microsoft.com/office/drawing/2014/main" id="{DDA2BDFA-DB0A-A8BD-4CB5-37C0A6C9DFFA}"/>
              </a:ext>
            </a:extLst>
          </p:cNvPr>
          <p:cNvSpPr/>
          <p:nvPr userDrawn="1"/>
        </p:nvSpPr>
        <p:spPr>
          <a:xfrm>
            <a:off x="9915675" y="2349442"/>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FEE78DD3-FB2F-AC00-943A-F2A07AA938ED}"/>
              </a:ext>
            </a:extLst>
          </p:cNvPr>
          <p:cNvCxnSpPr>
            <a:cxnSpLocks/>
            <a:stCxn id="69" idx="0"/>
          </p:cNvCxnSpPr>
          <p:nvPr userDrawn="1"/>
        </p:nvCxnSpPr>
        <p:spPr>
          <a:xfrm>
            <a:off x="11732752" y="2608191"/>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F2229A44-4AEA-6278-5232-FA6DF8BBC2A6}"/>
              </a:ext>
            </a:extLst>
          </p:cNvPr>
          <p:cNvSpPr/>
          <p:nvPr userDrawn="1"/>
        </p:nvSpPr>
        <p:spPr>
          <a:xfrm>
            <a:off x="11941413" y="256252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7396F6CF-AB69-E92C-D371-C1EB5EBD2D01}"/>
              </a:ext>
            </a:extLst>
          </p:cNvPr>
          <p:cNvGrpSpPr/>
          <p:nvPr userDrawn="1"/>
        </p:nvGrpSpPr>
        <p:grpSpPr>
          <a:xfrm>
            <a:off x="11558837" y="2303973"/>
            <a:ext cx="205760" cy="608435"/>
            <a:chOff x="6766147" y="808634"/>
            <a:chExt cx="205760" cy="608435"/>
          </a:xfrm>
        </p:grpSpPr>
        <p:sp>
          <p:nvSpPr>
            <p:cNvPr id="77" name="Oval 76">
              <a:extLst>
                <a:ext uri="{FF2B5EF4-FFF2-40B4-BE49-F238E27FC236}">
                  <a16:creationId xmlns:a16="http://schemas.microsoft.com/office/drawing/2014/main" id="{96AC37F7-A33B-9342-40D4-F4B714786BF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A6F737AA-6A25-1572-6107-CDD046CA502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3CD3E834-F8FA-6869-0B16-21DDA4B689E6}"/>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FD2A9B72-86A1-9328-47F5-C6160715529D}"/>
              </a:ext>
            </a:extLst>
          </p:cNvPr>
          <p:cNvGrpSpPr/>
          <p:nvPr userDrawn="1"/>
        </p:nvGrpSpPr>
        <p:grpSpPr>
          <a:xfrm flipH="1">
            <a:off x="9887099" y="2314758"/>
            <a:ext cx="205760" cy="608435"/>
            <a:chOff x="6766147" y="808634"/>
            <a:chExt cx="205760" cy="608435"/>
          </a:xfrm>
        </p:grpSpPr>
        <p:sp>
          <p:nvSpPr>
            <p:cNvPr id="74" name="Oval 73">
              <a:extLst>
                <a:ext uri="{FF2B5EF4-FFF2-40B4-BE49-F238E27FC236}">
                  <a16:creationId xmlns:a16="http://schemas.microsoft.com/office/drawing/2014/main" id="{CEECE1A9-D0AF-7C44-B231-9170225ADC9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56186BC8-4F6B-A2DF-BFDF-CC15A41BF4F0}"/>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0FF501FE-9682-E223-7102-870E884AC8F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Hexagon 57">
            <a:extLst>
              <a:ext uri="{FF2B5EF4-FFF2-40B4-BE49-F238E27FC236}">
                <a16:creationId xmlns:a16="http://schemas.microsoft.com/office/drawing/2014/main" id="{25E56C21-5E98-6E26-A45E-A7F5834FC460}"/>
              </a:ext>
            </a:extLst>
          </p:cNvPr>
          <p:cNvSpPr/>
          <p:nvPr userDrawn="1"/>
        </p:nvSpPr>
        <p:spPr>
          <a:xfrm>
            <a:off x="9915675" y="3165956"/>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5979CC78-D668-052D-B718-FFCE62E9E082}"/>
              </a:ext>
            </a:extLst>
          </p:cNvPr>
          <p:cNvCxnSpPr>
            <a:cxnSpLocks/>
            <a:stCxn id="58" idx="0"/>
          </p:cNvCxnSpPr>
          <p:nvPr userDrawn="1"/>
        </p:nvCxnSpPr>
        <p:spPr>
          <a:xfrm>
            <a:off x="11732752" y="342470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D616D32F-AEBE-569F-7AD2-98BBA6FEF99F}"/>
              </a:ext>
            </a:extLst>
          </p:cNvPr>
          <p:cNvSpPr/>
          <p:nvPr userDrawn="1"/>
        </p:nvSpPr>
        <p:spPr>
          <a:xfrm>
            <a:off x="11941413" y="3379039"/>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a:extLst>
              <a:ext uri="{FF2B5EF4-FFF2-40B4-BE49-F238E27FC236}">
                <a16:creationId xmlns:a16="http://schemas.microsoft.com/office/drawing/2014/main" id="{43D64208-D854-3C41-C603-F109F37FE10E}"/>
              </a:ext>
            </a:extLst>
          </p:cNvPr>
          <p:cNvGrpSpPr/>
          <p:nvPr userDrawn="1"/>
        </p:nvGrpSpPr>
        <p:grpSpPr>
          <a:xfrm>
            <a:off x="11558837" y="3120487"/>
            <a:ext cx="205760" cy="608435"/>
            <a:chOff x="6766147" y="808634"/>
            <a:chExt cx="205760" cy="608435"/>
          </a:xfrm>
        </p:grpSpPr>
        <p:sp>
          <p:nvSpPr>
            <p:cNvPr id="66" name="Oval 65">
              <a:extLst>
                <a:ext uri="{FF2B5EF4-FFF2-40B4-BE49-F238E27FC236}">
                  <a16:creationId xmlns:a16="http://schemas.microsoft.com/office/drawing/2014/main" id="{7E0E63B1-9BEC-5F9E-6541-721F5A30CFB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49D5D90A-7B24-758B-0B82-5F1EEFCFCBE5}"/>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FA5F3FF-55A4-BFEA-3E6F-088461D1DE8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D4E4F249-79EC-7282-1A41-3BC41767FCEA}"/>
              </a:ext>
            </a:extLst>
          </p:cNvPr>
          <p:cNvGrpSpPr/>
          <p:nvPr userDrawn="1"/>
        </p:nvGrpSpPr>
        <p:grpSpPr>
          <a:xfrm flipH="1">
            <a:off x="10001921" y="3131272"/>
            <a:ext cx="90938" cy="608435"/>
            <a:chOff x="6766147" y="808634"/>
            <a:chExt cx="90938" cy="608435"/>
          </a:xfrm>
        </p:grpSpPr>
        <p:sp>
          <p:nvSpPr>
            <p:cNvPr id="63" name="Oval 62">
              <a:extLst>
                <a:ext uri="{FF2B5EF4-FFF2-40B4-BE49-F238E27FC236}">
                  <a16:creationId xmlns:a16="http://schemas.microsoft.com/office/drawing/2014/main" id="{FDAB6855-0B77-1A03-D0F9-5D5B6014D1F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7F6B7C20-6554-B06B-7E91-41D2B79ACACC}"/>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Hexagon 46">
            <a:extLst>
              <a:ext uri="{FF2B5EF4-FFF2-40B4-BE49-F238E27FC236}">
                <a16:creationId xmlns:a16="http://schemas.microsoft.com/office/drawing/2014/main" id="{E32119CC-3F5A-B26B-C411-0B9B6E5E55D1}"/>
              </a:ext>
            </a:extLst>
          </p:cNvPr>
          <p:cNvSpPr/>
          <p:nvPr userDrawn="1"/>
        </p:nvSpPr>
        <p:spPr>
          <a:xfrm>
            <a:off x="9915675" y="3982470"/>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2E8D1424-4978-8727-2F66-FD12CDA82866}"/>
              </a:ext>
            </a:extLst>
          </p:cNvPr>
          <p:cNvCxnSpPr>
            <a:cxnSpLocks/>
            <a:stCxn id="47" idx="0"/>
          </p:cNvCxnSpPr>
          <p:nvPr userDrawn="1"/>
        </p:nvCxnSpPr>
        <p:spPr>
          <a:xfrm>
            <a:off x="11732752" y="4241219"/>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70E1D287-09AC-11AA-54B5-68F7CBD9D29D}"/>
              </a:ext>
            </a:extLst>
          </p:cNvPr>
          <p:cNvSpPr/>
          <p:nvPr userDrawn="1"/>
        </p:nvSpPr>
        <p:spPr>
          <a:xfrm>
            <a:off x="11941413" y="419555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F142C2AC-5F80-ED1A-594B-53891DC7B168}"/>
              </a:ext>
            </a:extLst>
          </p:cNvPr>
          <p:cNvGrpSpPr/>
          <p:nvPr userDrawn="1"/>
        </p:nvGrpSpPr>
        <p:grpSpPr>
          <a:xfrm>
            <a:off x="11558837" y="3937001"/>
            <a:ext cx="205760" cy="608435"/>
            <a:chOff x="6766147" y="808634"/>
            <a:chExt cx="205760" cy="608435"/>
          </a:xfrm>
        </p:grpSpPr>
        <p:sp>
          <p:nvSpPr>
            <p:cNvPr id="55" name="Oval 54">
              <a:extLst>
                <a:ext uri="{FF2B5EF4-FFF2-40B4-BE49-F238E27FC236}">
                  <a16:creationId xmlns:a16="http://schemas.microsoft.com/office/drawing/2014/main" id="{7C1FE09C-2467-6BBA-536A-51945044DD1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18E83621-D667-64D3-8DB4-49B8B331602E}"/>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3FA35A5-5546-70F2-7D02-ADE3F7337C3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B7A4C541-FBDE-F0FA-A4E7-54ABA5093F94}"/>
              </a:ext>
            </a:extLst>
          </p:cNvPr>
          <p:cNvGrpSpPr/>
          <p:nvPr userDrawn="1"/>
        </p:nvGrpSpPr>
        <p:grpSpPr>
          <a:xfrm flipH="1">
            <a:off x="9887099" y="3947786"/>
            <a:ext cx="205760" cy="608435"/>
            <a:chOff x="6766147" y="808634"/>
            <a:chExt cx="205760" cy="608435"/>
          </a:xfrm>
        </p:grpSpPr>
        <p:sp>
          <p:nvSpPr>
            <p:cNvPr id="52" name="Oval 51">
              <a:extLst>
                <a:ext uri="{FF2B5EF4-FFF2-40B4-BE49-F238E27FC236}">
                  <a16:creationId xmlns:a16="http://schemas.microsoft.com/office/drawing/2014/main" id="{D7849C11-DC93-1E15-C822-E7B1305E3644}"/>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708E990-2BAA-E77C-F492-21FB54F3D0F4}"/>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F3DC311-E95C-F48B-16ED-9B21157EC0A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Hexagon 35">
            <a:extLst>
              <a:ext uri="{FF2B5EF4-FFF2-40B4-BE49-F238E27FC236}">
                <a16:creationId xmlns:a16="http://schemas.microsoft.com/office/drawing/2014/main" id="{D25D862F-AEF0-2418-7250-30105B34D26E}"/>
              </a:ext>
            </a:extLst>
          </p:cNvPr>
          <p:cNvSpPr/>
          <p:nvPr userDrawn="1"/>
        </p:nvSpPr>
        <p:spPr>
          <a:xfrm>
            <a:off x="9915675" y="4798984"/>
            <a:ext cx="1817077" cy="517497"/>
          </a:xfrm>
          <a:prstGeom prst="hexagon">
            <a:avLst/>
          </a:prstGeom>
          <a:gradFill>
            <a:gsLst>
              <a:gs pos="0">
                <a:srgbClr val="00B0F0"/>
              </a:gs>
              <a:gs pos="100000">
                <a:schemeClr val="bg1"/>
              </a:gs>
            </a:gsLst>
            <a:lin ang="10800000" scaled="1"/>
          </a:gra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9E1269ED-FAF0-8B8D-0980-3B82A880F2B4}"/>
              </a:ext>
            </a:extLst>
          </p:cNvPr>
          <p:cNvCxnSpPr>
            <a:cxnSpLocks/>
            <a:stCxn id="36" idx="0"/>
          </p:cNvCxnSpPr>
          <p:nvPr userDrawn="1"/>
        </p:nvCxnSpPr>
        <p:spPr>
          <a:xfrm>
            <a:off x="11732752" y="5057733"/>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F28553C0-AEC9-0146-B30B-6E462A890955}"/>
              </a:ext>
            </a:extLst>
          </p:cNvPr>
          <p:cNvSpPr/>
          <p:nvPr userDrawn="1"/>
        </p:nvSpPr>
        <p:spPr>
          <a:xfrm>
            <a:off x="11941413" y="5012067"/>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CD28270C-009E-8797-80C6-67987B936DF6}"/>
              </a:ext>
            </a:extLst>
          </p:cNvPr>
          <p:cNvGrpSpPr/>
          <p:nvPr userDrawn="1"/>
        </p:nvGrpSpPr>
        <p:grpSpPr>
          <a:xfrm>
            <a:off x="11558837" y="4753515"/>
            <a:ext cx="205760" cy="608435"/>
            <a:chOff x="6766147" y="808634"/>
            <a:chExt cx="205760" cy="608435"/>
          </a:xfrm>
        </p:grpSpPr>
        <p:sp>
          <p:nvSpPr>
            <p:cNvPr id="44" name="Oval 43">
              <a:extLst>
                <a:ext uri="{FF2B5EF4-FFF2-40B4-BE49-F238E27FC236}">
                  <a16:creationId xmlns:a16="http://schemas.microsoft.com/office/drawing/2014/main" id="{2067871C-E27D-40A8-93B4-130001D99BBC}"/>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D0F5237B-AAAC-6075-F08E-35CBCCFD04A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09E1CD0-999F-0ACA-6B93-130C47DF8D6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E42FF629-93D8-2337-2993-CB7900E2954C}"/>
              </a:ext>
            </a:extLst>
          </p:cNvPr>
          <p:cNvGrpSpPr/>
          <p:nvPr userDrawn="1"/>
        </p:nvGrpSpPr>
        <p:grpSpPr>
          <a:xfrm flipH="1">
            <a:off x="9887099" y="4764300"/>
            <a:ext cx="205760" cy="608435"/>
            <a:chOff x="6766147" y="808634"/>
            <a:chExt cx="205760" cy="608435"/>
          </a:xfrm>
        </p:grpSpPr>
        <p:sp>
          <p:nvSpPr>
            <p:cNvPr id="41" name="Oval 40">
              <a:extLst>
                <a:ext uri="{FF2B5EF4-FFF2-40B4-BE49-F238E27FC236}">
                  <a16:creationId xmlns:a16="http://schemas.microsoft.com/office/drawing/2014/main" id="{A34B40D4-AA4B-6251-6148-2CF6F4F0694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EF50C978-DB54-0502-7B2A-1F4ECC6E5BBF}"/>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A4F20D9C-F679-BB4E-E74F-6DABC6EE062D}"/>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Hexagon 24">
            <a:extLst>
              <a:ext uri="{FF2B5EF4-FFF2-40B4-BE49-F238E27FC236}">
                <a16:creationId xmlns:a16="http://schemas.microsoft.com/office/drawing/2014/main" id="{E6229AF9-5B18-A5D3-8553-A03C88E45B77}"/>
              </a:ext>
            </a:extLst>
          </p:cNvPr>
          <p:cNvSpPr/>
          <p:nvPr userDrawn="1"/>
        </p:nvSpPr>
        <p:spPr>
          <a:xfrm>
            <a:off x="9915675" y="5615499"/>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23C24F8F-79F4-071A-1C46-4F448B54FCD8}"/>
              </a:ext>
            </a:extLst>
          </p:cNvPr>
          <p:cNvCxnSpPr>
            <a:cxnSpLocks/>
            <a:stCxn id="25" idx="0"/>
          </p:cNvCxnSpPr>
          <p:nvPr userDrawn="1"/>
        </p:nvCxnSpPr>
        <p:spPr>
          <a:xfrm>
            <a:off x="11732752" y="5874248"/>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D2E4363D-3F6C-E416-48C6-5328039E7A74}"/>
              </a:ext>
            </a:extLst>
          </p:cNvPr>
          <p:cNvSpPr/>
          <p:nvPr userDrawn="1"/>
        </p:nvSpPr>
        <p:spPr>
          <a:xfrm>
            <a:off x="11941413" y="582858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DE0D4C7A-3064-72C1-1439-233BE7DECA6D}"/>
              </a:ext>
            </a:extLst>
          </p:cNvPr>
          <p:cNvGrpSpPr/>
          <p:nvPr userDrawn="1"/>
        </p:nvGrpSpPr>
        <p:grpSpPr>
          <a:xfrm>
            <a:off x="11558837" y="5570030"/>
            <a:ext cx="205760" cy="608435"/>
            <a:chOff x="6766147" y="808634"/>
            <a:chExt cx="205760" cy="608435"/>
          </a:xfrm>
        </p:grpSpPr>
        <p:sp>
          <p:nvSpPr>
            <p:cNvPr id="33" name="Oval 32">
              <a:extLst>
                <a:ext uri="{FF2B5EF4-FFF2-40B4-BE49-F238E27FC236}">
                  <a16:creationId xmlns:a16="http://schemas.microsoft.com/office/drawing/2014/main" id="{5E779A2F-3328-5449-9765-A3B06DEAC15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D8052F04-32C9-73E2-67B9-F113A57F05E9}"/>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F6445E0-C865-2AB1-298B-387A83B8169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2546D2B8-DE09-E8EF-6AFD-CAA68B1C9F6C}"/>
              </a:ext>
            </a:extLst>
          </p:cNvPr>
          <p:cNvGrpSpPr/>
          <p:nvPr userDrawn="1"/>
        </p:nvGrpSpPr>
        <p:grpSpPr>
          <a:xfrm flipH="1">
            <a:off x="9887099" y="5580815"/>
            <a:ext cx="205760" cy="608435"/>
            <a:chOff x="6766147" y="808634"/>
            <a:chExt cx="205760" cy="608435"/>
          </a:xfrm>
        </p:grpSpPr>
        <p:sp>
          <p:nvSpPr>
            <p:cNvPr id="30" name="Oval 29">
              <a:extLst>
                <a:ext uri="{FF2B5EF4-FFF2-40B4-BE49-F238E27FC236}">
                  <a16:creationId xmlns:a16="http://schemas.microsoft.com/office/drawing/2014/main" id="{B4AC2279-A5A9-A2D8-BCC0-EB9D7E90A677}"/>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E227A312-AB0D-1DA7-21B7-FE4D90D4F4CD}"/>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3106F3A-79F6-CBE3-C3D9-23A75A04741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Shape 13">
            <a:extLst>
              <a:ext uri="{FF2B5EF4-FFF2-40B4-BE49-F238E27FC236}">
                <a16:creationId xmlns:a16="http://schemas.microsoft.com/office/drawing/2014/main" id="{461076E5-3F2C-8B08-8B14-1C54C0E4667C}"/>
              </a:ext>
            </a:extLst>
          </p:cNvPr>
          <p:cNvSpPr/>
          <p:nvPr userDrawn="1"/>
        </p:nvSpPr>
        <p:spPr>
          <a:xfrm>
            <a:off x="0" y="312521"/>
            <a:ext cx="9905609" cy="6248398"/>
          </a:xfrm>
          <a:custGeom>
            <a:avLst/>
            <a:gdLst>
              <a:gd name="connsiteX0" fmla="*/ 0 w 9905609"/>
              <a:gd name="connsiteY0" fmla="*/ 0 h 6248398"/>
              <a:gd name="connsiteX1" fmla="*/ 8460729 w 9905609"/>
              <a:gd name="connsiteY1" fmla="*/ 0 h 6248398"/>
              <a:gd name="connsiteX2" fmla="*/ 9905609 w 9905609"/>
              <a:gd name="connsiteY2" fmla="*/ 3124199 h 6248398"/>
              <a:gd name="connsiteX3" fmla="*/ 8460729 w 9905609"/>
              <a:gd name="connsiteY3" fmla="*/ 6248398 h 6248398"/>
              <a:gd name="connsiteX4" fmla="*/ 0 w 9905609"/>
              <a:gd name="connsiteY4" fmla="*/ 6248398 h 624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5609" h="6248398">
                <a:moveTo>
                  <a:pt x="0" y="0"/>
                </a:moveTo>
                <a:lnTo>
                  <a:pt x="8460729" y="0"/>
                </a:lnTo>
                <a:lnTo>
                  <a:pt x="9905609" y="3124199"/>
                </a:lnTo>
                <a:lnTo>
                  <a:pt x="8460729" y="6248398"/>
                </a:lnTo>
                <a:lnTo>
                  <a:pt x="0" y="6248398"/>
                </a:lnTo>
                <a:close/>
              </a:path>
            </a:pathLst>
          </a:custGeom>
          <a:solidFill>
            <a:schemeClr val="bg1">
              <a:alpha val="40000"/>
            </a:schemeClr>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Oval 14">
            <a:extLst>
              <a:ext uri="{FF2B5EF4-FFF2-40B4-BE49-F238E27FC236}">
                <a16:creationId xmlns:a16="http://schemas.microsoft.com/office/drawing/2014/main" id="{CA28A334-09AC-46C0-ACF8-CB3EC928BDAC}"/>
              </a:ext>
            </a:extLst>
          </p:cNvPr>
          <p:cNvSpPr/>
          <p:nvPr userDrawn="1"/>
        </p:nvSpPr>
        <p:spPr>
          <a:xfrm flipH="1">
            <a:off x="8421957" y="26705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F8A389E-52E6-C285-11E7-C6689868DB70}"/>
              </a:ext>
            </a:extLst>
          </p:cNvPr>
          <p:cNvSpPr/>
          <p:nvPr userDrawn="1"/>
        </p:nvSpPr>
        <p:spPr>
          <a:xfrm flipH="1">
            <a:off x="8421957" y="6515450"/>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37AC2B61-6123-4BF7-34BB-8E56CB881AA6}"/>
              </a:ext>
            </a:extLst>
          </p:cNvPr>
          <p:cNvGrpSpPr/>
          <p:nvPr userDrawn="1"/>
        </p:nvGrpSpPr>
        <p:grpSpPr>
          <a:xfrm>
            <a:off x="8972549" y="994643"/>
            <a:ext cx="968446" cy="1624136"/>
            <a:chOff x="8972550" y="998646"/>
            <a:chExt cx="968446" cy="1624136"/>
          </a:xfrm>
        </p:grpSpPr>
        <p:cxnSp>
          <p:nvCxnSpPr>
            <p:cNvPr id="22" name="Straight Connector 21">
              <a:extLst>
                <a:ext uri="{FF2B5EF4-FFF2-40B4-BE49-F238E27FC236}">
                  <a16:creationId xmlns:a16="http://schemas.microsoft.com/office/drawing/2014/main" id="{DDE559A3-905A-2690-3C31-15FE645CCA65}"/>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FD4E691-B9D3-4623-4534-184AFE3338F9}"/>
                </a:ext>
              </a:extLst>
            </p:cNvPr>
            <p:cNvCxnSpPr>
              <a:cxnSpLocks/>
              <a:endCxn id="86" idx="6"/>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80F2F5B-0190-F1C4-6BF7-5E7CE18AFA17}"/>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DE4248D-4001-7890-E7B1-C15A29E45C8C}"/>
              </a:ext>
            </a:extLst>
          </p:cNvPr>
          <p:cNvGrpSpPr/>
          <p:nvPr userDrawn="1"/>
        </p:nvGrpSpPr>
        <p:grpSpPr>
          <a:xfrm flipV="1">
            <a:off x="8976606" y="4251807"/>
            <a:ext cx="968446" cy="1624136"/>
            <a:chOff x="8972550" y="998646"/>
            <a:chExt cx="968446" cy="1624136"/>
          </a:xfrm>
        </p:grpSpPr>
        <p:cxnSp>
          <p:nvCxnSpPr>
            <p:cNvPr id="19" name="Straight Connector 18">
              <a:extLst>
                <a:ext uri="{FF2B5EF4-FFF2-40B4-BE49-F238E27FC236}">
                  <a16:creationId xmlns:a16="http://schemas.microsoft.com/office/drawing/2014/main" id="{042B947F-EE9B-FD33-CE36-BDD5433259C6}"/>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6A0D48C-1D23-3093-5B71-0F6E345F23C2}"/>
                </a:ext>
              </a:extLst>
            </p:cNvPr>
            <p:cNvCxnSpPr>
              <a:cxnSpLocks/>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2C1DBF-9093-DB83-DAF0-BCD103DF46E4}"/>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539E7A24-55BD-9573-191A-1D9D8A80A16C}"/>
              </a:ext>
            </a:extLst>
          </p:cNvPr>
          <p:cNvSpPr>
            <a:spLocks noGrp="1"/>
          </p:cNvSpPr>
          <p:nvPr userDrawn="1">
            <p:ph type="sldNum" sz="quarter" idx="10"/>
          </p:nvPr>
        </p:nvSpPr>
        <p:spPr>
          <a:xfrm>
            <a:off x="10604315" y="785073"/>
            <a:ext cx="432329" cy="365125"/>
          </a:xfrm>
        </p:spPr>
        <p:txBody>
          <a:bodyPr vert="horz" lIns="91440" tIns="45720" rIns="91440" bIns="45720" rtlCol="0" anchor="ctr"/>
          <a:lstStyle>
            <a:lvl1pPr algn="ctr">
              <a:defRPr lang="en-US" sz="1600" b="1" smtClean="0">
                <a:solidFill>
                  <a:srgbClr val="193361"/>
                </a:solidFill>
                <a:latin typeface="Times New Roman" panose="02020603050405020304" pitchFamily="18" charset="0"/>
                <a:cs typeface="Times New Roman" panose="02020603050405020304" pitchFamily="18" charset="0"/>
              </a:defRPr>
            </a:lvl1pPr>
          </a:lstStyle>
          <a:p>
            <a:fld id="{5737CCAD-4265-4040-983C-2347DC54109C}" type="slidenum">
              <a:rPr lang="en-US" smtClean="0"/>
              <a:pPr/>
              <a:t>‹#›</a:t>
            </a:fld>
            <a:endParaRPr lang="en-US" dirty="0"/>
          </a:p>
        </p:txBody>
      </p:sp>
      <p:cxnSp>
        <p:nvCxnSpPr>
          <p:cNvPr id="107" name="Straight Connector 106">
            <a:extLst>
              <a:ext uri="{FF2B5EF4-FFF2-40B4-BE49-F238E27FC236}">
                <a16:creationId xmlns:a16="http://schemas.microsoft.com/office/drawing/2014/main" id="{F90B5F67-ED1E-0C4D-2766-B40E70BFB0F8}"/>
              </a:ext>
            </a:extLst>
          </p:cNvPr>
          <p:cNvCxnSpPr>
            <a:cxnSpLocks/>
          </p:cNvCxnSpPr>
          <p:nvPr userDrawn="1"/>
        </p:nvCxnSpPr>
        <p:spPr>
          <a:xfrm rot="16200000">
            <a:off x="10464539"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FD09BB8-B4EB-FD75-F3CF-A588CC73F584}"/>
              </a:ext>
            </a:extLst>
          </p:cNvPr>
          <p:cNvCxnSpPr>
            <a:cxnSpLocks/>
          </p:cNvCxnSpPr>
          <p:nvPr userDrawn="1"/>
        </p:nvCxnSpPr>
        <p:spPr>
          <a:xfrm rot="16200000">
            <a:off x="10910670"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9649CC0D-8047-7221-D688-335BE549B6B8}"/>
              </a:ext>
            </a:extLst>
          </p:cNvPr>
          <p:cNvSpPr/>
          <p:nvPr userDrawn="1"/>
        </p:nvSpPr>
        <p:spPr>
          <a:xfrm>
            <a:off x="11023694" y="823736"/>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0F8F513-1EC2-2706-FBCC-C3FDA2600ACE}"/>
              </a:ext>
            </a:extLst>
          </p:cNvPr>
          <p:cNvSpPr/>
          <p:nvPr userDrawn="1"/>
        </p:nvSpPr>
        <p:spPr>
          <a:xfrm>
            <a:off x="11025496" y="107143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DA32BC61-579A-460B-BDE4-D80B82A6010D}"/>
              </a:ext>
            </a:extLst>
          </p:cNvPr>
          <p:cNvSpPr/>
          <p:nvPr userDrawn="1"/>
        </p:nvSpPr>
        <p:spPr>
          <a:xfrm>
            <a:off x="10575753" y="81398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021281A5-0C59-5196-8292-DF4180C66CE4}"/>
              </a:ext>
            </a:extLst>
          </p:cNvPr>
          <p:cNvSpPr/>
          <p:nvPr userDrawn="1"/>
        </p:nvSpPr>
        <p:spPr>
          <a:xfrm>
            <a:off x="10576997" y="1067167"/>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D28A7FE6-CC1C-A9C6-0FF4-52A6E4C274CC}"/>
              </a:ext>
            </a:extLst>
          </p:cNvPr>
          <p:cNvSpPr/>
          <p:nvPr userDrawn="1"/>
        </p:nvSpPr>
        <p:spPr>
          <a:xfrm flipH="1">
            <a:off x="9833830" y="3336095"/>
            <a:ext cx="153545" cy="153545"/>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8978035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BB0577-A557-868A-2EBC-FD19F0C47D9F}"/>
              </a:ext>
            </a:extLst>
          </p:cNvPr>
          <p:cNvSpPr/>
          <p:nvPr userDrawn="1"/>
        </p:nvSpPr>
        <p:spPr>
          <a:xfrm>
            <a:off x="212033" y="155023"/>
            <a:ext cx="11773820" cy="6566452"/>
          </a:xfrm>
          <a:prstGeom prst="rect">
            <a:avLst/>
          </a:prstGeom>
          <a:gradFill>
            <a:gsLst>
              <a:gs pos="0">
                <a:srgbClr val="F3F3F3"/>
              </a:gs>
              <a:gs pos="100000">
                <a:srgbClr val="F3F3F3"/>
              </a:gs>
            </a:gsLst>
            <a:lin ang="10800000" scaled="1"/>
          </a:gradFill>
          <a:ln w="19050">
            <a:noFill/>
          </a:ln>
          <a:effectLst>
            <a:outerShdw blurRad="635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7D638E0B-E791-4C94-3EDC-225A6649194A}"/>
              </a:ext>
            </a:extLst>
          </p:cNvPr>
          <p:cNvSpPr/>
          <p:nvPr userDrawn="1"/>
        </p:nvSpPr>
        <p:spPr>
          <a:xfrm>
            <a:off x="285657" y="850100"/>
            <a:ext cx="11636506" cy="5858123"/>
          </a:xfrm>
          <a:custGeom>
            <a:avLst/>
            <a:gdLst>
              <a:gd name="connsiteX0" fmla="*/ 12149654 w 12153163"/>
              <a:gd name="connsiteY0" fmla="*/ 6044158 h 6118221"/>
              <a:gd name="connsiteX1" fmla="*/ 12097238 w 12153163"/>
              <a:gd name="connsiteY1" fmla="*/ 6008034 h 6118221"/>
              <a:gd name="connsiteX2" fmla="*/ 11921574 w 12153163"/>
              <a:gd name="connsiteY2" fmla="*/ 4757033 h 6118221"/>
              <a:gd name="connsiteX3" fmla="*/ 11925925 w 12153163"/>
              <a:gd name="connsiteY3" fmla="*/ 4755717 h 6118221"/>
              <a:gd name="connsiteX4" fmla="*/ 11958710 w 12153163"/>
              <a:gd name="connsiteY4" fmla="*/ 4684814 h 6118221"/>
              <a:gd name="connsiteX5" fmla="*/ 11916616 w 12153163"/>
              <a:gd name="connsiteY5" fmla="*/ 4649468 h 6118221"/>
              <a:gd name="connsiteX6" fmla="*/ 11981376 w 12153163"/>
              <a:gd name="connsiteY6" fmla="*/ 3293534 h 6118221"/>
              <a:gd name="connsiteX7" fmla="*/ 11995948 w 12153163"/>
              <a:gd name="connsiteY7" fmla="*/ 3290397 h 6118221"/>
              <a:gd name="connsiteX8" fmla="*/ 12028834 w 12153163"/>
              <a:gd name="connsiteY8" fmla="*/ 3219464 h 6118221"/>
              <a:gd name="connsiteX9" fmla="*/ 11957901 w 12153163"/>
              <a:gd name="connsiteY9" fmla="*/ 3186578 h 6118221"/>
              <a:gd name="connsiteX10" fmla="*/ 11937663 w 12153163"/>
              <a:gd name="connsiteY10" fmla="*/ 3199429 h 6118221"/>
              <a:gd name="connsiteX11" fmla="*/ 11172977 w 12153163"/>
              <a:gd name="connsiteY11" fmla="*/ 2609901 h 6118221"/>
              <a:gd name="connsiteX12" fmla="*/ 11152941 w 12153163"/>
              <a:gd name="connsiteY12" fmla="*/ 2534394 h 6118221"/>
              <a:gd name="connsiteX13" fmla="*/ 11106293 w 12153163"/>
              <a:gd name="connsiteY13" fmla="*/ 2530265 h 6118221"/>
              <a:gd name="connsiteX14" fmla="*/ 11090305 w 12153163"/>
              <a:gd name="connsiteY14" fmla="*/ 2539372 h 6118221"/>
              <a:gd name="connsiteX15" fmla="*/ 10608240 w 12153163"/>
              <a:gd name="connsiteY15" fmla="*/ 2085134 h 6118221"/>
              <a:gd name="connsiteX16" fmla="*/ 10615323 w 12153163"/>
              <a:gd name="connsiteY16" fmla="*/ 2033730 h 6118221"/>
              <a:gd name="connsiteX17" fmla="*/ 10589723 w 12153163"/>
              <a:gd name="connsiteY17" fmla="*/ 2004183 h 6118221"/>
              <a:gd name="connsiteX18" fmla="*/ 10922634 w 12153163"/>
              <a:gd name="connsiteY18" fmla="*/ 1135879 h 6118221"/>
              <a:gd name="connsiteX19" fmla="*/ 10954611 w 12153163"/>
              <a:gd name="connsiteY19" fmla="*/ 1134058 h 6118221"/>
              <a:gd name="connsiteX20" fmla="*/ 10987700 w 12153163"/>
              <a:gd name="connsiteY20" fmla="*/ 1063256 h 6118221"/>
              <a:gd name="connsiteX21" fmla="*/ 10930831 w 12153163"/>
              <a:gd name="connsiteY21" fmla="*/ 1027101 h 6118221"/>
              <a:gd name="connsiteX22" fmla="*/ 10782285 w 12153163"/>
              <a:gd name="connsiteY22" fmla="*/ 346604 h 6118221"/>
              <a:gd name="connsiteX23" fmla="*/ 10782285 w 12153163"/>
              <a:gd name="connsiteY23" fmla="*/ 346604 h 6118221"/>
              <a:gd name="connsiteX24" fmla="*/ 10814363 w 12153163"/>
              <a:gd name="connsiteY24" fmla="*/ 275377 h 6118221"/>
              <a:gd name="connsiteX25" fmla="*/ 10743125 w 12153163"/>
              <a:gd name="connsiteY25" fmla="*/ 243260 h 6118221"/>
              <a:gd name="connsiteX26" fmla="*/ 10711453 w 12153163"/>
              <a:gd name="connsiteY26" fmla="*/ 274355 h 6118221"/>
              <a:gd name="connsiteX27" fmla="*/ 9871583 w 12153163"/>
              <a:gd name="connsiteY27" fmla="*/ 62566 h 6118221"/>
              <a:gd name="connsiteX28" fmla="*/ 9868650 w 12153163"/>
              <a:gd name="connsiteY28" fmla="*/ 37067 h 6118221"/>
              <a:gd name="connsiteX29" fmla="*/ 9798424 w 12153163"/>
              <a:gd name="connsiteY29" fmla="*/ 2834 h 6118221"/>
              <a:gd name="connsiteX30" fmla="*/ 9764222 w 12153163"/>
              <a:gd name="connsiteY30" fmla="*/ 73070 h 6118221"/>
              <a:gd name="connsiteX31" fmla="*/ 9764931 w 12153163"/>
              <a:gd name="connsiteY31" fmla="*/ 75114 h 6118221"/>
              <a:gd name="connsiteX32" fmla="*/ 9766246 w 12153163"/>
              <a:gd name="connsiteY32" fmla="*/ 78251 h 6118221"/>
              <a:gd name="connsiteX33" fmla="*/ 8264600 w 12153163"/>
              <a:gd name="connsiteY33" fmla="*/ 986524 h 6118221"/>
              <a:gd name="connsiteX34" fmla="*/ 8260856 w 12153163"/>
              <a:gd name="connsiteY34" fmla="*/ 982578 h 6118221"/>
              <a:gd name="connsiteX35" fmla="*/ 8257719 w 12153163"/>
              <a:gd name="connsiteY35" fmla="*/ 990673 h 6118221"/>
              <a:gd name="connsiteX36" fmla="*/ 8233231 w 12153163"/>
              <a:gd name="connsiteY36" fmla="*/ 1005649 h 6118221"/>
              <a:gd name="connsiteX37" fmla="*/ 8252660 w 12153163"/>
              <a:gd name="connsiteY37" fmla="*/ 1003928 h 6118221"/>
              <a:gd name="connsiteX38" fmla="*/ 7878260 w 12153163"/>
              <a:gd name="connsiteY38" fmla="*/ 1967552 h 6118221"/>
              <a:gd name="connsiteX39" fmla="*/ 7811435 w 12153163"/>
              <a:gd name="connsiteY39" fmla="*/ 2008048 h 6118221"/>
              <a:gd name="connsiteX40" fmla="*/ 7809856 w 12153163"/>
              <a:gd name="connsiteY40" fmla="*/ 2020171 h 6118221"/>
              <a:gd name="connsiteX41" fmla="*/ 6994677 w 12153163"/>
              <a:gd name="connsiteY41" fmla="*/ 2110431 h 6118221"/>
              <a:gd name="connsiteX42" fmla="*/ 6992856 w 12153163"/>
              <a:gd name="connsiteY42" fmla="*/ 2104461 h 6118221"/>
              <a:gd name="connsiteX43" fmla="*/ 6922569 w 12153163"/>
              <a:gd name="connsiteY43" fmla="*/ 2070664 h 6118221"/>
              <a:gd name="connsiteX44" fmla="*/ 6887012 w 12153163"/>
              <a:gd name="connsiteY44" fmla="*/ 2134818 h 6118221"/>
              <a:gd name="connsiteX45" fmla="*/ 4704868 w 12153163"/>
              <a:gd name="connsiteY45" fmla="*/ 1682098 h 6118221"/>
              <a:gd name="connsiteX46" fmla="*/ 4701732 w 12153163"/>
              <a:gd name="connsiteY46" fmla="*/ 1658926 h 6118221"/>
              <a:gd name="connsiteX47" fmla="*/ 4631496 w 12153163"/>
              <a:gd name="connsiteY47" fmla="*/ 1624693 h 6118221"/>
              <a:gd name="connsiteX48" fmla="*/ 4597264 w 12153163"/>
              <a:gd name="connsiteY48" fmla="*/ 1694929 h 6118221"/>
              <a:gd name="connsiteX49" fmla="*/ 4598013 w 12153163"/>
              <a:gd name="connsiteY49" fmla="*/ 1696973 h 6118221"/>
              <a:gd name="connsiteX50" fmla="*/ 4618250 w 12153163"/>
              <a:gd name="connsiteY50" fmla="*/ 1722978 h 6118221"/>
              <a:gd name="connsiteX51" fmla="*/ 3756119 w 12153163"/>
              <a:gd name="connsiteY51" fmla="*/ 3353742 h 6118221"/>
              <a:gd name="connsiteX52" fmla="*/ 3690347 w 12153163"/>
              <a:gd name="connsiteY52" fmla="*/ 3375801 h 6118221"/>
              <a:gd name="connsiteX53" fmla="*/ 2983035 w 12153163"/>
              <a:gd name="connsiteY53" fmla="*/ 3044812 h 6118221"/>
              <a:gd name="connsiteX54" fmla="*/ 2947720 w 12153163"/>
              <a:gd name="connsiteY54" fmla="*/ 2975113 h 6118221"/>
              <a:gd name="connsiteX55" fmla="*/ 2878021 w 12153163"/>
              <a:gd name="connsiteY55" fmla="*/ 3010428 h 6118221"/>
              <a:gd name="connsiteX56" fmla="*/ 2875673 w 12153163"/>
              <a:gd name="connsiteY56" fmla="*/ 3021032 h 6118221"/>
              <a:gd name="connsiteX57" fmla="*/ 2164820 w 12153163"/>
              <a:gd name="connsiteY57" fmla="*/ 3021032 h 6118221"/>
              <a:gd name="connsiteX58" fmla="*/ 2161987 w 12153163"/>
              <a:gd name="connsiteY58" fmla="*/ 3009193 h 6118221"/>
              <a:gd name="connsiteX59" fmla="*/ 2091053 w 12153163"/>
              <a:gd name="connsiteY59" fmla="*/ 2976307 h 6118221"/>
              <a:gd name="connsiteX60" fmla="*/ 2058166 w 12153163"/>
              <a:gd name="connsiteY60" fmla="*/ 3047240 h 6118221"/>
              <a:gd name="connsiteX61" fmla="*/ 2061000 w 12153163"/>
              <a:gd name="connsiteY61" fmla="*/ 3053514 h 6118221"/>
              <a:gd name="connsiteX62" fmla="*/ 1008633 w 12153163"/>
              <a:gd name="connsiteY62" fmla="*/ 3781064 h 6118221"/>
              <a:gd name="connsiteX63" fmla="*/ 930606 w 12153163"/>
              <a:gd name="connsiteY63" fmla="*/ 3777026 h 6118221"/>
              <a:gd name="connsiteX64" fmla="*/ 915741 w 12153163"/>
              <a:gd name="connsiteY64" fmla="*/ 3837122 h 6118221"/>
              <a:gd name="connsiteX65" fmla="*/ 956217 w 12153163"/>
              <a:gd name="connsiteY65" fmla="*/ 3872134 h 6118221"/>
              <a:gd name="connsiteX66" fmla="*/ 903599 w 12153163"/>
              <a:gd name="connsiteY66" fmla="*/ 4603933 h 6118221"/>
              <a:gd name="connsiteX67" fmla="*/ 885283 w 12153163"/>
              <a:gd name="connsiteY67" fmla="*/ 4607981 h 6118221"/>
              <a:gd name="connsiteX68" fmla="*/ 850474 w 12153163"/>
              <a:gd name="connsiteY68" fmla="*/ 4672034 h 6118221"/>
              <a:gd name="connsiteX69" fmla="*/ 108151 w 12153163"/>
              <a:gd name="connsiteY69" fmla="*/ 4872692 h 6118221"/>
              <a:gd name="connsiteX70" fmla="*/ 107038 w 12153163"/>
              <a:gd name="connsiteY70" fmla="*/ 4869353 h 6118221"/>
              <a:gd name="connsiteX71" fmla="*/ 36165 w 12153163"/>
              <a:gd name="connsiteY71" fmla="*/ 4836456 h 6118221"/>
              <a:gd name="connsiteX72" fmla="*/ 3269 w 12153163"/>
              <a:gd name="connsiteY72" fmla="*/ 4907329 h 6118221"/>
              <a:gd name="connsiteX73" fmla="*/ 74141 w 12153163"/>
              <a:gd name="connsiteY73" fmla="*/ 4940225 h 6118221"/>
              <a:gd name="connsiteX74" fmla="*/ 74253 w 12153163"/>
              <a:gd name="connsiteY74" fmla="*/ 4940185 h 6118221"/>
              <a:gd name="connsiteX75" fmla="*/ 79110 w 12153163"/>
              <a:gd name="connsiteY75" fmla="*/ 4938060 h 6118221"/>
              <a:gd name="connsiteX76" fmla="*/ 269345 w 12153163"/>
              <a:gd name="connsiteY76" fmla="*/ 5303352 h 6118221"/>
              <a:gd name="connsiteX77" fmla="*/ 255513 w 12153163"/>
              <a:gd name="connsiteY77" fmla="*/ 5380257 h 6118221"/>
              <a:gd name="connsiteX78" fmla="*/ 332406 w 12153163"/>
              <a:gd name="connsiteY78" fmla="*/ 5394089 h 6118221"/>
              <a:gd name="connsiteX79" fmla="*/ 354850 w 12153163"/>
              <a:gd name="connsiteY79" fmla="*/ 5360525 h 6118221"/>
              <a:gd name="connsiteX80" fmla="*/ 1286903 w 12153163"/>
              <a:gd name="connsiteY80" fmla="*/ 5444006 h 6118221"/>
              <a:gd name="connsiteX81" fmla="*/ 1344530 w 12153163"/>
              <a:gd name="connsiteY81" fmla="*/ 5496765 h 6118221"/>
              <a:gd name="connsiteX82" fmla="*/ 1397199 w 12153163"/>
              <a:gd name="connsiteY82" fmla="*/ 5445625 h 6118221"/>
              <a:gd name="connsiteX83" fmla="*/ 1553132 w 12153163"/>
              <a:gd name="connsiteY83" fmla="*/ 5421845 h 6118221"/>
              <a:gd name="connsiteX84" fmla="*/ 2420019 w 12153163"/>
              <a:gd name="connsiteY84" fmla="*/ 5290299 h 6118221"/>
              <a:gd name="connsiteX85" fmla="*/ 2491873 w 12153163"/>
              <a:gd name="connsiteY85" fmla="*/ 5320980 h 6118221"/>
              <a:gd name="connsiteX86" fmla="*/ 2522564 w 12153163"/>
              <a:gd name="connsiteY86" fmla="*/ 5249126 h 6118221"/>
              <a:gd name="connsiteX87" fmla="*/ 2509267 w 12153163"/>
              <a:gd name="connsiteY87" fmla="*/ 5229586 h 6118221"/>
              <a:gd name="connsiteX88" fmla="*/ 3039701 w 12153163"/>
              <a:gd name="connsiteY88" fmla="*/ 4527030 h 6118221"/>
              <a:gd name="connsiteX89" fmla="*/ 3085135 w 12153163"/>
              <a:gd name="connsiteY89" fmla="*/ 4530471 h 6118221"/>
              <a:gd name="connsiteX90" fmla="*/ 3085135 w 12153163"/>
              <a:gd name="connsiteY90" fmla="*/ 4530471 h 6118221"/>
              <a:gd name="connsiteX91" fmla="*/ 3321715 w 12153163"/>
              <a:gd name="connsiteY91" fmla="*/ 4980863 h 6118221"/>
              <a:gd name="connsiteX92" fmla="*/ 4408890 w 12153163"/>
              <a:gd name="connsiteY92" fmla="*/ 4415722 h 6118221"/>
              <a:gd name="connsiteX93" fmla="*/ 4485642 w 12153163"/>
              <a:gd name="connsiteY93" fmla="*/ 4429585 h 6118221"/>
              <a:gd name="connsiteX94" fmla="*/ 4501883 w 12153163"/>
              <a:gd name="connsiteY94" fmla="*/ 4411978 h 6118221"/>
              <a:gd name="connsiteX95" fmla="*/ 5146762 w 12153163"/>
              <a:gd name="connsiteY95" fmla="*/ 4682659 h 6118221"/>
              <a:gd name="connsiteX96" fmla="*/ 5185467 w 12153163"/>
              <a:gd name="connsiteY96" fmla="*/ 4750537 h 6118221"/>
              <a:gd name="connsiteX97" fmla="*/ 5219011 w 12153163"/>
              <a:gd name="connsiteY97" fmla="*/ 4749140 h 6118221"/>
              <a:gd name="connsiteX98" fmla="*/ 5248760 w 12153163"/>
              <a:gd name="connsiteY98" fmla="*/ 4723134 h 6118221"/>
              <a:gd name="connsiteX99" fmla="*/ 6319138 w 12153163"/>
              <a:gd name="connsiteY99" fmla="*/ 5121920 h 6118221"/>
              <a:gd name="connsiteX100" fmla="*/ 6321061 w 12153163"/>
              <a:gd name="connsiteY100" fmla="*/ 5153391 h 6118221"/>
              <a:gd name="connsiteX101" fmla="*/ 6391933 w 12153163"/>
              <a:gd name="connsiteY101" fmla="*/ 5186287 h 6118221"/>
              <a:gd name="connsiteX102" fmla="*/ 6424830 w 12153163"/>
              <a:gd name="connsiteY102" fmla="*/ 5115414 h 6118221"/>
              <a:gd name="connsiteX103" fmla="*/ 6404036 w 12153163"/>
              <a:gd name="connsiteY103" fmla="*/ 5088731 h 6118221"/>
              <a:gd name="connsiteX104" fmla="*/ 6746055 w 12153163"/>
              <a:gd name="connsiteY104" fmla="*/ 4414305 h 6118221"/>
              <a:gd name="connsiteX105" fmla="*/ 6816604 w 12153163"/>
              <a:gd name="connsiteY105" fmla="*/ 4380731 h 6118221"/>
              <a:gd name="connsiteX106" fmla="*/ 6819113 w 12153163"/>
              <a:gd name="connsiteY106" fmla="*/ 4353592 h 6118221"/>
              <a:gd name="connsiteX107" fmla="*/ 8556834 w 12153163"/>
              <a:gd name="connsiteY107" fmla="*/ 3856146 h 6118221"/>
              <a:gd name="connsiteX108" fmla="*/ 8554810 w 12153163"/>
              <a:gd name="connsiteY108" fmla="*/ 3849265 h 6118221"/>
              <a:gd name="connsiteX109" fmla="*/ 8593768 w 12153163"/>
              <a:gd name="connsiteY109" fmla="*/ 3883973 h 6118221"/>
              <a:gd name="connsiteX110" fmla="*/ 8516560 w 12153163"/>
              <a:gd name="connsiteY110" fmla="*/ 4591184 h 6118221"/>
              <a:gd name="connsiteX111" fmla="*/ 8462253 w 12153163"/>
              <a:gd name="connsiteY111" fmla="*/ 4647354 h 6118221"/>
              <a:gd name="connsiteX112" fmla="*/ 8518422 w 12153163"/>
              <a:gd name="connsiteY112" fmla="*/ 4701662 h 6118221"/>
              <a:gd name="connsiteX113" fmla="*/ 8570494 w 12153163"/>
              <a:gd name="connsiteY113" fmla="*/ 4662016 h 6118221"/>
              <a:gd name="connsiteX114" fmla="*/ 10086409 w 12153163"/>
              <a:gd name="connsiteY114" fmla="*/ 4920049 h 6118221"/>
              <a:gd name="connsiteX115" fmla="*/ 10138116 w 12153163"/>
              <a:gd name="connsiteY115" fmla="*/ 4975601 h 6118221"/>
              <a:gd name="connsiteX116" fmla="*/ 10165437 w 12153163"/>
              <a:gd name="connsiteY116" fmla="*/ 5625640 h 6118221"/>
              <a:gd name="connsiteX117" fmla="*/ 10158859 w 12153163"/>
              <a:gd name="connsiteY117" fmla="*/ 5627563 h 6118221"/>
              <a:gd name="connsiteX118" fmla="*/ 10125872 w 12153163"/>
              <a:gd name="connsiteY118" fmla="*/ 5698375 h 6118221"/>
              <a:gd name="connsiteX119" fmla="*/ 10196603 w 12153163"/>
              <a:gd name="connsiteY119" fmla="*/ 5731403 h 6118221"/>
              <a:gd name="connsiteX120" fmla="*/ 10229085 w 12153163"/>
              <a:gd name="connsiteY120" fmla="*/ 5699913 h 6118221"/>
              <a:gd name="connsiteX121" fmla="*/ 12042697 w 12153163"/>
              <a:gd name="connsiteY121" fmla="*/ 6059033 h 6118221"/>
              <a:gd name="connsiteX122" fmla="*/ 12094101 w 12153163"/>
              <a:gd name="connsiteY122" fmla="*/ 6117894 h 6118221"/>
              <a:gd name="connsiteX123" fmla="*/ 12152892 w 12153163"/>
              <a:gd name="connsiteY123" fmla="*/ 6066521 h 6118221"/>
              <a:gd name="connsiteX124" fmla="*/ 12149654 w 12153163"/>
              <a:gd name="connsiteY124" fmla="*/ 6043652 h 6118221"/>
              <a:gd name="connsiteX125" fmla="*/ 12083173 w 12153163"/>
              <a:gd name="connsiteY125" fmla="*/ 6009956 h 6118221"/>
              <a:gd name="connsiteX126" fmla="*/ 12078821 w 12153163"/>
              <a:gd name="connsiteY126" fmla="*/ 6011373 h 6118221"/>
              <a:gd name="connsiteX127" fmla="*/ 12054132 w 12153163"/>
              <a:gd name="connsiteY127" fmla="*/ 6029486 h 6118221"/>
              <a:gd name="connsiteX128" fmla="*/ 10834398 w 12153163"/>
              <a:gd name="connsiteY128" fmla="*/ 5318025 h 6118221"/>
              <a:gd name="connsiteX129" fmla="*/ 11862783 w 12153163"/>
              <a:gd name="connsiteY129" fmla="*/ 4736896 h 6118221"/>
              <a:gd name="connsiteX130" fmla="*/ 11907509 w 12153163"/>
              <a:gd name="connsiteY130" fmla="*/ 4758955 h 6118221"/>
              <a:gd name="connsiteX131" fmla="*/ 10192050 w 12153163"/>
              <a:gd name="connsiteY131" fmla="*/ 4943423 h 6118221"/>
              <a:gd name="connsiteX132" fmla="*/ 10196805 w 12153163"/>
              <a:gd name="connsiteY132" fmla="*/ 4923185 h 6118221"/>
              <a:gd name="connsiteX133" fmla="*/ 11853474 w 12153163"/>
              <a:gd name="connsiteY133" fmla="*/ 4717265 h 6118221"/>
              <a:gd name="connsiteX134" fmla="*/ 11855092 w 12153163"/>
              <a:gd name="connsiteY134" fmla="*/ 4722527 h 6118221"/>
              <a:gd name="connsiteX135" fmla="*/ 11855801 w 12153163"/>
              <a:gd name="connsiteY135" fmla="*/ 4724247 h 6118221"/>
              <a:gd name="connsiteX136" fmla="*/ 10820131 w 12153163"/>
              <a:gd name="connsiteY136" fmla="*/ 5309424 h 6118221"/>
              <a:gd name="connsiteX137" fmla="*/ 8544084 w 12153163"/>
              <a:gd name="connsiteY137" fmla="*/ 4597862 h 6118221"/>
              <a:gd name="connsiteX138" fmla="*/ 9031714 w 12153163"/>
              <a:gd name="connsiteY138" fmla="*/ 3340385 h 6118221"/>
              <a:gd name="connsiteX139" fmla="*/ 9069458 w 12153163"/>
              <a:gd name="connsiteY139" fmla="*/ 3336135 h 6118221"/>
              <a:gd name="connsiteX140" fmla="*/ 9410972 w 12153163"/>
              <a:gd name="connsiteY140" fmla="*/ 3844914 h 6118221"/>
              <a:gd name="connsiteX141" fmla="*/ 8554000 w 12153163"/>
              <a:gd name="connsiteY141" fmla="*/ 4604642 h 6118221"/>
              <a:gd name="connsiteX142" fmla="*/ 8544084 w 12153163"/>
              <a:gd name="connsiteY142" fmla="*/ 4597862 h 6118221"/>
              <a:gd name="connsiteX143" fmla="*/ 538104 w 12153163"/>
              <a:gd name="connsiteY143" fmla="*/ 5088528 h 6118221"/>
              <a:gd name="connsiteX144" fmla="*/ 873545 w 12153163"/>
              <a:gd name="connsiteY144" fmla="*/ 4705325 h 6118221"/>
              <a:gd name="connsiteX145" fmla="*/ 923229 w 12153163"/>
              <a:gd name="connsiteY145" fmla="*/ 4711396 h 6118221"/>
              <a:gd name="connsiteX146" fmla="*/ 923229 w 12153163"/>
              <a:gd name="connsiteY146" fmla="*/ 4711396 h 6118221"/>
              <a:gd name="connsiteX147" fmla="*/ 1304308 w 12153163"/>
              <a:gd name="connsiteY147" fmla="*/ 5401405 h 6118221"/>
              <a:gd name="connsiteX148" fmla="*/ 1294189 w 12153163"/>
              <a:gd name="connsiteY148" fmla="*/ 5413851 h 6118221"/>
              <a:gd name="connsiteX149" fmla="*/ 2670057 w 12153163"/>
              <a:gd name="connsiteY149" fmla="*/ 3225131 h 6118221"/>
              <a:gd name="connsiteX150" fmla="*/ 1639041 w 12153163"/>
              <a:gd name="connsiteY150" fmla="*/ 4042435 h 6118221"/>
              <a:gd name="connsiteX151" fmla="*/ 1630744 w 12153163"/>
              <a:gd name="connsiteY151" fmla="*/ 4035858 h 6118221"/>
              <a:gd name="connsiteX152" fmla="*/ 2092368 w 12153163"/>
              <a:gd name="connsiteY152" fmla="*/ 3080936 h 6118221"/>
              <a:gd name="connsiteX153" fmla="*/ 2128797 w 12153163"/>
              <a:gd name="connsiteY153" fmla="*/ 3080936 h 6118221"/>
              <a:gd name="connsiteX154" fmla="*/ 2159153 w 12153163"/>
              <a:gd name="connsiteY154" fmla="*/ 3053311 h 6118221"/>
              <a:gd name="connsiteX155" fmla="*/ 9837483 w 12153163"/>
              <a:gd name="connsiteY155" fmla="*/ 108506 h 6118221"/>
              <a:gd name="connsiteX156" fmla="*/ 9853875 w 12153163"/>
              <a:gd name="connsiteY156" fmla="*/ 98893 h 6118221"/>
              <a:gd name="connsiteX157" fmla="*/ 10295870 w 12153163"/>
              <a:gd name="connsiteY157" fmla="*/ 504054 h 6118221"/>
              <a:gd name="connsiteX158" fmla="*/ 9555671 w 12153163"/>
              <a:gd name="connsiteY158" fmla="*/ 846883 h 6118221"/>
              <a:gd name="connsiteX159" fmla="*/ 9807835 w 12153163"/>
              <a:gd name="connsiteY159" fmla="*/ 110429 h 6118221"/>
              <a:gd name="connsiteX160" fmla="*/ 9837483 w 12153163"/>
              <a:gd name="connsiteY160" fmla="*/ 108202 h 6118221"/>
              <a:gd name="connsiteX161" fmla="*/ 10137407 w 12153163"/>
              <a:gd name="connsiteY161" fmla="*/ 4866317 h 6118221"/>
              <a:gd name="connsiteX162" fmla="*/ 9837989 w 12153163"/>
              <a:gd name="connsiteY162" fmla="*/ 3544888 h 6118221"/>
              <a:gd name="connsiteX163" fmla="*/ 9851447 w 12153163"/>
              <a:gd name="connsiteY163" fmla="*/ 3537602 h 6118221"/>
              <a:gd name="connsiteX164" fmla="*/ 10636978 w 12153163"/>
              <a:gd name="connsiteY164" fmla="*/ 4365127 h 6118221"/>
              <a:gd name="connsiteX165" fmla="*/ 10174949 w 12153163"/>
              <a:gd name="connsiteY165" fmla="*/ 4877043 h 6118221"/>
              <a:gd name="connsiteX166" fmla="*/ 10137407 w 12153163"/>
              <a:gd name="connsiteY166" fmla="*/ 4866013 h 6118221"/>
              <a:gd name="connsiteX167" fmla="*/ 6745144 w 12153163"/>
              <a:gd name="connsiteY167" fmla="*/ 4310283 h 6118221"/>
              <a:gd name="connsiteX168" fmla="*/ 6737252 w 12153163"/>
              <a:gd name="connsiteY168" fmla="*/ 4313926 h 6118221"/>
              <a:gd name="connsiteX169" fmla="*/ 6675324 w 12153163"/>
              <a:gd name="connsiteY169" fmla="*/ 4230242 h 6118221"/>
              <a:gd name="connsiteX170" fmla="*/ 6908969 w 12153163"/>
              <a:gd name="connsiteY170" fmla="*/ 3514532 h 6118221"/>
              <a:gd name="connsiteX171" fmla="*/ 6767305 w 12153163"/>
              <a:gd name="connsiteY171" fmla="*/ 4307045 h 6118221"/>
              <a:gd name="connsiteX172" fmla="*/ 6745144 w 12153163"/>
              <a:gd name="connsiteY172" fmla="*/ 4310283 h 6118221"/>
              <a:gd name="connsiteX173" fmla="*/ 6374691 w 12153163"/>
              <a:gd name="connsiteY173" fmla="*/ 5079320 h 6118221"/>
              <a:gd name="connsiteX174" fmla="*/ 6249014 w 12153163"/>
              <a:gd name="connsiteY174" fmla="*/ 3703755 h 6118221"/>
              <a:gd name="connsiteX175" fmla="*/ 6255996 w 12153163"/>
              <a:gd name="connsiteY175" fmla="*/ 3701731 h 6118221"/>
              <a:gd name="connsiteX176" fmla="*/ 6263788 w 12153163"/>
              <a:gd name="connsiteY176" fmla="*/ 3698089 h 6118221"/>
              <a:gd name="connsiteX177" fmla="*/ 6659539 w 12153163"/>
              <a:gd name="connsiteY177" fmla="*/ 4232772 h 6118221"/>
              <a:gd name="connsiteX178" fmla="*/ 6382786 w 12153163"/>
              <a:gd name="connsiteY178" fmla="*/ 5080129 h 6118221"/>
              <a:gd name="connsiteX179" fmla="*/ 6374691 w 12153163"/>
              <a:gd name="connsiteY179" fmla="*/ 5079219 h 6118221"/>
              <a:gd name="connsiteX180" fmla="*/ 5200898 w 12153163"/>
              <a:gd name="connsiteY180" fmla="*/ 4641677 h 6118221"/>
              <a:gd name="connsiteX181" fmla="*/ 5091310 w 12153163"/>
              <a:gd name="connsiteY181" fmla="*/ 3743624 h 6118221"/>
              <a:gd name="connsiteX182" fmla="*/ 5096673 w 12153163"/>
              <a:gd name="connsiteY182" fmla="*/ 3741903 h 6118221"/>
              <a:gd name="connsiteX183" fmla="*/ 5108816 w 12153163"/>
              <a:gd name="connsiteY183" fmla="*/ 3735529 h 6118221"/>
              <a:gd name="connsiteX184" fmla="*/ 5600089 w 12153163"/>
              <a:gd name="connsiteY184" fmla="*/ 4283366 h 6118221"/>
              <a:gd name="connsiteX185" fmla="*/ 5233987 w 12153163"/>
              <a:gd name="connsiteY185" fmla="*/ 4653010 h 6118221"/>
              <a:gd name="connsiteX186" fmla="*/ 5200392 w 12153163"/>
              <a:gd name="connsiteY186" fmla="*/ 4641576 h 6118221"/>
              <a:gd name="connsiteX187" fmla="*/ 3539676 w 12153163"/>
              <a:gd name="connsiteY187" fmla="*/ 3734415 h 6118221"/>
              <a:gd name="connsiteX188" fmla="*/ 3713620 w 12153163"/>
              <a:gd name="connsiteY188" fmla="*/ 3455639 h 6118221"/>
              <a:gd name="connsiteX189" fmla="*/ 3755614 w 12153163"/>
              <a:gd name="connsiteY189" fmla="*/ 3457359 h 6118221"/>
              <a:gd name="connsiteX190" fmla="*/ 3763101 w 12153163"/>
              <a:gd name="connsiteY190" fmla="*/ 3453818 h 6118221"/>
              <a:gd name="connsiteX191" fmla="*/ 4413545 w 12153163"/>
              <a:gd name="connsiteY191" fmla="*/ 4346205 h 6118221"/>
              <a:gd name="connsiteX192" fmla="*/ 4411521 w 12153163"/>
              <a:gd name="connsiteY192" fmla="*/ 4348735 h 6118221"/>
              <a:gd name="connsiteX193" fmla="*/ 3066111 w 12153163"/>
              <a:gd name="connsiteY193" fmla="*/ 4423108 h 6118221"/>
              <a:gd name="connsiteX194" fmla="*/ 2971499 w 12153163"/>
              <a:gd name="connsiteY194" fmla="*/ 3718124 h 6118221"/>
              <a:gd name="connsiteX195" fmla="*/ 2922220 w 12153163"/>
              <a:gd name="connsiteY195" fmla="*/ 3351313 h 6118221"/>
              <a:gd name="connsiteX196" fmla="*/ 2926976 w 12153163"/>
              <a:gd name="connsiteY196" fmla="*/ 3349795 h 6118221"/>
              <a:gd name="connsiteX197" fmla="*/ 2948631 w 12153163"/>
              <a:gd name="connsiteY197" fmla="*/ 3335325 h 6118221"/>
              <a:gd name="connsiteX198" fmla="*/ 3520551 w 12153163"/>
              <a:gd name="connsiteY198" fmla="*/ 3738261 h 6118221"/>
              <a:gd name="connsiteX199" fmla="*/ 3089890 w 12153163"/>
              <a:gd name="connsiteY199" fmla="*/ 4428472 h 6118221"/>
              <a:gd name="connsiteX200" fmla="*/ 3066111 w 12153163"/>
              <a:gd name="connsiteY200" fmla="*/ 4423108 h 6118221"/>
              <a:gd name="connsiteX201" fmla="*/ 2419917 w 12153163"/>
              <a:gd name="connsiteY201" fmla="*/ 5250127 h 6118221"/>
              <a:gd name="connsiteX202" fmla="*/ 1455889 w 12153163"/>
              <a:gd name="connsiteY202" fmla="*/ 4872894 h 6118221"/>
              <a:gd name="connsiteX203" fmla="*/ 1597554 w 12153163"/>
              <a:gd name="connsiteY203" fmla="*/ 4137148 h 6118221"/>
              <a:gd name="connsiteX204" fmla="*/ 1619916 w 12153163"/>
              <a:gd name="connsiteY204" fmla="*/ 4133809 h 6118221"/>
              <a:gd name="connsiteX205" fmla="*/ 1627202 w 12153163"/>
              <a:gd name="connsiteY205" fmla="*/ 4130470 h 6118221"/>
              <a:gd name="connsiteX206" fmla="*/ 2427911 w 12153163"/>
              <a:gd name="connsiteY206" fmla="*/ 5235354 h 6118221"/>
              <a:gd name="connsiteX207" fmla="*/ 2419917 w 12153163"/>
              <a:gd name="connsiteY207" fmla="*/ 5250127 h 6118221"/>
              <a:gd name="connsiteX208" fmla="*/ 1323129 w 12153163"/>
              <a:gd name="connsiteY208" fmla="*/ 5390072 h 6118221"/>
              <a:gd name="connsiteX209" fmla="*/ 1316349 w 12153163"/>
              <a:gd name="connsiteY209" fmla="*/ 5393108 h 6118221"/>
              <a:gd name="connsiteX210" fmla="*/ 936080 w 12153163"/>
              <a:gd name="connsiteY210" fmla="*/ 4705022 h 6118221"/>
              <a:gd name="connsiteX211" fmla="*/ 950044 w 12153163"/>
              <a:gd name="connsiteY211" fmla="*/ 4690754 h 6118221"/>
              <a:gd name="connsiteX212" fmla="*/ 1439698 w 12153163"/>
              <a:gd name="connsiteY212" fmla="*/ 4882305 h 6118221"/>
              <a:gd name="connsiteX213" fmla="*/ 1342658 w 12153163"/>
              <a:gd name="connsiteY213" fmla="*/ 5387137 h 6118221"/>
              <a:gd name="connsiteX214" fmla="*/ 1323129 w 12153163"/>
              <a:gd name="connsiteY214" fmla="*/ 5390072 h 6118221"/>
              <a:gd name="connsiteX215" fmla="*/ 1583488 w 12153163"/>
              <a:gd name="connsiteY215" fmla="*/ 4134416 h 6118221"/>
              <a:gd name="connsiteX216" fmla="*/ 1442633 w 12153163"/>
              <a:gd name="connsiteY216" fmla="*/ 4867632 h 6118221"/>
              <a:gd name="connsiteX217" fmla="*/ 956925 w 12153163"/>
              <a:gd name="connsiteY217" fmla="*/ 4677498 h 6118221"/>
              <a:gd name="connsiteX218" fmla="*/ 956925 w 12153163"/>
              <a:gd name="connsiteY218" fmla="*/ 4640463 h 6118221"/>
              <a:gd name="connsiteX219" fmla="*/ 954598 w 12153163"/>
              <a:gd name="connsiteY219" fmla="*/ 4635100 h 6118221"/>
              <a:gd name="connsiteX220" fmla="*/ 1563250 w 12153163"/>
              <a:gd name="connsiteY220" fmla="*/ 4122273 h 6118221"/>
              <a:gd name="connsiteX221" fmla="*/ 1583488 w 12153163"/>
              <a:gd name="connsiteY221" fmla="*/ 4134416 h 6118221"/>
              <a:gd name="connsiteX222" fmla="*/ 1652600 w 12153163"/>
              <a:gd name="connsiteY222" fmla="*/ 4062977 h 6118221"/>
              <a:gd name="connsiteX223" fmla="*/ 1651386 w 12153163"/>
              <a:gd name="connsiteY223" fmla="*/ 4059941 h 6118221"/>
              <a:gd name="connsiteX224" fmla="*/ 2073142 w 12153163"/>
              <a:gd name="connsiteY224" fmla="*/ 3806968 h 6118221"/>
              <a:gd name="connsiteX225" fmla="*/ 2864846 w 12153163"/>
              <a:gd name="connsiteY225" fmla="*/ 3332189 h 6118221"/>
              <a:gd name="connsiteX226" fmla="*/ 2889233 w 12153163"/>
              <a:gd name="connsiteY226" fmla="*/ 3349897 h 6118221"/>
              <a:gd name="connsiteX227" fmla="*/ 2662569 w 12153163"/>
              <a:gd name="connsiteY227" fmla="*/ 4362598 h 6118221"/>
              <a:gd name="connsiteX228" fmla="*/ 1655231 w 12153163"/>
              <a:gd name="connsiteY228" fmla="*/ 4089387 h 6118221"/>
              <a:gd name="connsiteX229" fmla="*/ 1652398 w 12153163"/>
              <a:gd name="connsiteY229" fmla="*/ 4062977 h 6118221"/>
              <a:gd name="connsiteX230" fmla="*/ 2956928 w 12153163"/>
              <a:gd name="connsiteY230" fmla="*/ 3323689 h 6118221"/>
              <a:gd name="connsiteX231" fmla="*/ 2961481 w 12153163"/>
              <a:gd name="connsiteY231" fmla="*/ 3312052 h 6118221"/>
              <a:gd name="connsiteX232" fmla="*/ 3681543 w 12153163"/>
              <a:gd name="connsiteY232" fmla="*/ 3405449 h 6118221"/>
              <a:gd name="connsiteX233" fmla="*/ 3684883 w 12153163"/>
              <a:gd name="connsiteY233" fmla="*/ 3424473 h 6118221"/>
              <a:gd name="connsiteX234" fmla="*/ 3701781 w 12153163"/>
              <a:gd name="connsiteY234" fmla="*/ 3448152 h 6118221"/>
              <a:gd name="connsiteX235" fmla="*/ 3528242 w 12153163"/>
              <a:gd name="connsiteY235" fmla="*/ 3726219 h 6118221"/>
              <a:gd name="connsiteX236" fmla="*/ 6911499 w 12153163"/>
              <a:gd name="connsiteY236" fmla="*/ 2169324 h 6118221"/>
              <a:gd name="connsiteX237" fmla="*/ 6447750 w 12153163"/>
              <a:gd name="connsiteY237" fmla="*/ 3149644 h 6118221"/>
              <a:gd name="connsiteX238" fmla="*/ 6078410 w 12153163"/>
              <a:gd name="connsiteY238" fmla="*/ 2957384 h 6118221"/>
              <a:gd name="connsiteX239" fmla="*/ 6078410 w 12153163"/>
              <a:gd name="connsiteY239" fmla="*/ 2918629 h 6118221"/>
              <a:gd name="connsiteX240" fmla="*/ 6072743 w 12153163"/>
              <a:gd name="connsiteY240" fmla="*/ 2907397 h 6118221"/>
              <a:gd name="connsiteX241" fmla="*/ 6904922 w 12153163"/>
              <a:gd name="connsiteY241" fmla="*/ 2164568 h 6118221"/>
              <a:gd name="connsiteX242" fmla="*/ 6911499 w 12153163"/>
              <a:gd name="connsiteY242" fmla="*/ 2169324 h 6118221"/>
              <a:gd name="connsiteX243" fmla="*/ 6927285 w 12153163"/>
              <a:gd name="connsiteY243" fmla="*/ 3133352 h 6118221"/>
              <a:gd name="connsiteX244" fmla="*/ 6926273 w 12153163"/>
              <a:gd name="connsiteY244" fmla="*/ 3360016 h 6118221"/>
              <a:gd name="connsiteX245" fmla="*/ 6915648 w 12153163"/>
              <a:gd name="connsiteY245" fmla="*/ 3362748 h 6118221"/>
              <a:gd name="connsiteX246" fmla="*/ 6891261 w 12153163"/>
              <a:gd name="connsiteY246" fmla="*/ 3380456 h 6118221"/>
              <a:gd name="connsiteX247" fmla="*/ 6460803 w 12153163"/>
              <a:gd name="connsiteY247" fmla="*/ 3156626 h 6118221"/>
              <a:gd name="connsiteX248" fmla="*/ 6924755 w 12153163"/>
              <a:gd name="connsiteY248" fmla="*/ 2175800 h 6118221"/>
              <a:gd name="connsiteX249" fmla="*/ 6934267 w 12153163"/>
              <a:gd name="connsiteY249" fmla="*/ 2178026 h 6118221"/>
              <a:gd name="connsiteX250" fmla="*/ 10883778 w 12153163"/>
              <a:gd name="connsiteY250" fmla="*/ 1101171 h 6118221"/>
              <a:gd name="connsiteX251" fmla="*/ 10904016 w 12153163"/>
              <a:gd name="connsiteY251" fmla="*/ 1127683 h 6118221"/>
              <a:gd name="connsiteX252" fmla="*/ 10482261 w 12153163"/>
              <a:gd name="connsiteY252" fmla="*/ 1952981 h 6118221"/>
              <a:gd name="connsiteX253" fmla="*/ 9541202 w 12153163"/>
              <a:gd name="connsiteY253" fmla="*/ 915894 h 6118221"/>
              <a:gd name="connsiteX254" fmla="*/ 9552332 w 12153163"/>
              <a:gd name="connsiteY254" fmla="*/ 894847 h 6118221"/>
              <a:gd name="connsiteX255" fmla="*/ 10880338 w 12153163"/>
              <a:gd name="connsiteY255" fmla="*/ 1081541 h 6118221"/>
              <a:gd name="connsiteX256" fmla="*/ 10883981 w 12153163"/>
              <a:gd name="connsiteY256" fmla="*/ 1101576 h 6118221"/>
              <a:gd name="connsiteX257" fmla="*/ 11073406 w 12153163"/>
              <a:gd name="connsiteY257" fmla="*/ 2601199 h 6118221"/>
              <a:gd name="connsiteX258" fmla="*/ 11084841 w 12153163"/>
              <a:gd name="connsiteY258" fmla="*/ 2619817 h 6118221"/>
              <a:gd name="connsiteX259" fmla="*/ 10617044 w 12153163"/>
              <a:gd name="connsiteY259" fmla="*/ 3185870 h 6118221"/>
              <a:gd name="connsiteX260" fmla="*/ 10592050 w 12153163"/>
              <a:gd name="connsiteY260" fmla="*/ 3177572 h 6118221"/>
              <a:gd name="connsiteX261" fmla="*/ 10581121 w 12153163"/>
              <a:gd name="connsiteY261" fmla="*/ 2604538 h 6118221"/>
              <a:gd name="connsiteX262" fmla="*/ 11070775 w 12153163"/>
              <a:gd name="connsiteY262" fmla="*/ 2590776 h 6118221"/>
              <a:gd name="connsiteX263" fmla="*/ 11073609 w 12153163"/>
              <a:gd name="connsiteY263" fmla="*/ 2601603 h 6118221"/>
              <a:gd name="connsiteX264" fmla="*/ 10921623 w 12153163"/>
              <a:gd name="connsiteY264" fmla="*/ 4623058 h 6118221"/>
              <a:gd name="connsiteX265" fmla="*/ 10908064 w 12153163"/>
              <a:gd name="connsiteY265" fmla="*/ 4630344 h 6118221"/>
              <a:gd name="connsiteX266" fmla="*/ 10656407 w 12153163"/>
              <a:gd name="connsiteY266" fmla="*/ 4365127 h 6118221"/>
              <a:gd name="connsiteX267" fmla="*/ 10941861 w 12153163"/>
              <a:gd name="connsiteY267" fmla="*/ 4048911 h 6118221"/>
              <a:gd name="connsiteX268" fmla="*/ 10964729 w 12153163"/>
              <a:gd name="connsiteY268" fmla="*/ 4058018 h 6118221"/>
              <a:gd name="connsiteX269" fmla="*/ 10936801 w 12153163"/>
              <a:gd name="connsiteY269" fmla="*/ 4620630 h 6118221"/>
              <a:gd name="connsiteX270" fmla="*/ 10922231 w 12153163"/>
              <a:gd name="connsiteY270" fmla="*/ 4623463 h 6118221"/>
              <a:gd name="connsiteX271" fmla="*/ 9045982 w 12153163"/>
              <a:gd name="connsiteY271" fmla="*/ 3231809 h 6118221"/>
              <a:gd name="connsiteX272" fmla="*/ 9011679 w 12153163"/>
              <a:gd name="connsiteY272" fmla="*/ 2566187 h 6118221"/>
              <a:gd name="connsiteX273" fmla="*/ 9013905 w 12153163"/>
              <a:gd name="connsiteY273" fmla="*/ 2565580 h 6118221"/>
              <a:gd name="connsiteX274" fmla="*/ 9024631 w 12153163"/>
              <a:gd name="connsiteY274" fmla="*/ 2560217 h 6118221"/>
              <a:gd name="connsiteX275" fmla="*/ 9431108 w 12153163"/>
              <a:gd name="connsiteY275" fmla="*/ 3043193 h 6118221"/>
              <a:gd name="connsiteX276" fmla="*/ 9087874 w 12153163"/>
              <a:gd name="connsiteY276" fmla="*/ 3252047 h 6118221"/>
              <a:gd name="connsiteX277" fmla="*/ 9045982 w 12153163"/>
              <a:gd name="connsiteY277" fmla="*/ 3231809 h 6118221"/>
              <a:gd name="connsiteX278" fmla="*/ 4435200 w 12153163"/>
              <a:gd name="connsiteY278" fmla="*/ 4331836 h 6118221"/>
              <a:gd name="connsiteX279" fmla="*/ 4424474 w 12153163"/>
              <a:gd name="connsiteY279" fmla="*/ 4337098 h 6118221"/>
              <a:gd name="connsiteX280" fmla="*/ 3774536 w 12153163"/>
              <a:gd name="connsiteY280" fmla="*/ 3445521 h 6118221"/>
              <a:gd name="connsiteX281" fmla="*/ 3788702 w 12153163"/>
              <a:gd name="connsiteY281" fmla="*/ 3423765 h 6118221"/>
              <a:gd name="connsiteX282" fmla="*/ 4666720 w 12153163"/>
              <a:gd name="connsiteY282" fmla="*/ 3610155 h 6118221"/>
              <a:gd name="connsiteX283" fmla="*/ 4459485 w 12153163"/>
              <a:gd name="connsiteY283" fmla="*/ 4328598 h 6118221"/>
              <a:gd name="connsiteX284" fmla="*/ 4435200 w 12153163"/>
              <a:gd name="connsiteY284" fmla="*/ 4331836 h 6118221"/>
              <a:gd name="connsiteX285" fmla="*/ 4941145 w 12153163"/>
              <a:gd name="connsiteY285" fmla="*/ 2709876 h 6118221"/>
              <a:gd name="connsiteX286" fmla="*/ 4949139 w 12153163"/>
              <a:gd name="connsiteY286" fmla="*/ 2710483 h 6118221"/>
              <a:gd name="connsiteX287" fmla="*/ 5016733 w 12153163"/>
              <a:gd name="connsiteY287" fmla="*/ 3258321 h 6118221"/>
              <a:gd name="connsiteX288" fmla="*/ 5063281 w 12153163"/>
              <a:gd name="connsiteY288" fmla="*/ 3636566 h 6118221"/>
              <a:gd name="connsiteX289" fmla="*/ 5058120 w 12153163"/>
              <a:gd name="connsiteY289" fmla="*/ 3638184 h 6118221"/>
              <a:gd name="connsiteX290" fmla="*/ 5024930 w 12153163"/>
              <a:gd name="connsiteY290" fmla="*/ 3671779 h 6118221"/>
              <a:gd name="connsiteX291" fmla="*/ 4684530 w 12153163"/>
              <a:gd name="connsiteY291" fmla="*/ 3599531 h 6118221"/>
              <a:gd name="connsiteX292" fmla="*/ 6441780 w 12153163"/>
              <a:gd name="connsiteY292" fmla="*/ 3162899 h 6118221"/>
              <a:gd name="connsiteX293" fmla="*/ 6237580 w 12153163"/>
              <a:gd name="connsiteY293" fmla="*/ 3594673 h 6118221"/>
              <a:gd name="connsiteX294" fmla="*/ 6218051 w 12153163"/>
              <a:gd name="connsiteY294" fmla="*/ 3598013 h 6118221"/>
              <a:gd name="connsiteX295" fmla="*/ 6207932 w 12153163"/>
              <a:gd name="connsiteY295" fmla="*/ 3602971 h 6118221"/>
              <a:gd name="connsiteX296" fmla="*/ 6047648 w 12153163"/>
              <a:gd name="connsiteY296" fmla="*/ 2988955 h 6118221"/>
              <a:gd name="connsiteX297" fmla="*/ 6071731 w 12153163"/>
              <a:gd name="connsiteY297" fmla="*/ 2970134 h 6118221"/>
              <a:gd name="connsiteX298" fmla="*/ 6033988 w 12153163"/>
              <a:gd name="connsiteY298" fmla="*/ 2993003 h 6118221"/>
              <a:gd name="connsiteX299" fmla="*/ 6195890 w 12153163"/>
              <a:gd name="connsiteY299" fmla="*/ 3613191 h 6118221"/>
              <a:gd name="connsiteX300" fmla="*/ 6186783 w 12153163"/>
              <a:gd name="connsiteY300" fmla="*/ 3627458 h 6118221"/>
              <a:gd name="connsiteX301" fmla="*/ 5678409 w 12153163"/>
              <a:gd name="connsiteY301" fmla="*/ 3224220 h 6118221"/>
              <a:gd name="connsiteX302" fmla="*/ 5989060 w 12153163"/>
              <a:gd name="connsiteY302" fmla="*/ 2978836 h 6118221"/>
              <a:gd name="connsiteX303" fmla="*/ 6033886 w 12153163"/>
              <a:gd name="connsiteY303" fmla="*/ 2993003 h 6118221"/>
              <a:gd name="connsiteX304" fmla="*/ 6182330 w 12153163"/>
              <a:gd name="connsiteY304" fmla="*/ 3642232 h 6118221"/>
              <a:gd name="connsiteX305" fmla="*/ 6181825 w 12153163"/>
              <a:gd name="connsiteY305" fmla="*/ 3652351 h 6118221"/>
              <a:gd name="connsiteX306" fmla="*/ 5131785 w 12153163"/>
              <a:gd name="connsiteY306" fmla="*/ 3680988 h 6118221"/>
              <a:gd name="connsiteX307" fmla="*/ 5129053 w 12153163"/>
              <a:gd name="connsiteY307" fmla="*/ 3670869 h 6118221"/>
              <a:gd name="connsiteX308" fmla="*/ 5124601 w 12153163"/>
              <a:gd name="connsiteY308" fmla="*/ 3661458 h 6118221"/>
              <a:gd name="connsiteX309" fmla="*/ 5666773 w 12153163"/>
              <a:gd name="connsiteY309" fmla="*/ 3233125 h 6118221"/>
              <a:gd name="connsiteX310" fmla="*/ 5115696 w 12153163"/>
              <a:gd name="connsiteY310" fmla="*/ 3650428 h 6118221"/>
              <a:gd name="connsiteX311" fmla="*/ 5077548 w 12153163"/>
              <a:gd name="connsiteY311" fmla="*/ 3634744 h 6118221"/>
              <a:gd name="connsiteX312" fmla="*/ 5029989 w 12153163"/>
              <a:gd name="connsiteY312" fmla="*/ 3249315 h 6118221"/>
              <a:gd name="connsiteX313" fmla="*/ 4963204 w 12153163"/>
              <a:gd name="connsiteY313" fmla="*/ 2708763 h 6118221"/>
              <a:gd name="connsiteX314" fmla="*/ 4968466 w 12153163"/>
              <a:gd name="connsiteY314" fmla="*/ 2707144 h 6118221"/>
              <a:gd name="connsiteX315" fmla="*/ 4987895 w 12153163"/>
              <a:gd name="connsiteY315" fmla="*/ 2694900 h 6118221"/>
              <a:gd name="connsiteX316" fmla="*/ 5655237 w 12153163"/>
              <a:gd name="connsiteY316" fmla="*/ 3224119 h 6118221"/>
              <a:gd name="connsiteX317" fmla="*/ 6286960 w 12153163"/>
              <a:gd name="connsiteY317" fmla="*/ 3626447 h 6118221"/>
              <a:gd name="connsiteX318" fmla="*/ 6252151 w 12153163"/>
              <a:gd name="connsiteY318" fmla="*/ 3596697 h 6118221"/>
              <a:gd name="connsiteX319" fmla="*/ 6454529 w 12153163"/>
              <a:gd name="connsiteY319" fmla="*/ 3169375 h 6118221"/>
              <a:gd name="connsiteX320" fmla="*/ 6883672 w 12153163"/>
              <a:gd name="connsiteY320" fmla="*/ 3392599 h 6118221"/>
              <a:gd name="connsiteX321" fmla="*/ 6879524 w 12153163"/>
              <a:gd name="connsiteY321" fmla="*/ 3421033 h 6118221"/>
              <a:gd name="connsiteX322" fmla="*/ 10557139 w 12153163"/>
              <a:gd name="connsiteY322" fmla="*/ 2107902 h 6118221"/>
              <a:gd name="connsiteX323" fmla="*/ 10566348 w 12153163"/>
              <a:gd name="connsiteY323" fmla="*/ 2590979 h 6118221"/>
              <a:gd name="connsiteX324" fmla="*/ 10209454 w 12153163"/>
              <a:gd name="connsiteY324" fmla="*/ 2601098 h 6118221"/>
              <a:gd name="connsiteX325" fmla="*/ 10193061 w 12153163"/>
              <a:gd name="connsiteY325" fmla="*/ 2569830 h 6118221"/>
              <a:gd name="connsiteX326" fmla="*/ 10536498 w 12153163"/>
              <a:gd name="connsiteY326" fmla="*/ 2101426 h 6118221"/>
              <a:gd name="connsiteX327" fmla="*/ 10557646 w 12153163"/>
              <a:gd name="connsiteY327" fmla="*/ 2108003 h 6118221"/>
              <a:gd name="connsiteX328" fmla="*/ 10569080 w 12153163"/>
              <a:gd name="connsiteY328" fmla="*/ 3181215 h 6118221"/>
              <a:gd name="connsiteX329" fmla="*/ 10560682 w 12153163"/>
              <a:gd name="connsiteY329" fmla="*/ 3185161 h 6118221"/>
              <a:gd name="connsiteX330" fmla="*/ 10192556 w 12153163"/>
              <a:gd name="connsiteY330" fmla="*/ 2650882 h 6118221"/>
              <a:gd name="connsiteX331" fmla="*/ 10210567 w 12153163"/>
              <a:gd name="connsiteY331" fmla="*/ 2615365 h 6118221"/>
              <a:gd name="connsiteX332" fmla="*/ 10567258 w 12153163"/>
              <a:gd name="connsiteY332" fmla="*/ 2605246 h 6118221"/>
              <a:gd name="connsiteX333" fmla="*/ 10578188 w 12153163"/>
              <a:gd name="connsiteY333" fmla="*/ 3178584 h 6118221"/>
              <a:gd name="connsiteX334" fmla="*/ 10569080 w 12153163"/>
              <a:gd name="connsiteY334" fmla="*/ 3181215 h 6118221"/>
              <a:gd name="connsiteX335" fmla="*/ 10548843 w 12153163"/>
              <a:gd name="connsiteY335" fmla="*/ 3193762 h 6118221"/>
              <a:gd name="connsiteX336" fmla="*/ 10532450 w 12153163"/>
              <a:gd name="connsiteY336" fmla="*/ 3236970 h 6118221"/>
              <a:gd name="connsiteX337" fmla="*/ 10262276 w 12153163"/>
              <a:gd name="connsiteY337" fmla="*/ 2777875 h 6118221"/>
              <a:gd name="connsiteX338" fmla="*/ 8999031 w 12153163"/>
              <a:gd name="connsiteY338" fmla="*/ 2458320 h 6118221"/>
              <a:gd name="connsiteX339" fmla="*/ 8952686 w 12153163"/>
              <a:gd name="connsiteY339" fmla="*/ 1680277 h 6118221"/>
              <a:gd name="connsiteX340" fmla="*/ 8961388 w 12153163"/>
              <a:gd name="connsiteY340" fmla="*/ 1677949 h 6118221"/>
              <a:gd name="connsiteX341" fmla="*/ 8980411 w 12153163"/>
              <a:gd name="connsiteY341" fmla="*/ 1666110 h 6118221"/>
              <a:gd name="connsiteX342" fmla="*/ 9195034 w 12153163"/>
              <a:gd name="connsiteY342" fmla="*/ 1840155 h 6118221"/>
              <a:gd name="connsiteX343" fmla="*/ 9004191 w 12153163"/>
              <a:gd name="connsiteY343" fmla="*/ 2459028 h 6118221"/>
              <a:gd name="connsiteX344" fmla="*/ 9046690 w 12153163"/>
              <a:gd name="connsiteY344" fmla="*/ 2494343 h 6118221"/>
              <a:gd name="connsiteX345" fmla="*/ 9017750 w 12153163"/>
              <a:gd name="connsiteY345" fmla="*/ 2463177 h 6118221"/>
              <a:gd name="connsiteX346" fmla="*/ 9206974 w 12153163"/>
              <a:gd name="connsiteY346" fmla="*/ 1849768 h 6118221"/>
              <a:gd name="connsiteX347" fmla="*/ 10108467 w 12153163"/>
              <a:gd name="connsiteY347" fmla="*/ 2580758 h 6118221"/>
              <a:gd name="connsiteX348" fmla="*/ 10101486 w 12153163"/>
              <a:gd name="connsiteY348" fmla="*/ 2598163 h 6118221"/>
              <a:gd name="connsiteX349" fmla="*/ 9050030 w 12153163"/>
              <a:gd name="connsiteY349" fmla="*/ 2510837 h 6118221"/>
              <a:gd name="connsiteX350" fmla="*/ 9046690 w 12153163"/>
              <a:gd name="connsiteY350" fmla="*/ 2494343 h 6118221"/>
              <a:gd name="connsiteX351" fmla="*/ 10117372 w 12153163"/>
              <a:gd name="connsiteY351" fmla="*/ 2569729 h 6118221"/>
              <a:gd name="connsiteX352" fmla="*/ 9211528 w 12153163"/>
              <a:gd name="connsiteY352" fmla="*/ 1835399 h 6118221"/>
              <a:gd name="connsiteX353" fmla="*/ 9489191 w 12153163"/>
              <a:gd name="connsiteY353" fmla="*/ 934816 h 6118221"/>
              <a:gd name="connsiteX354" fmla="*/ 9511047 w 12153163"/>
              <a:gd name="connsiteY354" fmla="*/ 934816 h 6118221"/>
              <a:gd name="connsiteX355" fmla="*/ 10129313 w 12153163"/>
              <a:gd name="connsiteY355" fmla="*/ 2561431 h 6118221"/>
              <a:gd name="connsiteX356" fmla="*/ 10117372 w 12153163"/>
              <a:gd name="connsiteY356" fmla="*/ 2569729 h 6118221"/>
              <a:gd name="connsiteX357" fmla="*/ 9471786 w 12153163"/>
              <a:gd name="connsiteY357" fmla="*/ 928441 h 6118221"/>
              <a:gd name="connsiteX358" fmla="*/ 9475630 w 12153163"/>
              <a:gd name="connsiteY358" fmla="*/ 930465 h 6118221"/>
              <a:gd name="connsiteX359" fmla="*/ 9199587 w 12153163"/>
              <a:gd name="connsiteY359" fmla="*/ 1825281 h 6118221"/>
              <a:gd name="connsiteX360" fmla="*/ 8989417 w 12153163"/>
              <a:gd name="connsiteY360" fmla="*/ 1654777 h 6118221"/>
              <a:gd name="connsiteX361" fmla="*/ 8994274 w 12153163"/>
              <a:gd name="connsiteY361" fmla="*/ 1606813 h 6118221"/>
              <a:gd name="connsiteX362" fmla="*/ 8980816 w 12153163"/>
              <a:gd name="connsiteY362" fmla="*/ 1586575 h 6118221"/>
              <a:gd name="connsiteX363" fmla="*/ 9118130 w 12153163"/>
              <a:gd name="connsiteY363" fmla="*/ 1402614 h 6118221"/>
              <a:gd name="connsiteX364" fmla="*/ 8938519 w 12153163"/>
              <a:gd name="connsiteY364" fmla="*/ 1681086 h 6118221"/>
              <a:gd name="connsiteX365" fmla="*/ 8984560 w 12153163"/>
              <a:gd name="connsiteY365" fmla="*/ 2459230 h 6118221"/>
              <a:gd name="connsiteX366" fmla="*/ 8975858 w 12153163"/>
              <a:gd name="connsiteY366" fmla="*/ 2461558 h 6118221"/>
              <a:gd name="connsiteX367" fmla="*/ 8946007 w 12153163"/>
              <a:gd name="connsiteY367" fmla="*/ 2487664 h 6118221"/>
              <a:gd name="connsiteX368" fmla="*/ 8658832 w 12153163"/>
              <a:gd name="connsiteY368" fmla="*/ 2361583 h 6118221"/>
              <a:gd name="connsiteX369" fmla="*/ 8928805 w 12153163"/>
              <a:gd name="connsiteY369" fmla="*/ 1679568 h 6118221"/>
              <a:gd name="connsiteX370" fmla="*/ 8938519 w 12153163"/>
              <a:gd name="connsiteY370" fmla="*/ 1681086 h 6118221"/>
              <a:gd name="connsiteX371" fmla="*/ 8941049 w 12153163"/>
              <a:gd name="connsiteY371" fmla="*/ 2500718 h 6118221"/>
              <a:gd name="connsiteX372" fmla="*/ 8951775 w 12153163"/>
              <a:gd name="connsiteY372" fmla="*/ 2547670 h 6118221"/>
              <a:gd name="connsiteX373" fmla="*/ 8340998 w 12153163"/>
              <a:gd name="connsiteY373" fmla="*/ 3183643 h 6118221"/>
              <a:gd name="connsiteX374" fmla="*/ 8334927 w 12153163"/>
              <a:gd name="connsiteY374" fmla="*/ 3179798 h 6118221"/>
              <a:gd name="connsiteX375" fmla="*/ 8653672 w 12153163"/>
              <a:gd name="connsiteY375" fmla="*/ 2374535 h 6118221"/>
              <a:gd name="connsiteX376" fmla="*/ 8360021 w 12153163"/>
              <a:gd name="connsiteY376" fmla="*/ 3209042 h 6118221"/>
              <a:gd name="connsiteX377" fmla="*/ 8351319 w 12153163"/>
              <a:gd name="connsiteY377" fmla="*/ 3193661 h 6118221"/>
              <a:gd name="connsiteX378" fmla="*/ 8964423 w 12153163"/>
              <a:gd name="connsiteY378" fmla="*/ 2559205 h 6118221"/>
              <a:gd name="connsiteX379" fmla="*/ 8972721 w 12153163"/>
              <a:gd name="connsiteY379" fmla="*/ 2563658 h 6118221"/>
              <a:gd name="connsiteX380" fmla="*/ 8769129 w 12153163"/>
              <a:gd name="connsiteY380" fmla="*/ 3261255 h 6118221"/>
              <a:gd name="connsiteX381" fmla="*/ 8363158 w 12153163"/>
              <a:gd name="connsiteY381" fmla="*/ 3226041 h 6118221"/>
              <a:gd name="connsiteX382" fmla="*/ 8360021 w 12153163"/>
              <a:gd name="connsiteY382" fmla="*/ 3209345 h 6118221"/>
              <a:gd name="connsiteX383" fmla="*/ 9035560 w 12153163"/>
              <a:gd name="connsiteY383" fmla="*/ 2550402 h 6118221"/>
              <a:gd name="connsiteX384" fmla="*/ 9048815 w 12153163"/>
              <a:gd name="connsiteY384" fmla="*/ 2524700 h 6118221"/>
              <a:gd name="connsiteX385" fmla="*/ 10100272 w 12153163"/>
              <a:gd name="connsiteY385" fmla="*/ 2612026 h 6118221"/>
              <a:gd name="connsiteX386" fmla="*/ 10103509 w 12153163"/>
              <a:gd name="connsiteY386" fmla="*/ 2628418 h 6118221"/>
              <a:gd name="connsiteX387" fmla="*/ 10105027 w 12153163"/>
              <a:gd name="connsiteY387" fmla="*/ 2631859 h 6118221"/>
              <a:gd name="connsiteX388" fmla="*/ 9443453 w 12153163"/>
              <a:gd name="connsiteY388" fmla="*/ 3035098 h 6118221"/>
              <a:gd name="connsiteX389" fmla="*/ 10112414 w 12153163"/>
              <a:gd name="connsiteY389" fmla="*/ 2644002 h 6118221"/>
              <a:gd name="connsiteX390" fmla="*/ 10129313 w 12153163"/>
              <a:gd name="connsiteY390" fmla="*/ 2658067 h 6118221"/>
              <a:gd name="connsiteX391" fmla="*/ 9831817 w 12153163"/>
              <a:gd name="connsiteY391" fmla="*/ 3438741 h 6118221"/>
              <a:gd name="connsiteX392" fmla="*/ 9789115 w 12153163"/>
              <a:gd name="connsiteY392" fmla="*/ 3445925 h 6118221"/>
              <a:gd name="connsiteX393" fmla="*/ 9452661 w 12153163"/>
              <a:gd name="connsiteY393" fmla="*/ 3046127 h 6118221"/>
              <a:gd name="connsiteX394" fmla="*/ 9866221 w 12153163"/>
              <a:gd name="connsiteY394" fmla="*/ 3521008 h 6118221"/>
              <a:gd name="connsiteX395" fmla="*/ 10920712 w 12153163"/>
              <a:gd name="connsiteY395" fmla="*/ 3985364 h 6118221"/>
              <a:gd name="connsiteX396" fmla="*/ 10920712 w 12153163"/>
              <a:gd name="connsiteY396" fmla="*/ 4021793 h 6118221"/>
              <a:gd name="connsiteX397" fmla="*/ 10930831 w 12153163"/>
              <a:gd name="connsiteY397" fmla="*/ 4038792 h 6118221"/>
              <a:gd name="connsiteX398" fmla="*/ 10646592 w 12153163"/>
              <a:gd name="connsiteY398" fmla="*/ 4355008 h 6118221"/>
              <a:gd name="connsiteX399" fmla="*/ 9861768 w 12153163"/>
              <a:gd name="connsiteY399" fmla="*/ 3527990 h 6118221"/>
              <a:gd name="connsiteX400" fmla="*/ 9866221 w 12153163"/>
              <a:gd name="connsiteY400" fmla="*/ 3521311 h 6118221"/>
              <a:gd name="connsiteX401" fmla="*/ 10926885 w 12153163"/>
              <a:gd name="connsiteY401" fmla="*/ 3972615 h 6118221"/>
              <a:gd name="connsiteX402" fmla="*/ 9871887 w 12153163"/>
              <a:gd name="connsiteY402" fmla="*/ 3508258 h 6118221"/>
              <a:gd name="connsiteX403" fmla="*/ 9845072 w 12153163"/>
              <a:gd name="connsiteY403" fmla="*/ 3444104 h 6118221"/>
              <a:gd name="connsiteX404" fmla="*/ 10142568 w 12153163"/>
              <a:gd name="connsiteY404" fmla="*/ 2663430 h 6118221"/>
              <a:gd name="connsiteX405" fmla="*/ 10174443 w 12153163"/>
              <a:gd name="connsiteY405" fmla="*/ 2661608 h 6118221"/>
              <a:gd name="connsiteX406" fmla="*/ 10177074 w 12153163"/>
              <a:gd name="connsiteY406" fmla="*/ 2660496 h 6118221"/>
              <a:gd name="connsiteX407" fmla="*/ 10940849 w 12153163"/>
              <a:gd name="connsiteY407" fmla="*/ 3958246 h 6118221"/>
              <a:gd name="connsiteX408" fmla="*/ 10926885 w 12153163"/>
              <a:gd name="connsiteY408" fmla="*/ 3972918 h 6118221"/>
              <a:gd name="connsiteX409" fmla="*/ 10557646 w 12153163"/>
              <a:gd name="connsiteY409" fmla="*/ 3278862 h 6118221"/>
              <a:gd name="connsiteX410" fmla="*/ 10603990 w 12153163"/>
              <a:gd name="connsiteY410" fmla="*/ 3285439 h 6118221"/>
              <a:gd name="connsiteX411" fmla="*/ 10866374 w 12153163"/>
              <a:gd name="connsiteY411" fmla="*/ 3803325 h 6118221"/>
              <a:gd name="connsiteX412" fmla="*/ 11070574 w 12153163"/>
              <a:gd name="connsiteY412" fmla="*/ 2576610 h 6118221"/>
              <a:gd name="connsiteX413" fmla="*/ 10581021 w 12153163"/>
              <a:gd name="connsiteY413" fmla="*/ 2590371 h 6118221"/>
              <a:gd name="connsiteX414" fmla="*/ 10571813 w 12153163"/>
              <a:gd name="connsiteY414" fmla="*/ 2107497 h 6118221"/>
              <a:gd name="connsiteX415" fmla="*/ 10582741 w 12153163"/>
              <a:gd name="connsiteY415" fmla="*/ 2104664 h 6118221"/>
              <a:gd name="connsiteX416" fmla="*/ 10598628 w 12153163"/>
              <a:gd name="connsiteY416" fmla="*/ 2095557 h 6118221"/>
              <a:gd name="connsiteX417" fmla="*/ 11080693 w 12153163"/>
              <a:gd name="connsiteY417" fmla="*/ 2549795 h 6118221"/>
              <a:gd name="connsiteX418" fmla="*/ 11070574 w 12153163"/>
              <a:gd name="connsiteY418" fmla="*/ 2576913 h 6118221"/>
              <a:gd name="connsiteX419" fmla="*/ 10511807 w 12153163"/>
              <a:gd name="connsiteY419" fmla="*/ 2071878 h 6118221"/>
              <a:gd name="connsiteX420" fmla="*/ 10525569 w 12153163"/>
              <a:gd name="connsiteY420" fmla="*/ 2092723 h 6118221"/>
              <a:gd name="connsiteX421" fmla="*/ 10201763 w 12153163"/>
              <a:gd name="connsiteY421" fmla="*/ 2533908 h 6118221"/>
              <a:gd name="connsiteX422" fmla="*/ 10485903 w 12153163"/>
              <a:gd name="connsiteY422" fmla="*/ 1977975 h 6118221"/>
              <a:gd name="connsiteX423" fmla="*/ 10521421 w 12153163"/>
              <a:gd name="connsiteY423" fmla="*/ 2017034 h 6118221"/>
              <a:gd name="connsiteX424" fmla="*/ 10511807 w 12153163"/>
              <a:gd name="connsiteY424" fmla="*/ 2072182 h 6118221"/>
              <a:gd name="connsiteX425" fmla="*/ 10174038 w 12153163"/>
              <a:gd name="connsiteY425" fmla="*/ 2557586 h 6118221"/>
              <a:gd name="connsiteX426" fmla="*/ 10142568 w 12153163"/>
              <a:gd name="connsiteY426" fmla="*/ 2555967 h 6118221"/>
              <a:gd name="connsiteX427" fmla="*/ 9525315 w 12153163"/>
              <a:gd name="connsiteY427" fmla="*/ 932995 h 6118221"/>
              <a:gd name="connsiteX428" fmla="*/ 9527035 w 12153163"/>
              <a:gd name="connsiteY428" fmla="*/ 928037 h 6118221"/>
              <a:gd name="connsiteX429" fmla="*/ 9530577 w 12153163"/>
              <a:gd name="connsiteY429" fmla="*/ 925810 h 6118221"/>
              <a:gd name="connsiteX430" fmla="*/ 10475886 w 12153163"/>
              <a:gd name="connsiteY430" fmla="*/ 1966945 h 6118221"/>
              <a:gd name="connsiteX431" fmla="*/ 8893389 w 12153163"/>
              <a:gd name="connsiteY431" fmla="*/ 1651539 h 6118221"/>
              <a:gd name="connsiteX432" fmla="*/ 8915650 w 12153163"/>
              <a:gd name="connsiteY432" fmla="*/ 1674306 h 6118221"/>
              <a:gd name="connsiteX433" fmla="*/ 8645880 w 12153163"/>
              <a:gd name="connsiteY433" fmla="*/ 2355916 h 6118221"/>
              <a:gd name="connsiteX434" fmla="*/ 7917926 w 12153163"/>
              <a:gd name="connsiteY434" fmla="*/ 2036563 h 6118221"/>
              <a:gd name="connsiteX435" fmla="*/ 7918837 w 12153163"/>
              <a:gd name="connsiteY435" fmla="*/ 2008838 h 6118221"/>
              <a:gd name="connsiteX436" fmla="*/ 7912664 w 12153163"/>
              <a:gd name="connsiteY436" fmla="*/ 2049516 h 6118221"/>
              <a:gd name="connsiteX437" fmla="*/ 8640618 w 12153163"/>
              <a:gd name="connsiteY437" fmla="*/ 2369172 h 6118221"/>
              <a:gd name="connsiteX438" fmla="*/ 8321671 w 12153163"/>
              <a:gd name="connsiteY438" fmla="*/ 3174840 h 6118221"/>
              <a:gd name="connsiteX439" fmla="*/ 8295968 w 12153163"/>
              <a:gd name="connsiteY439" fmla="*/ 3174840 h 6118221"/>
              <a:gd name="connsiteX440" fmla="*/ 7891212 w 12153163"/>
              <a:gd name="connsiteY440" fmla="*/ 2070259 h 6118221"/>
              <a:gd name="connsiteX441" fmla="*/ 7912664 w 12153163"/>
              <a:gd name="connsiteY441" fmla="*/ 2049516 h 6118221"/>
              <a:gd name="connsiteX442" fmla="*/ 5975095 w 12153163"/>
              <a:gd name="connsiteY442" fmla="*/ 2957182 h 6118221"/>
              <a:gd name="connsiteX443" fmla="*/ 5980155 w 12153163"/>
              <a:gd name="connsiteY443" fmla="*/ 2967301 h 6118221"/>
              <a:gd name="connsiteX444" fmla="*/ 5666469 w 12153163"/>
              <a:gd name="connsiteY444" fmla="*/ 3214911 h 6118221"/>
              <a:gd name="connsiteX445" fmla="*/ 4996597 w 12153163"/>
              <a:gd name="connsiteY445" fmla="*/ 2683567 h 6118221"/>
              <a:gd name="connsiteX446" fmla="*/ 5000341 w 12153163"/>
              <a:gd name="connsiteY446" fmla="*/ 2675876 h 6118221"/>
              <a:gd name="connsiteX447" fmla="*/ 5971756 w 12153163"/>
              <a:gd name="connsiteY447" fmla="*/ 2931885 h 6118221"/>
              <a:gd name="connsiteX448" fmla="*/ 5975095 w 12153163"/>
              <a:gd name="connsiteY448" fmla="*/ 2957182 h 6118221"/>
              <a:gd name="connsiteX449" fmla="*/ 4927484 w 12153163"/>
              <a:gd name="connsiteY449" fmla="*/ 2705626 h 6118221"/>
              <a:gd name="connsiteX450" fmla="*/ 4670667 w 12153163"/>
              <a:gd name="connsiteY450" fmla="*/ 3596090 h 6118221"/>
              <a:gd name="connsiteX451" fmla="*/ 3791637 w 12153163"/>
              <a:gd name="connsiteY451" fmla="*/ 3409902 h 6118221"/>
              <a:gd name="connsiteX452" fmla="*/ 3788399 w 12153163"/>
              <a:gd name="connsiteY452" fmla="*/ 3386426 h 6118221"/>
              <a:gd name="connsiteX453" fmla="*/ 3786881 w 12153163"/>
              <a:gd name="connsiteY453" fmla="*/ 3382682 h 6118221"/>
              <a:gd name="connsiteX454" fmla="*/ 4906639 w 12153163"/>
              <a:gd name="connsiteY454" fmla="*/ 2690144 h 6118221"/>
              <a:gd name="connsiteX455" fmla="*/ 4927484 w 12153163"/>
              <a:gd name="connsiteY455" fmla="*/ 2705626 h 6118221"/>
              <a:gd name="connsiteX456" fmla="*/ 4473348 w 12153163"/>
              <a:gd name="connsiteY456" fmla="*/ 4331937 h 6118221"/>
              <a:gd name="connsiteX457" fmla="*/ 4680583 w 12153163"/>
              <a:gd name="connsiteY457" fmla="*/ 3613494 h 6118221"/>
              <a:gd name="connsiteX458" fmla="*/ 5022097 w 12153163"/>
              <a:gd name="connsiteY458" fmla="*/ 3685946 h 6118221"/>
              <a:gd name="connsiteX459" fmla="*/ 5025233 w 12153163"/>
              <a:gd name="connsiteY459" fmla="*/ 3709422 h 6118221"/>
              <a:gd name="connsiteX460" fmla="*/ 5035352 w 12153163"/>
              <a:gd name="connsiteY460" fmla="*/ 3726320 h 6118221"/>
              <a:gd name="connsiteX461" fmla="*/ 4484276 w 12153163"/>
              <a:gd name="connsiteY461" fmla="*/ 4337705 h 6118221"/>
              <a:gd name="connsiteX462" fmla="*/ 4473348 w 12153163"/>
              <a:gd name="connsiteY462" fmla="*/ 4331937 h 6118221"/>
              <a:gd name="connsiteX463" fmla="*/ 5118935 w 12153163"/>
              <a:gd name="connsiteY463" fmla="*/ 3726017 h 6118221"/>
              <a:gd name="connsiteX464" fmla="*/ 5131988 w 12153163"/>
              <a:gd name="connsiteY464" fmla="*/ 3695660 h 6118221"/>
              <a:gd name="connsiteX465" fmla="*/ 5830193 w 12153163"/>
              <a:gd name="connsiteY465" fmla="*/ 3676737 h 6118221"/>
              <a:gd name="connsiteX466" fmla="*/ 6184354 w 12153163"/>
              <a:gd name="connsiteY466" fmla="*/ 3666618 h 6118221"/>
              <a:gd name="connsiteX467" fmla="*/ 6184962 w 12153163"/>
              <a:gd name="connsiteY467" fmla="*/ 3668541 h 6118221"/>
              <a:gd name="connsiteX468" fmla="*/ 6193259 w 12153163"/>
              <a:gd name="connsiteY468" fmla="*/ 3683518 h 6118221"/>
              <a:gd name="connsiteX469" fmla="*/ 5609600 w 12153163"/>
              <a:gd name="connsiteY469" fmla="*/ 4272843 h 6118221"/>
              <a:gd name="connsiteX470" fmla="*/ 6275222 w 12153163"/>
              <a:gd name="connsiteY470" fmla="*/ 3689690 h 6118221"/>
              <a:gd name="connsiteX471" fmla="*/ 6291311 w 12153163"/>
              <a:gd name="connsiteY471" fmla="*/ 3640107 h 6118221"/>
              <a:gd name="connsiteX472" fmla="*/ 6882863 w 12153163"/>
              <a:gd name="connsiteY472" fmla="*/ 3434997 h 6118221"/>
              <a:gd name="connsiteX473" fmla="*/ 6910386 w 12153163"/>
              <a:gd name="connsiteY473" fmla="*/ 3464443 h 6118221"/>
              <a:gd name="connsiteX474" fmla="*/ 6664901 w 12153163"/>
              <a:gd name="connsiteY474" fmla="*/ 4216177 h 6118221"/>
              <a:gd name="connsiteX475" fmla="*/ 6989112 w 12153163"/>
              <a:gd name="connsiteY475" fmla="*/ 3409902 h 6118221"/>
              <a:gd name="connsiteX476" fmla="*/ 7917926 w 12153163"/>
              <a:gd name="connsiteY476" fmla="*/ 3287159 h 6118221"/>
              <a:gd name="connsiteX477" fmla="*/ 8254582 w 12153163"/>
              <a:gd name="connsiteY477" fmla="*/ 3242636 h 6118221"/>
              <a:gd name="connsiteX478" fmla="*/ 8256100 w 12153163"/>
              <a:gd name="connsiteY478" fmla="*/ 3247392 h 6118221"/>
              <a:gd name="connsiteX479" fmla="*/ 8326224 w 12153163"/>
              <a:gd name="connsiteY479" fmla="*/ 3280481 h 6118221"/>
              <a:gd name="connsiteX480" fmla="*/ 8579196 w 12153163"/>
              <a:gd name="connsiteY480" fmla="*/ 3782177 h 6118221"/>
              <a:gd name="connsiteX481" fmla="*/ 8555822 w 12153163"/>
              <a:gd name="connsiteY481" fmla="*/ 3807676 h 6118221"/>
              <a:gd name="connsiteX482" fmla="*/ 6988808 w 12153163"/>
              <a:gd name="connsiteY482" fmla="*/ 3417086 h 6118221"/>
              <a:gd name="connsiteX483" fmla="*/ 6989112 w 12153163"/>
              <a:gd name="connsiteY483" fmla="*/ 3409902 h 6118221"/>
              <a:gd name="connsiteX484" fmla="*/ 8592857 w 12153163"/>
              <a:gd name="connsiteY484" fmla="*/ 3776814 h 6118221"/>
              <a:gd name="connsiteX485" fmla="*/ 8339176 w 12153163"/>
              <a:gd name="connsiteY485" fmla="*/ 3274005 h 6118221"/>
              <a:gd name="connsiteX486" fmla="*/ 8362045 w 12153163"/>
              <a:gd name="connsiteY486" fmla="*/ 3240208 h 6118221"/>
              <a:gd name="connsiteX487" fmla="*/ 8765081 w 12153163"/>
              <a:gd name="connsiteY487" fmla="*/ 3275422 h 6118221"/>
              <a:gd name="connsiteX488" fmla="*/ 8618964 w 12153163"/>
              <a:gd name="connsiteY488" fmla="*/ 3776409 h 6118221"/>
              <a:gd name="connsiteX489" fmla="*/ 8592857 w 12153163"/>
              <a:gd name="connsiteY489" fmla="*/ 3776814 h 6118221"/>
              <a:gd name="connsiteX490" fmla="*/ 8986382 w 12153163"/>
              <a:gd name="connsiteY490" fmla="*/ 2568009 h 6118221"/>
              <a:gd name="connsiteX491" fmla="*/ 8997614 w 12153163"/>
              <a:gd name="connsiteY491" fmla="*/ 2568616 h 6118221"/>
              <a:gd name="connsiteX492" fmla="*/ 9031816 w 12153163"/>
              <a:gd name="connsiteY492" fmla="*/ 3233125 h 6118221"/>
              <a:gd name="connsiteX493" fmla="*/ 9025845 w 12153163"/>
              <a:gd name="connsiteY493" fmla="*/ 3234845 h 6118221"/>
              <a:gd name="connsiteX494" fmla="*/ 8990025 w 12153163"/>
              <a:gd name="connsiteY494" fmla="*/ 3280886 h 6118221"/>
              <a:gd name="connsiteX495" fmla="*/ 8783599 w 12153163"/>
              <a:gd name="connsiteY495" fmla="*/ 3262773 h 6118221"/>
              <a:gd name="connsiteX496" fmla="*/ 9096779 w 12153163"/>
              <a:gd name="connsiteY496" fmla="*/ 3267731 h 6118221"/>
              <a:gd name="connsiteX497" fmla="*/ 9095261 w 12153163"/>
              <a:gd name="connsiteY497" fmla="*/ 3264291 h 6118221"/>
              <a:gd name="connsiteX498" fmla="*/ 9440417 w 12153163"/>
              <a:gd name="connsiteY498" fmla="*/ 3053919 h 6118221"/>
              <a:gd name="connsiteX499" fmla="*/ 9778287 w 12153163"/>
              <a:gd name="connsiteY499" fmla="*/ 3455437 h 6118221"/>
              <a:gd name="connsiteX500" fmla="*/ 9768168 w 12153163"/>
              <a:gd name="connsiteY500" fmla="*/ 3471729 h 6118221"/>
              <a:gd name="connsiteX501" fmla="*/ 9100320 w 12153163"/>
              <a:gd name="connsiteY501" fmla="*/ 3293939 h 6118221"/>
              <a:gd name="connsiteX502" fmla="*/ 9096779 w 12153163"/>
              <a:gd name="connsiteY502" fmla="*/ 3267731 h 6118221"/>
              <a:gd name="connsiteX503" fmla="*/ 10646794 w 12153163"/>
              <a:gd name="connsiteY503" fmla="*/ 4375246 h 6118221"/>
              <a:gd name="connsiteX504" fmla="*/ 10898350 w 12153163"/>
              <a:gd name="connsiteY504" fmla="*/ 4640362 h 6118221"/>
              <a:gd name="connsiteX505" fmla="*/ 10886814 w 12153163"/>
              <a:gd name="connsiteY505" fmla="*/ 4684581 h 6118221"/>
              <a:gd name="connsiteX506" fmla="*/ 10192657 w 12153163"/>
              <a:gd name="connsiteY506" fmla="*/ 4899911 h 6118221"/>
              <a:gd name="connsiteX507" fmla="*/ 10185068 w 12153163"/>
              <a:gd name="connsiteY507" fmla="*/ 4886757 h 6118221"/>
              <a:gd name="connsiteX508" fmla="*/ 10891064 w 12153163"/>
              <a:gd name="connsiteY508" fmla="*/ 4698140 h 6118221"/>
              <a:gd name="connsiteX509" fmla="*/ 10964326 w 12153163"/>
              <a:gd name="connsiteY509" fmla="*/ 4725239 h 6118221"/>
              <a:gd name="connsiteX510" fmla="*/ 10995795 w 12153163"/>
              <a:gd name="connsiteY510" fmla="*/ 4683873 h 6118221"/>
              <a:gd name="connsiteX511" fmla="*/ 11813706 w 12153163"/>
              <a:gd name="connsiteY511" fmla="*/ 4708159 h 6118221"/>
              <a:gd name="connsiteX512" fmla="*/ 10221293 w 12153163"/>
              <a:gd name="connsiteY512" fmla="*/ 4906084 h 6118221"/>
              <a:gd name="connsiteX513" fmla="*/ 11852360 w 12153163"/>
              <a:gd name="connsiteY513" fmla="*/ 4694903 h 6118221"/>
              <a:gd name="connsiteX514" fmla="*/ 10996098 w 12153163"/>
              <a:gd name="connsiteY514" fmla="*/ 4669606 h 6118221"/>
              <a:gd name="connsiteX515" fmla="*/ 10978997 w 12153163"/>
              <a:gd name="connsiteY515" fmla="*/ 4634897 h 6118221"/>
              <a:gd name="connsiteX516" fmla="*/ 11268499 w 12153163"/>
              <a:gd name="connsiteY516" fmla="*/ 4233581 h 6118221"/>
              <a:gd name="connsiteX517" fmla="*/ 11858836 w 12153163"/>
              <a:gd name="connsiteY517" fmla="*/ 4676588 h 6118221"/>
              <a:gd name="connsiteX518" fmla="*/ 11852360 w 12153163"/>
              <a:gd name="connsiteY518" fmla="*/ 4695105 h 6118221"/>
              <a:gd name="connsiteX519" fmla="*/ 10967462 w 12153163"/>
              <a:gd name="connsiteY519" fmla="*/ 4626600 h 6118221"/>
              <a:gd name="connsiteX520" fmla="*/ 10951069 w 12153163"/>
              <a:gd name="connsiteY520" fmla="*/ 4620832 h 6118221"/>
              <a:gd name="connsiteX521" fmla="*/ 10978997 w 12153163"/>
              <a:gd name="connsiteY521" fmla="*/ 4057715 h 6118221"/>
              <a:gd name="connsiteX522" fmla="*/ 11012592 w 12153163"/>
              <a:gd name="connsiteY522" fmla="*/ 4041423 h 6118221"/>
              <a:gd name="connsiteX523" fmla="*/ 11257166 w 12153163"/>
              <a:gd name="connsiteY523" fmla="*/ 4225081 h 6118221"/>
              <a:gd name="connsiteX524" fmla="*/ 11021194 w 12153163"/>
              <a:gd name="connsiteY524" fmla="*/ 4029584 h 6118221"/>
              <a:gd name="connsiteX525" fmla="*/ 11024938 w 12153163"/>
              <a:gd name="connsiteY525" fmla="*/ 3983341 h 6118221"/>
              <a:gd name="connsiteX526" fmla="*/ 11020991 w 12153163"/>
              <a:gd name="connsiteY526" fmla="*/ 3974841 h 6118221"/>
              <a:gd name="connsiteX527" fmla="*/ 11937663 w 12153163"/>
              <a:gd name="connsiteY527" fmla="*/ 3276636 h 6118221"/>
              <a:gd name="connsiteX528" fmla="*/ 11939181 w 12153163"/>
              <a:gd name="connsiteY528" fmla="*/ 3278053 h 6118221"/>
              <a:gd name="connsiteX529" fmla="*/ 11265463 w 12153163"/>
              <a:gd name="connsiteY529" fmla="*/ 4213344 h 6118221"/>
              <a:gd name="connsiteX530" fmla="*/ 11925014 w 12153163"/>
              <a:gd name="connsiteY530" fmla="*/ 3257916 h 6118221"/>
              <a:gd name="connsiteX531" fmla="*/ 11929062 w 12153163"/>
              <a:gd name="connsiteY531" fmla="*/ 3266416 h 6118221"/>
              <a:gd name="connsiteX532" fmla="*/ 11012390 w 12153163"/>
              <a:gd name="connsiteY532" fmla="*/ 3964621 h 6118221"/>
              <a:gd name="connsiteX533" fmla="*/ 10985979 w 12153163"/>
              <a:gd name="connsiteY533" fmla="*/ 3949746 h 6118221"/>
              <a:gd name="connsiteX534" fmla="*/ 11061871 w 12153163"/>
              <a:gd name="connsiteY534" fmla="*/ 3242535 h 6118221"/>
              <a:gd name="connsiteX535" fmla="*/ 11921978 w 12153163"/>
              <a:gd name="connsiteY535" fmla="*/ 3246178 h 6118221"/>
              <a:gd name="connsiteX536" fmla="*/ 11925014 w 12153163"/>
              <a:gd name="connsiteY536" fmla="*/ 3257916 h 6118221"/>
              <a:gd name="connsiteX537" fmla="*/ 10971813 w 12153163"/>
              <a:gd name="connsiteY537" fmla="*/ 3947823 h 6118221"/>
              <a:gd name="connsiteX538" fmla="*/ 10956635 w 12153163"/>
              <a:gd name="connsiteY538" fmla="*/ 3950353 h 6118221"/>
              <a:gd name="connsiteX539" fmla="*/ 10616943 w 12153163"/>
              <a:gd name="connsiteY539" fmla="*/ 3279874 h 6118221"/>
              <a:gd name="connsiteX540" fmla="*/ 10642544 w 12153163"/>
              <a:gd name="connsiteY540" fmla="*/ 3240309 h 6118221"/>
              <a:gd name="connsiteX541" fmla="*/ 11047300 w 12153163"/>
              <a:gd name="connsiteY541" fmla="*/ 3242029 h 6118221"/>
              <a:gd name="connsiteX542" fmla="*/ 10642645 w 12153163"/>
              <a:gd name="connsiteY542" fmla="*/ 3226041 h 6118221"/>
              <a:gd name="connsiteX543" fmla="*/ 10639710 w 12153163"/>
              <a:gd name="connsiteY543" fmla="*/ 3213899 h 6118221"/>
              <a:gd name="connsiteX544" fmla="*/ 10628276 w 12153163"/>
              <a:gd name="connsiteY544" fmla="*/ 3195280 h 6118221"/>
              <a:gd name="connsiteX545" fmla="*/ 11096073 w 12153163"/>
              <a:gd name="connsiteY545" fmla="*/ 2629228 h 6118221"/>
              <a:gd name="connsiteX546" fmla="*/ 11112567 w 12153163"/>
              <a:gd name="connsiteY546" fmla="*/ 2636210 h 6118221"/>
              <a:gd name="connsiteX547" fmla="*/ 11049121 w 12153163"/>
              <a:gd name="connsiteY547" fmla="*/ 3227863 h 6118221"/>
              <a:gd name="connsiteX548" fmla="*/ 10544693 w 12153163"/>
              <a:gd name="connsiteY548" fmla="*/ 2001653 h 6118221"/>
              <a:gd name="connsiteX549" fmla="*/ 10532146 w 12153163"/>
              <a:gd name="connsiteY549" fmla="*/ 2008230 h 6118221"/>
              <a:gd name="connsiteX550" fmla="*/ 10492986 w 12153163"/>
              <a:gd name="connsiteY550" fmla="*/ 1965124 h 6118221"/>
              <a:gd name="connsiteX551" fmla="*/ 10881248 w 12153163"/>
              <a:gd name="connsiteY551" fmla="*/ 1205295 h 6118221"/>
              <a:gd name="connsiteX552" fmla="*/ 10576670 w 12153163"/>
              <a:gd name="connsiteY552" fmla="*/ 1999832 h 6118221"/>
              <a:gd name="connsiteX553" fmla="*/ 10544693 w 12153163"/>
              <a:gd name="connsiteY553" fmla="*/ 2001249 h 6118221"/>
              <a:gd name="connsiteX554" fmla="*/ 10882767 w 12153163"/>
              <a:gd name="connsiteY554" fmla="*/ 1067880 h 6118221"/>
              <a:gd name="connsiteX555" fmla="*/ 9554660 w 12153163"/>
              <a:gd name="connsiteY555" fmla="*/ 881186 h 6118221"/>
              <a:gd name="connsiteX556" fmla="*/ 9552029 w 12153163"/>
              <a:gd name="connsiteY556" fmla="*/ 863984 h 6118221"/>
              <a:gd name="connsiteX557" fmla="*/ 10306798 w 12153163"/>
              <a:gd name="connsiteY557" fmla="*/ 514477 h 6118221"/>
              <a:gd name="connsiteX558" fmla="*/ 10890660 w 12153163"/>
              <a:gd name="connsiteY558" fmla="*/ 1050779 h 6118221"/>
              <a:gd name="connsiteX559" fmla="*/ 10882767 w 12153163"/>
              <a:gd name="connsiteY559" fmla="*/ 1067880 h 6118221"/>
              <a:gd name="connsiteX560" fmla="*/ 9460756 w 12153163"/>
              <a:gd name="connsiteY560" fmla="*/ 919739 h 6118221"/>
              <a:gd name="connsiteX561" fmla="*/ 8969584 w 12153163"/>
              <a:gd name="connsiteY561" fmla="*/ 1577468 h 6118221"/>
              <a:gd name="connsiteX562" fmla="*/ 8894492 w 12153163"/>
              <a:gd name="connsiteY562" fmla="*/ 1598536 h 6118221"/>
              <a:gd name="connsiteX563" fmla="*/ 8887723 w 12153163"/>
              <a:gd name="connsiteY563" fmla="*/ 1631301 h 6118221"/>
              <a:gd name="connsiteX564" fmla="*/ 8705582 w 12153163"/>
              <a:gd name="connsiteY564" fmla="*/ 1442887 h 6118221"/>
              <a:gd name="connsiteX565" fmla="*/ 9458530 w 12153163"/>
              <a:gd name="connsiteY565" fmla="*/ 917311 h 6118221"/>
              <a:gd name="connsiteX566" fmla="*/ 8877806 w 12153163"/>
              <a:gd name="connsiteY566" fmla="*/ 1642128 h 6118221"/>
              <a:gd name="connsiteX567" fmla="*/ 7914385 w 12153163"/>
              <a:gd name="connsiteY567" fmla="*/ 1995481 h 6118221"/>
              <a:gd name="connsiteX568" fmla="*/ 8693541 w 12153163"/>
              <a:gd name="connsiteY568" fmla="*/ 1451488 h 6118221"/>
              <a:gd name="connsiteX569" fmla="*/ 7877451 w 12153163"/>
              <a:gd name="connsiteY569" fmla="*/ 2074813 h 6118221"/>
              <a:gd name="connsiteX570" fmla="*/ 8282207 w 12153163"/>
              <a:gd name="connsiteY570" fmla="*/ 3179393 h 6118221"/>
              <a:gd name="connsiteX571" fmla="*/ 8269660 w 12153163"/>
              <a:gd name="connsiteY571" fmla="*/ 3188399 h 6118221"/>
              <a:gd name="connsiteX572" fmla="*/ 7505277 w 12153163"/>
              <a:gd name="connsiteY572" fmla="*/ 2570032 h 6118221"/>
              <a:gd name="connsiteX573" fmla="*/ 7840719 w 12153163"/>
              <a:gd name="connsiteY573" fmla="*/ 2070462 h 6118221"/>
              <a:gd name="connsiteX574" fmla="*/ 7877451 w 12153163"/>
              <a:gd name="connsiteY574" fmla="*/ 2074813 h 6118221"/>
              <a:gd name="connsiteX575" fmla="*/ 8260957 w 12153163"/>
              <a:gd name="connsiteY575" fmla="*/ 3199530 h 6118221"/>
              <a:gd name="connsiteX576" fmla="*/ 8252862 w 12153163"/>
              <a:gd name="connsiteY576" fmla="*/ 3228470 h 6118221"/>
              <a:gd name="connsiteX577" fmla="*/ 7557592 w 12153163"/>
              <a:gd name="connsiteY577" fmla="*/ 3320451 h 6118221"/>
              <a:gd name="connsiteX578" fmla="*/ 7353392 w 12153163"/>
              <a:gd name="connsiteY578" fmla="*/ 3347367 h 6118221"/>
              <a:gd name="connsiteX579" fmla="*/ 6986075 w 12153163"/>
              <a:gd name="connsiteY579" fmla="*/ 3395938 h 6118221"/>
              <a:gd name="connsiteX580" fmla="*/ 6986075 w 12153163"/>
              <a:gd name="connsiteY580" fmla="*/ 3395938 h 6118221"/>
              <a:gd name="connsiteX581" fmla="*/ 6967760 w 12153163"/>
              <a:gd name="connsiteY581" fmla="*/ 3371147 h 6118221"/>
              <a:gd name="connsiteX582" fmla="*/ 7497384 w 12153163"/>
              <a:gd name="connsiteY582" fmla="*/ 2581871 h 6118221"/>
              <a:gd name="connsiteX583" fmla="*/ 6955314 w 12153163"/>
              <a:gd name="connsiteY583" fmla="*/ 3363355 h 6118221"/>
              <a:gd name="connsiteX584" fmla="*/ 6940035 w 12153163"/>
              <a:gd name="connsiteY584" fmla="*/ 3359408 h 6118221"/>
              <a:gd name="connsiteX585" fmla="*/ 6941451 w 12153163"/>
              <a:gd name="connsiteY585" fmla="*/ 3143370 h 6118221"/>
              <a:gd name="connsiteX586" fmla="*/ 6948029 w 12153163"/>
              <a:gd name="connsiteY586" fmla="*/ 2177823 h 6118221"/>
              <a:gd name="connsiteX587" fmla="*/ 6960374 w 12153163"/>
              <a:gd name="connsiteY587" fmla="*/ 2174889 h 6118221"/>
              <a:gd name="connsiteX588" fmla="*/ 6979499 w 12153163"/>
              <a:gd name="connsiteY588" fmla="*/ 2162949 h 6118221"/>
              <a:gd name="connsiteX589" fmla="*/ 7486152 w 12153163"/>
              <a:gd name="connsiteY589" fmla="*/ 2572663 h 6118221"/>
              <a:gd name="connsiteX590" fmla="*/ 6895916 w 12153163"/>
              <a:gd name="connsiteY590" fmla="*/ 2154449 h 6118221"/>
              <a:gd name="connsiteX591" fmla="*/ 6063940 w 12153163"/>
              <a:gd name="connsiteY591" fmla="*/ 2897177 h 6118221"/>
              <a:gd name="connsiteX592" fmla="*/ 6007881 w 12153163"/>
              <a:gd name="connsiteY592" fmla="*/ 2886349 h 6118221"/>
              <a:gd name="connsiteX593" fmla="*/ 5991387 w 12153163"/>
              <a:gd name="connsiteY593" fmla="*/ 2895963 h 6118221"/>
              <a:gd name="connsiteX594" fmla="*/ 5560220 w 12153163"/>
              <a:gd name="connsiteY594" fmla="*/ 2501224 h 6118221"/>
              <a:gd name="connsiteX595" fmla="*/ 6892476 w 12153163"/>
              <a:gd name="connsiteY595" fmla="*/ 2149086 h 6118221"/>
              <a:gd name="connsiteX596" fmla="*/ 6895916 w 12153163"/>
              <a:gd name="connsiteY596" fmla="*/ 2154449 h 6118221"/>
              <a:gd name="connsiteX597" fmla="*/ 5981774 w 12153163"/>
              <a:gd name="connsiteY597" fmla="*/ 2906486 h 6118221"/>
              <a:gd name="connsiteX598" fmla="*/ 5975095 w 12153163"/>
              <a:gd name="connsiteY598" fmla="*/ 2918123 h 6118221"/>
              <a:gd name="connsiteX599" fmla="*/ 5003680 w 12153163"/>
              <a:gd name="connsiteY599" fmla="*/ 2662216 h 6118221"/>
              <a:gd name="connsiteX600" fmla="*/ 5003680 w 12153163"/>
              <a:gd name="connsiteY600" fmla="*/ 2648049 h 6118221"/>
              <a:gd name="connsiteX601" fmla="*/ 5543018 w 12153163"/>
              <a:gd name="connsiteY601" fmla="*/ 2505474 h 6118221"/>
              <a:gd name="connsiteX602" fmla="*/ 5000239 w 12153163"/>
              <a:gd name="connsiteY602" fmla="*/ 2634389 h 6118221"/>
              <a:gd name="connsiteX603" fmla="*/ 4939526 w 12153163"/>
              <a:gd name="connsiteY603" fmla="*/ 2600794 h 6118221"/>
              <a:gd name="connsiteX604" fmla="*/ 4672690 w 12153163"/>
              <a:gd name="connsiteY604" fmla="*/ 1728139 h 6118221"/>
              <a:gd name="connsiteX605" fmla="*/ 4685440 w 12153163"/>
              <a:gd name="connsiteY605" fmla="*/ 1720145 h 6118221"/>
              <a:gd name="connsiteX606" fmla="*/ 5531078 w 12153163"/>
              <a:gd name="connsiteY606" fmla="*/ 2494141 h 6118221"/>
              <a:gd name="connsiteX607" fmla="*/ 4659637 w 12153163"/>
              <a:gd name="connsiteY607" fmla="*/ 1732389 h 6118221"/>
              <a:gd name="connsiteX608" fmla="*/ 4927080 w 12153163"/>
              <a:gd name="connsiteY608" fmla="*/ 2605044 h 6118221"/>
              <a:gd name="connsiteX609" fmla="*/ 4898039 w 12153163"/>
              <a:gd name="connsiteY609" fmla="*/ 2674257 h 6118221"/>
              <a:gd name="connsiteX610" fmla="*/ 4899657 w 12153163"/>
              <a:gd name="connsiteY610" fmla="*/ 2678001 h 6118221"/>
              <a:gd name="connsiteX611" fmla="*/ 3779292 w 12153163"/>
              <a:gd name="connsiteY611" fmla="*/ 3370640 h 6118221"/>
              <a:gd name="connsiteX612" fmla="*/ 3768364 w 12153163"/>
              <a:gd name="connsiteY612" fmla="*/ 3360521 h 6118221"/>
              <a:gd name="connsiteX613" fmla="*/ 4630393 w 12153163"/>
              <a:gd name="connsiteY613" fmla="*/ 1729859 h 6118221"/>
              <a:gd name="connsiteX614" fmla="*/ 4659637 w 12153163"/>
              <a:gd name="connsiteY614" fmla="*/ 1732389 h 6118221"/>
              <a:gd name="connsiteX615" fmla="*/ 3683668 w 12153163"/>
              <a:gd name="connsiteY615" fmla="*/ 3391890 h 6118221"/>
              <a:gd name="connsiteX616" fmla="*/ 2963607 w 12153163"/>
              <a:gd name="connsiteY616" fmla="*/ 3298493 h 6118221"/>
              <a:gd name="connsiteX617" fmla="*/ 2960267 w 12153163"/>
              <a:gd name="connsiteY617" fmla="*/ 3279469 h 6118221"/>
              <a:gd name="connsiteX618" fmla="*/ 2919792 w 12153163"/>
              <a:gd name="connsiteY618" fmla="*/ 3244458 h 6118221"/>
              <a:gd name="connsiteX619" fmla="*/ 2933047 w 12153163"/>
              <a:gd name="connsiteY619" fmla="*/ 3083769 h 6118221"/>
              <a:gd name="connsiteX620" fmla="*/ 2976963 w 12153163"/>
              <a:gd name="connsiteY620" fmla="*/ 3058169 h 6118221"/>
              <a:gd name="connsiteX621" fmla="*/ 3684275 w 12153163"/>
              <a:gd name="connsiteY621" fmla="*/ 3389158 h 6118221"/>
              <a:gd name="connsiteX622" fmla="*/ 3683162 w 12153163"/>
              <a:gd name="connsiteY622" fmla="*/ 3391385 h 6118221"/>
              <a:gd name="connsiteX623" fmla="*/ 2918577 w 12153163"/>
              <a:gd name="connsiteY623" fmla="*/ 3082049 h 6118221"/>
              <a:gd name="connsiteX624" fmla="*/ 2905322 w 12153163"/>
              <a:gd name="connsiteY624" fmla="*/ 3242738 h 6118221"/>
              <a:gd name="connsiteX625" fmla="*/ 2888929 w 12153163"/>
              <a:gd name="connsiteY625" fmla="*/ 3246077 h 6118221"/>
              <a:gd name="connsiteX626" fmla="*/ 2858572 w 12153163"/>
              <a:gd name="connsiteY626" fmla="*/ 3273702 h 6118221"/>
              <a:gd name="connsiteX627" fmla="*/ 2699604 w 12153163"/>
              <a:gd name="connsiteY627" fmla="*/ 3220072 h 6118221"/>
              <a:gd name="connsiteX628" fmla="*/ 2891863 w 12153163"/>
              <a:gd name="connsiteY628" fmla="*/ 3067579 h 6118221"/>
              <a:gd name="connsiteX629" fmla="*/ 2918577 w 12153163"/>
              <a:gd name="connsiteY629" fmla="*/ 3082049 h 6118221"/>
              <a:gd name="connsiteX630" fmla="*/ 2853816 w 12153163"/>
              <a:gd name="connsiteY630" fmla="*/ 3287159 h 6118221"/>
              <a:gd name="connsiteX631" fmla="*/ 2856043 w 12153163"/>
              <a:gd name="connsiteY631" fmla="*/ 3317010 h 6118221"/>
              <a:gd name="connsiteX632" fmla="*/ 2857358 w 12153163"/>
              <a:gd name="connsiteY632" fmla="*/ 3320046 h 6118221"/>
              <a:gd name="connsiteX633" fmla="*/ 1690546 w 12153163"/>
              <a:gd name="connsiteY633" fmla="*/ 4019667 h 6118221"/>
              <a:gd name="connsiteX634" fmla="*/ 2686045 w 12153163"/>
              <a:gd name="connsiteY634" fmla="*/ 3230392 h 6118221"/>
              <a:gd name="connsiteX635" fmla="*/ 1617994 w 12153163"/>
              <a:gd name="connsiteY635" fmla="*/ 4029584 h 6118221"/>
              <a:gd name="connsiteX636" fmla="*/ 1552727 w 12153163"/>
              <a:gd name="connsiteY636" fmla="*/ 4054375 h 6118221"/>
              <a:gd name="connsiteX637" fmla="*/ 1408634 w 12153163"/>
              <a:gd name="connsiteY637" fmla="*/ 3994370 h 6118221"/>
              <a:gd name="connsiteX638" fmla="*/ 2069702 w 12153163"/>
              <a:gd name="connsiteY638" fmla="*/ 3095002 h 6118221"/>
              <a:gd name="connsiteX639" fmla="*/ 1547161 w 12153163"/>
              <a:gd name="connsiteY639" fmla="*/ 4067530 h 6118221"/>
              <a:gd name="connsiteX640" fmla="*/ 1548578 w 12153163"/>
              <a:gd name="connsiteY640" fmla="*/ 4101024 h 6118221"/>
              <a:gd name="connsiteX641" fmla="*/ 1553941 w 12153163"/>
              <a:gd name="connsiteY641" fmla="*/ 4111750 h 6118221"/>
              <a:gd name="connsiteX642" fmla="*/ 947414 w 12153163"/>
              <a:gd name="connsiteY642" fmla="*/ 4621844 h 6118221"/>
              <a:gd name="connsiteX643" fmla="*/ 1399931 w 12153163"/>
              <a:gd name="connsiteY643" fmla="*/ 4006210 h 6118221"/>
              <a:gd name="connsiteX644" fmla="*/ 1396288 w 12153163"/>
              <a:gd name="connsiteY644" fmla="*/ 5431458 h 6118221"/>
              <a:gd name="connsiteX645" fmla="*/ 1393961 w 12153163"/>
              <a:gd name="connsiteY645" fmla="*/ 5422857 h 6118221"/>
              <a:gd name="connsiteX646" fmla="*/ 1356825 w 12153163"/>
              <a:gd name="connsiteY646" fmla="*/ 5388655 h 6118221"/>
              <a:gd name="connsiteX647" fmla="*/ 1453157 w 12153163"/>
              <a:gd name="connsiteY647" fmla="*/ 4887162 h 6118221"/>
              <a:gd name="connsiteX648" fmla="*/ 2416679 w 12153163"/>
              <a:gd name="connsiteY648" fmla="*/ 5264192 h 6118221"/>
              <a:gd name="connsiteX649" fmla="*/ 2416679 w 12153163"/>
              <a:gd name="connsiteY649" fmla="*/ 5275931 h 6118221"/>
              <a:gd name="connsiteX650" fmla="*/ 2176861 w 12153163"/>
              <a:gd name="connsiteY650" fmla="*/ 5312460 h 6118221"/>
              <a:gd name="connsiteX651" fmla="*/ 2452602 w 12153163"/>
              <a:gd name="connsiteY651" fmla="*/ 5217646 h 6118221"/>
              <a:gd name="connsiteX652" fmla="*/ 2438131 w 12153163"/>
              <a:gd name="connsiteY652" fmla="*/ 5225539 h 6118221"/>
              <a:gd name="connsiteX653" fmla="*/ 1638737 w 12153163"/>
              <a:gd name="connsiteY653" fmla="*/ 4122577 h 6118221"/>
              <a:gd name="connsiteX654" fmla="*/ 1651791 w 12153163"/>
              <a:gd name="connsiteY654" fmla="*/ 4103554 h 6118221"/>
              <a:gd name="connsiteX655" fmla="*/ 2659735 w 12153163"/>
              <a:gd name="connsiteY655" fmla="*/ 4376764 h 6118221"/>
              <a:gd name="connsiteX656" fmla="*/ 2472435 w 12153163"/>
              <a:gd name="connsiteY656" fmla="*/ 5214610 h 6118221"/>
              <a:gd name="connsiteX657" fmla="*/ 2452602 w 12153163"/>
              <a:gd name="connsiteY657" fmla="*/ 5217646 h 6118221"/>
              <a:gd name="connsiteX658" fmla="*/ 2902893 w 12153163"/>
              <a:gd name="connsiteY658" fmla="*/ 3353236 h 6118221"/>
              <a:gd name="connsiteX659" fmla="*/ 2908155 w 12153163"/>
              <a:gd name="connsiteY659" fmla="*/ 3353236 h 6118221"/>
              <a:gd name="connsiteX660" fmla="*/ 2957940 w 12153163"/>
              <a:gd name="connsiteY660" fmla="*/ 3724296 h 6118221"/>
              <a:gd name="connsiteX661" fmla="*/ 3052046 w 12153163"/>
              <a:gd name="connsiteY661" fmla="*/ 4425031 h 6118221"/>
              <a:gd name="connsiteX662" fmla="*/ 3047088 w 12153163"/>
              <a:gd name="connsiteY662" fmla="*/ 4426549 h 6118221"/>
              <a:gd name="connsiteX663" fmla="*/ 3014808 w 12153163"/>
              <a:gd name="connsiteY663" fmla="*/ 4458120 h 6118221"/>
              <a:gd name="connsiteX664" fmla="*/ 2676331 w 12153163"/>
              <a:gd name="connsiteY664" fmla="*/ 4366240 h 6118221"/>
              <a:gd name="connsiteX665" fmla="*/ 3117920 w 12153163"/>
              <a:gd name="connsiteY665" fmla="*/ 4459638 h 6118221"/>
              <a:gd name="connsiteX666" fmla="*/ 3101831 w 12153163"/>
              <a:gd name="connsiteY666" fmla="*/ 4436567 h 6118221"/>
              <a:gd name="connsiteX667" fmla="*/ 3532188 w 12153163"/>
              <a:gd name="connsiteY667" fmla="*/ 3746761 h 6118221"/>
              <a:gd name="connsiteX668" fmla="*/ 4403932 w 12153163"/>
              <a:gd name="connsiteY668" fmla="*/ 4361079 h 6118221"/>
              <a:gd name="connsiteX669" fmla="*/ 4398974 w 12153163"/>
              <a:gd name="connsiteY669" fmla="*/ 4381317 h 6118221"/>
              <a:gd name="connsiteX670" fmla="*/ 3120450 w 12153163"/>
              <a:gd name="connsiteY670" fmla="*/ 4468542 h 6118221"/>
              <a:gd name="connsiteX671" fmla="*/ 3117920 w 12153163"/>
              <a:gd name="connsiteY671" fmla="*/ 4459334 h 6118221"/>
              <a:gd name="connsiteX672" fmla="*/ 4506032 w 12153163"/>
              <a:gd name="connsiteY672" fmla="*/ 4365127 h 6118221"/>
              <a:gd name="connsiteX673" fmla="*/ 4495002 w 12153163"/>
              <a:gd name="connsiteY673" fmla="*/ 4346913 h 6118221"/>
              <a:gd name="connsiteX674" fmla="*/ 5045674 w 12153163"/>
              <a:gd name="connsiteY674" fmla="*/ 3735933 h 6118221"/>
              <a:gd name="connsiteX675" fmla="*/ 5076638 w 12153163"/>
              <a:gd name="connsiteY675" fmla="*/ 3746052 h 6118221"/>
              <a:gd name="connsiteX676" fmla="*/ 5186326 w 12153163"/>
              <a:gd name="connsiteY676" fmla="*/ 4644207 h 6118221"/>
              <a:gd name="connsiteX677" fmla="*/ 5180964 w 12153163"/>
              <a:gd name="connsiteY677" fmla="*/ 4645826 h 6118221"/>
              <a:gd name="connsiteX678" fmla="*/ 5152226 w 12153163"/>
              <a:gd name="connsiteY678" fmla="*/ 4670010 h 6118221"/>
              <a:gd name="connsiteX679" fmla="*/ 4507853 w 12153163"/>
              <a:gd name="connsiteY679" fmla="*/ 4398318 h 6118221"/>
              <a:gd name="connsiteX680" fmla="*/ 4506032 w 12153163"/>
              <a:gd name="connsiteY680" fmla="*/ 4365127 h 6118221"/>
              <a:gd name="connsiteX681" fmla="*/ 5251897 w 12153163"/>
              <a:gd name="connsiteY681" fmla="*/ 4678308 h 6118221"/>
              <a:gd name="connsiteX682" fmla="*/ 5243600 w 12153163"/>
              <a:gd name="connsiteY682" fmla="*/ 4663433 h 6118221"/>
              <a:gd name="connsiteX683" fmla="*/ 5609196 w 12153163"/>
              <a:gd name="connsiteY683" fmla="*/ 4294295 h 6118221"/>
              <a:gd name="connsiteX684" fmla="*/ 6330775 w 12153163"/>
              <a:gd name="connsiteY684" fmla="*/ 5098850 h 6118221"/>
              <a:gd name="connsiteX685" fmla="*/ 6323793 w 12153163"/>
              <a:gd name="connsiteY685" fmla="*/ 5108969 h 6118221"/>
              <a:gd name="connsiteX686" fmla="*/ 5253819 w 12153163"/>
              <a:gd name="connsiteY686" fmla="*/ 4709170 h 6118221"/>
              <a:gd name="connsiteX687" fmla="*/ 5251897 w 12153163"/>
              <a:gd name="connsiteY687" fmla="*/ 4677802 h 6118221"/>
              <a:gd name="connsiteX688" fmla="*/ 5619214 w 12153163"/>
              <a:gd name="connsiteY688" fmla="*/ 4284176 h 6118221"/>
              <a:gd name="connsiteX689" fmla="*/ 6203479 w 12153163"/>
              <a:gd name="connsiteY689" fmla="*/ 3694244 h 6118221"/>
              <a:gd name="connsiteX690" fmla="*/ 6234848 w 12153163"/>
              <a:gd name="connsiteY690" fmla="*/ 3705577 h 6118221"/>
              <a:gd name="connsiteX691" fmla="*/ 6360525 w 12153163"/>
              <a:gd name="connsiteY691" fmla="*/ 5080534 h 6118221"/>
              <a:gd name="connsiteX692" fmla="*/ 6353543 w 12153163"/>
              <a:gd name="connsiteY692" fmla="*/ 5082558 h 6118221"/>
              <a:gd name="connsiteX693" fmla="*/ 6341299 w 12153163"/>
              <a:gd name="connsiteY693" fmla="*/ 5088933 h 6118221"/>
              <a:gd name="connsiteX694" fmla="*/ 6669860 w 12153163"/>
              <a:gd name="connsiteY694" fmla="*/ 4247343 h 6118221"/>
              <a:gd name="connsiteX695" fmla="*/ 6725817 w 12153163"/>
              <a:gd name="connsiteY695" fmla="*/ 4322932 h 6118221"/>
              <a:gd name="connsiteX696" fmla="*/ 6724380 w 12153163"/>
              <a:gd name="connsiteY696" fmla="*/ 4401049 h 6118221"/>
              <a:gd name="connsiteX697" fmla="*/ 6733002 w 12153163"/>
              <a:gd name="connsiteY697" fmla="*/ 4408335 h 6118221"/>
              <a:gd name="connsiteX698" fmla="*/ 6408083 w 12153163"/>
              <a:gd name="connsiteY698" fmla="*/ 5049267 h 6118221"/>
              <a:gd name="connsiteX699" fmla="*/ 6781168 w 12153163"/>
              <a:gd name="connsiteY699" fmla="*/ 4310080 h 6118221"/>
              <a:gd name="connsiteX700" fmla="*/ 6931838 w 12153163"/>
              <a:gd name="connsiteY700" fmla="*/ 3470211 h 6118221"/>
              <a:gd name="connsiteX701" fmla="*/ 6953594 w 12153163"/>
              <a:gd name="connsiteY701" fmla="*/ 3466871 h 6118221"/>
              <a:gd name="connsiteX702" fmla="*/ 6987189 w 12153163"/>
              <a:gd name="connsiteY702" fmla="*/ 3431455 h 6118221"/>
              <a:gd name="connsiteX703" fmla="*/ 8552685 w 12153163"/>
              <a:gd name="connsiteY703" fmla="*/ 3821742 h 6118221"/>
              <a:gd name="connsiteX704" fmla="*/ 8553292 w 12153163"/>
              <a:gd name="connsiteY704" fmla="*/ 3842890 h 6118221"/>
              <a:gd name="connsiteX705" fmla="*/ 6814965 w 12153163"/>
              <a:gd name="connsiteY705" fmla="*/ 4340336 h 6118221"/>
              <a:gd name="connsiteX706" fmla="*/ 6780763 w 12153163"/>
              <a:gd name="connsiteY706" fmla="*/ 4309575 h 6118221"/>
              <a:gd name="connsiteX707" fmla="*/ 8632928 w 12153163"/>
              <a:gd name="connsiteY707" fmla="*/ 3781873 h 6118221"/>
              <a:gd name="connsiteX708" fmla="*/ 8780158 w 12153163"/>
              <a:gd name="connsiteY708" fmla="*/ 3277243 h 6118221"/>
              <a:gd name="connsiteX709" fmla="*/ 8990530 w 12153163"/>
              <a:gd name="connsiteY709" fmla="*/ 3295154 h 6118221"/>
              <a:gd name="connsiteX710" fmla="*/ 8993263 w 12153163"/>
              <a:gd name="connsiteY710" fmla="*/ 3305273 h 6118221"/>
              <a:gd name="connsiteX711" fmla="*/ 9006316 w 12153163"/>
              <a:gd name="connsiteY711" fmla="*/ 3325510 h 6118221"/>
              <a:gd name="connsiteX712" fmla="*/ 8637785 w 12153163"/>
              <a:gd name="connsiteY712" fmla="*/ 3784099 h 6118221"/>
              <a:gd name="connsiteX713" fmla="*/ 8632321 w 12153163"/>
              <a:gd name="connsiteY713" fmla="*/ 3781367 h 6118221"/>
              <a:gd name="connsiteX714" fmla="*/ 9081601 w 12153163"/>
              <a:gd name="connsiteY714" fmla="*/ 3328243 h 6118221"/>
              <a:gd name="connsiteX715" fmla="*/ 9096273 w 12153163"/>
              <a:gd name="connsiteY715" fmla="*/ 3308005 h 6118221"/>
              <a:gd name="connsiteX716" fmla="*/ 9764121 w 12153163"/>
              <a:gd name="connsiteY716" fmla="*/ 3485794 h 6118221"/>
              <a:gd name="connsiteX717" fmla="*/ 9766954 w 12153163"/>
              <a:gd name="connsiteY717" fmla="*/ 3512002 h 6118221"/>
              <a:gd name="connsiteX718" fmla="*/ 9773127 w 12153163"/>
              <a:gd name="connsiteY718" fmla="*/ 3524043 h 6118221"/>
              <a:gd name="connsiteX719" fmla="*/ 9421596 w 12153163"/>
              <a:gd name="connsiteY719" fmla="*/ 3835706 h 6118221"/>
              <a:gd name="connsiteX720" fmla="*/ 9782943 w 12153163"/>
              <a:gd name="connsiteY720" fmla="*/ 3534365 h 6118221"/>
              <a:gd name="connsiteX721" fmla="*/ 9824430 w 12153163"/>
              <a:gd name="connsiteY721" fmla="*/ 3547721 h 6118221"/>
              <a:gd name="connsiteX722" fmla="*/ 10123848 w 12153163"/>
              <a:gd name="connsiteY722" fmla="*/ 4868948 h 6118221"/>
              <a:gd name="connsiteX723" fmla="*/ 10122938 w 12153163"/>
              <a:gd name="connsiteY723" fmla="*/ 4868948 h 6118221"/>
              <a:gd name="connsiteX724" fmla="*/ 10117473 w 12153163"/>
              <a:gd name="connsiteY724" fmla="*/ 4871377 h 6118221"/>
              <a:gd name="connsiteX725" fmla="*/ 9429691 w 12153163"/>
              <a:gd name="connsiteY725" fmla="*/ 3847343 h 6118221"/>
              <a:gd name="connsiteX726" fmla="*/ 11902449 w 12153163"/>
              <a:gd name="connsiteY726" fmla="*/ 4648457 h 6118221"/>
              <a:gd name="connsiteX727" fmla="*/ 11887877 w 12153163"/>
              <a:gd name="connsiteY727" fmla="*/ 4651594 h 6118221"/>
              <a:gd name="connsiteX728" fmla="*/ 11867640 w 12153163"/>
              <a:gd name="connsiteY728" fmla="*/ 4664951 h 6118221"/>
              <a:gd name="connsiteX729" fmla="*/ 11276999 w 12153163"/>
              <a:gd name="connsiteY729" fmla="*/ 4221743 h 6118221"/>
              <a:gd name="connsiteX730" fmla="*/ 11950919 w 12153163"/>
              <a:gd name="connsiteY730" fmla="*/ 3287159 h 6118221"/>
              <a:gd name="connsiteX731" fmla="*/ 11967412 w 12153163"/>
              <a:gd name="connsiteY731" fmla="*/ 3292927 h 6118221"/>
              <a:gd name="connsiteX732" fmla="*/ 11929163 w 12153163"/>
              <a:gd name="connsiteY732" fmla="*/ 3211571 h 6118221"/>
              <a:gd name="connsiteX733" fmla="*/ 11922181 w 12153163"/>
              <a:gd name="connsiteY733" fmla="*/ 3231809 h 6118221"/>
              <a:gd name="connsiteX734" fmla="*/ 11063389 w 12153163"/>
              <a:gd name="connsiteY734" fmla="*/ 3228167 h 6118221"/>
              <a:gd name="connsiteX735" fmla="*/ 11126733 w 12153163"/>
              <a:gd name="connsiteY735" fmla="*/ 2638032 h 6118221"/>
              <a:gd name="connsiteX736" fmla="*/ 11144543 w 12153163"/>
              <a:gd name="connsiteY736" fmla="*/ 2634692 h 6118221"/>
              <a:gd name="connsiteX737" fmla="*/ 11164781 w 12153163"/>
              <a:gd name="connsiteY737" fmla="*/ 2621841 h 6118221"/>
              <a:gd name="connsiteX738" fmla="*/ 10917272 w 12153163"/>
              <a:gd name="connsiteY738" fmla="*/ 1031047 h 6118221"/>
              <a:gd name="connsiteX739" fmla="*/ 10917272 w 12153163"/>
              <a:gd name="connsiteY739" fmla="*/ 1031047 h 6118221"/>
              <a:gd name="connsiteX740" fmla="*/ 10900779 w 12153163"/>
              <a:gd name="connsiteY740" fmla="*/ 1040660 h 6118221"/>
              <a:gd name="connsiteX741" fmla="*/ 10321268 w 12153163"/>
              <a:gd name="connsiteY741" fmla="*/ 508405 h 6118221"/>
              <a:gd name="connsiteX742" fmla="*/ 10717727 w 12153163"/>
              <a:gd name="connsiteY742" fmla="*/ 324848 h 6118221"/>
              <a:gd name="connsiteX743" fmla="*/ 10769131 w 12153163"/>
              <a:gd name="connsiteY743" fmla="*/ 350348 h 6118221"/>
              <a:gd name="connsiteX744" fmla="*/ 10709227 w 12153163"/>
              <a:gd name="connsiteY744" fmla="*/ 289027 h 6118221"/>
              <a:gd name="connsiteX745" fmla="*/ 10711353 w 12153163"/>
              <a:gd name="connsiteY745" fmla="*/ 311997 h 6118221"/>
              <a:gd name="connsiteX746" fmla="*/ 10309530 w 12153163"/>
              <a:gd name="connsiteY746" fmla="*/ 498185 h 6118221"/>
              <a:gd name="connsiteX747" fmla="*/ 9863692 w 12153163"/>
              <a:gd name="connsiteY747" fmla="*/ 88673 h 6118221"/>
              <a:gd name="connsiteX748" fmla="*/ 9869864 w 12153163"/>
              <a:gd name="connsiteY748" fmla="*/ 77137 h 6118221"/>
              <a:gd name="connsiteX749" fmla="*/ 9775354 w 12153163"/>
              <a:gd name="connsiteY749" fmla="*/ 91304 h 6118221"/>
              <a:gd name="connsiteX750" fmla="*/ 9794073 w 12153163"/>
              <a:gd name="connsiteY750" fmla="*/ 106381 h 6118221"/>
              <a:gd name="connsiteX751" fmla="*/ 9541101 w 12153163"/>
              <a:gd name="connsiteY751" fmla="*/ 845062 h 6118221"/>
              <a:gd name="connsiteX752" fmla="*/ 9463286 w 12153163"/>
              <a:gd name="connsiteY752" fmla="*/ 839405 h 6118221"/>
              <a:gd name="connsiteX753" fmla="*/ 9444262 w 12153163"/>
              <a:gd name="connsiteY753" fmla="*/ 879264 h 6118221"/>
              <a:gd name="connsiteX754" fmla="*/ 8293641 w 12153163"/>
              <a:gd name="connsiteY754" fmla="*/ 985411 h 6118221"/>
              <a:gd name="connsiteX755" fmla="*/ 9445881 w 12153163"/>
              <a:gd name="connsiteY755" fmla="*/ 892722 h 6118221"/>
              <a:gd name="connsiteX756" fmla="*/ 9447905 w 12153163"/>
              <a:gd name="connsiteY756" fmla="*/ 899602 h 6118221"/>
              <a:gd name="connsiteX757" fmla="*/ 9450738 w 12153163"/>
              <a:gd name="connsiteY757" fmla="*/ 906079 h 6118221"/>
              <a:gd name="connsiteX758" fmla="*/ 8695868 w 12153163"/>
              <a:gd name="connsiteY758" fmla="*/ 1432869 h 6118221"/>
              <a:gd name="connsiteX759" fmla="*/ 8279171 w 12153163"/>
              <a:gd name="connsiteY759" fmla="*/ 1001196 h 6118221"/>
              <a:gd name="connsiteX760" fmla="*/ 8683826 w 12153163"/>
              <a:gd name="connsiteY760" fmla="*/ 1440762 h 6118221"/>
              <a:gd name="connsiteX761" fmla="*/ 7906188 w 12153163"/>
              <a:gd name="connsiteY761" fmla="*/ 1983439 h 6118221"/>
              <a:gd name="connsiteX762" fmla="*/ 7891819 w 12153163"/>
              <a:gd name="connsiteY762" fmla="*/ 1972207 h 6118221"/>
              <a:gd name="connsiteX763" fmla="*/ 8266219 w 12153163"/>
              <a:gd name="connsiteY763" fmla="*/ 1008077 h 6118221"/>
              <a:gd name="connsiteX764" fmla="*/ 7811678 w 12153163"/>
              <a:gd name="connsiteY764" fmla="*/ 2033730 h 6118221"/>
              <a:gd name="connsiteX765" fmla="*/ 7813499 w 12153163"/>
              <a:gd name="connsiteY765" fmla="*/ 2039599 h 6118221"/>
              <a:gd name="connsiteX766" fmla="*/ 7828880 w 12153163"/>
              <a:gd name="connsiteY766" fmla="*/ 2062164 h 6118221"/>
              <a:gd name="connsiteX767" fmla="*/ 7494146 w 12153163"/>
              <a:gd name="connsiteY767" fmla="*/ 2560723 h 6118221"/>
              <a:gd name="connsiteX768" fmla="*/ 6988201 w 12153163"/>
              <a:gd name="connsiteY768" fmla="*/ 2151717 h 6118221"/>
              <a:gd name="connsiteX769" fmla="*/ 6996296 w 12153163"/>
              <a:gd name="connsiteY769" fmla="*/ 2123890 h 6118221"/>
              <a:gd name="connsiteX770" fmla="*/ 6858476 w 12153163"/>
              <a:gd name="connsiteY770" fmla="*/ 2142711 h 6118221"/>
              <a:gd name="connsiteX771" fmla="*/ 5547470 w 12153163"/>
              <a:gd name="connsiteY771" fmla="*/ 2489790 h 6118221"/>
              <a:gd name="connsiteX772" fmla="*/ 4695053 w 12153163"/>
              <a:gd name="connsiteY772" fmla="*/ 1709621 h 6118221"/>
              <a:gd name="connsiteX773" fmla="*/ 4702035 w 12153163"/>
              <a:gd name="connsiteY773" fmla="*/ 1695961 h 6118221"/>
              <a:gd name="connsiteX774" fmla="*/ 2875370 w 12153163"/>
              <a:gd name="connsiteY774" fmla="*/ 3035199 h 6118221"/>
              <a:gd name="connsiteX775" fmla="*/ 2882858 w 12153163"/>
              <a:gd name="connsiteY775" fmla="*/ 3056550 h 6118221"/>
              <a:gd name="connsiteX776" fmla="*/ 2683313 w 12153163"/>
              <a:gd name="connsiteY776" fmla="*/ 3214607 h 6118221"/>
              <a:gd name="connsiteX777" fmla="*/ 2163909 w 12153163"/>
              <a:gd name="connsiteY777" fmla="*/ 3039550 h 6118221"/>
              <a:gd name="connsiteX778" fmla="*/ 2164516 w 12153163"/>
              <a:gd name="connsiteY778" fmla="*/ 3035907 h 6118221"/>
              <a:gd name="connsiteX779" fmla="*/ 2068791 w 12153163"/>
              <a:gd name="connsiteY779" fmla="*/ 3065556 h 6118221"/>
              <a:gd name="connsiteX780" fmla="*/ 2071624 w 12153163"/>
              <a:gd name="connsiteY780" fmla="*/ 3068490 h 6118221"/>
              <a:gd name="connsiteX781" fmla="*/ 1395175 w 12153163"/>
              <a:gd name="connsiteY781" fmla="*/ 3988805 h 6118221"/>
              <a:gd name="connsiteX782" fmla="*/ 1020776 w 12153163"/>
              <a:gd name="connsiteY782" fmla="*/ 3832973 h 6118221"/>
              <a:gd name="connsiteX783" fmla="*/ 1019359 w 12153163"/>
              <a:gd name="connsiteY783" fmla="*/ 3799480 h 6118221"/>
              <a:gd name="connsiteX784" fmla="*/ 1016526 w 12153163"/>
              <a:gd name="connsiteY784" fmla="*/ 3793206 h 6118221"/>
              <a:gd name="connsiteX785" fmla="*/ 970687 w 12153163"/>
              <a:gd name="connsiteY785" fmla="*/ 3873652 h 6118221"/>
              <a:gd name="connsiteX786" fmla="*/ 1015311 w 12153163"/>
              <a:gd name="connsiteY786" fmla="*/ 3846128 h 6118221"/>
              <a:gd name="connsiteX787" fmla="*/ 1386473 w 12153163"/>
              <a:gd name="connsiteY787" fmla="*/ 4000846 h 6118221"/>
              <a:gd name="connsiteX788" fmla="*/ 935878 w 12153163"/>
              <a:gd name="connsiteY788" fmla="*/ 4614052 h 6118221"/>
              <a:gd name="connsiteX789" fmla="*/ 918170 w 12153163"/>
              <a:gd name="connsiteY789" fmla="*/ 4605957 h 6118221"/>
              <a:gd name="connsiteX790" fmla="*/ 852397 w 12153163"/>
              <a:gd name="connsiteY790" fmla="*/ 4678814 h 6118221"/>
              <a:gd name="connsiteX791" fmla="*/ 852397 w 12153163"/>
              <a:gd name="connsiteY791" fmla="*/ 4678814 h 6118221"/>
              <a:gd name="connsiteX792" fmla="*/ 862516 w 12153163"/>
              <a:gd name="connsiteY792" fmla="*/ 4696319 h 6118221"/>
              <a:gd name="connsiteX793" fmla="*/ 524038 w 12153163"/>
              <a:gd name="connsiteY793" fmla="*/ 5082963 h 6118221"/>
              <a:gd name="connsiteX794" fmla="*/ 107949 w 12153163"/>
              <a:gd name="connsiteY794" fmla="*/ 4904061 h 6118221"/>
              <a:gd name="connsiteX795" fmla="*/ 110074 w 12153163"/>
              <a:gd name="connsiteY795" fmla="*/ 4887061 h 6118221"/>
              <a:gd name="connsiteX796" fmla="*/ 853915 w 12153163"/>
              <a:gd name="connsiteY796" fmla="*/ 4685694 h 6118221"/>
              <a:gd name="connsiteX797" fmla="*/ 102586 w 12153163"/>
              <a:gd name="connsiteY797" fmla="*/ 4917114 h 6118221"/>
              <a:gd name="connsiteX798" fmla="*/ 514527 w 12153163"/>
              <a:gd name="connsiteY798" fmla="*/ 5093689 h 6118221"/>
              <a:gd name="connsiteX799" fmla="*/ 331577 w 12153163"/>
              <a:gd name="connsiteY799" fmla="*/ 5302645 h 6118221"/>
              <a:gd name="connsiteX800" fmla="*/ 281893 w 12153163"/>
              <a:gd name="connsiteY800" fmla="*/ 5296573 h 6118221"/>
              <a:gd name="connsiteX801" fmla="*/ 91050 w 12153163"/>
              <a:gd name="connsiteY801" fmla="*/ 4930066 h 6118221"/>
              <a:gd name="connsiteX802" fmla="*/ 102586 w 12153163"/>
              <a:gd name="connsiteY802" fmla="*/ 4916811 h 6118221"/>
              <a:gd name="connsiteX803" fmla="*/ 356166 w 12153163"/>
              <a:gd name="connsiteY803" fmla="*/ 5346662 h 6118221"/>
              <a:gd name="connsiteX804" fmla="*/ 352826 w 12153163"/>
              <a:gd name="connsiteY804" fmla="*/ 5329865 h 6118221"/>
              <a:gd name="connsiteX805" fmla="*/ 342708 w 12153163"/>
              <a:gd name="connsiteY805" fmla="*/ 5312358 h 6118221"/>
              <a:gd name="connsiteX806" fmla="*/ 528693 w 12153163"/>
              <a:gd name="connsiteY806" fmla="*/ 5099861 h 6118221"/>
              <a:gd name="connsiteX807" fmla="*/ 1289433 w 12153163"/>
              <a:gd name="connsiteY807" fmla="*/ 5426803 h 6118221"/>
              <a:gd name="connsiteX808" fmla="*/ 1288623 w 12153163"/>
              <a:gd name="connsiteY808" fmla="*/ 5429940 h 6118221"/>
              <a:gd name="connsiteX809" fmla="*/ 2498035 w 12153163"/>
              <a:gd name="connsiteY809" fmla="*/ 5221187 h 6118221"/>
              <a:gd name="connsiteX810" fmla="*/ 2486297 w 12153163"/>
              <a:gd name="connsiteY810" fmla="*/ 5216431 h 6118221"/>
              <a:gd name="connsiteX811" fmla="*/ 2673194 w 12153163"/>
              <a:gd name="connsiteY811" fmla="*/ 4380407 h 6118221"/>
              <a:gd name="connsiteX812" fmla="*/ 3011267 w 12153163"/>
              <a:gd name="connsiteY812" fmla="*/ 4471477 h 6118221"/>
              <a:gd name="connsiteX813" fmla="*/ 3014201 w 12153163"/>
              <a:gd name="connsiteY813" fmla="*/ 4497078 h 6118221"/>
              <a:gd name="connsiteX814" fmla="*/ 3028165 w 12153163"/>
              <a:gd name="connsiteY814" fmla="*/ 4518125 h 6118221"/>
              <a:gd name="connsiteX815" fmla="*/ 3327786 w 12153163"/>
              <a:gd name="connsiteY815" fmla="*/ 4961637 h 6118221"/>
              <a:gd name="connsiteX816" fmla="*/ 3097783 w 12153163"/>
              <a:gd name="connsiteY816" fmla="*/ 4523690 h 6118221"/>
              <a:gd name="connsiteX817" fmla="*/ 3121057 w 12153163"/>
              <a:gd name="connsiteY817" fmla="*/ 4483215 h 6118221"/>
              <a:gd name="connsiteX818" fmla="*/ 4400289 w 12153163"/>
              <a:gd name="connsiteY818" fmla="*/ 4395484 h 6118221"/>
              <a:gd name="connsiteX819" fmla="*/ 4402313 w 12153163"/>
              <a:gd name="connsiteY819" fmla="*/ 4402567 h 6118221"/>
              <a:gd name="connsiteX820" fmla="*/ 8607833 w 12153163"/>
              <a:gd name="connsiteY820" fmla="*/ 3885491 h 6118221"/>
              <a:gd name="connsiteX821" fmla="*/ 8661797 w 12153163"/>
              <a:gd name="connsiteY821" fmla="*/ 3828987 h 6118221"/>
              <a:gd name="connsiteX822" fmla="*/ 8658428 w 12153163"/>
              <a:gd name="connsiteY822" fmla="*/ 3811218 h 6118221"/>
              <a:gd name="connsiteX823" fmla="*/ 8648309 w 12153163"/>
              <a:gd name="connsiteY823" fmla="*/ 3793813 h 6118221"/>
              <a:gd name="connsiteX824" fmla="*/ 9017446 w 12153163"/>
              <a:gd name="connsiteY824" fmla="*/ 3334617 h 6118221"/>
              <a:gd name="connsiteX825" fmla="*/ 9018560 w 12153163"/>
              <a:gd name="connsiteY825" fmla="*/ 3335224 h 6118221"/>
              <a:gd name="connsiteX826" fmla="*/ 8530930 w 12153163"/>
              <a:gd name="connsiteY826" fmla="*/ 4592702 h 6118221"/>
              <a:gd name="connsiteX827" fmla="*/ 8530930 w 12153163"/>
              <a:gd name="connsiteY827" fmla="*/ 4592702 h 6118221"/>
              <a:gd name="connsiteX828" fmla="*/ 8572923 w 12153163"/>
              <a:gd name="connsiteY828" fmla="*/ 4648457 h 6118221"/>
              <a:gd name="connsiteX829" fmla="*/ 8569584 w 12153163"/>
              <a:gd name="connsiteY829" fmla="*/ 4627207 h 6118221"/>
              <a:gd name="connsiteX830" fmla="*/ 8563411 w 12153163"/>
              <a:gd name="connsiteY830" fmla="*/ 4615266 h 6118221"/>
              <a:gd name="connsiteX831" fmla="*/ 9418965 w 12153163"/>
              <a:gd name="connsiteY831" fmla="*/ 3856348 h 6118221"/>
              <a:gd name="connsiteX832" fmla="*/ 10105230 w 12153163"/>
              <a:gd name="connsiteY832" fmla="*/ 4878966 h 6118221"/>
              <a:gd name="connsiteX833" fmla="*/ 10088331 w 12153163"/>
              <a:gd name="connsiteY833" fmla="*/ 4905983 h 6118221"/>
              <a:gd name="connsiteX834" fmla="*/ 10152283 w 12153163"/>
              <a:gd name="connsiteY834" fmla="*/ 4975096 h 6118221"/>
              <a:gd name="connsiteX835" fmla="*/ 10160580 w 12153163"/>
              <a:gd name="connsiteY835" fmla="*/ 4972768 h 6118221"/>
              <a:gd name="connsiteX836" fmla="*/ 10184663 w 12153163"/>
              <a:gd name="connsiteY836" fmla="*/ 4955465 h 6118221"/>
              <a:gd name="connsiteX837" fmla="*/ 10805762 w 12153163"/>
              <a:gd name="connsiteY837" fmla="*/ 5317722 h 6118221"/>
              <a:gd name="connsiteX838" fmla="*/ 10222508 w 12153163"/>
              <a:gd name="connsiteY838" fmla="*/ 5647395 h 6118221"/>
              <a:gd name="connsiteX839" fmla="*/ 10179604 w 12153163"/>
              <a:gd name="connsiteY839" fmla="*/ 5624628 h 6118221"/>
              <a:gd name="connsiteX840" fmla="*/ 10232627 w 12153163"/>
              <a:gd name="connsiteY840" fmla="*/ 5686556 h 6118221"/>
              <a:gd name="connsiteX841" fmla="*/ 10229692 w 12153163"/>
              <a:gd name="connsiteY841" fmla="*/ 5660752 h 6118221"/>
              <a:gd name="connsiteX842" fmla="*/ 10229692 w 12153163"/>
              <a:gd name="connsiteY842" fmla="*/ 5659842 h 6118221"/>
              <a:gd name="connsiteX843" fmla="*/ 10820434 w 12153163"/>
              <a:gd name="connsiteY843" fmla="*/ 5325918 h 6118221"/>
              <a:gd name="connsiteX844" fmla="*/ 12047352 w 12153163"/>
              <a:gd name="connsiteY844" fmla="*/ 6041527 h 6118221"/>
              <a:gd name="connsiteX845" fmla="*/ 12045833 w 12153163"/>
              <a:gd name="connsiteY845" fmla="*/ 6045372 h 611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Lst>
            <a:rect l="l" t="t" r="r" b="b"/>
            <a:pathLst>
              <a:path w="12153163" h="6118221">
                <a:moveTo>
                  <a:pt x="12149654" y="6044158"/>
                </a:moveTo>
                <a:cubicBezTo>
                  <a:pt x="12141661" y="6022210"/>
                  <a:pt x="12120612" y="6007730"/>
                  <a:pt x="12097238" y="6008034"/>
                </a:cubicBezTo>
                <a:lnTo>
                  <a:pt x="11921574" y="4757033"/>
                </a:lnTo>
                <a:lnTo>
                  <a:pt x="11925925" y="4755717"/>
                </a:lnTo>
                <a:cubicBezTo>
                  <a:pt x="11954562" y="4745203"/>
                  <a:pt x="11969234" y="4713450"/>
                  <a:pt x="11958710" y="4684814"/>
                </a:cubicBezTo>
                <a:cubicBezTo>
                  <a:pt x="11951931" y="4666377"/>
                  <a:pt x="11935942" y="4652930"/>
                  <a:pt x="11916616" y="4649468"/>
                </a:cubicBezTo>
                <a:lnTo>
                  <a:pt x="11981376" y="3293534"/>
                </a:lnTo>
                <a:cubicBezTo>
                  <a:pt x="11986335" y="3293130"/>
                  <a:pt x="11991294" y="3292077"/>
                  <a:pt x="11995948" y="3290397"/>
                </a:cubicBezTo>
                <a:cubicBezTo>
                  <a:pt x="12024584" y="3279894"/>
                  <a:pt x="12039358" y="3248131"/>
                  <a:pt x="12028834" y="3219464"/>
                </a:cubicBezTo>
                <a:cubicBezTo>
                  <a:pt x="12018310" y="3190797"/>
                  <a:pt x="11986537" y="3176074"/>
                  <a:pt x="11957901" y="3186578"/>
                </a:cubicBezTo>
                <a:cubicBezTo>
                  <a:pt x="11950312" y="3189381"/>
                  <a:pt x="11943430" y="3193762"/>
                  <a:pt x="11937663" y="3199429"/>
                </a:cubicBezTo>
                <a:lnTo>
                  <a:pt x="11172977" y="2609901"/>
                </a:lnTo>
                <a:cubicBezTo>
                  <a:pt x="11188256" y="2583501"/>
                  <a:pt x="11179251" y="2549693"/>
                  <a:pt x="11152941" y="2534394"/>
                </a:cubicBezTo>
                <a:cubicBezTo>
                  <a:pt x="11138775" y="2526177"/>
                  <a:pt x="11121674" y="2524669"/>
                  <a:pt x="11106293" y="2530265"/>
                </a:cubicBezTo>
                <a:cubicBezTo>
                  <a:pt x="11100526" y="2532431"/>
                  <a:pt x="11095162" y="2535497"/>
                  <a:pt x="11090305" y="2539372"/>
                </a:cubicBezTo>
                <a:lnTo>
                  <a:pt x="10608240" y="2085134"/>
                </a:lnTo>
                <a:cubicBezTo>
                  <a:pt x="10619067" y="2070259"/>
                  <a:pt x="10621698" y="2050973"/>
                  <a:pt x="10615323" y="2033730"/>
                </a:cubicBezTo>
                <a:cubicBezTo>
                  <a:pt x="10610770" y="2021051"/>
                  <a:pt x="10601663" y="2010527"/>
                  <a:pt x="10589723" y="2004183"/>
                </a:cubicBezTo>
                <a:lnTo>
                  <a:pt x="10922634" y="1135879"/>
                </a:lnTo>
                <a:cubicBezTo>
                  <a:pt x="10933260" y="1138399"/>
                  <a:pt x="10944390" y="1137771"/>
                  <a:pt x="10954611" y="1134058"/>
                </a:cubicBezTo>
                <a:cubicBezTo>
                  <a:pt x="10983248" y="1123635"/>
                  <a:pt x="10998122" y="1091933"/>
                  <a:pt x="10987700" y="1063256"/>
                </a:cubicBezTo>
                <a:cubicBezTo>
                  <a:pt x="10979099" y="1039719"/>
                  <a:pt x="10955825" y="1024875"/>
                  <a:pt x="10930831" y="1027101"/>
                </a:cubicBezTo>
                <a:lnTo>
                  <a:pt x="10782285" y="346604"/>
                </a:lnTo>
                <a:lnTo>
                  <a:pt x="10782285" y="346604"/>
                </a:lnTo>
                <a:cubicBezTo>
                  <a:pt x="10810821" y="335807"/>
                  <a:pt x="10825191" y="303912"/>
                  <a:pt x="10814363" y="275377"/>
                </a:cubicBezTo>
                <a:cubicBezTo>
                  <a:pt x="10803637" y="246842"/>
                  <a:pt x="10771661" y="232463"/>
                  <a:pt x="10743125" y="243260"/>
                </a:cubicBezTo>
                <a:cubicBezTo>
                  <a:pt x="10728757" y="248734"/>
                  <a:pt x="10717221" y="260006"/>
                  <a:pt x="10711453" y="274355"/>
                </a:cubicBezTo>
                <a:lnTo>
                  <a:pt x="9871583" y="62566"/>
                </a:lnTo>
                <a:cubicBezTo>
                  <a:pt x="9872697" y="53955"/>
                  <a:pt x="9871685" y="45212"/>
                  <a:pt x="9868650" y="37067"/>
                </a:cubicBezTo>
                <a:cubicBezTo>
                  <a:pt x="9858733" y="8218"/>
                  <a:pt x="9827262" y="-7113"/>
                  <a:pt x="9798424" y="2834"/>
                </a:cubicBezTo>
                <a:cubicBezTo>
                  <a:pt x="9769585" y="12771"/>
                  <a:pt x="9754204" y="44221"/>
                  <a:pt x="9764222" y="73070"/>
                </a:cubicBezTo>
                <a:cubicBezTo>
                  <a:pt x="9764424" y="73758"/>
                  <a:pt x="9764627" y="74436"/>
                  <a:pt x="9764931" y="75114"/>
                </a:cubicBezTo>
                <a:cubicBezTo>
                  <a:pt x="9764931" y="76227"/>
                  <a:pt x="9765841" y="77239"/>
                  <a:pt x="9766246" y="78251"/>
                </a:cubicBezTo>
                <a:lnTo>
                  <a:pt x="8264600" y="986524"/>
                </a:lnTo>
                <a:lnTo>
                  <a:pt x="8260856" y="982578"/>
                </a:lnTo>
                <a:lnTo>
                  <a:pt x="8257719" y="990673"/>
                </a:lnTo>
                <a:lnTo>
                  <a:pt x="8233231" y="1005649"/>
                </a:lnTo>
                <a:lnTo>
                  <a:pt x="8252660" y="1003928"/>
                </a:lnTo>
                <a:lnTo>
                  <a:pt x="7878260" y="1967552"/>
                </a:lnTo>
                <a:cubicBezTo>
                  <a:pt x="7848622" y="1960277"/>
                  <a:pt x="7818710" y="1978410"/>
                  <a:pt x="7811435" y="2008048"/>
                </a:cubicBezTo>
                <a:cubicBezTo>
                  <a:pt x="7810463" y="2012015"/>
                  <a:pt x="7809937" y="2016083"/>
                  <a:pt x="7809856" y="2020171"/>
                </a:cubicBezTo>
                <a:lnTo>
                  <a:pt x="6994677" y="2110431"/>
                </a:lnTo>
                <a:cubicBezTo>
                  <a:pt x="6994222" y="2108398"/>
                  <a:pt x="6993615" y="2106404"/>
                  <a:pt x="6992856" y="2104461"/>
                </a:cubicBezTo>
                <a:cubicBezTo>
                  <a:pt x="6982777" y="2075724"/>
                  <a:pt x="6951307" y="2060586"/>
                  <a:pt x="6922569" y="2070664"/>
                </a:cubicBezTo>
                <a:cubicBezTo>
                  <a:pt x="6896149" y="2079933"/>
                  <a:pt x="6880869" y="2107507"/>
                  <a:pt x="6887012" y="2134818"/>
                </a:cubicBezTo>
                <a:lnTo>
                  <a:pt x="4704868" y="1682098"/>
                </a:lnTo>
                <a:cubicBezTo>
                  <a:pt x="4705526" y="1674236"/>
                  <a:pt x="4704464" y="1666322"/>
                  <a:pt x="4701732" y="1658926"/>
                </a:cubicBezTo>
                <a:cubicBezTo>
                  <a:pt x="4691785" y="1630077"/>
                  <a:pt x="4660346" y="1614746"/>
                  <a:pt x="4631496" y="1624693"/>
                </a:cubicBezTo>
                <a:cubicBezTo>
                  <a:pt x="4602647" y="1634630"/>
                  <a:pt x="4587318" y="1666080"/>
                  <a:pt x="4597264" y="1694929"/>
                </a:cubicBezTo>
                <a:cubicBezTo>
                  <a:pt x="4597497" y="1695617"/>
                  <a:pt x="4597750" y="1696295"/>
                  <a:pt x="4598013" y="1696973"/>
                </a:cubicBezTo>
                <a:cubicBezTo>
                  <a:pt x="4601899" y="1707527"/>
                  <a:pt x="4608972" y="1716624"/>
                  <a:pt x="4618250" y="1722978"/>
                </a:cubicBezTo>
                <a:lnTo>
                  <a:pt x="3756119" y="3353742"/>
                </a:lnTo>
                <a:cubicBezTo>
                  <a:pt x="3731743" y="3344534"/>
                  <a:pt x="3704240" y="3353752"/>
                  <a:pt x="3690347" y="3375801"/>
                </a:cubicBezTo>
                <a:lnTo>
                  <a:pt x="2983035" y="3044812"/>
                </a:lnTo>
                <a:cubicBezTo>
                  <a:pt x="2992526" y="3015811"/>
                  <a:pt x="2976721" y="2984604"/>
                  <a:pt x="2947720" y="2975113"/>
                </a:cubicBezTo>
                <a:cubicBezTo>
                  <a:pt x="2918719" y="2965621"/>
                  <a:pt x="2887512" y="2981427"/>
                  <a:pt x="2878021" y="3010428"/>
                </a:cubicBezTo>
                <a:cubicBezTo>
                  <a:pt x="2876887" y="3013878"/>
                  <a:pt x="2876108" y="3017430"/>
                  <a:pt x="2875673" y="3021032"/>
                </a:cubicBezTo>
                <a:lnTo>
                  <a:pt x="2164820" y="3021032"/>
                </a:lnTo>
                <a:cubicBezTo>
                  <a:pt x="2164324" y="3016995"/>
                  <a:pt x="2163373" y="3013018"/>
                  <a:pt x="2161987" y="3009193"/>
                </a:cubicBezTo>
                <a:cubicBezTo>
                  <a:pt x="2151483" y="2980526"/>
                  <a:pt x="2119720" y="2965803"/>
                  <a:pt x="2091053" y="2976307"/>
                </a:cubicBezTo>
                <a:cubicBezTo>
                  <a:pt x="2062386" y="2986810"/>
                  <a:pt x="2047663" y="3018573"/>
                  <a:pt x="2058166" y="3047240"/>
                </a:cubicBezTo>
                <a:cubicBezTo>
                  <a:pt x="2058976" y="3049365"/>
                  <a:pt x="2059988" y="3051490"/>
                  <a:pt x="2061000" y="3053514"/>
                </a:cubicBezTo>
                <a:lnTo>
                  <a:pt x="1008633" y="3781064"/>
                </a:lnTo>
                <a:cubicBezTo>
                  <a:pt x="988203" y="3758397"/>
                  <a:pt x="953262" y="3756586"/>
                  <a:pt x="930606" y="3777026"/>
                </a:cubicBezTo>
                <a:cubicBezTo>
                  <a:pt x="913839" y="3792134"/>
                  <a:pt x="907950" y="3815934"/>
                  <a:pt x="915741" y="3837122"/>
                </a:cubicBezTo>
                <a:cubicBezTo>
                  <a:pt x="922238" y="3855033"/>
                  <a:pt x="937558" y="3868289"/>
                  <a:pt x="956217" y="3872134"/>
                </a:cubicBezTo>
                <a:lnTo>
                  <a:pt x="903599" y="4603933"/>
                </a:lnTo>
                <a:cubicBezTo>
                  <a:pt x="897305" y="4604177"/>
                  <a:pt x="891092" y="4605542"/>
                  <a:pt x="885283" y="4607981"/>
                </a:cubicBezTo>
                <a:cubicBezTo>
                  <a:pt x="859237" y="4617564"/>
                  <a:pt x="844342" y="4644976"/>
                  <a:pt x="850474" y="4672034"/>
                </a:cubicBezTo>
                <a:lnTo>
                  <a:pt x="108151" y="4872692"/>
                </a:lnTo>
                <a:lnTo>
                  <a:pt x="107038" y="4869353"/>
                </a:lnTo>
                <a:cubicBezTo>
                  <a:pt x="96555" y="4840696"/>
                  <a:pt x="64822" y="4825973"/>
                  <a:pt x="36165" y="4836456"/>
                </a:cubicBezTo>
                <a:cubicBezTo>
                  <a:pt x="7508" y="4846950"/>
                  <a:pt x="-7215" y="4878672"/>
                  <a:pt x="3269" y="4907329"/>
                </a:cubicBezTo>
                <a:cubicBezTo>
                  <a:pt x="13762" y="4935985"/>
                  <a:pt x="45485" y="4950709"/>
                  <a:pt x="74141" y="4940225"/>
                </a:cubicBezTo>
                <a:cubicBezTo>
                  <a:pt x="74182" y="4940215"/>
                  <a:pt x="74212" y="4940195"/>
                  <a:pt x="74253" y="4940185"/>
                </a:cubicBezTo>
                <a:cubicBezTo>
                  <a:pt x="75973" y="4939477"/>
                  <a:pt x="77592" y="4938870"/>
                  <a:pt x="79110" y="4938060"/>
                </a:cubicBezTo>
                <a:lnTo>
                  <a:pt x="269345" y="5303352"/>
                </a:lnTo>
                <a:cubicBezTo>
                  <a:pt x="244291" y="5320767"/>
                  <a:pt x="238098" y="5355192"/>
                  <a:pt x="255513" y="5380257"/>
                </a:cubicBezTo>
                <a:cubicBezTo>
                  <a:pt x="272927" y="5405311"/>
                  <a:pt x="307352" y="5411504"/>
                  <a:pt x="332406" y="5394089"/>
                </a:cubicBezTo>
                <a:cubicBezTo>
                  <a:pt x="343851" y="5386136"/>
                  <a:pt x="351875" y="5374145"/>
                  <a:pt x="354850" y="5360525"/>
                </a:cubicBezTo>
                <a:lnTo>
                  <a:pt x="1286903" y="5444006"/>
                </a:lnTo>
                <a:cubicBezTo>
                  <a:pt x="1288249" y="5474494"/>
                  <a:pt x="1314052" y="5498111"/>
                  <a:pt x="1344530" y="5496765"/>
                </a:cubicBezTo>
                <a:cubicBezTo>
                  <a:pt x="1372509" y="5495531"/>
                  <a:pt x="1395145" y="5473563"/>
                  <a:pt x="1397199" y="5445625"/>
                </a:cubicBezTo>
                <a:lnTo>
                  <a:pt x="1553132" y="5421845"/>
                </a:lnTo>
                <a:lnTo>
                  <a:pt x="2420019" y="5290299"/>
                </a:lnTo>
                <a:cubicBezTo>
                  <a:pt x="2431392" y="5318612"/>
                  <a:pt x="2463560" y="5332353"/>
                  <a:pt x="2491873" y="5320980"/>
                </a:cubicBezTo>
                <a:cubicBezTo>
                  <a:pt x="2520196" y="5309616"/>
                  <a:pt x="2533927" y="5277438"/>
                  <a:pt x="2522564" y="5249126"/>
                </a:cubicBezTo>
                <a:cubicBezTo>
                  <a:pt x="2519589" y="5241729"/>
                  <a:pt x="2515056" y="5235060"/>
                  <a:pt x="2509267" y="5229586"/>
                </a:cubicBezTo>
                <a:lnTo>
                  <a:pt x="3039701" y="4527030"/>
                </a:lnTo>
                <a:cubicBezTo>
                  <a:pt x="3053624" y="4534741"/>
                  <a:pt x="3070209" y="4535995"/>
                  <a:pt x="3085135" y="4530471"/>
                </a:cubicBezTo>
                <a:lnTo>
                  <a:pt x="3085135" y="4530471"/>
                </a:lnTo>
                <a:lnTo>
                  <a:pt x="3321715" y="4980863"/>
                </a:lnTo>
                <a:lnTo>
                  <a:pt x="4408890" y="4415722"/>
                </a:lnTo>
                <a:cubicBezTo>
                  <a:pt x="4426254" y="4440746"/>
                  <a:pt x="4460618" y="4446949"/>
                  <a:pt x="4485642" y="4429585"/>
                </a:cubicBezTo>
                <a:cubicBezTo>
                  <a:pt x="4492280" y="4424980"/>
                  <a:pt x="4497825" y="4418970"/>
                  <a:pt x="4501883" y="4411978"/>
                </a:cubicBezTo>
                <a:lnTo>
                  <a:pt x="5146762" y="4682659"/>
                </a:lnTo>
                <a:cubicBezTo>
                  <a:pt x="5138707" y="4712085"/>
                  <a:pt x="5156031" y="4742482"/>
                  <a:pt x="5185467" y="4750537"/>
                </a:cubicBezTo>
                <a:cubicBezTo>
                  <a:pt x="5196516" y="4753562"/>
                  <a:pt x="5208244" y="4753076"/>
                  <a:pt x="5219011" y="4749140"/>
                </a:cubicBezTo>
                <a:cubicBezTo>
                  <a:pt x="5231831" y="4744506"/>
                  <a:pt x="5242446" y="4735227"/>
                  <a:pt x="5248760" y="4723134"/>
                </a:cubicBezTo>
                <a:lnTo>
                  <a:pt x="6319138" y="5121920"/>
                </a:lnTo>
                <a:cubicBezTo>
                  <a:pt x="6316649" y="5132373"/>
                  <a:pt x="6317317" y="5143322"/>
                  <a:pt x="6321061" y="5153391"/>
                </a:cubicBezTo>
                <a:cubicBezTo>
                  <a:pt x="6331544" y="5182047"/>
                  <a:pt x="6363277" y="5196770"/>
                  <a:pt x="6391933" y="5186287"/>
                </a:cubicBezTo>
                <a:cubicBezTo>
                  <a:pt x="6420591" y="5175794"/>
                  <a:pt x="6435314" y="5144061"/>
                  <a:pt x="6424830" y="5115414"/>
                </a:cubicBezTo>
                <a:cubicBezTo>
                  <a:pt x="6420854" y="5104567"/>
                  <a:pt x="6413588" y="5095227"/>
                  <a:pt x="6404036" y="5088731"/>
                </a:cubicBezTo>
                <a:lnTo>
                  <a:pt x="6746055" y="4414305"/>
                </a:lnTo>
                <a:cubicBezTo>
                  <a:pt x="6774813" y="4424515"/>
                  <a:pt x="6806394" y="4409488"/>
                  <a:pt x="6816604" y="4380731"/>
                </a:cubicBezTo>
                <a:cubicBezTo>
                  <a:pt x="6819701" y="4372038"/>
                  <a:pt x="6820560" y="4362709"/>
                  <a:pt x="6819113" y="4353592"/>
                </a:cubicBezTo>
                <a:lnTo>
                  <a:pt x="8556834" y="3856146"/>
                </a:lnTo>
                <a:lnTo>
                  <a:pt x="8554810" y="3849265"/>
                </a:lnTo>
                <a:cubicBezTo>
                  <a:pt x="8561185" y="3866609"/>
                  <a:pt x="8575796" y="3879632"/>
                  <a:pt x="8593768" y="3883973"/>
                </a:cubicBezTo>
                <a:lnTo>
                  <a:pt x="8516560" y="4591184"/>
                </a:lnTo>
                <a:cubicBezTo>
                  <a:pt x="8486052" y="4591700"/>
                  <a:pt x="8461736" y="4616845"/>
                  <a:pt x="8462253" y="4647354"/>
                </a:cubicBezTo>
                <a:cubicBezTo>
                  <a:pt x="8462759" y="4677862"/>
                  <a:pt x="8487914" y="4702178"/>
                  <a:pt x="8518422" y="4701662"/>
                </a:cubicBezTo>
                <a:cubicBezTo>
                  <a:pt x="8542586" y="4701257"/>
                  <a:pt x="8563674" y="4685198"/>
                  <a:pt x="8570494" y="4662016"/>
                </a:cubicBezTo>
                <a:lnTo>
                  <a:pt x="10086409" y="4920049"/>
                </a:lnTo>
                <a:cubicBezTo>
                  <a:pt x="10086105" y="4949383"/>
                  <a:pt x="10108873" y="4973820"/>
                  <a:pt x="10138116" y="4975601"/>
                </a:cubicBezTo>
                <a:lnTo>
                  <a:pt x="10165437" y="5625640"/>
                </a:lnTo>
                <a:cubicBezTo>
                  <a:pt x="10163211" y="5626136"/>
                  <a:pt x="10160985" y="5626783"/>
                  <a:pt x="10158859" y="5627563"/>
                </a:cubicBezTo>
                <a:cubicBezTo>
                  <a:pt x="10130223" y="5637995"/>
                  <a:pt x="10115450" y="5669698"/>
                  <a:pt x="10125872" y="5698375"/>
                </a:cubicBezTo>
                <a:cubicBezTo>
                  <a:pt x="10136294" y="5727052"/>
                  <a:pt x="10167967" y="5741835"/>
                  <a:pt x="10196603" y="5731403"/>
                </a:cubicBezTo>
                <a:cubicBezTo>
                  <a:pt x="10211478" y="5726010"/>
                  <a:pt x="10223215" y="5714555"/>
                  <a:pt x="10229085" y="5699913"/>
                </a:cubicBezTo>
                <a:lnTo>
                  <a:pt x="12042697" y="6059033"/>
                </a:lnTo>
                <a:cubicBezTo>
                  <a:pt x="12040674" y="6089481"/>
                  <a:pt x="12063643" y="6115830"/>
                  <a:pt x="12094101" y="6117894"/>
                </a:cubicBezTo>
                <a:cubicBezTo>
                  <a:pt x="12124559" y="6119969"/>
                  <a:pt x="12150868" y="6096959"/>
                  <a:pt x="12152892" y="6066521"/>
                </a:cubicBezTo>
                <a:cubicBezTo>
                  <a:pt x="12153499" y="6058750"/>
                  <a:pt x="12152386" y="6050958"/>
                  <a:pt x="12149654" y="6043652"/>
                </a:cubicBezTo>
                <a:close/>
                <a:moveTo>
                  <a:pt x="12083173" y="6009956"/>
                </a:moveTo>
                <a:cubicBezTo>
                  <a:pt x="12081655" y="6010321"/>
                  <a:pt x="12080238" y="6010796"/>
                  <a:pt x="12078821" y="6011373"/>
                </a:cubicBezTo>
                <a:cubicBezTo>
                  <a:pt x="12069006" y="6014935"/>
                  <a:pt x="12060507" y="6021219"/>
                  <a:pt x="12054132" y="6029486"/>
                </a:cubicBezTo>
                <a:lnTo>
                  <a:pt x="10834398" y="5318025"/>
                </a:lnTo>
                <a:lnTo>
                  <a:pt x="11862783" y="4736896"/>
                </a:lnTo>
                <a:cubicBezTo>
                  <a:pt x="11873307" y="4750992"/>
                  <a:pt x="11889902" y="4759198"/>
                  <a:pt x="11907509" y="4758955"/>
                </a:cubicBezTo>
                <a:close/>
                <a:moveTo>
                  <a:pt x="10192050" y="4943423"/>
                </a:moveTo>
                <a:cubicBezTo>
                  <a:pt x="10194883" y="4937048"/>
                  <a:pt x="10196503" y="4930177"/>
                  <a:pt x="10196805" y="4923185"/>
                </a:cubicBezTo>
                <a:lnTo>
                  <a:pt x="11853474" y="4717265"/>
                </a:lnTo>
                <a:cubicBezTo>
                  <a:pt x="11853878" y="4719067"/>
                  <a:pt x="11854384" y="4720827"/>
                  <a:pt x="11855092" y="4722527"/>
                </a:cubicBezTo>
                <a:cubicBezTo>
                  <a:pt x="11855092" y="4723134"/>
                  <a:pt x="11855599" y="4723640"/>
                  <a:pt x="11855801" y="4724247"/>
                </a:cubicBezTo>
                <a:lnTo>
                  <a:pt x="10820131" y="5309424"/>
                </a:lnTo>
                <a:close/>
                <a:moveTo>
                  <a:pt x="8544084" y="4597862"/>
                </a:moveTo>
                <a:lnTo>
                  <a:pt x="9031714" y="3340385"/>
                </a:lnTo>
                <a:cubicBezTo>
                  <a:pt x="9044363" y="3343532"/>
                  <a:pt x="9057821" y="3342014"/>
                  <a:pt x="9069458" y="3336135"/>
                </a:cubicBezTo>
                <a:lnTo>
                  <a:pt x="9410972" y="3844914"/>
                </a:lnTo>
                <a:lnTo>
                  <a:pt x="8554000" y="4604642"/>
                </a:lnTo>
                <a:cubicBezTo>
                  <a:pt x="8550955" y="4602031"/>
                  <a:pt x="8547625" y="4599755"/>
                  <a:pt x="8544084" y="4597862"/>
                </a:cubicBezTo>
                <a:close/>
                <a:moveTo>
                  <a:pt x="538104" y="5088528"/>
                </a:moveTo>
                <a:lnTo>
                  <a:pt x="873545" y="4705325"/>
                </a:lnTo>
                <a:cubicBezTo>
                  <a:pt x="888177" y="4715201"/>
                  <a:pt x="906655" y="4717457"/>
                  <a:pt x="923229" y="4711396"/>
                </a:cubicBezTo>
                <a:lnTo>
                  <a:pt x="923229" y="4711396"/>
                </a:lnTo>
                <a:lnTo>
                  <a:pt x="1304308" y="5401405"/>
                </a:lnTo>
                <a:cubicBezTo>
                  <a:pt x="1300361" y="5405048"/>
                  <a:pt x="1296951" y="5409237"/>
                  <a:pt x="1294189" y="5413851"/>
                </a:cubicBezTo>
                <a:close/>
                <a:moveTo>
                  <a:pt x="2670057" y="3225131"/>
                </a:moveTo>
                <a:lnTo>
                  <a:pt x="1639041" y="4042435"/>
                </a:lnTo>
                <a:cubicBezTo>
                  <a:pt x="1636511" y="4039966"/>
                  <a:pt x="1633729" y="4037760"/>
                  <a:pt x="1630744" y="4035858"/>
                </a:cubicBezTo>
                <a:lnTo>
                  <a:pt x="2092368" y="3080936"/>
                </a:lnTo>
                <a:cubicBezTo>
                  <a:pt x="2104147" y="3085125"/>
                  <a:pt x="2117018" y="3085125"/>
                  <a:pt x="2128797" y="3080936"/>
                </a:cubicBezTo>
                <a:cubicBezTo>
                  <a:pt x="2142113" y="3076008"/>
                  <a:pt x="2152991" y="3066102"/>
                  <a:pt x="2159153" y="3053311"/>
                </a:cubicBezTo>
                <a:close/>
                <a:moveTo>
                  <a:pt x="9837483" y="108506"/>
                </a:moveTo>
                <a:cubicBezTo>
                  <a:pt x="9843454" y="106310"/>
                  <a:pt x="9849018" y="103062"/>
                  <a:pt x="9853875" y="98893"/>
                </a:cubicBezTo>
                <a:lnTo>
                  <a:pt x="10295870" y="504054"/>
                </a:lnTo>
                <a:lnTo>
                  <a:pt x="9555671" y="846883"/>
                </a:lnTo>
                <a:lnTo>
                  <a:pt x="9807835" y="110429"/>
                </a:lnTo>
                <a:cubicBezTo>
                  <a:pt x="9817751" y="112483"/>
                  <a:pt x="9827971" y="111704"/>
                  <a:pt x="9837483" y="108202"/>
                </a:cubicBezTo>
                <a:close/>
                <a:moveTo>
                  <a:pt x="10137407" y="4866317"/>
                </a:moveTo>
                <a:lnTo>
                  <a:pt x="9837989" y="3544888"/>
                </a:lnTo>
                <a:cubicBezTo>
                  <a:pt x="9842745" y="3543097"/>
                  <a:pt x="9847299" y="3540639"/>
                  <a:pt x="9851447" y="3537602"/>
                </a:cubicBezTo>
                <a:lnTo>
                  <a:pt x="10636978" y="4365127"/>
                </a:lnTo>
                <a:lnTo>
                  <a:pt x="10174949" y="4877043"/>
                </a:lnTo>
                <a:cubicBezTo>
                  <a:pt x="10164223" y="4868857"/>
                  <a:pt x="10150866" y="4864931"/>
                  <a:pt x="10137407" y="4866013"/>
                </a:cubicBezTo>
                <a:close/>
                <a:moveTo>
                  <a:pt x="6745144" y="4310283"/>
                </a:moveTo>
                <a:cubicBezTo>
                  <a:pt x="6742432" y="4311315"/>
                  <a:pt x="6739791" y="4312529"/>
                  <a:pt x="6737252" y="4313926"/>
                </a:cubicBezTo>
                <a:lnTo>
                  <a:pt x="6675324" y="4230242"/>
                </a:lnTo>
                <a:lnTo>
                  <a:pt x="6908969" y="3514532"/>
                </a:lnTo>
                <a:lnTo>
                  <a:pt x="6767305" y="4307045"/>
                </a:lnTo>
                <a:cubicBezTo>
                  <a:pt x="6759777" y="4306549"/>
                  <a:pt x="6752218" y="4307652"/>
                  <a:pt x="6745144" y="4310283"/>
                </a:cubicBezTo>
                <a:close/>
                <a:moveTo>
                  <a:pt x="6374691" y="5079320"/>
                </a:moveTo>
                <a:lnTo>
                  <a:pt x="6249014" y="3703755"/>
                </a:lnTo>
                <a:cubicBezTo>
                  <a:pt x="6251342" y="3703148"/>
                  <a:pt x="6253669" y="3702541"/>
                  <a:pt x="6255996" y="3701731"/>
                </a:cubicBezTo>
                <a:cubicBezTo>
                  <a:pt x="6258668" y="3700679"/>
                  <a:pt x="6261268" y="3699465"/>
                  <a:pt x="6263788" y="3698089"/>
                </a:cubicBezTo>
                <a:lnTo>
                  <a:pt x="6659539" y="4232772"/>
                </a:lnTo>
                <a:lnTo>
                  <a:pt x="6382786" y="5080129"/>
                </a:lnTo>
                <a:cubicBezTo>
                  <a:pt x="6380115" y="5079623"/>
                  <a:pt x="6377413" y="5079320"/>
                  <a:pt x="6374691" y="5079219"/>
                </a:cubicBezTo>
                <a:close/>
                <a:moveTo>
                  <a:pt x="5200898" y="4641677"/>
                </a:moveTo>
                <a:lnTo>
                  <a:pt x="5091310" y="3743624"/>
                </a:lnTo>
                <a:cubicBezTo>
                  <a:pt x="5093030" y="3743118"/>
                  <a:pt x="5094852" y="3742612"/>
                  <a:pt x="5096673" y="3741903"/>
                </a:cubicBezTo>
                <a:cubicBezTo>
                  <a:pt x="5100984" y="3740335"/>
                  <a:pt x="5105072" y="3738190"/>
                  <a:pt x="5108816" y="3735529"/>
                </a:cubicBezTo>
                <a:lnTo>
                  <a:pt x="5600089" y="4283366"/>
                </a:lnTo>
                <a:lnTo>
                  <a:pt x="5233987" y="4653010"/>
                </a:lnTo>
                <a:cubicBezTo>
                  <a:pt x="5224343" y="4645613"/>
                  <a:pt x="5212544" y="4641596"/>
                  <a:pt x="5200392" y="4641576"/>
                </a:cubicBezTo>
                <a:close/>
                <a:moveTo>
                  <a:pt x="3539676" y="3734415"/>
                </a:moveTo>
                <a:lnTo>
                  <a:pt x="3713620" y="3455639"/>
                </a:lnTo>
                <a:cubicBezTo>
                  <a:pt x="3726845" y="3461731"/>
                  <a:pt x="3741933" y="3462349"/>
                  <a:pt x="3755614" y="3457359"/>
                </a:cubicBezTo>
                <a:cubicBezTo>
                  <a:pt x="3758184" y="3456348"/>
                  <a:pt x="3760683" y="3455164"/>
                  <a:pt x="3763101" y="3453818"/>
                </a:cubicBezTo>
                <a:lnTo>
                  <a:pt x="4413545" y="4346205"/>
                </a:lnTo>
                <a:cubicBezTo>
                  <a:pt x="4412816" y="4347004"/>
                  <a:pt x="4412139" y="4347844"/>
                  <a:pt x="4411521" y="4348735"/>
                </a:cubicBezTo>
                <a:close/>
                <a:moveTo>
                  <a:pt x="3066111" y="4423108"/>
                </a:moveTo>
                <a:lnTo>
                  <a:pt x="2971499" y="3718124"/>
                </a:lnTo>
                <a:lnTo>
                  <a:pt x="2922220" y="3351313"/>
                </a:lnTo>
                <a:cubicBezTo>
                  <a:pt x="2923829" y="3350898"/>
                  <a:pt x="2925418" y="3350393"/>
                  <a:pt x="2926976" y="3349795"/>
                </a:cubicBezTo>
                <a:cubicBezTo>
                  <a:pt x="2935243" y="3346760"/>
                  <a:pt x="2942660" y="3341802"/>
                  <a:pt x="2948631" y="3335325"/>
                </a:cubicBezTo>
                <a:lnTo>
                  <a:pt x="3520551" y="3738261"/>
                </a:lnTo>
                <a:lnTo>
                  <a:pt x="3089890" y="4428472"/>
                </a:lnTo>
                <a:cubicBezTo>
                  <a:pt x="3082453" y="4424961"/>
                  <a:pt x="3074338" y="4423129"/>
                  <a:pt x="3066111" y="4423108"/>
                </a:cubicBezTo>
                <a:close/>
                <a:moveTo>
                  <a:pt x="2419917" y="5250127"/>
                </a:moveTo>
                <a:lnTo>
                  <a:pt x="1455889" y="4872894"/>
                </a:lnTo>
                <a:lnTo>
                  <a:pt x="1597554" y="4137148"/>
                </a:lnTo>
                <a:cubicBezTo>
                  <a:pt x="1605163" y="4137583"/>
                  <a:pt x="1612773" y="4136450"/>
                  <a:pt x="1619916" y="4133809"/>
                </a:cubicBezTo>
                <a:cubicBezTo>
                  <a:pt x="1622436" y="4132898"/>
                  <a:pt x="1624875" y="4131785"/>
                  <a:pt x="1627202" y="4130470"/>
                </a:cubicBezTo>
                <a:lnTo>
                  <a:pt x="2427911" y="5235354"/>
                </a:lnTo>
                <a:cubicBezTo>
                  <a:pt x="2424512" y="5239846"/>
                  <a:pt x="2421820" y="5244825"/>
                  <a:pt x="2419917" y="5250127"/>
                </a:cubicBezTo>
                <a:close/>
                <a:moveTo>
                  <a:pt x="1323129" y="5390072"/>
                </a:moveTo>
                <a:cubicBezTo>
                  <a:pt x="1320791" y="5390902"/>
                  <a:pt x="1318525" y="5391913"/>
                  <a:pt x="1316349" y="5393108"/>
                </a:cubicBezTo>
                <a:lnTo>
                  <a:pt x="936080" y="4705022"/>
                </a:lnTo>
                <a:cubicBezTo>
                  <a:pt x="941565" y="4701156"/>
                  <a:pt x="946300" y="4696319"/>
                  <a:pt x="950044" y="4690754"/>
                </a:cubicBezTo>
                <a:lnTo>
                  <a:pt x="1439698" y="4882305"/>
                </a:lnTo>
                <a:lnTo>
                  <a:pt x="1342658" y="5387137"/>
                </a:lnTo>
                <a:cubicBezTo>
                  <a:pt x="1336020" y="5386884"/>
                  <a:pt x="1329392" y="5387876"/>
                  <a:pt x="1323129" y="5390072"/>
                </a:cubicBezTo>
                <a:close/>
                <a:moveTo>
                  <a:pt x="1583488" y="4134416"/>
                </a:moveTo>
                <a:lnTo>
                  <a:pt x="1442633" y="4867632"/>
                </a:lnTo>
                <a:lnTo>
                  <a:pt x="956925" y="4677498"/>
                </a:lnTo>
                <a:cubicBezTo>
                  <a:pt x="961216" y="4665528"/>
                  <a:pt x="961216" y="4652434"/>
                  <a:pt x="956925" y="4640463"/>
                </a:cubicBezTo>
                <a:cubicBezTo>
                  <a:pt x="956258" y="4638631"/>
                  <a:pt x="955478" y="4636840"/>
                  <a:pt x="954598" y="4635100"/>
                </a:cubicBezTo>
                <a:lnTo>
                  <a:pt x="1563250" y="4122273"/>
                </a:lnTo>
                <a:cubicBezTo>
                  <a:pt x="1569038" y="4127737"/>
                  <a:pt x="1575940" y="4131886"/>
                  <a:pt x="1583488" y="4134416"/>
                </a:cubicBezTo>
                <a:close/>
                <a:moveTo>
                  <a:pt x="1652600" y="4062977"/>
                </a:moveTo>
                <a:lnTo>
                  <a:pt x="1651386" y="4059941"/>
                </a:lnTo>
                <a:lnTo>
                  <a:pt x="2073142" y="3806968"/>
                </a:lnTo>
                <a:lnTo>
                  <a:pt x="2864846" y="3332189"/>
                </a:lnTo>
                <a:cubicBezTo>
                  <a:pt x="2871170" y="3340243"/>
                  <a:pt x="2879619" y="3346376"/>
                  <a:pt x="2889233" y="3349897"/>
                </a:cubicBezTo>
                <a:lnTo>
                  <a:pt x="2662569" y="4362598"/>
                </a:lnTo>
                <a:lnTo>
                  <a:pt x="1655231" y="4089387"/>
                </a:lnTo>
                <a:cubicBezTo>
                  <a:pt x="1656486" y="4080482"/>
                  <a:pt x="1655505" y="4071416"/>
                  <a:pt x="1652398" y="4062977"/>
                </a:cubicBezTo>
                <a:close/>
                <a:moveTo>
                  <a:pt x="2956928" y="3323689"/>
                </a:moveTo>
                <a:cubicBezTo>
                  <a:pt x="2958932" y="3320016"/>
                  <a:pt x="2960460" y="3316110"/>
                  <a:pt x="2961481" y="3312052"/>
                </a:cubicBezTo>
                <a:lnTo>
                  <a:pt x="3681543" y="3405449"/>
                </a:lnTo>
                <a:cubicBezTo>
                  <a:pt x="3681513" y="3411936"/>
                  <a:pt x="3682646" y="3418382"/>
                  <a:pt x="3684883" y="3424473"/>
                </a:cubicBezTo>
                <a:cubicBezTo>
                  <a:pt x="3688303" y="3433732"/>
                  <a:pt x="3694141" y="3441908"/>
                  <a:pt x="3701781" y="3448152"/>
                </a:cubicBezTo>
                <a:lnTo>
                  <a:pt x="3528242" y="3726219"/>
                </a:lnTo>
                <a:close/>
                <a:moveTo>
                  <a:pt x="6911499" y="2169324"/>
                </a:moveTo>
                <a:lnTo>
                  <a:pt x="6447750" y="3149644"/>
                </a:lnTo>
                <a:lnTo>
                  <a:pt x="6078410" y="2957384"/>
                </a:lnTo>
                <a:cubicBezTo>
                  <a:pt x="6083075" y="2944887"/>
                  <a:pt x="6083075" y="2931126"/>
                  <a:pt x="6078410" y="2918629"/>
                </a:cubicBezTo>
                <a:cubicBezTo>
                  <a:pt x="6076912" y="2914703"/>
                  <a:pt x="6075010" y="2910939"/>
                  <a:pt x="6072743" y="2907397"/>
                </a:cubicBezTo>
                <a:lnTo>
                  <a:pt x="6904922" y="2164568"/>
                </a:lnTo>
                <a:cubicBezTo>
                  <a:pt x="6906976" y="2166338"/>
                  <a:pt x="6909172" y="2167927"/>
                  <a:pt x="6911499" y="2169324"/>
                </a:cubicBezTo>
                <a:close/>
                <a:moveTo>
                  <a:pt x="6927285" y="3133352"/>
                </a:moveTo>
                <a:lnTo>
                  <a:pt x="6926273" y="3360016"/>
                </a:lnTo>
                <a:cubicBezTo>
                  <a:pt x="6922640" y="3360542"/>
                  <a:pt x="6919078" y="3361463"/>
                  <a:pt x="6915648" y="3362748"/>
                </a:cubicBezTo>
                <a:cubicBezTo>
                  <a:pt x="6906025" y="3366259"/>
                  <a:pt x="6897586" y="3372391"/>
                  <a:pt x="6891261" y="3380456"/>
                </a:cubicBezTo>
                <a:lnTo>
                  <a:pt x="6460803" y="3156626"/>
                </a:lnTo>
                <a:lnTo>
                  <a:pt x="6924755" y="2175800"/>
                </a:lnTo>
                <a:cubicBezTo>
                  <a:pt x="6927861" y="2176791"/>
                  <a:pt x="6931039" y="2177540"/>
                  <a:pt x="6934267" y="2178026"/>
                </a:cubicBezTo>
                <a:close/>
                <a:moveTo>
                  <a:pt x="10883778" y="1101171"/>
                </a:moveTo>
                <a:cubicBezTo>
                  <a:pt x="10887623" y="1111908"/>
                  <a:pt x="10894707" y="1121176"/>
                  <a:pt x="10904016" y="1127683"/>
                </a:cubicBezTo>
                <a:lnTo>
                  <a:pt x="10482261" y="1952981"/>
                </a:lnTo>
                <a:lnTo>
                  <a:pt x="9541202" y="915894"/>
                </a:lnTo>
                <a:cubicBezTo>
                  <a:pt x="9546363" y="909762"/>
                  <a:pt x="9550208" y="902588"/>
                  <a:pt x="9552332" y="894847"/>
                </a:cubicBezTo>
                <a:lnTo>
                  <a:pt x="10880338" y="1081541"/>
                </a:lnTo>
                <a:cubicBezTo>
                  <a:pt x="10880237" y="1088391"/>
                  <a:pt x="10881451" y="1095191"/>
                  <a:pt x="10883981" y="1101576"/>
                </a:cubicBezTo>
                <a:close/>
                <a:moveTo>
                  <a:pt x="11073406" y="2601199"/>
                </a:moveTo>
                <a:cubicBezTo>
                  <a:pt x="11075936" y="2608090"/>
                  <a:pt x="11079883" y="2614414"/>
                  <a:pt x="11084841" y="2619817"/>
                </a:cubicBezTo>
                <a:lnTo>
                  <a:pt x="10617044" y="3185870"/>
                </a:lnTo>
                <a:cubicBezTo>
                  <a:pt x="10609556" y="3181113"/>
                  <a:pt x="10600955" y="3178260"/>
                  <a:pt x="10592050" y="3177572"/>
                </a:cubicBezTo>
                <a:lnTo>
                  <a:pt x="10581121" y="2604538"/>
                </a:lnTo>
                <a:lnTo>
                  <a:pt x="11070775" y="2590776"/>
                </a:lnTo>
                <a:cubicBezTo>
                  <a:pt x="11071383" y="2594470"/>
                  <a:pt x="11072294" y="2598102"/>
                  <a:pt x="11073609" y="2601603"/>
                </a:cubicBezTo>
                <a:close/>
                <a:moveTo>
                  <a:pt x="10921623" y="4623058"/>
                </a:moveTo>
                <a:cubicBezTo>
                  <a:pt x="10916766" y="4624809"/>
                  <a:pt x="10912213" y="4627268"/>
                  <a:pt x="10908064" y="4630344"/>
                </a:cubicBezTo>
                <a:lnTo>
                  <a:pt x="10656407" y="4365127"/>
                </a:lnTo>
                <a:lnTo>
                  <a:pt x="10941861" y="4048911"/>
                </a:lnTo>
                <a:cubicBezTo>
                  <a:pt x="10948742" y="4053576"/>
                  <a:pt x="10956534" y="4056683"/>
                  <a:pt x="10964729" y="4058018"/>
                </a:cubicBezTo>
                <a:lnTo>
                  <a:pt x="10936801" y="4620630"/>
                </a:lnTo>
                <a:cubicBezTo>
                  <a:pt x="10931843" y="4620883"/>
                  <a:pt x="10926885" y="4621844"/>
                  <a:pt x="10922231" y="4623463"/>
                </a:cubicBezTo>
                <a:close/>
                <a:moveTo>
                  <a:pt x="9045982" y="3231809"/>
                </a:moveTo>
                <a:lnTo>
                  <a:pt x="9011679" y="2566187"/>
                </a:lnTo>
                <a:lnTo>
                  <a:pt x="9013905" y="2565580"/>
                </a:lnTo>
                <a:cubicBezTo>
                  <a:pt x="9017649" y="2564184"/>
                  <a:pt x="9021292" y="2562382"/>
                  <a:pt x="9024631" y="2560217"/>
                </a:cubicBezTo>
                <a:lnTo>
                  <a:pt x="9431108" y="3043193"/>
                </a:lnTo>
                <a:lnTo>
                  <a:pt x="9087874" y="3252047"/>
                </a:lnTo>
                <a:cubicBezTo>
                  <a:pt x="9077553" y="3239489"/>
                  <a:pt x="9062274" y="3232093"/>
                  <a:pt x="9045982" y="3231809"/>
                </a:cubicBezTo>
                <a:close/>
                <a:moveTo>
                  <a:pt x="4435200" y="4331836"/>
                </a:moveTo>
                <a:cubicBezTo>
                  <a:pt x="4431445" y="4333202"/>
                  <a:pt x="4427853" y="4334963"/>
                  <a:pt x="4424474" y="4337098"/>
                </a:cubicBezTo>
                <a:lnTo>
                  <a:pt x="3774536" y="3445521"/>
                </a:lnTo>
                <a:cubicBezTo>
                  <a:pt x="3780921" y="3439500"/>
                  <a:pt x="3785778" y="3432042"/>
                  <a:pt x="3788702" y="3423765"/>
                </a:cubicBezTo>
                <a:lnTo>
                  <a:pt x="4666720" y="3610155"/>
                </a:lnTo>
                <a:lnTo>
                  <a:pt x="4459485" y="4328598"/>
                </a:lnTo>
                <a:cubicBezTo>
                  <a:pt x="4451248" y="4327869"/>
                  <a:pt x="4442951" y="4328972"/>
                  <a:pt x="4435200" y="4331836"/>
                </a:cubicBezTo>
                <a:close/>
                <a:moveTo>
                  <a:pt x="4941145" y="2709876"/>
                </a:moveTo>
                <a:cubicBezTo>
                  <a:pt x="4943786" y="2710280"/>
                  <a:pt x="4946468" y="2710483"/>
                  <a:pt x="4949139" y="2710483"/>
                </a:cubicBezTo>
                <a:lnTo>
                  <a:pt x="5016733" y="3258321"/>
                </a:lnTo>
                <a:lnTo>
                  <a:pt x="5063281" y="3636566"/>
                </a:lnTo>
                <a:lnTo>
                  <a:pt x="5058120" y="3638184"/>
                </a:lnTo>
                <a:cubicBezTo>
                  <a:pt x="5042597" y="3643861"/>
                  <a:pt x="5030424" y="3656186"/>
                  <a:pt x="5024930" y="3671779"/>
                </a:cubicBezTo>
                <a:lnTo>
                  <a:pt x="4684530" y="3599531"/>
                </a:lnTo>
                <a:close/>
                <a:moveTo>
                  <a:pt x="6441780" y="3162899"/>
                </a:moveTo>
                <a:lnTo>
                  <a:pt x="6237580" y="3594673"/>
                </a:lnTo>
                <a:cubicBezTo>
                  <a:pt x="6230922" y="3594542"/>
                  <a:pt x="6224294" y="3595675"/>
                  <a:pt x="6218051" y="3598013"/>
                </a:cubicBezTo>
                <a:cubicBezTo>
                  <a:pt x="6214529" y="3599348"/>
                  <a:pt x="6211139" y="3601008"/>
                  <a:pt x="6207932" y="3602971"/>
                </a:cubicBezTo>
                <a:lnTo>
                  <a:pt x="6047648" y="2988955"/>
                </a:lnTo>
                <a:cubicBezTo>
                  <a:pt x="6057291" y="2985080"/>
                  <a:pt x="6065639" y="2978553"/>
                  <a:pt x="6071731" y="2970134"/>
                </a:cubicBezTo>
                <a:close/>
                <a:moveTo>
                  <a:pt x="6033988" y="2993003"/>
                </a:moveTo>
                <a:lnTo>
                  <a:pt x="6195890" y="3613191"/>
                </a:lnTo>
                <a:cubicBezTo>
                  <a:pt x="6192167" y="3617471"/>
                  <a:pt x="6189090" y="3622278"/>
                  <a:pt x="6186783" y="3627458"/>
                </a:cubicBezTo>
                <a:lnTo>
                  <a:pt x="5678409" y="3224220"/>
                </a:lnTo>
                <a:lnTo>
                  <a:pt x="5989060" y="2978836"/>
                </a:lnTo>
                <a:cubicBezTo>
                  <a:pt x="6001162" y="2989967"/>
                  <a:pt x="6017584" y="2995158"/>
                  <a:pt x="6033886" y="2993003"/>
                </a:cubicBezTo>
                <a:close/>
                <a:moveTo>
                  <a:pt x="6182330" y="3642232"/>
                </a:moveTo>
                <a:cubicBezTo>
                  <a:pt x="6181875" y="3645581"/>
                  <a:pt x="6181714" y="3648972"/>
                  <a:pt x="6181825" y="3652351"/>
                </a:cubicBezTo>
                <a:lnTo>
                  <a:pt x="5131785" y="3680988"/>
                </a:lnTo>
                <a:cubicBezTo>
                  <a:pt x="5131198" y="3677537"/>
                  <a:pt x="5130288" y="3674147"/>
                  <a:pt x="5129053" y="3670869"/>
                </a:cubicBezTo>
                <a:cubicBezTo>
                  <a:pt x="5127859" y="3667600"/>
                  <a:pt x="5126372" y="3664453"/>
                  <a:pt x="5124601" y="3661458"/>
                </a:cubicBezTo>
                <a:lnTo>
                  <a:pt x="5666773" y="3233125"/>
                </a:lnTo>
                <a:close/>
                <a:moveTo>
                  <a:pt x="5115696" y="3650428"/>
                </a:moveTo>
                <a:cubicBezTo>
                  <a:pt x="5105486" y="3640471"/>
                  <a:pt x="5091816" y="3634855"/>
                  <a:pt x="5077548" y="3634744"/>
                </a:cubicBezTo>
                <a:lnTo>
                  <a:pt x="5029989" y="3249315"/>
                </a:lnTo>
                <a:lnTo>
                  <a:pt x="4963204" y="2708763"/>
                </a:lnTo>
                <a:cubicBezTo>
                  <a:pt x="4964986" y="2708317"/>
                  <a:pt x="4966746" y="2707771"/>
                  <a:pt x="4968466" y="2707144"/>
                </a:cubicBezTo>
                <a:cubicBezTo>
                  <a:pt x="4975742" y="2704493"/>
                  <a:pt x="4982369" y="2700313"/>
                  <a:pt x="4987895" y="2694900"/>
                </a:cubicBezTo>
                <a:lnTo>
                  <a:pt x="5655237" y="3224119"/>
                </a:lnTo>
                <a:close/>
                <a:moveTo>
                  <a:pt x="6286960" y="3626447"/>
                </a:moveTo>
                <a:cubicBezTo>
                  <a:pt x="6280241" y="3611936"/>
                  <a:pt x="6267532" y="3601078"/>
                  <a:pt x="6252151" y="3596697"/>
                </a:cubicBezTo>
                <a:lnTo>
                  <a:pt x="6454529" y="3169375"/>
                </a:lnTo>
                <a:lnTo>
                  <a:pt x="6883672" y="3392599"/>
                </a:lnTo>
                <a:cubicBezTo>
                  <a:pt x="6879858" y="3401564"/>
                  <a:pt x="6878430" y="3411359"/>
                  <a:pt x="6879524" y="3421033"/>
                </a:cubicBezTo>
                <a:close/>
                <a:moveTo>
                  <a:pt x="10557139" y="2107902"/>
                </a:moveTo>
                <a:lnTo>
                  <a:pt x="10566348" y="2590979"/>
                </a:lnTo>
                <a:lnTo>
                  <a:pt x="10209454" y="2601098"/>
                </a:lnTo>
                <a:cubicBezTo>
                  <a:pt x="10207633" y="2589117"/>
                  <a:pt x="10201865" y="2578097"/>
                  <a:pt x="10193061" y="2569830"/>
                </a:cubicBezTo>
                <a:lnTo>
                  <a:pt x="10536498" y="2101426"/>
                </a:lnTo>
                <a:cubicBezTo>
                  <a:pt x="10543075" y="2105038"/>
                  <a:pt x="10550259" y="2107275"/>
                  <a:pt x="10557646" y="2108003"/>
                </a:cubicBezTo>
                <a:close/>
                <a:moveTo>
                  <a:pt x="10569080" y="3181215"/>
                </a:moveTo>
                <a:cubicBezTo>
                  <a:pt x="10566145" y="3182237"/>
                  <a:pt x="10563313" y="3183562"/>
                  <a:pt x="10560682" y="3185161"/>
                </a:cubicBezTo>
                <a:lnTo>
                  <a:pt x="10192556" y="2650882"/>
                </a:lnTo>
                <a:cubicBezTo>
                  <a:pt x="10202776" y="2641684"/>
                  <a:pt x="10209151" y="2629026"/>
                  <a:pt x="10210567" y="2615365"/>
                </a:cubicBezTo>
                <a:lnTo>
                  <a:pt x="10567258" y="2605246"/>
                </a:lnTo>
                <a:lnTo>
                  <a:pt x="10578188" y="3178584"/>
                </a:lnTo>
                <a:cubicBezTo>
                  <a:pt x="10575050" y="3179171"/>
                  <a:pt x="10572015" y="3180051"/>
                  <a:pt x="10569080" y="3181215"/>
                </a:cubicBezTo>
                <a:close/>
                <a:moveTo>
                  <a:pt x="10548843" y="3193762"/>
                </a:moveTo>
                <a:cubicBezTo>
                  <a:pt x="10537307" y="3205075"/>
                  <a:pt x="10531337" y="3220861"/>
                  <a:pt x="10532450" y="3236970"/>
                </a:cubicBezTo>
                <a:lnTo>
                  <a:pt x="10262276" y="2777875"/>
                </a:lnTo>
                <a:close/>
                <a:moveTo>
                  <a:pt x="8999031" y="2458320"/>
                </a:moveTo>
                <a:lnTo>
                  <a:pt x="8952686" y="1680277"/>
                </a:lnTo>
                <a:cubicBezTo>
                  <a:pt x="8955640" y="1679700"/>
                  <a:pt x="8958544" y="1678921"/>
                  <a:pt x="8961388" y="1677949"/>
                </a:cubicBezTo>
                <a:cubicBezTo>
                  <a:pt x="8968481" y="1675359"/>
                  <a:pt x="8974957" y="1671332"/>
                  <a:pt x="8980411" y="1666110"/>
                </a:cubicBezTo>
                <a:lnTo>
                  <a:pt x="9195034" y="1840155"/>
                </a:lnTo>
                <a:lnTo>
                  <a:pt x="9004191" y="2459028"/>
                </a:lnTo>
                <a:close/>
                <a:moveTo>
                  <a:pt x="9046690" y="2494343"/>
                </a:moveTo>
                <a:cubicBezTo>
                  <a:pt x="9041631" y="2480490"/>
                  <a:pt x="9031209" y="2469258"/>
                  <a:pt x="9017750" y="2463177"/>
                </a:cubicBezTo>
                <a:lnTo>
                  <a:pt x="9206974" y="1849768"/>
                </a:lnTo>
                <a:lnTo>
                  <a:pt x="10108467" y="2580758"/>
                </a:lnTo>
                <a:cubicBezTo>
                  <a:pt x="10105129" y="2586111"/>
                  <a:pt x="10102801" y="2592001"/>
                  <a:pt x="10101486" y="2598163"/>
                </a:cubicBezTo>
                <a:lnTo>
                  <a:pt x="9050030" y="2510837"/>
                </a:lnTo>
                <a:cubicBezTo>
                  <a:pt x="9049827" y="2505200"/>
                  <a:pt x="9048714" y="2499625"/>
                  <a:pt x="9046690" y="2494343"/>
                </a:cubicBezTo>
                <a:close/>
                <a:moveTo>
                  <a:pt x="10117372" y="2569729"/>
                </a:moveTo>
                <a:lnTo>
                  <a:pt x="9211528" y="1835399"/>
                </a:lnTo>
                <a:lnTo>
                  <a:pt x="9489191" y="934816"/>
                </a:lnTo>
                <a:cubicBezTo>
                  <a:pt x="9496375" y="936283"/>
                  <a:pt x="9503862" y="936283"/>
                  <a:pt x="9511047" y="934816"/>
                </a:cubicBezTo>
                <a:lnTo>
                  <a:pt x="10129313" y="2561431"/>
                </a:lnTo>
                <a:cubicBezTo>
                  <a:pt x="10124961" y="2563647"/>
                  <a:pt x="10120913" y="2566430"/>
                  <a:pt x="10117372" y="2569729"/>
                </a:cubicBezTo>
                <a:close/>
                <a:moveTo>
                  <a:pt x="9471786" y="928441"/>
                </a:moveTo>
                <a:lnTo>
                  <a:pt x="9475630" y="930465"/>
                </a:lnTo>
                <a:lnTo>
                  <a:pt x="9199587" y="1825281"/>
                </a:lnTo>
                <a:lnTo>
                  <a:pt x="8989417" y="1654777"/>
                </a:lnTo>
                <a:cubicBezTo>
                  <a:pt x="8998292" y="1640378"/>
                  <a:pt x="9000082" y="1622700"/>
                  <a:pt x="8994274" y="1606813"/>
                </a:cubicBezTo>
                <a:cubicBezTo>
                  <a:pt x="8991310" y="1599173"/>
                  <a:pt x="8986715" y="1592272"/>
                  <a:pt x="8980816" y="1586575"/>
                </a:cubicBezTo>
                <a:lnTo>
                  <a:pt x="9118130" y="1402614"/>
                </a:lnTo>
                <a:close/>
                <a:moveTo>
                  <a:pt x="8938519" y="1681086"/>
                </a:moveTo>
                <a:lnTo>
                  <a:pt x="8984560" y="2459230"/>
                </a:lnTo>
                <a:cubicBezTo>
                  <a:pt x="8981586" y="2459706"/>
                  <a:pt x="8978671" y="2460485"/>
                  <a:pt x="8975858" y="2461558"/>
                </a:cubicBezTo>
                <a:cubicBezTo>
                  <a:pt x="8962997" y="2466223"/>
                  <a:pt x="8952342" y="2475542"/>
                  <a:pt x="8946007" y="2487664"/>
                </a:cubicBezTo>
                <a:lnTo>
                  <a:pt x="8658832" y="2361583"/>
                </a:lnTo>
                <a:lnTo>
                  <a:pt x="8928805" y="1679568"/>
                </a:lnTo>
                <a:cubicBezTo>
                  <a:pt x="8931982" y="1680388"/>
                  <a:pt x="8935241" y="1680894"/>
                  <a:pt x="8938519" y="1681086"/>
                </a:cubicBezTo>
                <a:close/>
                <a:moveTo>
                  <a:pt x="8941049" y="2500718"/>
                </a:moveTo>
                <a:cubicBezTo>
                  <a:pt x="8937224" y="2517181"/>
                  <a:pt x="8941180" y="2534495"/>
                  <a:pt x="8951775" y="2547670"/>
                </a:cubicBezTo>
                <a:lnTo>
                  <a:pt x="8340998" y="3183643"/>
                </a:lnTo>
                <a:cubicBezTo>
                  <a:pt x="8339045" y="3182257"/>
                  <a:pt x="8337021" y="3180972"/>
                  <a:pt x="8334927" y="3179798"/>
                </a:cubicBezTo>
                <a:lnTo>
                  <a:pt x="8653672" y="2374535"/>
                </a:lnTo>
                <a:close/>
                <a:moveTo>
                  <a:pt x="8360021" y="3209042"/>
                </a:moveTo>
                <a:cubicBezTo>
                  <a:pt x="8357997" y="3203466"/>
                  <a:pt x="8355053" y="3198265"/>
                  <a:pt x="8351319" y="3193661"/>
                </a:cubicBezTo>
                <a:lnTo>
                  <a:pt x="8964423" y="2559205"/>
                </a:lnTo>
                <a:cubicBezTo>
                  <a:pt x="8967045" y="2560946"/>
                  <a:pt x="8969827" y="2562433"/>
                  <a:pt x="8972721" y="2563658"/>
                </a:cubicBezTo>
                <a:lnTo>
                  <a:pt x="8769129" y="3261255"/>
                </a:lnTo>
                <a:lnTo>
                  <a:pt x="8363158" y="3226041"/>
                </a:lnTo>
                <a:cubicBezTo>
                  <a:pt x="8362946" y="3220354"/>
                  <a:pt x="8361883" y="3214729"/>
                  <a:pt x="8360021" y="3209345"/>
                </a:cubicBezTo>
                <a:close/>
                <a:moveTo>
                  <a:pt x="9035560" y="2550402"/>
                </a:moveTo>
                <a:cubicBezTo>
                  <a:pt x="9042137" y="2543126"/>
                  <a:pt x="9046690" y="2534272"/>
                  <a:pt x="9048815" y="2524700"/>
                </a:cubicBezTo>
                <a:lnTo>
                  <a:pt x="10100272" y="2612026"/>
                </a:lnTo>
                <a:cubicBezTo>
                  <a:pt x="10100473" y="2617622"/>
                  <a:pt x="10101587" y="2623157"/>
                  <a:pt x="10103509" y="2628418"/>
                </a:cubicBezTo>
                <a:lnTo>
                  <a:pt x="10105027" y="2631859"/>
                </a:lnTo>
                <a:lnTo>
                  <a:pt x="9443453" y="3035098"/>
                </a:lnTo>
                <a:close/>
                <a:moveTo>
                  <a:pt x="10112414" y="2644002"/>
                </a:moveTo>
                <a:cubicBezTo>
                  <a:pt x="10117068" y="2649779"/>
                  <a:pt x="10122837" y="2654556"/>
                  <a:pt x="10129313" y="2658067"/>
                </a:cubicBezTo>
                <a:lnTo>
                  <a:pt x="9831817" y="3438741"/>
                </a:lnTo>
                <a:cubicBezTo>
                  <a:pt x="9817245" y="3435230"/>
                  <a:pt x="9801764" y="3437820"/>
                  <a:pt x="9789115" y="3445925"/>
                </a:cubicBezTo>
                <a:lnTo>
                  <a:pt x="9452661" y="3046127"/>
                </a:lnTo>
                <a:close/>
                <a:moveTo>
                  <a:pt x="9866221" y="3521008"/>
                </a:moveTo>
                <a:lnTo>
                  <a:pt x="10920712" y="3985364"/>
                </a:lnTo>
                <a:cubicBezTo>
                  <a:pt x="10916563" y="3997153"/>
                  <a:pt x="10916563" y="4010004"/>
                  <a:pt x="10920712" y="4021793"/>
                </a:cubicBezTo>
                <a:cubicBezTo>
                  <a:pt x="10922938" y="4028046"/>
                  <a:pt x="10926380" y="4033814"/>
                  <a:pt x="10930831" y="4038792"/>
                </a:cubicBezTo>
                <a:lnTo>
                  <a:pt x="10646592" y="4355008"/>
                </a:lnTo>
                <a:lnTo>
                  <a:pt x="9861768" y="3527990"/>
                </a:lnTo>
                <a:cubicBezTo>
                  <a:pt x="9863388" y="3525875"/>
                  <a:pt x="9864906" y="3523649"/>
                  <a:pt x="9866221" y="3521311"/>
                </a:cubicBezTo>
                <a:close/>
                <a:moveTo>
                  <a:pt x="10926885" y="3972615"/>
                </a:moveTo>
                <a:lnTo>
                  <a:pt x="9871887" y="3508258"/>
                </a:lnTo>
                <a:cubicBezTo>
                  <a:pt x="9879274" y="3483224"/>
                  <a:pt x="9868143" y="3456419"/>
                  <a:pt x="9845072" y="3444104"/>
                </a:cubicBezTo>
                <a:lnTo>
                  <a:pt x="10142568" y="2663430"/>
                </a:lnTo>
                <a:cubicBezTo>
                  <a:pt x="10153092" y="2666000"/>
                  <a:pt x="10164223" y="2665373"/>
                  <a:pt x="10174443" y="2661608"/>
                </a:cubicBezTo>
                <a:lnTo>
                  <a:pt x="10177074" y="2660496"/>
                </a:lnTo>
                <a:lnTo>
                  <a:pt x="10940849" y="3958246"/>
                </a:lnTo>
                <a:cubicBezTo>
                  <a:pt x="10935283" y="3962233"/>
                  <a:pt x="10930629" y="3967201"/>
                  <a:pt x="10926885" y="3972918"/>
                </a:cubicBezTo>
                <a:close/>
                <a:moveTo>
                  <a:pt x="10557646" y="3278862"/>
                </a:moveTo>
                <a:cubicBezTo>
                  <a:pt x="10571306" y="3287837"/>
                  <a:pt x="10588307" y="3290256"/>
                  <a:pt x="10603990" y="3285439"/>
                </a:cubicBezTo>
                <a:lnTo>
                  <a:pt x="10866374" y="3803325"/>
                </a:lnTo>
                <a:close/>
                <a:moveTo>
                  <a:pt x="11070574" y="2576610"/>
                </a:moveTo>
                <a:lnTo>
                  <a:pt x="10581021" y="2590371"/>
                </a:lnTo>
                <a:lnTo>
                  <a:pt x="10571813" y="2107497"/>
                </a:lnTo>
                <a:cubicBezTo>
                  <a:pt x="10575557" y="2106890"/>
                  <a:pt x="10579199" y="2105939"/>
                  <a:pt x="10582741" y="2104664"/>
                </a:cubicBezTo>
                <a:cubicBezTo>
                  <a:pt x="10588509" y="2102579"/>
                  <a:pt x="10593871" y="2099503"/>
                  <a:pt x="10598628" y="2095557"/>
                </a:cubicBezTo>
                <a:lnTo>
                  <a:pt x="11080693" y="2549795"/>
                </a:lnTo>
                <a:cubicBezTo>
                  <a:pt x="11075026" y="2557799"/>
                  <a:pt x="11071484" y="2567149"/>
                  <a:pt x="11070574" y="2576913"/>
                </a:cubicBezTo>
                <a:close/>
                <a:moveTo>
                  <a:pt x="10511807" y="2071878"/>
                </a:moveTo>
                <a:cubicBezTo>
                  <a:pt x="10514742" y="2079791"/>
                  <a:pt x="10519396" y="2086925"/>
                  <a:pt x="10525569" y="2092723"/>
                </a:cubicBezTo>
                <a:lnTo>
                  <a:pt x="10201763" y="2533908"/>
                </a:lnTo>
                <a:lnTo>
                  <a:pt x="10485903" y="1977975"/>
                </a:lnTo>
                <a:lnTo>
                  <a:pt x="10521421" y="2017034"/>
                </a:lnTo>
                <a:cubicBezTo>
                  <a:pt x="10508468" y="2032324"/>
                  <a:pt x="10504826" y="2053411"/>
                  <a:pt x="10511807" y="2072182"/>
                </a:cubicBezTo>
                <a:close/>
                <a:moveTo>
                  <a:pt x="10174038" y="2557586"/>
                </a:moveTo>
                <a:cubicBezTo>
                  <a:pt x="10163919" y="2554004"/>
                  <a:pt x="10152991" y="2553448"/>
                  <a:pt x="10142568" y="2555967"/>
                </a:cubicBezTo>
                <a:lnTo>
                  <a:pt x="9525315" y="932995"/>
                </a:lnTo>
                <a:lnTo>
                  <a:pt x="9527035" y="928037"/>
                </a:lnTo>
                <a:lnTo>
                  <a:pt x="9530577" y="925810"/>
                </a:lnTo>
                <a:lnTo>
                  <a:pt x="10475886" y="1966945"/>
                </a:lnTo>
                <a:close/>
                <a:moveTo>
                  <a:pt x="8893389" y="1651539"/>
                </a:moveTo>
                <a:cubicBezTo>
                  <a:pt x="8898398" y="1661162"/>
                  <a:pt x="8906138" y="1669085"/>
                  <a:pt x="8915650" y="1674306"/>
                </a:cubicBezTo>
                <a:lnTo>
                  <a:pt x="8645880" y="2355916"/>
                </a:lnTo>
                <a:lnTo>
                  <a:pt x="7917926" y="2036563"/>
                </a:lnTo>
                <a:cubicBezTo>
                  <a:pt x="7920557" y="2027548"/>
                  <a:pt x="7920871" y="2018005"/>
                  <a:pt x="7918837" y="2008838"/>
                </a:cubicBezTo>
                <a:close/>
                <a:moveTo>
                  <a:pt x="7912664" y="2049516"/>
                </a:moveTo>
                <a:lnTo>
                  <a:pt x="8640618" y="2369172"/>
                </a:lnTo>
                <a:lnTo>
                  <a:pt x="8321671" y="3174840"/>
                </a:lnTo>
                <a:cubicBezTo>
                  <a:pt x="8313231" y="3172765"/>
                  <a:pt x="8304407" y="3172765"/>
                  <a:pt x="8295968" y="3174840"/>
                </a:cubicBezTo>
                <a:lnTo>
                  <a:pt x="7891212" y="2070259"/>
                </a:lnTo>
                <a:cubicBezTo>
                  <a:pt x="7900137" y="2065453"/>
                  <a:pt x="7907565" y="2058268"/>
                  <a:pt x="7912664" y="2049516"/>
                </a:cubicBezTo>
                <a:close/>
                <a:moveTo>
                  <a:pt x="5975095" y="2957182"/>
                </a:moveTo>
                <a:cubicBezTo>
                  <a:pt x="5976381" y="2960744"/>
                  <a:pt x="5978080" y="2964134"/>
                  <a:pt x="5980155" y="2967301"/>
                </a:cubicBezTo>
                <a:lnTo>
                  <a:pt x="5666469" y="3214911"/>
                </a:lnTo>
                <a:lnTo>
                  <a:pt x="4996597" y="2683567"/>
                </a:lnTo>
                <a:cubicBezTo>
                  <a:pt x="4997983" y="2681077"/>
                  <a:pt x="4999238" y="2678507"/>
                  <a:pt x="5000341" y="2675876"/>
                </a:cubicBezTo>
                <a:lnTo>
                  <a:pt x="5971756" y="2931885"/>
                </a:lnTo>
                <a:cubicBezTo>
                  <a:pt x="5970876" y="2940466"/>
                  <a:pt x="5972019" y="2949127"/>
                  <a:pt x="5975095" y="2957182"/>
                </a:cubicBezTo>
                <a:close/>
                <a:moveTo>
                  <a:pt x="4927484" y="2705626"/>
                </a:moveTo>
                <a:lnTo>
                  <a:pt x="4670667" y="3596090"/>
                </a:lnTo>
                <a:lnTo>
                  <a:pt x="3791637" y="3409902"/>
                </a:lnTo>
                <a:cubicBezTo>
                  <a:pt x="3792254" y="3401938"/>
                  <a:pt x="3791151" y="3393924"/>
                  <a:pt x="3788399" y="3386426"/>
                </a:cubicBezTo>
                <a:cubicBezTo>
                  <a:pt x="3788399" y="3385111"/>
                  <a:pt x="3787387" y="3383897"/>
                  <a:pt x="3786881" y="3382682"/>
                </a:cubicBezTo>
                <a:lnTo>
                  <a:pt x="4906639" y="2690144"/>
                </a:lnTo>
                <a:cubicBezTo>
                  <a:pt x="4912276" y="2696863"/>
                  <a:pt x="4919420" y="2702175"/>
                  <a:pt x="4927484" y="2705626"/>
                </a:cubicBezTo>
                <a:close/>
                <a:moveTo>
                  <a:pt x="4473348" y="4331937"/>
                </a:moveTo>
                <a:lnTo>
                  <a:pt x="4680583" y="3613494"/>
                </a:lnTo>
                <a:lnTo>
                  <a:pt x="5022097" y="3685946"/>
                </a:lnTo>
                <a:cubicBezTo>
                  <a:pt x="5021439" y="3693909"/>
                  <a:pt x="5022512" y="3701914"/>
                  <a:pt x="5025233" y="3709422"/>
                </a:cubicBezTo>
                <a:cubicBezTo>
                  <a:pt x="5027591" y="3715604"/>
                  <a:pt x="5031011" y="3721321"/>
                  <a:pt x="5035352" y="3726320"/>
                </a:cubicBezTo>
                <a:lnTo>
                  <a:pt x="4484276" y="4337705"/>
                </a:lnTo>
                <a:cubicBezTo>
                  <a:pt x="4480887" y="4335347"/>
                  <a:pt x="4477213" y="4333404"/>
                  <a:pt x="4473348" y="4331937"/>
                </a:cubicBezTo>
                <a:close/>
                <a:moveTo>
                  <a:pt x="5118935" y="3726017"/>
                </a:moveTo>
                <a:cubicBezTo>
                  <a:pt x="5126291" y="3717476"/>
                  <a:pt x="5130845" y="3706882"/>
                  <a:pt x="5131988" y="3695660"/>
                </a:cubicBezTo>
                <a:lnTo>
                  <a:pt x="5830193" y="3676737"/>
                </a:lnTo>
                <a:lnTo>
                  <a:pt x="6184354" y="3666618"/>
                </a:lnTo>
                <a:lnTo>
                  <a:pt x="6184962" y="3668541"/>
                </a:lnTo>
                <a:cubicBezTo>
                  <a:pt x="6186935" y="3673935"/>
                  <a:pt x="6189728" y="3678984"/>
                  <a:pt x="6193259" y="3683518"/>
                </a:cubicBezTo>
                <a:lnTo>
                  <a:pt x="5609600" y="4272843"/>
                </a:lnTo>
                <a:close/>
                <a:moveTo>
                  <a:pt x="6275222" y="3689690"/>
                </a:moveTo>
                <a:cubicBezTo>
                  <a:pt x="6288458" y="3676839"/>
                  <a:pt x="6294478" y="3658281"/>
                  <a:pt x="6291311" y="3640107"/>
                </a:cubicBezTo>
                <a:lnTo>
                  <a:pt x="6882863" y="3434997"/>
                </a:lnTo>
                <a:cubicBezTo>
                  <a:pt x="6887973" y="3447949"/>
                  <a:pt x="6897809" y="3458473"/>
                  <a:pt x="6910386" y="3464443"/>
                </a:cubicBezTo>
                <a:lnTo>
                  <a:pt x="6664901" y="4216177"/>
                </a:lnTo>
                <a:close/>
                <a:moveTo>
                  <a:pt x="6989112" y="3409902"/>
                </a:moveTo>
                <a:lnTo>
                  <a:pt x="7917926" y="3287159"/>
                </a:lnTo>
                <a:lnTo>
                  <a:pt x="8254582" y="3242636"/>
                </a:lnTo>
                <a:cubicBezTo>
                  <a:pt x="8254582" y="3244154"/>
                  <a:pt x="8255493" y="3245773"/>
                  <a:pt x="8256100" y="3247392"/>
                </a:cubicBezTo>
                <a:cubicBezTo>
                  <a:pt x="8266472" y="3275766"/>
                  <a:pt x="8297729" y="3290519"/>
                  <a:pt x="8326224" y="3280481"/>
                </a:cubicBezTo>
                <a:lnTo>
                  <a:pt x="8579196" y="3782177"/>
                </a:lnTo>
                <a:cubicBezTo>
                  <a:pt x="8568855" y="3787924"/>
                  <a:pt x="8560649" y="3796869"/>
                  <a:pt x="8555822" y="3807676"/>
                </a:cubicBezTo>
                <a:lnTo>
                  <a:pt x="6988808" y="3417086"/>
                </a:lnTo>
                <a:cubicBezTo>
                  <a:pt x="6989061" y="3414698"/>
                  <a:pt x="6989162" y="3412300"/>
                  <a:pt x="6989112" y="3409902"/>
                </a:cubicBezTo>
                <a:close/>
                <a:moveTo>
                  <a:pt x="8592857" y="3776814"/>
                </a:moveTo>
                <a:lnTo>
                  <a:pt x="8339176" y="3274005"/>
                </a:lnTo>
                <a:cubicBezTo>
                  <a:pt x="8350833" y="3266072"/>
                  <a:pt x="8359020" y="3253979"/>
                  <a:pt x="8362045" y="3240208"/>
                </a:cubicBezTo>
                <a:lnTo>
                  <a:pt x="8765081" y="3275422"/>
                </a:lnTo>
                <a:lnTo>
                  <a:pt x="8618964" y="3776409"/>
                </a:lnTo>
                <a:cubicBezTo>
                  <a:pt x="8610363" y="3774415"/>
                  <a:pt x="8601398" y="3774557"/>
                  <a:pt x="8592857" y="3776814"/>
                </a:cubicBezTo>
                <a:close/>
                <a:moveTo>
                  <a:pt x="8986382" y="2568009"/>
                </a:moveTo>
                <a:cubicBezTo>
                  <a:pt x="8990095" y="2568565"/>
                  <a:pt x="8993859" y="2568768"/>
                  <a:pt x="8997614" y="2568616"/>
                </a:cubicBezTo>
                <a:lnTo>
                  <a:pt x="9031816" y="3233125"/>
                </a:lnTo>
                <a:cubicBezTo>
                  <a:pt x="9029792" y="3233559"/>
                  <a:pt x="9027768" y="3234136"/>
                  <a:pt x="9025845" y="3234845"/>
                </a:cubicBezTo>
                <a:cubicBezTo>
                  <a:pt x="9006113" y="3242080"/>
                  <a:pt x="8992180" y="3259950"/>
                  <a:pt x="8990025" y="3280886"/>
                </a:cubicBezTo>
                <a:lnTo>
                  <a:pt x="8783599" y="3262773"/>
                </a:lnTo>
                <a:close/>
                <a:moveTo>
                  <a:pt x="9096779" y="3267731"/>
                </a:moveTo>
                <a:lnTo>
                  <a:pt x="9095261" y="3264291"/>
                </a:lnTo>
                <a:lnTo>
                  <a:pt x="9440417" y="3053919"/>
                </a:lnTo>
                <a:lnTo>
                  <a:pt x="9778287" y="3455437"/>
                </a:lnTo>
                <a:cubicBezTo>
                  <a:pt x="9773937" y="3460213"/>
                  <a:pt x="9770496" y="3465728"/>
                  <a:pt x="9768168" y="3471729"/>
                </a:cubicBezTo>
                <a:lnTo>
                  <a:pt x="9100320" y="3293939"/>
                </a:lnTo>
                <a:cubicBezTo>
                  <a:pt x="9101231" y="3285045"/>
                  <a:pt x="9100017" y="3276059"/>
                  <a:pt x="9096779" y="3267731"/>
                </a:cubicBezTo>
                <a:close/>
                <a:moveTo>
                  <a:pt x="10646794" y="4375246"/>
                </a:moveTo>
                <a:lnTo>
                  <a:pt x="10898350" y="4640362"/>
                </a:lnTo>
                <a:cubicBezTo>
                  <a:pt x="10888332" y="4652768"/>
                  <a:pt x="10884183" y="4668867"/>
                  <a:pt x="10886814" y="4684581"/>
                </a:cubicBezTo>
                <a:lnTo>
                  <a:pt x="10192657" y="4899911"/>
                </a:lnTo>
                <a:cubicBezTo>
                  <a:pt x="10190734" y="4895186"/>
                  <a:pt x="10188204" y="4890754"/>
                  <a:pt x="10185068" y="4886757"/>
                </a:cubicBezTo>
                <a:close/>
                <a:moveTo>
                  <a:pt x="10891064" y="4698140"/>
                </a:moveTo>
                <a:cubicBezTo>
                  <a:pt x="10903813" y="4725856"/>
                  <a:pt x="10936599" y="4737989"/>
                  <a:pt x="10964326" y="4725239"/>
                </a:cubicBezTo>
                <a:cubicBezTo>
                  <a:pt x="10981021" y="4717549"/>
                  <a:pt x="10992860" y="4702036"/>
                  <a:pt x="10995795" y="4683873"/>
                </a:cubicBezTo>
                <a:lnTo>
                  <a:pt x="11813706" y="4708159"/>
                </a:lnTo>
                <a:lnTo>
                  <a:pt x="10221293" y="4906084"/>
                </a:lnTo>
                <a:close/>
                <a:moveTo>
                  <a:pt x="11852360" y="4694903"/>
                </a:moveTo>
                <a:lnTo>
                  <a:pt x="10996098" y="4669606"/>
                </a:lnTo>
                <a:cubicBezTo>
                  <a:pt x="10994884" y="4656319"/>
                  <a:pt x="10988813" y="4643954"/>
                  <a:pt x="10978997" y="4634897"/>
                </a:cubicBezTo>
                <a:lnTo>
                  <a:pt x="11268499" y="4233581"/>
                </a:lnTo>
                <a:lnTo>
                  <a:pt x="11858836" y="4676588"/>
                </a:lnTo>
                <a:cubicBezTo>
                  <a:pt x="11855599" y="4682335"/>
                  <a:pt x="11853474" y="4688609"/>
                  <a:pt x="11852360" y="4695105"/>
                </a:cubicBezTo>
                <a:close/>
                <a:moveTo>
                  <a:pt x="10967462" y="4626600"/>
                </a:moveTo>
                <a:cubicBezTo>
                  <a:pt x="10962402" y="4623787"/>
                  <a:pt x="10956836" y="4621834"/>
                  <a:pt x="10951069" y="4620832"/>
                </a:cubicBezTo>
                <a:lnTo>
                  <a:pt x="10978997" y="4057715"/>
                </a:lnTo>
                <a:cubicBezTo>
                  <a:pt x="10991849" y="4056531"/>
                  <a:pt x="11003687" y="4050743"/>
                  <a:pt x="11012592" y="4041423"/>
                </a:cubicBezTo>
                <a:lnTo>
                  <a:pt x="11257166" y="4225081"/>
                </a:lnTo>
                <a:close/>
                <a:moveTo>
                  <a:pt x="11021194" y="4029584"/>
                </a:moveTo>
                <a:cubicBezTo>
                  <a:pt x="11029187" y="4015478"/>
                  <a:pt x="11030604" y="3998550"/>
                  <a:pt x="11024938" y="3983341"/>
                </a:cubicBezTo>
                <a:cubicBezTo>
                  <a:pt x="11023824" y="3980406"/>
                  <a:pt x="11022509" y="3977563"/>
                  <a:pt x="11020991" y="3974841"/>
                </a:cubicBezTo>
                <a:lnTo>
                  <a:pt x="11937663" y="3276636"/>
                </a:lnTo>
                <a:lnTo>
                  <a:pt x="11939181" y="3278053"/>
                </a:lnTo>
                <a:lnTo>
                  <a:pt x="11265463" y="4213344"/>
                </a:lnTo>
                <a:close/>
                <a:moveTo>
                  <a:pt x="11925014" y="3257916"/>
                </a:moveTo>
                <a:cubicBezTo>
                  <a:pt x="11926127" y="3260850"/>
                  <a:pt x="11927443" y="3263694"/>
                  <a:pt x="11929062" y="3266416"/>
                </a:cubicBezTo>
                <a:lnTo>
                  <a:pt x="11012390" y="3964621"/>
                </a:lnTo>
                <a:cubicBezTo>
                  <a:pt x="11005104" y="3957325"/>
                  <a:pt x="10995997" y="3952184"/>
                  <a:pt x="10985979" y="3949746"/>
                </a:cubicBezTo>
                <a:lnTo>
                  <a:pt x="11061871" y="3242535"/>
                </a:lnTo>
                <a:lnTo>
                  <a:pt x="11921978" y="3246178"/>
                </a:lnTo>
                <a:cubicBezTo>
                  <a:pt x="11922586" y="3250185"/>
                  <a:pt x="11923597" y="3254122"/>
                  <a:pt x="11925014" y="3257916"/>
                </a:cubicBezTo>
                <a:close/>
                <a:moveTo>
                  <a:pt x="10971813" y="3947823"/>
                </a:moveTo>
                <a:cubicBezTo>
                  <a:pt x="10966653" y="3948015"/>
                  <a:pt x="10961593" y="3948865"/>
                  <a:pt x="10956635" y="3950353"/>
                </a:cubicBezTo>
                <a:lnTo>
                  <a:pt x="10616943" y="3279874"/>
                </a:lnTo>
                <a:cubicBezTo>
                  <a:pt x="10631008" y="3271202"/>
                  <a:pt x="10640419" y="3256671"/>
                  <a:pt x="10642544" y="3240309"/>
                </a:cubicBezTo>
                <a:lnTo>
                  <a:pt x="11047300" y="3242029"/>
                </a:lnTo>
                <a:close/>
                <a:moveTo>
                  <a:pt x="10642645" y="3226041"/>
                </a:moveTo>
                <a:cubicBezTo>
                  <a:pt x="10642139" y="3221893"/>
                  <a:pt x="10641127" y="3217815"/>
                  <a:pt x="10639710" y="3213899"/>
                </a:cubicBezTo>
                <a:cubicBezTo>
                  <a:pt x="10637180" y="3207008"/>
                  <a:pt x="10633234" y="3200684"/>
                  <a:pt x="10628276" y="3195280"/>
                </a:cubicBezTo>
                <a:lnTo>
                  <a:pt x="11096073" y="2629228"/>
                </a:lnTo>
                <a:cubicBezTo>
                  <a:pt x="11101132" y="2632456"/>
                  <a:pt x="11106698" y="2634814"/>
                  <a:pt x="11112567" y="2636210"/>
                </a:cubicBezTo>
                <a:lnTo>
                  <a:pt x="11049121" y="3227863"/>
                </a:lnTo>
                <a:close/>
                <a:moveTo>
                  <a:pt x="10544693" y="2001653"/>
                </a:moveTo>
                <a:cubicBezTo>
                  <a:pt x="10540242" y="2003333"/>
                  <a:pt x="10536093" y="2005539"/>
                  <a:pt x="10532146" y="2008230"/>
                </a:cubicBezTo>
                <a:lnTo>
                  <a:pt x="10492986" y="1965124"/>
                </a:lnTo>
                <a:lnTo>
                  <a:pt x="10881248" y="1205295"/>
                </a:lnTo>
                <a:lnTo>
                  <a:pt x="10576670" y="1999832"/>
                </a:lnTo>
                <a:cubicBezTo>
                  <a:pt x="10566145" y="1997130"/>
                  <a:pt x="10555015" y="1997616"/>
                  <a:pt x="10544693" y="2001249"/>
                </a:cubicBezTo>
                <a:close/>
                <a:moveTo>
                  <a:pt x="10882767" y="1067880"/>
                </a:moveTo>
                <a:lnTo>
                  <a:pt x="9554660" y="881186"/>
                </a:lnTo>
                <a:cubicBezTo>
                  <a:pt x="9554660" y="875347"/>
                  <a:pt x="9553749" y="869549"/>
                  <a:pt x="9552029" y="863984"/>
                </a:cubicBezTo>
                <a:lnTo>
                  <a:pt x="10306798" y="514477"/>
                </a:lnTo>
                <a:lnTo>
                  <a:pt x="10890660" y="1050779"/>
                </a:lnTo>
                <a:cubicBezTo>
                  <a:pt x="10887118" y="1055990"/>
                  <a:pt x="10884386" y="1061768"/>
                  <a:pt x="10882767" y="1067880"/>
                </a:cubicBezTo>
                <a:close/>
                <a:moveTo>
                  <a:pt x="9460756" y="919739"/>
                </a:moveTo>
                <a:lnTo>
                  <a:pt x="8969584" y="1577468"/>
                </a:lnTo>
                <a:cubicBezTo>
                  <a:pt x="8943033" y="1562553"/>
                  <a:pt x="8909407" y="1571974"/>
                  <a:pt x="8894492" y="1598536"/>
                </a:cubicBezTo>
                <a:cubicBezTo>
                  <a:pt x="8888896" y="1608493"/>
                  <a:pt x="8886528" y="1619937"/>
                  <a:pt x="8887723" y="1631301"/>
                </a:cubicBezTo>
                <a:lnTo>
                  <a:pt x="8705582" y="1442887"/>
                </a:lnTo>
                <a:lnTo>
                  <a:pt x="9458530" y="917311"/>
                </a:lnTo>
                <a:close/>
                <a:moveTo>
                  <a:pt x="8877806" y="1642128"/>
                </a:moveTo>
                <a:lnTo>
                  <a:pt x="7914385" y="1995481"/>
                </a:lnTo>
                <a:lnTo>
                  <a:pt x="8693541" y="1451488"/>
                </a:lnTo>
                <a:close/>
                <a:moveTo>
                  <a:pt x="7877451" y="2074813"/>
                </a:moveTo>
                <a:lnTo>
                  <a:pt x="8282207" y="3179393"/>
                </a:lnTo>
                <a:cubicBezTo>
                  <a:pt x="8277613" y="3181771"/>
                  <a:pt x="8273383" y="3184807"/>
                  <a:pt x="8269660" y="3188399"/>
                </a:cubicBezTo>
                <a:lnTo>
                  <a:pt x="7505277" y="2570032"/>
                </a:lnTo>
                <a:lnTo>
                  <a:pt x="7840719" y="2070462"/>
                </a:lnTo>
                <a:cubicBezTo>
                  <a:pt x="7852103" y="2076078"/>
                  <a:pt x="7865065" y="2077616"/>
                  <a:pt x="7877451" y="2074813"/>
                </a:cubicBezTo>
                <a:close/>
                <a:moveTo>
                  <a:pt x="8260957" y="3199530"/>
                </a:moveTo>
                <a:cubicBezTo>
                  <a:pt x="8255645" y="3208252"/>
                  <a:pt x="8252842" y="3218260"/>
                  <a:pt x="8252862" y="3228470"/>
                </a:cubicBezTo>
                <a:lnTo>
                  <a:pt x="7557592" y="3320451"/>
                </a:lnTo>
                <a:lnTo>
                  <a:pt x="7353392" y="3347367"/>
                </a:lnTo>
                <a:lnTo>
                  <a:pt x="6986075" y="3395938"/>
                </a:lnTo>
                <a:lnTo>
                  <a:pt x="6986075" y="3395938"/>
                </a:lnTo>
                <a:cubicBezTo>
                  <a:pt x="6982474" y="3386092"/>
                  <a:pt x="6976119" y="3377481"/>
                  <a:pt x="6967760" y="3371147"/>
                </a:cubicBezTo>
                <a:lnTo>
                  <a:pt x="7497384" y="2581871"/>
                </a:lnTo>
                <a:close/>
                <a:moveTo>
                  <a:pt x="6955314" y="3363355"/>
                </a:moveTo>
                <a:cubicBezTo>
                  <a:pt x="6950427" y="3361331"/>
                  <a:pt x="6945287" y="3360006"/>
                  <a:pt x="6940035" y="3359408"/>
                </a:cubicBezTo>
                <a:lnTo>
                  <a:pt x="6941451" y="3143370"/>
                </a:lnTo>
                <a:lnTo>
                  <a:pt x="6948029" y="2177823"/>
                </a:lnTo>
                <a:cubicBezTo>
                  <a:pt x="6952228" y="2177247"/>
                  <a:pt x="6956367" y="2176255"/>
                  <a:pt x="6960374" y="2174889"/>
                </a:cubicBezTo>
                <a:cubicBezTo>
                  <a:pt x="6967487" y="2172238"/>
                  <a:pt x="6973994" y="2168180"/>
                  <a:pt x="6979499" y="2162949"/>
                </a:cubicBezTo>
                <a:lnTo>
                  <a:pt x="7486152" y="2572663"/>
                </a:lnTo>
                <a:close/>
                <a:moveTo>
                  <a:pt x="6895916" y="2154449"/>
                </a:moveTo>
                <a:lnTo>
                  <a:pt x="6063940" y="2897177"/>
                </a:lnTo>
                <a:cubicBezTo>
                  <a:pt x="6048700" y="2883466"/>
                  <a:pt x="6027127" y="2879297"/>
                  <a:pt x="6007881" y="2886349"/>
                </a:cubicBezTo>
                <a:cubicBezTo>
                  <a:pt x="6001850" y="2888535"/>
                  <a:pt x="5996264" y="2891794"/>
                  <a:pt x="5991387" y="2895963"/>
                </a:cubicBezTo>
                <a:lnTo>
                  <a:pt x="5560220" y="2501224"/>
                </a:lnTo>
                <a:lnTo>
                  <a:pt x="6892476" y="2149086"/>
                </a:lnTo>
                <a:cubicBezTo>
                  <a:pt x="6893528" y="2150927"/>
                  <a:pt x="6894682" y="2152719"/>
                  <a:pt x="6895916" y="2154449"/>
                </a:cubicBezTo>
                <a:close/>
                <a:moveTo>
                  <a:pt x="5981774" y="2906486"/>
                </a:moveTo>
                <a:cubicBezTo>
                  <a:pt x="5979062" y="2910058"/>
                  <a:pt x="5976815" y="2913974"/>
                  <a:pt x="5975095" y="2918123"/>
                </a:cubicBezTo>
                <a:lnTo>
                  <a:pt x="5003680" y="2662216"/>
                </a:lnTo>
                <a:cubicBezTo>
                  <a:pt x="5004287" y="2657510"/>
                  <a:pt x="5004287" y="2652754"/>
                  <a:pt x="5003680" y="2648049"/>
                </a:cubicBezTo>
                <a:lnTo>
                  <a:pt x="5543018" y="2505474"/>
                </a:lnTo>
                <a:close/>
                <a:moveTo>
                  <a:pt x="5000239" y="2634389"/>
                </a:moveTo>
                <a:cubicBezTo>
                  <a:pt x="4990404" y="2610316"/>
                  <a:pt x="4965147" y="2596342"/>
                  <a:pt x="4939526" y="2600794"/>
                </a:cubicBezTo>
                <a:lnTo>
                  <a:pt x="4672690" y="1728139"/>
                </a:lnTo>
                <a:cubicBezTo>
                  <a:pt x="4677264" y="1726034"/>
                  <a:pt x="4681544" y="1723343"/>
                  <a:pt x="4685440" y="1720145"/>
                </a:cubicBezTo>
                <a:lnTo>
                  <a:pt x="5531078" y="2494141"/>
                </a:lnTo>
                <a:close/>
                <a:moveTo>
                  <a:pt x="4659637" y="1732389"/>
                </a:moveTo>
                <a:lnTo>
                  <a:pt x="4927080" y="2605044"/>
                </a:lnTo>
                <a:cubicBezTo>
                  <a:pt x="4900771" y="2616954"/>
                  <a:pt x="4888102" y="2647139"/>
                  <a:pt x="4898039" y="2674257"/>
                </a:cubicBezTo>
                <a:cubicBezTo>
                  <a:pt x="4898039" y="2675573"/>
                  <a:pt x="4899152" y="2676787"/>
                  <a:pt x="4899657" y="2678001"/>
                </a:cubicBezTo>
                <a:lnTo>
                  <a:pt x="3779292" y="3370640"/>
                </a:lnTo>
                <a:cubicBezTo>
                  <a:pt x="3776094" y="3366815"/>
                  <a:pt x="3772421" y="3363416"/>
                  <a:pt x="3768364" y="3360521"/>
                </a:cubicBezTo>
                <a:lnTo>
                  <a:pt x="4630393" y="1729859"/>
                </a:lnTo>
                <a:cubicBezTo>
                  <a:pt x="4639743" y="1733289"/>
                  <a:pt x="4649842" y="1734160"/>
                  <a:pt x="4659637" y="1732389"/>
                </a:cubicBezTo>
                <a:close/>
                <a:moveTo>
                  <a:pt x="3683668" y="3391890"/>
                </a:moveTo>
                <a:lnTo>
                  <a:pt x="2963607" y="3298493"/>
                </a:lnTo>
                <a:cubicBezTo>
                  <a:pt x="2963637" y="3292006"/>
                  <a:pt x="2962514" y="3285561"/>
                  <a:pt x="2960267" y="3279469"/>
                </a:cubicBezTo>
                <a:cubicBezTo>
                  <a:pt x="2953710" y="3261609"/>
                  <a:pt x="2938410" y="3248384"/>
                  <a:pt x="2919792" y="3244458"/>
                </a:cubicBezTo>
                <a:lnTo>
                  <a:pt x="2933047" y="3083769"/>
                </a:lnTo>
                <a:cubicBezTo>
                  <a:pt x="2950978" y="3082889"/>
                  <a:pt x="2967360" y="3073347"/>
                  <a:pt x="2976963" y="3058169"/>
                </a:cubicBezTo>
                <a:lnTo>
                  <a:pt x="3684275" y="3389158"/>
                </a:lnTo>
                <a:cubicBezTo>
                  <a:pt x="3683668" y="3389563"/>
                  <a:pt x="3683466" y="3390474"/>
                  <a:pt x="3683162" y="3391385"/>
                </a:cubicBezTo>
                <a:close/>
                <a:moveTo>
                  <a:pt x="2918577" y="3082049"/>
                </a:moveTo>
                <a:lnTo>
                  <a:pt x="2905322" y="3242738"/>
                </a:lnTo>
                <a:cubicBezTo>
                  <a:pt x="2899726" y="3243061"/>
                  <a:pt x="2894201" y="3244185"/>
                  <a:pt x="2888929" y="3246077"/>
                </a:cubicBezTo>
                <a:cubicBezTo>
                  <a:pt x="2875623" y="3251015"/>
                  <a:pt x="2864745" y="3260921"/>
                  <a:pt x="2858572" y="3273702"/>
                </a:cubicBezTo>
                <a:lnTo>
                  <a:pt x="2699604" y="3220072"/>
                </a:lnTo>
                <a:lnTo>
                  <a:pt x="2891863" y="3067579"/>
                </a:lnTo>
                <a:cubicBezTo>
                  <a:pt x="2899250" y="3074784"/>
                  <a:pt x="2908499" y="3079793"/>
                  <a:pt x="2918577" y="3082049"/>
                </a:cubicBezTo>
                <a:close/>
                <a:moveTo>
                  <a:pt x="2853816" y="3287159"/>
                </a:moveTo>
                <a:cubicBezTo>
                  <a:pt x="2851782" y="3297127"/>
                  <a:pt x="2852552" y="3307458"/>
                  <a:pt x="2856043" y="3317010"/>
                </a:cubicBezTo>
                <a:lnTo>
                  <a:pt x="2857358" y="3320046"/>
                </a:lnTo>
                <a:lnTo>
                  <a:pt x="1690546" y="4019667"/>
                </a:lnTo>
                <a:lnTo>
                  <a:pt x="2686045" y="3230392"/>
                </a:lnTo>
                <a:close/>
                <a:moveTo>
                  <a:pt x="1617994" y="4029584"/>
                </a:moveTo>
                <a:cubicBezTo>
                  <a:pt x="1593111" y="4021276"/>
                  <a:pt x="1565821" y="4031639"/>
                  <a:pt x="1552727" y="4054375"/>
                </a:cubicBezTo>
                <a:lnTo>
                  <a:pt x="1408634" y="3994370"/>
                </a:lnTo>
                <a:lnTo>
                  <a:pt x="2069702" y="3095002"/>
                </a:lnTo>
                <a:close/>
                <a:moveTo>
                  <a:pt x="1547161" y="4067530"/>
                </a:moveTo>
                <a:cubicBezTo>
                  <a:pt x="1544146" y="4078570"/>
                  <a:pt x="1544642" y="4090277"/>
                  <a:pt x="1548578" y="4101024"/>
                </a:cubicBezTo>
                <a:cubicBezTo>
                  <a:pt x="1549974" y="4104778"/>
                  <a:pt x="1551776" y="4108380"/>
                  <a:pt x="1553941" y="4111750"/>
                </a:cubicBezTo>
                <a:lnTo>
                  <a:pt x="947414" y="4621844"/>
                </a:lnTo>
                <a:lnTo>
                  <a:pt x="1399931" y="4006210"/>
                </a:lnTo>
                <a:close/>
                <a:moveTo>
                  <a:pt x="1396288" y="5431458"/>
                </a:moveTo>
                <a:cubicBezTo>
                  <a:pt x="1395793" y="5428524"/>
                  <a:pt x="1395013" y="5425640"/>
                  <a:pt x="1393961" y="5422857"/>
                </a:cubicBezTo>
                <a:cubicBezTo>
                  <a:pt x="1387829" y="5406131"/>
                  <a:pt x="1374007" y="5393391"/>
                  <a:pt x="1356825" y="5388655"/>
                </a:cubicBezTo>
                <a:lnTo>
                  <a:pt x="1453157" y="4887162"/>
                </a:lnTo>
                <a:lnTo>
                  <a:pt x="2416679" y="5264192"/>
                </a:lnTo>
                <a:cubicBezTo>
                  <a:pt x="2416274" y="5268099"/>
                  <a:pt x="2416274" y="5272025"/>
                  <a:pt x="2416679" y="5275931"/>
                </a:cubicBezTo>
                <a:lnTo>
                  <a:pt x="2176861" y="5312460"/>
                </a:lnTo>
                <a:close/>
                <a:moveTo>
                  <a:pt x="2452602" y="5217646"/>
                </a:moveTo>
                <a:cubicBezTo>
                  <a:pt x="2447411" y="5219538"/>
                  <a:pt x="2442533" y="5222199"/>
                  <a:pt x="2438131" y="5225539"/>
                </a:cubicBezTo>
                <a:lnTo>
                  <a:pt x="1638737" y="4122577"/>
                </a:lnTo>
                <a:cubicBezTo>
                  <a:pt x="1644424" y="4117265"/>
                  <a:pt x="1648877" y="4110768"/>
                  <a:pt x="1651791" y="4103554"/>
                </a:cubicBezTo>
                <a:lnTo>
                  <a:pt x="2659735" y="4376764"/>
                </a:lnTo>
                <a:lnTo>
                  <a:pt x="2472435" y="5214610"/>
                </a:lnTo>
                <a:cubicBezTo>
                  <a:pt x="2465695" y="5214347"/>
                  <a:pt x="2458956" y="5215379"/>
                  <a:pt x="2452602" y="5217646"/>
                </a:cubicBezTo>
                <a:close/>
                <a:moveTo>
                  <a:pt x="2902893" y="3353236"/>
                </a:moveTo>
                <a:cubicBezTo>
                  <a:pt x="2904643" y="3353337"/>
                  <a:pt x="2906404" y="3353337"/>
                  <a:pt x="2908155" y="3353236"/>
                </a:cubicBezTo>
                <a:lnTo>
                  <a:pt x="2957940" y="3724296"/>
                </a:lnTo>
                <a:lnTo>
                  <a:pt x="3052046" y="4425031"/>
                </a:lnTo>
                <a:cubicBezTo>
                  <a:pt x="3050366" y="4425426"/>
                  <a:pt x="3048706" y="4425942"/>
                  <a:pt x="3047088" y="4426549"/>
                </a:cubicBezTo>
                <a:cubicBezTo>
                  <a:pt x="3032304" y="4431963"/>
                  <a:pt x="3020546" y="4443458"/>
                  <a:pt x="3014808" y="4458120"/>
                </a:cubicBezTo>
                <a:lnTo>
                  <a:pt x="2676331" y="4366240"/>
                </a:lnTo>
                <a:close/>
                <a:moveTo>
                  <a:pt x="3117920" y="4459638"/>
                </a:moveTo>
                <a:cubicBezTo>
                  <a:pt x="3114692" y="4450662"/>
                  <a:pt x="3109147" y="4442699"/>
                  <a:pt x="3101831" y="4436567"/>
                </a:cubicBezTo>
                <a:lnTo>
                  <a:pt x="3532188" y="3746761"/>
                </a:lnTo>
                <a:lnTo>
                  <a:pt x="4403932" y="4361079"/>
                </a:lnTo>
                <a:cubicBezTo>
                  <a:pt x="4401008" y="4367454"/>
                  <a:pt x="4399328" y="4374315"/>
                  <a:pt x="4398974" y="4381317"/>
                </a:cubicBezTo>
                <a:lnTo>
                  <a:pt x="3120450" y="4468542"/>
                </a:lnTo>
                <a:cubicBezTo>
                  <a:pt x="3119903" y="4465396"/>
                  <a:pt x="3119053" y="4462319"/>
                  <a:pt x="3117920" y="4459334"/>
                </a:cubicBezTo>
                <a:close/>
                <a:moveTo>
                  <a:pt x="4506032" y="4365127"/>
                </a:moveTo>
                <a:cubicBezTo>
                  <a:pt x="4503553" y="4358408"/>
                  <a:pt x="4499809" y="4352225"/>
                  <a:pt x="4495002" y="4346913"/>
                </a:cubicBezTo>
                <a:lnTo>
                  <a:pt x="5045674" y="3735933"/>
                </a:lnTo>
                <a:cubicBezTo>
                  <a:pt x="5054771" y="3742298"/>
                  <a:pt x="5065547" y="3745819"/>
                  <a:pt x="5076638" y="3746052"/>
                </a:cubicBezTo>
                <a:lnTo>
                  <a:pt x="5186326" y="4644207"/>
                </a:lnTo>
                <a:lnTo>
                  <a:pt x="5180964" y="4645826"/>
                </a:lnTo>
                <a:cubicBezTo>
                  <a:pt x="5168851" y="4650289"/>
                  <a:pt x="5158691" y="4658839"/>
                  <a:pt x="5152226" y="4670010"/>
                </a:cubicBezTo>
                <a:lnTo>
                  <a:pt x="4507853" y="4398318"/>
                </a:lnTo>
                <a:cubicBezTo>
                  <a:pt x="4510737" y="4387338"/>
                  <a:pt x="4510100" y="4375732"/>
                  <a:pt x="4506032" y="4365127"/>
                </a:cubicBezTo>
                <a:close/>
                <a:moveTo>
                  <a:pt x="5251897" y="4678308"/>
                </a:moveTo>
                <a:cubicBezTo>
                  <a:pt x="5249944" y="4672935"/>
                  <a:pt x="5247141" y="4667915"/>
                  <a:pt x="5243600" y="4663433"/>
                </a:cubicBezTo>
                <a:lnTo>
                  <a:pt x="5609196" y="4294295"/>
                </a:lnTo>
                <a:lnTo>
                  <a:pt x="6330775" y="5098850"/>
                </a:lnTo>
                <a:cubicBezTo>
                  <a:pt x="6328073" y="5101946"/>
                  <a:pt x="6325726" y="5105336"/>
                  <a:pt x="6323793" y="5108969"/>
                </a:cubicBezTo>
                <a:lnTo>
                  <a:pt x="5253819" y="4709170"/>
                </a:lnTo>
                <a:cubicBezTo>
                  <a:pt x="5256238" y="4698747"/>
                  <a:pt x="5255570" y="4687850"/>
                  <a:pt x="5251897" y="4677802"/>
                </a:cubicBezTo>
                <a:close/>
                <a:moveTo>
                  <a:pt x="5619214" y="4284176"/>
                </a:moveTo>
                <a:lnTo>
                  <a:pt x="6203479" y="3694244"/>
                </a:lnTo>
                <a:cubicBezTo>
                  <a:pt x="6212536" y="3701134"/>
                  <a:pt x="6223474" y="3705091"/>
                  <a:pt x="6234848" y="3705577"/>
                </a:cubicBezTo>
                <a:lnTo>
                  <a:pt x="6360525" y="5080534"/>
                </a:lnTo>
                <a:cubicBezTo>
                  <a:pt x="6358147" y="5081020"/>
                  <a:pt x="6355810" y="5081698"/>
                  <a:pt x="6353543" y="5082558"/>
                </a:cubicBezTo>
                <a:cubicBezTo>
                  <a:pt x="6349202" y="5084126"/>
                  <a:pt x="6345084" y="5086272"/>
                  <a:pt x="6341299" y="5088933"/>
                </a:cubicBezTo>
                <a:close/>
                <a:moveTo>
                  <a:pt x="6669860" y="4247343"/>
                </a:moveTo>
                <a:lnTo>
                  <a:pt x="6725817" y="4322932"/>
                </a:lnTo>
                <a:cubicBezTo>
                  <a:pt x="6703849" y="4344110"/>
                  <a:pt x="6703202" y="4379082"/>
                  <a:pt x="6724380" y="4401049"/>
                </a:cubicBezTo>
                <a:cubicBezTo>
                  <a:pt x="6727001" y="4403771"/>
                  <a:pt x="6729885" y="4406210"/>
                  <a:pt x="6733002" y="4408335"/>
                </a:cubicBezTo>
                <a:lnTo>
                  <a:pt x="6408083" y="5049267"/>
                </a:lnTo>
                <a:close/>
                <a:moveTo>
                  <a:pt x="6781168" y="4310080"/>
                </a:moveTo>
                <a:lnTo>
                  <a:pt x="6931838" y="3470211"/>
                </a:lnTo>
                <a:cubicBezTo>
                  <a:pt x="6939235" y="3470545"/>
                  <a:pt x="6946632" y="3469412"/>
                  <a:pt x="6953594" y="3466871"/>
                </a:cubicBezTo>
                <a:cubicBezTo>
                  <a:pt x="6969724" y="3460972"/>
                  <a:pt x="6982149" y="3447868"/>
                  <a:pt x="6987189" y="3431455"/>
                </a:cubicBezTo>
                <a:lnTo>
                  <a:pt x="8552685" y="3821742"/>
                </a:lnTo>
                <a:cubicBezTo>
                  <a:pt x="8551471" y="3828764"/>
                  <a:pt x="8551683" y="3835948"/>
                  <a:pt x="8553292" y="3842890"/>
                </a:cubicBezTo>
                <a:lnTo>
                  <a:pt x="6814965" y="4340336"/>
                </a:lnTo>
                <a:cubicBezTo>
                  <a:pt x="6808610" y="4325573"/>
                  <a:pt x="6796114" y="4314330"/>
                  <a:pt x="6780763" y="4309575"/>
                </a:cubicBezTo>
                <a:close/>
                <a:moveTo>
                  <a:pt x="8632928" y="3781873"/>
                </a:moveTo>
                <a:lnTo>
                  <a:pt x="8780158" y="3277243"/>
                </a:lnTo>
                <a:lnTo>
                  <a:pt x="8990530" y="3295154"/>
                </a:lnTo>
                <a:cubicBezTo>
                  <a:pt x="8991178" y="3298594"/>
                  <a:pt x="8992099" y="3301974"/>
                  <a:pt x="8993263" y="3305273"/>
                </a:cubicBezTo>
                <a:cubicBezTo>
                  <a:pt x="8996065" y="3312902"/>
                  <a:pt x="9000528" y="3319814"/>
                  <a:pt x="9006316" y="3325510"/>
                </a:cubicBezTo>
                <a:lnTo>
                  <a:pt x="8637785" y="3784099"/>
                </a:lnTo>
                <a:cubicBezTo>
                  <a:pt x="8636025" y="3783067"/>
                  <a:pt x="8634203" y="3782147"/>
                  <a:pt x="8632321" y="3781367"/>
                </a:cubicBezTo>
                <a:close/>
                <a:moveTo>
                  <a:pt x="9081601" y="3328243"/>
                </a:moveTo>
                <a:cubicBezTo>
                  <a:pt x="9087976" y="3322697"/>
                  <a:pt x="9092934" y="3315776"/>
                  <a:pt x="9096273" y="3308005"/>
                </a:cubicBezTo>
                <a:lnTo>
                  <a:pt x="9764121" y="3485794"/>
                </a:lnTo>
                <a:cubicBezTo>
                  <a:pt x="9762906" y="3494628"/>
                  <a:pt x="9763919" y="3503633"/>
                  <a:pt x="9766954" y="3512002"/>
                </a:cubicBezTo>
                <a:cubicBezTo>
                  <a:pt x="9768574" y="3516242"/>
                  <a:pt x="9770597" y="3520279"/>
                  <a:pt x="9773127" y="3524043"/>
                </a:cubicBezTo>
                <a:lnTo>
                  <a:pt x="9421596" y="3835706"/>
                </a:lnTo>
                <a:close/>
                <a:moveTo>
                  <a:pt x="9782943" y="3534365"/>
                </a:moveTo>
                <a:cubicBezTo>
                  <a:pt x="9794376" y="3544281"/>
                  <a:pt x="9809353" y="3549108"/>
                  <a:pt x="9824430" y="3547721"/>
                </a:cubicBezTo>
                <a:lnTo>
                  <a:pt x="10123848" y="4868948"/>
                </a:lnTo>
                <a:lnTo>
                  <a:pt x="10122938" y="4868948"/>
                </a:lnTo>
                <a:cubicBezTo>
                  <a:pt x="10121116" y="4869656"/>
                  <a:pt x="10119295" y="4870466"/>
                  <a:pt x="10117473" y="4871377"/>
                </a:cubicBezTo>
                <a:lnTo>
                  <a:pt x="9429691" y="3847343"/>
                </a:lnTo>
                <a:close/>
                <a:moveTo>
                  <a:pt x="11902449" y="4648457"/>
                </a:moveTo>
                <a:cubicBezTo>
                  <a:pt x="11897491" y="4648872"/>
                  <a:pt x="11892533" y="4649924"/>
                  <a:pt x="11887877" y="4651594"/>
                </a:cubicBezTo>
                <a:cubicBezTo>
                  <a:pt x="11880187" y="4654467"/>
                  <a:pt x="11873307" y="4659031"/>
                  <a:pt x="11867640" y="4664951"/>
                </a:cubicBezTo>
                <a:lnTo>
                  <a:pt x="11276999" y="4221743"/>
                </a:lnTo>
                <a:lnTo>
                  <a:pt x="11950919" y="3287159"/>
                </a:lnTo>
                <a:cubicBezTo>
                  <a:pt x="11956079" y="3289932"/>
                  <a:pt x="11961645" y="3291875"/>
                  <a:pt x="11967412" y="3292927"/>
                </a:cubicBezTo>
                <a:close/>
                <a:moveTo>
                  <a:pt x="11929163" y="3211571"/>
                </a:moveTo>
                <a:cubicBezTo>
                  <a:pt x="11925521" y="3217805"/>
                  <a:pt x="11923192" y="3224675"/>
                  <a:pt x="11922181" y="3231809"/>
                </a:cubicBezTo>
                <a:lnTo>
                  <a:pt x="11063389" y="3228167"/>
                </a:lnTo>
                <a:lnTo>
                  <a:pt x="11126733" y="2638032"/>
                </a:lnTo>
                <a:cubicBezTo>
                  <a:pt x="11132804" y="2637900"/>
                  <a:pt x="11138877" y="2636777"/>
                  <a:pt x="11144543" y="2634692"/>
                </a:cubicBezTo>
                <a:cubicBezTo>
                  <a:pt x="11152132" y="2632001"/>
                  <a:pt x="11159115" y="2627609"/>
                  <a:pt x="11164781" y="2621841"/>
                </a:cubicBezTo>
                <a:close/>
                <a:moveTo>
                  <a:pt x="10917272" y="1031047"/>
                </a:moveTo>
                <a:lnTo>
                  <a:pt x="10917272" y="1031047"/>
                </a:lnTo>
                <a:cubicBezTo>
                  <a:pt x="10911301" y="1033344"/>
                  <a:pt x="10905737" y="1036582"/>
                  <a:pt x="10900779" y="1040660"/>
                </a:cubicBezTo>
                <a:lnTo>
                  <a:pt x="10321268" y="508405"/>
                </a:lnTo>
                <a:lnTo>
                  <a:pt x="10717727" y="324848"/>
                </a:lnTo>
                <a:cubicBezTo>
                  <a:pt x="10728757" y="342314"/>
                  <a:pt x="10748590" y="352159"/>
                  <a:pt x="10769131" y="350348"/>
                </a:cubicBezTo>
                <a:close/>
                <a:moveTo>
                  <a:pt x="10709227" y="289027"/>
                </a:moveTo>
                <a:cubicBezTo>
                  <a:pt x="10708317" y="296748"/>
                  <a:pt x="10709024" y="304580"/>
                  <a:pt x="10711353" y="311997"/>
                </a:cubicBezTo>
                <a:lnTo>
                  <a:pt x="10309530" y="498185"/>
                </a:lnTo>
                <a:lnTo>
                  <a:pt x="9863692" y="88673"/>
                </a:lnTo>
                <a:cubicBezTo>
                  <a:pt x="9866221" y="85091"/>
                  <a:pt x="9868245" y="81215"/>
                  <a:pt x="9869864" y="77137"/>
                </a:cubicBezTo>
                <a:close/>
                <a:moveTo>
                  <a:pt x="9775354" y="91304"/>
                </a:moveTo>
                <a:cubicBezTo>
                  <a:pt x="9780413" y="97648"/>
                  <a:pt x="9786787" y="102799"/>
                  <a:pt x="9794073" y="106381"/>
                </a:cubicBezTo>
                <a:lnTo>
                  <a:pt x="9541101" y="845062"/>
                </a:lnTo>
                <a:cubicBezTo>
                  <a:pt x="9521165" y="822021"/>
                  <a:pt x="9486357" y="819491"/>
                  <a:pt x="9463286" y="839405"/>
                </a:cubicBezTo>
                <a:cubicBezTo>
                  <a:pt x="9451649" y="849453"/>
                  <a:pt x="9444768" y="863903"/>
                  <a:pt x="9444262" y="879264"/>
                </a:cubicBezTo>
                <a:lnTo>
                  <a:pt x="8293641" y="985411"/>
                </a:lnTo>
                <a:close/>
                <a:moveTo>
                  <a:pt x="9445881" y="892722"/>
                </a:moveTo>
                <a:cubicBezTo>
                  <a:pt x="9446388" y="895069"/>
                  <a:pt x="9446994" y="897366"/>
                  <a:pt x="9447905" y="899602"/>
                </a:cubicBezTo>
                <a:cubicBezTo>
                  <a:pt x="9448715" y="901829"/>
                  <a:pt x="9449727" y="903954"/>
                  <a:pt x="9450738" y="906079"/>
                </a:cubicBezTo>
                <a:lnTo>
                  <a:pt x="8695868" y="1432869"/>
                </a:lnTo>
                <a:lnTo>
                  <a:pt x="8279171" y="1001196"/>
                </a:lnTo>
                <a:close/>
                <a:moveTo>
                  <a:pt x="8683826" y="1440762"/>
                </a:moveTo>
                <a:lnTo>
                  <a:pt x="7906188" y="1983439"/>
                </a:lnTo>
                <a:cubicBezTo>
                  <a:pt x="7902080" y="1978896"/>
                  <a:pt x="7897223" y="1975091"/>
                  <a:pt x="7891819" y="1972207"/>
                </a:cubicBezTo>
                <a:lnTo>
                  <a:pt x="8266219" y="1008077"/>
                </a:lnTo>
                <a:close/>
                <a:moveTo>
                  <a:pt x="7811678" y="2033730"/>
                </a:moveTo>
                <a:cubicBezTo>
                  <a:pt x="7811678" y="2035653"/>
                  <a:pt x="7812791" y="2037676"/>
                  <a:pt x="7813499" y="2039599"/>
                </a:cubicBezTo>
                <a:cubicBezTo>
                  <a:pt x="7816636" y="2048301"/>
                  <a:pt x="7821928" y="2056063"/>
                  <a:pt x="7828880" y="2062164"/>
                </a:cubicBezTo>
                <a:lnTo>
                  <a:pt x="7494146" y="2560723"/>
                </a:lnTo>
                <a:lnTo>
                  <a:pt x="6988201" y="2151717"/>
                </a:lnTo>
                <a:cubicBezTo>
                  <a:pt x="6993311" y="2143318"/>
                  <a:pt x="6996104" y="2133715"/>
                  <a:pt x="6996296" y="2123890"/>
                </a:cubicBezTo>
                <a:close/>
                <a:moveTo>
                  <a:pt x="6858476" y="2142711"/>
                </a:moveTo>
                <a:lnTo>
                  <a:pt x="5547470" y="2489790"/>
                </a:lnTo>
                <a:lnTo>
                  <a:pt x="4695053" y="1709621"/>
                </a:lnTo>
                <a:cubicBezTo>
                  <a:pt x="4697998" y="1705412"/>
                  <a:pt x="4700346" y="1700808"/>
                  <a:pt x="4702035" y="1695961"/>
                </a:cubicBezTo>
                <a:close/>
                <a:moveTo>
                  <a:pt x="2875370" y="3035199"/>
                </a:moveTo>
                <a:cubicBezTo>
                  <a:pt x="2876381" y="3042748"/>
                  <a:pt x="2878931" y="3050013"/>
                  <a:pt x="2882858" y="3056550"/>
                </a:cubicBezTo>
                <a:lnTo>
                  <a:pt x="2683313" y="3214607"/>
                </a:lnTo>
                <a:lnTo>
                  <a:pt x="2163909" y="3039550"/>
                </a:lnTo>
                <a:cubicBezTo>
                  <a:pt x="2163909" y="3038336"/>
                  <a:pt x="2164415" y="3037121"/>
                  <a:pt x="2164516" y="3035907"/>
                </a:cubicBezTo>
                <a:close/>
                <a:moveTo>
                  <a:pt x="2068791" y="3065556"/>
                </a:moveTo>
                <a:cubicBezTo>
                  <a:pt x="2069682" y="3066588"/>
                  <a:pt x="2070633" y="3067559"/>
                  <a:pt x="2071624" y="3068490"/>
                </a:cubicBezTo>
                <a:lnTo>
                  <a:pt x="1395175" y="3988805"/>
                </a:lnTo>
                <a:lnTo>
                  <a:pt x="1020776" y="3832973"/>
                </a:lnTo>
                <a:cubicBezTo>
                  <a:pt x="1023791" y="3821934"/>
                  <a:pt x="1023295" y="3810226"/>
                  <a:pt x="1019359" y="3799480"/>
                </a:cubicBezTo>
                <a:cubicBezTo>
                  <a:pt x="1018580" y="3797314"/>
                  <a:pt x="1017629" y="3795220"/>
                  <a:pt x="1016526" y="3793206"/>
                </a:cubicBezTo>
                <a:close/>
                <a:moveTo>
                  <a:pt x="970687" y="3873652"/>
                </a:moveTo>
                <a:cubicBezTo>
                  <a:pt x="989215" y="3872478"/>
                  <a:pt x="1005951" y="3862157"/>
                  <a:pt x="1015311" y="3846128"/>
                </a:cubicBezTo>
                <a:lnTo>
                  <a:pt x="1386473" y="4000846"/>
                </a:lnTo>
                <a:lnTo>
                  <a:pt x="935878" y="4614052"/>
                </a:lnTo>
                <a:cubicBezTo>
                  <a:pt x="930495" y="4610349"/>
                  <a:pt x="924494" y="4607607"/>
                  <a:pt x="918170" y="4605957"/>
                </a:cubicBezTo>
                <a:close/>
                <a:moveTo>
                  <a:pt x="852397" y="4678814"/>
                </a:moveTo>
                <a:lnTo>
                  <a:pt x="852397" y="4678814"/>
                </a:lnTo>
                <a:cubicBezTo>
                  <a:pt x="854664" y="4685219"/>
                  <a:pt x="858094" y="4691158"/>
                  <a:pt x="862516" y="4696319"/>
                </a:cubicBezTo>
                <a:lnTo>
                  <a:pt x="524038" y="5082963"/>
                </a:lnTo>
                <a:lnTo>
                  <a:pt x="107949" y="4904061"/>
                </a:lnTo>
                <a:cubicBezTo>
                  <a:pt x="109527" y="4898535"/>
                  <a:pt x="110246" y="4892798"/>
                  <a:pt x="110074" y="4887061"/>
                </a:cubicBezTo>
                <a:lnTo>
                  <a:pt x="853915" y="4685694"/>
                </a:lnTo>
                <a:close/>
                <a:moveTo>
                  <a:pt x="102586" y="4917114"/>
                </a:moveTo>
                <a:lnTo>
                  <a:pt x="514527" y="5093689"/>
                </a:lnTo>
                <a:lnTo>
                  <a:pt x="331577" y="5302645"/>
                </a:lnTo>
                <a:cubicBezTo>
                  <a:pt x="316945" y="5292768"/>
                  <a:pt x="298468" y="5290512"/>
                  <a:pt x="281893" y="5296573"/>
                </a:cubicBezTo>
                <a:lnTo>
                  <a:pt x="91050" y="4930066"/>
                </a:lnTo>
                <a:cubicBezTo>
                  <a:pt x="95594" y="4926302"/>
                  <a:pt x="99489" y="4921829"/>
                  <a:pt x="102586" y="4916811"/>
                </a:cubicBezTo>
                <a:close/>
                <a:moveTo>
                  <a:pt x="356166" y="5346662"/>
                </a:moveTo>
                <a:cubicBezTo>
                  <a:pt x="355882" y="5340924"/>
                  <a:pt x="354759" y="5335268"/>
                  <a:pt x="352826" y="5329865"/>
                </a:cubicBezTo>
                <a:cubicBezTo>
                  <a:pt x="350550" y="5323459"/>
                  <a:pt x="347119" y="5317529"/>
                  <a:pt x="342708" y="5312358"/>
                </a:cubicBezTo>
                <a:lnTo>
                  <a:pt x="528693" y="5099861"/>
                </a:lnTo>
                <a:lnTo>
                  <a:pt x="1289433" y="5426803"/>
                </a:lnTo>
                <a:cubicBezTo>
                  <a:pt x="1289433" y="5427816"/>
                  <a:pt x="1288826" y="5428928"/>
                  <a:pt x="1288623" y="5429940"/>
                </a:cubicBezTo>
                <a:close/>
                <a:moveTo>
                  <a:pt x="2498035" y="5221187"/>
                </a:moveTo>
                <a:cubicBezTo>
                  <a:pt x="2494312" y="5219164"/>
                  <a:pt x="2490375" y="5217565"/>
                  <a:pt x="2486297" y="5216431"/>
                </a:cubicBezTo>
                <a:lnTo>
                  <a:pt x="2673194" y="4380407"/>
                </a:lnTo>
                <a:lnTo>
                  <a:pt x="3011267" y="4471477"/>
                </a:lnTo>
                <a:cubicBezTo>
                  <a:pt x="3010244" y="4480119"/>
                  <a:pt x="3011246" y="4488892"/>
                  <a:pt x="3014201" y="4497078"/>
                </a:cubicBezTo>
                <a:cubicBezTo>
                  <a:pt x="3017166" y="4505082"/>
                  <a:pt x="3021952" y="4512287"/>
                  <a:pt x="3028165" y="4518125"/>
                </a:cubicBezTo>
                <a:close/>
                <a:moveTo>
                  <a:pt x="3327786" y="4961637"/>
                </a:moveTo>
                <a:lnTo>
                  <a:pt x="3097783" y="4523690"/>
                </a:lnTo>
                <a:cubicBezTo>
                  <a:pt x="3111090" y="4514250"/>
                  <a:pt x="3119589" y="4499466"/>
                  <a:pt x="3121057" y="4483215"/>
                </a:cubicBezTo>
                <a:lnTo>
                  <a:pt x="4400289" y="4395484"/>
                </a:lnTo>
                <a:cubicBezTo>
                  <a:pt x="4400775" y="4397892"/>
                  <a:pt x="4401453" y="4400260"/>
                  <a:pt x="4402313" y="4402567"/>
                </a:cubicBezTo>
                <a:close/>
                <a:moveTo>
                  <a:pt x="8607833" y="3885491"/>
                </a:moveTo>
                <a:cubicBezTo>
                  <a:pt x="8638342" y="3884793"/>
                  <a:pt x="8662495" y="3859495"/>
                  <a:pt x="8661797" y="3828987"/>
                </a:cubicBezTo>
                <a:cubicBezTo>
                  <a:pt x="8661656" y="3822916"/>
                  <a:pt x="8660523" y="3816915"/>
                  <a:pt x="8658428" y="3811218"/>
                </a:cubicBezTo>
                <a:cubicBezTo>
                  <a:pt x="8656121" y="3804864"/>
                  <a:pt x="8652690" y="3798964"/>
                  <a:pt x="8648309" y="3793813"/>
                </a:cubicBezTo>
                <a:lnTo>
                  <a:pt x="9017446" y="3334617"/>
                </a:lnTo>
                <a:lnTo>
                  <a:pt x="9018560" y="3335224"/>
                </a:lnTo>
                <a:lnTo>
                  <a:pt x="8530930" y="4592702"/>
                </a:lnTo>
                <a:lnTo>
                  <a:pt x="8530930" y="4592702"/>
                </a:lnTo>
                <a:close/>
                <a:moveTo>
                  <a:pt x="8572923" y="4648457"/>
                </a:moveTo>
                <a:cubicBezTo>
                  <a:pt x="8573206" y="4641222"/>
                  <a:pt x="8572073" y="4634007"/>
                  <a:pt x="8569584" y="4627207"/>
                </a:cubicBezTo>
                <a:cubicBezTo>
                  <a:pt x="8567995" y="4622998"/>
                  <a:pt x="8565921" y="4618991"/>
                  <a:pt x="8563411" y="4615266"/>
                </a:cubicBezTo>
                <a:lnTo>
                  <a:pt x="9418965" y="3856348"/>
                </a:lnTo>
                <a:lnTo>
                  <a:pt x="10105230" y="4878966"/>
                </a:lnTo>
                <a:cubicBezTo>
                  <a:pt x="10097033" y="4886130"/>
                  <a:pt x="10091164" y="4895520"/>
                  <a:pt x="10088331" y="4905983"/>
                </a:cubicBezTo>
                <a:close/>
                <a:moveTo>
                  <a:pt x="10152283" y="4975096"/>
                </a:moveTo>
                <a:cubicBezTo>
                  <a:pt x="10155115" y="4974519"/>
                  <a:pt x="10157848" y="4973739"/>
                  <a:pt x="10160580" y="4972768"/>
                </a:cubicBezTo>
                <a:cubicBezTo>
                  <a:pt x="10170091" y="4969358"/>
                  <a:pt x="10178389" y="4963367"/>
                  <a:pt x="10184663" y="4955465"/>
                </a:cubicBezTo>
                <a:lnTo>
                  <a:pt x="10805762" y="5317722"/>
                </a:lnTo>
                <a:lnTo>
                  <a:pt x="10222508" y="5647395"/>
                </a:lnTo>
                <a:cubicBezTo>
                  <a:pt x="10212490" y="5633573"/>
                  <a:pt x="10196704" y="5625174"/>
                  <a:pt x="10179604" y="5624628"/>
                </a:cubicBezTo>
                <a:close/>
                <a:moveTo>
                  <a:pt x="10232627" y="5686556"/>
                </a:moveTo>
                <a:cubicBezTo>
                  <a:pt x="10233740" y="5677844"/>
                  <a:pt x="10232728" y="5668989"/>
                  <a:pt x="10229692" y="5660752"/>
                </a:cubicBezTo>
                <a:cubicBezTo>
                  <a:pt x="10229692" y="5660449"/>
                  <a:pt x="10229692" y="5660145"/>
                  <a:pt x="10229692" y="5659842"/>
                </a:cubicBezTo>
                <a:lnTo>
                  <a:pt x="10820434" y="5325918"/>
                </a:lnTo>
                <a:lnTo>
                  <a:pt x="12047352" y="6041527"/>
                </a:lnTo>
                <a:lnTo>
                  <a:pt x="12045833" y="6045372"/>
                </a:lnTo>
                <a:close/>
              </a:path>
            </a:pathLst>
          </a:custGeom>
          <a:solidFill>
            <a:srgbClr val="18305C">
              <a:alpha val="8000"/>
            </a:srgbClr>
          </a:solidFill>
          <a:ln w="6350" cap="flat">
            <a:noFill/>
            <a:prstDash val="solid"/>
            <a:miter/>
          </a:ln>
        </p:spPr>
        <p:txBody>
          <a:bodyPr rtlCol="0" anchor="ctr"/>
          <a:lstStyle/>
          <a:p>
            <a:endParaRPr lang="en-US" dirty="0"/>
          </a:p>
        </p:txBody>
      </p:sp>
      <p:grpSp>
        <p:nvGrpSpPr>
          <p:cNvPr id="7" name="Group 6">
            <a:extLst>
              <a:ext uri="{FF2B5EF4-FFF2-40B4-BE49-F238E27FC236}">
                <a16:creationId xmlns:a16="http://schemas.microsoft.com/office/drawing/2014/main" id="{B3BD791D-3D86-6B42-80EB-F03374D34506}"/>
              </a:ext>
            </a:extLst>
          </p:cNvPr>
          <p:cNvGrpSpPr/>
          <p:nvPr userDrawn="1"/>
        </p:nvGrpSpPr>
        <p:grpSpPr>
          <a:xfrm>
            <a:off x="9887099" y="670945"/>
            <a:ext cx="2145252" cy="619220"/>
            <a:chOff x="5094409" y="808634"/>
            <a:chExt cx="2145252" cy="619220"/>
          </a:xfrm>
        </p:grpSpPr>
        <p:sp>
          <p:nvSpPr>
            <p:cNvPr id="91" name="Hexagon 90">
              <a:extLst>
                <a:ext uri="{FF2B5EF4-FFF2-40B4-BE49-F238E27FC236}">
                  <a16:creationId xmlns:a16="http://schemas.microsoft.com/office/drawing/2014/main" id="{A1410FED-E529-2DDB-5664-E246C1AF1951}"/>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91">
              <a:extLst>
                <a:ext uri="{FF2B5EF4-FFF2-40B4-BE49-F238E27FC236}">
                  <a16:creationId xmlns:a16="http://schemas.microsoft.com/office/drawing/2014/main" id="{870A9AC2-194C-1476-73FF-E667D9611B11}"/>
                </a:ext>
              </a:extLst>
            </p:cNvPr>
            <p:cNvCxnSpPr>
              <a:cxnSpLocks/>
              <a:stCxn id="91" idx="0"/>
            </p:cNvCxnSpPr>
            <p:nvPr userDrawn="1"/>
          </p:nvCxnSpPr>
          <p:spPr>
            <a:xfrm>
              <a:off x="6940062" y="1112852"/>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93" name="Oval 92">
              <a:extLst>
                <a:ext uri="{FF2B5EF4-FFF2-40B4-BE49-F238E27FC236}">
                  <a16:creationId xmlns:a16="http://schemas.microsoft.com/office/drawing/2014/main" id="{C34597CB-767D-A0E7-E946-95A90560FF55}"/>
                </a:ext>
              </a:extLst>
            </p:cNvPr>
            <p:cNvSpPr/>
            <p:nvPr userDrawn="1"/>
          </p:nvSpPr>
          <p:spPr>
            <a:xfrm>
              <a:off x="7148723"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4" name="Group 93">
              <a:extLst>
                <a:ext uri="{FF2B5EF4-FFF2-40B4-BE49-F238E27FC236}">
                  <a16:creationId xmlns:a16="http://schemas.microsoft.com/office/drawing/2014/main" id="{732F0A67-1BB5-02E6-1DFD-2BA52A2F9597}"/>
                </a:ext>
              </a:extLst>
            </p:cNvPr>
            <p:cNvGrpSpPr/>
            <p:nvPr userDrawn="1"/>
          </p:nvGrpSpPr>
          <p:grpSpPr>
            <a:xfrm>
              <a:off x="6766147" y="808634"/>
              <a:ext cx="205760" cy="608435"/>
              <a:chOff x="6766147" y="808634"/>
              <a:chExt cx="205760" cy="608435"/>
            </a:xfrm>
          </p:grpSpPr>
          <p:sp>
            <p:nvSpPr>
              <p:cNvPr id="99" name="Oval 98">
                <a:extLst>
                  <a:ext uri="{FF2B5EF4-FFF2-40B4-BE49-F238E27FC236}">
                    <a16:creationId xmlns:a16="http://schemas.microsoft.com/office/drawing/2014/main" id="{9DE5BE0E-26B5-CFE0-AD38-7CE649A4533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767BBD17-EE5A-DF57-2D64-75412690AF5C}"/>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0AB7A8EF-D879-192C-8F5D-9580BFF8EF3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5" name="Group 94">
              <a:extLst>
                <a:ext uri="{FF2B5EF4-FFF2-40B4-BE49-F238E27FC236}">
                  <a16:creationId xmlns:a16="http://schemas.microsoft.com/office/drawing/2014/main" id="{A31A353F-DAF8-C337-1087-D9E86837324B}"/>
                </a:ext>
              </a:extLst>
            </p:cNvPr>
            <p:cNvGrpSpPr/>
            <p:nvPr userDrawn="1"/>
          </p:nvGrpSpPr>
          <p:grpSpPr>
            <a:xfrm flipH="1">
              <a:off x="5094409" y="819419"/>
              <a:ext cx="205760" cy="608435"/>
              <a:chOff x="6766147" y="808634"/>
              <a:chExt cx="205760" cy="608435"/>
            </a:xfrm>
          </p:grpSpPr>
          <p:sp>
            <p:nvSpPr>
              <p:cNvPr id="96" name="Oval 95">
                <a:extLst>
                  <a:ext uri="{FF2B5EF4-FFF2-40B4-BE49-F238E27FC236}">
                    <a16:creationId xmlns:a16="http://schemas.microsoft.com/office/drawing/2014/main" id="{D40C15E6-5795-17FA-6C48-63D9ED9F9779}"/>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a:extLst>
                  <a:ext uri="{FF2B5EF4-FFF2-40B4-BE49-F238E27FC236}">
                    <a16:creationId xmlns:a16="http://schemas.microsoft.com/office/drawing/2014/main" id="{2CA8E2E3-E40C-B517-1229-61233531928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a:extLst>
                  <a:ext uri="{FF2B5EF4-FFF2-40B4-BE49-F238E27FC236}">
                    <a16:creationId xmlns:a16="http://schemas.microsoft.com/office/drawing/2014/main" id="{A0D50204-5FA9-4AEC-BDDE-A67EB88C8A6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80" name="Hexagon 79">
            <a:extLst>
              <a:ext uri="{FF2B5EF4-FFF2-40B4-BE49-F238E27FC236}">
                <a16:creationId xmlns:a16="http://schemas.microsoft.com/office/drawing/2014/main" id="{4B65118B-36F8-7A2D-ACAD-511440D337CF}"/>
              </a:ext>
            </a:extLst>
          </p:cNvPr>
          <p:cNvSpPr/>
          <p:nvPr userDrawn="1"/>
        </p:nvSpPr>
        <p:spPr>
          <a:xfrm>
            <a:off x="9915675" y="1532928"/>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1" name="Straight Connector 80">
            <a:extLst>
              <a:ext uri="{FF2B5EF4-FFF2-40B4-BE49-F238E27FC236}">
                <a16:creationId xmlns:a16="http://schemas.microsoft.com/office/drawing/2014/main" id="{68DC44C9-A474-5478-E9C9-3533FD03F60B}"/>
              </a:ext>
            </a:extLst>
          </p:cNvPr>
          <p:cNvCxnSpPr>
            <a:cxnSpLocks/>
            <a:stCxn id="80" idx="0"/>
          </p:cNvCxnSpPr>
          <p:nvPr userDrawn="1"/>
        </p:nvCxnSpPr>
        <p:spPr>
          <a:xfrm>
            <a:off x="11732752" y="1791677"/>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4DC72F5D-E001-139C-88B1-FF31DF6543F5}"/>
              </a:ext>
            </a:extLst>
          </p:cNvPr>
          <p:cNvSpPr/>
          <p:nvPr userDrawn="1"/>
        </p:nvSpPr>
        <p:spPr>
          <a:xfrm>
            <a:off x="11941413" y="174601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82">
            <a:extLst>
              <a:ext uri="{FF2B5EF4-FFF2-40B4-BE49-F238E27FC236}">
                <a16:creationId xmlns:a16="http://schemas.microsoft.com/office/drawing/2014/main" id="{A6AAEA8E-020E-7967-B0E7-E398EA2C5640}"/>
              </a:ext>
            </a:extLst>
          </p:cNvPr>
          <p:cNvGrpSpPr/>
          <p:nvPr userDrawn="1"/>
        </p:nvGrpSpPr>
        <p:grpSpPr>
          <a:xfrm>
            <a:off x="11558837" y="1487459"/>
            <a:ext cx="205760" cy="608435"/>
            <a:chOff x="6766147" y="808634"/>
            <a:chExt cx="205760" cy="608435"/>
          </a:xfrm>
        </p:grpSpPr>
        <p:sp>
          <p:nvSpPr>
            <p:cNvPr id="88" name="Oval 87">
              <a:extLst>
                <a:ext uri="{FF2B5EF4-FFF2-40B4-BE49-F238E27FC236}">
                  <a16:creationId xmlns:a16="http://schemas.microsoft.com/office/drawing/2014/main" id="{65469555-D265-B33E-65BE-49B6C67FD5FD}"/>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F1A0C823-ED22-5931-A6B0-AC3E2D8AEAD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04CFCE3A-7FF4-7AFC-EBA3-46028DA8A0FB}"/>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a:extLst>
              <a:ext uri="{FF2B5EF4-FFF2-40B4-BE49-F238E27FC236}">
                <a16:creationId xmlns:a16="http://schemas.microsoft.com/office/drawing/2014/main" id="{2F6722B7-EC92-5931-D02F-28712FC76B9F}"/>
              </a:ext>
            </a:extLst>
          </p:cNvPr>
          <p:cNvGrpSpPr/>
          <p:nvPr userDrawn="1"/>
        </p:nvGrpSpPr>
        <p:grpSpPr>
          <a:xfrm flipH="1">
            <a:off x="9887099" y="1498244"/>
            <a:ext cx="205760" cy="608435"/>
            <a:chOff x="6766147" y="808634"/>
            <a:chExt cx="205760" cy="608435"/>
          </a:xfrm>
        </p:grpSpPr>
        <p:sp>
          <p:nvSpPr>
            <p:cNvPr id="85" name="Oval 84">
              <a:extLst>
                <a:ext uri="{FF2B5EF4-FFF2-40B4-BE49-F238E27FC236}">
                  <a16:creationId xmlns:a16="http://schemas.microsoft.com/office/drawing/2014/main" id="{B6E576C3-0EA7-D03C-75EA-6D11BD13C79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6B62903C-F51D-9999-E6D4-F1136AC70F8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3DD88FA2-2CE6-DCCD-4E93-F7809C1571F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9" name="Hexagon 68">
            <a:extLst>
              <a:ext uri="{FF2B5EF4-FFF2-40B4-BE49-F238E27FC236}">
                <a16:creationId xmlns:a16="http://schemas.microsoft.com/office/drawing/2014/main" id="{DDA2BDFA-DB0A-A8BD-4CB5-37C0A6C9DFFA}"/>
              </a:ext>
            </a:extLst>
          </p:cNvPr>
          <p:cNvSpPr/>
          <p:nvPr userDrawn="1"/>
        </p:nvSpPr>
        <p:spPr>
          <a:xfrm>
            <a:off x="9915675" y="2349442"/>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Connector 69">
            <a:extLst>
              <a:ext uri="{FF2B5EF4-FFF2-40B4-BE49-F238E27FC236}">
                <a16:creationId xmlns:a16="http://schemas.microsoft.com/office/drawing/2014/main" id="{FEE78DD3-FB2F-AC00-943A-F2A07AA938ED}"/>
              </a:ext>
            </a:extLst>
          </p:cNvPr>
          <p:cNvCxnSpPr>
            <a:cxnSpLocks/>
            <a:stCxn id="69" idx="0"/>
          </p:cNvCxnSpPr>
          <p:nvPr userDrawn="1"/>
        </p:nvCxnSpPr>
        <p:spPr>
          <a:xfrm>
            <a:off x="11732752" y="2608191"/>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F2229A44-4AEA-6278-5232-FA6DF8BBC2A6}"/>
              </a:ext>
            </a:extLst>
          </p:cNvPr>
          <p:cNvSpPr/>
          <p:nvPr userDrawn="1"/>
        </p:nvSpPr>
        <p:spPr>
          <a:xfrm>
            <a:off x="11941413" y="256252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7396F6CF-AB69-E92C-D371-C1EB5EBD2D01}"/>
              </a:ext>
            </a:extLst>
          </p:cNvPr>
          <p:cNvGrpSpPr/>
          <p:nvPr userDrawn="1"/>
        </p:nvGrpSpPr>
        <p:grpSpPr>
          <a:xfrm>
            <a:off x="11558837" y="2303973"/>
            <a:ext cx="205760" cy="608435"/>
            <a:chOff x="6766147" y="808634"/>
            <a:chExt cx="205760" cy="608435"/>
          </a:xfrm>
        </p:grpSpPr>
        <p:sp>
          <p:nvSpPr>
            <p:cNvPr id="77" name="Oval 76">
              <a:extLst>
                <a:ext uri="{FF2B5EF4-FFF2-40B4-BE49-F238E27FC236}">
                  <a16:creationId xmlns:a16="http://schemas.microsoft.com/office/drawing/2014/main" id="{96AC37F7-A33B-9342-40D4-F4B714786BF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A6F737AA-6A25-1572-6107-CDD046CA5026}"/>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3CD3E834-F8FA-6869-0B16-21DDA4B689E6}"/>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72">
            <a:extLst>
              <a:ext uri="{FF2B5EF4-FFF2-40B4-BE49-F238E27FC236}">
                <a16:creationId xmlns:a16="http://schemas.microsoft.com/office/drawing/2014/main" id="{FD2A9B72-86A1-9328-47F5-C6160715529D}"/>
              </a:ext>
            </a:extLst>
          </p:cNvPr>
          <p:cNvGrpSpPr/>
          <p:nvPr userDrawn="1"/>
        </p:nvGrpSpPr>
        <p:grpSpPr>
          <a:xfrm flipH="1">
            <a:off x="9887099" y="2314758"/>
            <a:ext cx="205760" cy="608435"/>
            <a:chOff x="6766147" y="808634"/>
            <a:chExt cx="205760" cy="608435"/>
          </a:xfrm>
        </p:grpSpPr>
        <p:sp>
          <p:nvSpPr>
            <p:cNvPr id="74" name="Oval 73">
              <a:extLst>
                <a:ext uri="{FF2B5EF4-FFF2-40B4-BE49-F238E27FC236}">
                  <a16:creationId xmlns:a16="http://schemas.microsoft.com/office/drawing/2014/main" id="{CEECE1A9-D0AF-7C44-B231-9170225ADC9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56186BC8-4F6B-A2DF-BFDF-CC15A41BF4F0}"/>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0FF501FE-9682-E223-7102-870E884AC8F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Hexagon 57">
            <a:extLst>
              <a:ext uri="{FF2B5EF4-FFF2-40B4-BE49-F238E27FC236}">
                <a16:creationId xmlns:a16="http://schemas.microsoft.com/office/drawing/2014/main" id="{25E56C21-5E98-6E26-A45E-A7F5834FC460}"/>
              </a:ext>
            </a:extLst>
          </p:cNvPr>
          <p:cNvSpPr/>
          <p:nvPr userDrawn="1"/>
        </p:nvSpPr>
        <p:spPr>
          <a:xfrm>
            <a:off x="9915675" y="3165956"/>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Connector 58">
            <a:extLst>
              <a:ext uri="{FF2B5EF4-FFF2-40B4-BE49-F238E27FC236}">
                <a16:creationId xmlns:a16="http://schemas.microsoft.com/office/drawing/2014/main" id="{5979CC78-D668-052D-B718-FFCE62E9E082}"/>
              </a:ext>
            </a:extLst>
          </p:cNvPr>
          <p:cNvCxnSpPr>
            <a:cxnSpLocks/>
            <a:stCxn id="58" idx="0"/>
          </p:cNvCxnSpPr>
          <p:nvPr userDrawn="1"/>
        </p:nvCxnSpPr>
        <p:spPr>
          <a:xfrm>
            <a:off x="11732752" y="342470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D616D32F-AEBE-569F-7AD2-98BBA6FEF99F}"/>
              </a:ext>
            </a:extLst>
          </p:cNvPr>
          <p:cNvSpPr/>
          <p:nvPr userDrawn="1"/>
        </p:nvSpPr>
        <p:spPr>
          <a:xfrm>
            <a:off x="11941413" y="3379039"/>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a:extLst>
              <a:ext uri="{FF2B5EF4-FFF2-40B4-BE49-F238E27FC236}">
                <a16:creationId xmlns:a16="http://schemas.microsoft.com/office/drawing/2014/main" id="{43D64208-D854-3C41-C603-F109F37FE10E}"/>
              </a:ext>
            </a:extLst>
          </p:cNvPr>
          <p:cNvGrpSpPr/>
          <p:nvPr userDrawn="1"/>
        </p:nvGrpSpPr>
        <p:grpSpPr>
          <a:xfrm>
            <a:off x="11558837" y="3120487"/>
            <a:ext cx="205760" cy="608435"/>
            <a:chOff x="6766147" y="808634"/>
            <a:chExt cx="205760" cy="608435"/>
          </a:xfrm>
        </p:grpSpPr>
        <p:sp>
          <p:nvSpPr>
            <p:cNvPr id="66" name="Oval 65">
              <a:extLst>
                <a:ext uri="{FF2B5EF4-FFF2-40B4-BE49-F238E27FC236}">
                  <a16:creationId xmlns:a16="http://schemas.microsoft.com/office/drawing/2014/main" id="{7E0E63B1-9BEC-5F9E-6541-721F5A30CFB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49D5D90A-7B24-758B-0B82-5F1EEFCFCBE5}"/>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6FA5F3FF-55A4-BFEA-3E6F-088461D1DE8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a:extLst>
              <a:ext uri="{FF2B5EF4-FFF2-40B4-BE49-F238E27FC236}">
                <a16:creationId xmlns:a16="http://schemas.microsoft.com/office/drawing/2014/main" id="{D4E4F249-79EC-7282-1A41-3BC41767FCEA}"/>
              </a:ext>
            </a:extLst>
          </p:cNvPr>
          <p:cNvGrpSpPr/>
          <p:nvPr userDrawn="1"/>
        </p:nvGrpSpPr>
        <p:grpSpPr>
          <a:xfrm flipH="1">
            <a:off x="10001921" y="3131272"/>
            <a:ext cx="90938" cy="608435"/>
            <a:chOff x="6766147" y="808634"/>
            <a:chExt cx="90938" cy="608435"/>
          </a:xfrm>
        </p:grpSpPr>
        <p:sp>
          <p:nvSpPr>
            <p:cNvPr id="63" name="Oval 62">
              <a:extLst>
                <a:ext uri="{FF2B5EF4-FFF2-40B4-BE49-F238E27FC236}">
                  <a16:creationId xmlns:a16="http://schemas.microsoft.com/office/drawing/2014/main" id="{FDAB6855-0B77-1A03-D0F9-5D5B6014D1F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7F6B7C20-6554-B06B-7E91-41D2B79ACACC}"/>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Hexagon 46">
            <a:extLst>
              <a:ext uri="{FF2B5EF4-FFF2-40B4-BE49-F238E27FC236}">
                <a16:creationId xmlns:a16="http://schemas.microsoft.com/office/drawing/2014/main" id="{E32119CC-3F5A-B26B-C411-0B9B6E5E55D1}"/>
              </a:ext>
            </a:extLst>
          </p:cNvPr>
          <p:cNvSpPr/>
          <p:nvPr userDrawn="1"/>
        </p:nvSpPr>
        <p:spPr>
          <a:xfrm>
            <a:off x="9915675" y="3982470"/>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2E8D1424-4978-8727-2F66-FD12CDA82866}"/>
              </a:ext>
            </a:extLst>
          </p:cNvPr>
          <p:cNvCxnSpPr>
            <a:cxnSpLocks/>
            <a:stCxn id="47" idx="0"/>
          </p:cNvCxnSpPr>
          <p:nvPr userDrawn="1"/>
        </p:nvCxnSpPr>
        <p:spPr>
          <a:xfrm>
            <a:off x="11732752" y="4241219"/>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70E1D287-09AC-11AA-54B5-68F7CBD9D29D}"/>
              </a:ext>
            </a:extLst>
          </p:cNvPr>
          <p:cNvSpPr/>
          <p:nvPr userDrawn="1"/>
        </p:nvSpPr>
        <p:spPr>
          <a:xfrm>
            <a:off x="11941413" y="419555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0" name="Group 49">
            <a:extLst>
              <a:ext uri="{FF2B5EF4-FFF2-40B4-BE49-F238E27FC236}">
                <a16:creationId xmlns:a16="http://schemas.microsoft.com/office/drawing/2014/main" id="{F142C2AC-5F80-ED1A-594B-53891DC7B168}"/>
              </a:ext>
            </a:extLst>
          </p:cNvPr>
          <p:cNvGrpSpPr/>
          <p:nvPr userDrawn="1"/>
        </p:nvGrpSpPr>
        <p:grpSpPr>
          <a:xfrm>
            <a:off x="11558837" y="3937001"/>
            <a:ext cx="205760" cy="608435"/>
            <a:chOff x="6766147" y="808634"/>
            <a:chExt cx="205760" cy="608435"/>
          </a:xfrm>
        </p:grpSpPr>
        <p:sp>
          <p:nvSpPr>
            <p:cNvPr id="55" name="Oval 54">
              <a:extLst>
                <a:ext uri="{FF2B5EF4-FFF2-40B4-BE49-F238E27FC236}">
                  <a16:creationId xmlns:a16="http://schemas.microsoft.com/office/drawing/2014/main" id="{7C1FE09C-2467-6BBA-536A-51945044DD1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18E83621-D667-64D3-8DB4-49B8B331602E}"/>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83FA35A5-5546-70F2-7D02-ADE3F7337C3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a:extLst>
              <a:ext uri="{FF2B5EF4-FFF2-40B4-BE49-F238E27FC236}">
                <a16:creationId xmlns:a16="http://schemas.microsoft.com/office/drawing/2014/main" id="{B7A4C541-FBDE-F0FA-A4E7-54ABA5093F94}"/>
              </a:ext>
            </a:extLst>
          </p:cNvPr>
          <p:cNvGrpSpPr/>
          <p:nvPr userDrawn="1"/>
        </p:nvGrpSpPr>
        <p:grpSpPr>
          <a:xfrm flipH="1">
            <a:off x="9887099" y="3947786"/>
            <a:ext cx="205760" cy="608435"/>
            <a:chOff x="6766147" y="808634"/>
            <a:chExt cx="205760" cy="608435"/>
          </a:xfrm>
        </p:grpSpPr>
        <p:sp>
          <p:nvSpPr>
            <p:cNvPr id="52" name="Oval 51">
              <a:extLst>
                <a:ext uri="{FF2B5EF4-FFF2-40B4-BE49-F238E27FC236}">
                  <a16:creationId xmlns:a16="http://schemas.microsoft.com/office/drawing/2014/main" id="{D7849C11-DC93-1E15-C822-E7B1305E3644}"/>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A708E990-2BAA-E77C-F492-21FB54F3D0F4}"/>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4F3DC311-E95C-F48B-16ED-9B21157EC0A4}"/>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Hexagon 35">
            <a:extLst>
              <a:ext uri="{FF2B5EF4-FFF2-40B4-BE49-F238E27FC236}">
                <a16:creationId xmlns:a16="http://schemas.microsoft.com/office/drawing/2014/main" id="{D25D862F-AEF0-2418-7250-30105B34D26E}"/>
              </a:ext>
            </a:extLst>
          </p:cNvPr>
          <p:cNvSpPr/>
          <p:nvPr userDrawn="1"/>
        </p:nvSpPr>
        <p:spPr>
          <a:xfrm>
            <a:off x="9915675" y="4798984"/>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a:extLst>
              <a:ext uri="{FF2B5EF4-FFF2-40B4-BE49-F238E27FC236}">
                <a16:creationId xmlns:a16="http://schemas.microsoft.com/office/drawing/2014/main" id="{9E1269ED-FAF0-8B8D-0980-3B82A880F2B4}"/>
              </a:ext>
            </a:extLst>
          </p:cNvPr>
          <p:cNvCxnSpPr>
            <a:cxnSpLocks/>
            <a:stCxn id="36" idx="0"/>
          </p:cNvCxnSpPr>
          <p:nvPr userDrawn="1"/>
        </p:nvCxnSpPr>
        <p:spPr>
          <a:xfrm>
            <a:off x="11732752" y="5057733"/>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F28553C0-AEC9-0146-B30B-6E462A890955}"/>
              </a:ext>
            </a:extLst>
          </p:cNvPr>
          <p:cNvSpPr/>
          <p:nvPr userDrawn="1"/>
        </p:nvSpPr>
        <p:spPr>
          <a:xfrm>
            <a:off x="11941413" y="5012067"/>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CD28270C-009E-8797-80C6-67987B936DF6}"/>
              </a:ext>
            </a:extLst>
          </p:cNvPr>
          <p:cNvGrpSpPr/>
          <p:nvPr userDrawn="1"/>
        </p:nvGrpSpPr>
        <p:grpSpPr>
          <a:xfrm>
            <a:off x="11558837" y="4753515"/>
            <a:ext cx="205760" cy="608435"/>
            <a:chOff x="6766147" y="808634"/>
            <a:chExt cx="205760" cy="608435"/>
          </a:xfrm>
        </p:grpSpPr>
        <p:sp>
          <p:nvSpPr>
            <p:cNvPr id="44" name="Oval 43">
              <a:extLst>
                <a:ext uri="{FF2B5EF4-FFF2-40B4-BE49-F238E27FC236}">
                  <a16:creationId xmlns:a16="http://schemas.microsoft.com/office/drawing/2014/main" id="{2067871C-E27D-40A8-93B4-130001D99BBC}"/>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D0F5237B-AAAC-6075-F08E-35CBCCFD04AA}"/>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09E1CD0-999F-0ACA-6B93-130C47DF8D6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E42FF629-93D8-2337-2993-CB7900E2954C}"/>
              </a:ext>
            </a:extLst>
          </p:cNvPr>
          <p:cNvGrpSpPr/>
          <p:nvPr userDrawn="1"/>
        </p:nvGrpSpPr>
        <p:grpSpPr>
          <a:xfrm flipH="1">
            <a:off x="9887099" y="4764300"/>
            <a:ext cx="205760" cy="608435"/>
            <a:chOff x="6766147" y="808634"/>
            <a:chExt cx="205760" cy="608435"/>
          </a:xfrm>
        </p:grpSpPr>
        <p:sp>
          <p:nvSpPr>
            <p:cNvPr id="41" name="Oval 40">
              <a:extLst>
                <a:ext uri="{FF2B5EF4-FFF2-40B4-BE49-F238E27FC236}">
                  <a16:creationId xmlns:a16="http://schemas.microsoft.com/office/drawing/2014/main" id="{A34B40D4-AA4B-6251-6148-2CF6F4F06946}"/>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EF50C978-DB54-0502-7B2A-1F4ECC6E5BBF}"/>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A4F20D9C-F679-BB4E-E74F-6DABC6EE062D}"/>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Hexagon 24">
            <a:extLst>
              <a:ext uri="{FF2B5EF4-FFF2-40B4-BE49-F238E27FC236}">
                <a16:creationId xmlns:a16="http://schemas.microsoft.com/office/drawing/2014/main" id="{E6229AF9-5B18-A5D3-8553-A03C88E45B77}"/>
              </a:ext>
            </a:extLst>
          </p:cNvPr>
          <p:cNvSpPr/>
          <p:nvPr userDrawn="1"/>
        </p:nvSpPr>
        <p:spPr>
          <a:xfrm>
            <a:off x="9915675" y="5615499"/>
            <a:ext cx="1817077" cy="517497"/>
          </a:xfrm>
          <a:prstGeom prst="hexagon">
            <a:avLst/>
          </a:prstGeom>
          <a:gradFill>
            <a:gsLst>
              <a:gs pos="0">
                <a:srgbClr val="00B0F0"/>
              </a:gs>
              <a:gs pos="100000">
                <a:schemeClr val="bg1"/>
              </a:gs>
            </a:gsLst>
            <a:lin ang="10800000" scaled="1"/>
          </a:gra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23C24F8F-79F4-071A-1C46-4F448B54FCD8}"/>
              </a:ext>
            </a:extLst>
          </p:cNvPr>
          <p:cNvCxnSpPr>
            <a:cxnSpLocks/>
            <a:stCxn id="25" idx="0"/>
          </p:cNvCxnSpPr>
          <p:nvPr userDrawn="1"/>
        </p:nvCxnSpPr>
        <p:spPr>
          <a:xfrm>
            <a:off x="11732752" y="5874248"/>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D2E4363D-3F6C-E416-48C6-5328039E7A74}"/>
              </a:ext>
            </a:extLst>
          </p:cNvPr>
          <p:cNvSpPr/>
          <p:nvPr userDrawn="1"/>
        </p:nvSpPr>
        <p:spPr>
          <a:xfrm>
            <a:off x="11941413" y="582858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DE0D4C7A-3064-72C1-1439-233BE7DECA6D}"/>
              </a:ext>
            </a:extLst>
          </p:cNvPr>
          <p:cNvGrpSpPr/>
          <p:nvPr userDrawn="1"/>
        </p:nvGrpSpPr>
        <p:grpSpPr>
          <a:xfrm>
            <a:off x="11558837" y="5570030"/>
            <a:ext cx="205760" cy="608435"/>
            <a:chOff x="6766147" y="808634"/>
            <a:chExt cx="205760" cy="608435"/>
          </a:xfrm>
        </p:grpSpPr>
        <p:sp>
          <p:nvSpPr>
            <p:cNvPr id="33" name="Oval 32">
              <a:extLst>
                <a:ext uri="{FF2B5EF4-FFF2-40B4-BE49-F238E27FC236}">
                  <a16:creationId xmlns:a16="http://schemas.microsoft.com/office/drawing/2014/main" id="{5E779A2F-3328-5449-9765-A3B06DEAC15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D8052F04-32C9-73E2-67B9-F113A57F05E9}"/>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6F6445E0-C865-2AB1-298B-387A83B8169F}"/>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2546D2B8-DE09-E8EF-6AFD-CAA68B1C9F6C}"/>
              </a:ext>
            </a:extLst>
          </p:cNvPr>
          <p:cNvGrpSpPr/>
          <p:nvPr userDrawn="1"/>
        </p:nvGrpSpPr>
        <p:grpSpPr>
          <a:xfrm flipH="1">
            <a:off x="9887099" y="5580815"/>
            <a:ext cx="205760" cy="608435"/>
            <a:chOff x="6766147" y="808634"/>
            <a:chExt cx="205760" cy="608435"/>
          </a:xfrm>
        </p:grpSpPr>
        <p:sp>
          <p:nvSpPr>
            <p:cNvPr id="30" name="Oval 29">
              <a:extLst>
                <a:ext uri="{FF2B5EF4-FFF2-40B4-BE49-F238E27FC236}">
                  <a16:creationId xmlns:a16="http://schemas.microsoft.com/office/drawing/2014/main" id="{B4AC2279-A5A9-A2D8-BCC0-EB9D7E90A677}"/>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E227A312-AB0D-1DA7-21B7-FE4D90D4F4CD}"/>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43106F3A-79F6-CBE3-C3D9-23A75A04741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Freeform: Shape 13">
            <a:extLst>
              <a:ext uri="{FF2B5EF4-FFF2-40B4-BE49-F238E27FC236}">
                <a16:creationId xmlns:a16="http://schemas.microsoft.com/office/drawing/2014/main" id="{461076E5-3F2C-8B08-8B14-1C54C0E4667C}"/>
              </a:ext>
            </a:extLst>
          </p:cNvPr>
          <p:cNvSpPr/>
          <p:nvPr userDrawn="1"/>
        </p:nvSpPr>
        <p:spPr>
          <a:xfrm>
            <a:off x="0" y="312521"/>
            <a:ext cx="9905609" cy="6248398"/>
          </a:xfrm>
          <a:custGeom>
            <a:avLst/>
            <a:gdLst>
              <a:gd name="connsiteX0" fmla="*/ 0 w 9905609"/>
              <a:gd name="connsiteY0" fmla="*/ 0 h 6248398"/>
              <a:gd name="connsiteX1" fmla="*/ 8460729 w 9905609"/>
              <a:gd name="connsiteY1" fmla="*/ 0 h 6248398"/>
              <a:gd name="connsiteX2" fmla="*/ 9905609 w 9905609"/>
              <a:gd name="connsiteY2" fmla="*/ 3124199 h 6248398"/>
              <a:gd name="connsiteX3" fmla="*/ 8460729 w 9905609"/>
              <a:gd name="connsiteY3" fmla="*/ 6248398 h 6248398"/>
              <a:gd name="connsiteX4" fmla="*/ 0 w 9905609"/>
              <a:gd name="connsiteY4" fmla="*/ 6248398 h 6248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5609" h="6248398">
                <a:moveTo>
                  <a:pt x="0" y="0"/>
                </a:moveTo>
                <a:lnTo>
                  <a:pt x="8460729" y="0"/>
                </a:lnTo>
                <a:lnTo>
                  <a:pt x="9905609" y="3124199"/>
                </a:lnTo>
                <a:lnTo>
                  <a:pt x="8460729" y="6248398"/>
                </a:lnTo>
                <a:lnTo>
                  <a:pt x="0" y="6248398"/>
                </a:lnTo>
                <a:close/>
              </a:path>
            </a:pathLst>
          </a:custGeom>
          <a:solidFill>
            <a:schemeClr val="bg1">
              <a:alpha val="40000"/>
            </a:schemeClr>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Oval 14">
            <a:extLst>
              <a:ext uri="{FF2B5EF4-FFF2-40B4-BE49-F238E27FC236}">
                <a16:creationId xmlns:a16="http://schemas.microsoft.com/office/drawing/2014/main" id="{CA28A334-09AC-46C0-ACF8-CB3EC928BDAC}"/>
              </a:ext>
            </a:extLst>
          </p:cNvPr>
          <p:cNvSpPr/>
          <p:nvPr userDrawn="1"/>
        </p:nvSpPr>
        <p:spPr>
          <a:xfrm flipH="1">
            <a:off x="8421957" y="267052"/>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F8A389E-52E6-C285-11E7-C6689868DB70}"/>
              </a:ext>
            </a:extLst>
          </p:cNvPr>
          <p:cNvSpPr/>
          <p:nvPr userDrawn="1"/>
        </p:nvSpPr>
        <p:spPr>
          <a:xfrm flipH="1">
            <a:off x="8421957" y="6515450"/>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37AC2B61-6123-4BF7-34BB-8E56CB881AA6}"/>
              </a:ext>
            </a:extLst>
          </p:cNvPr>
          <p:cNvGrpSpPr/>
          <p:nvPr userDrawn="1"/>
        </p:nvGrpSpPr>
        <p:grpSpPr>
          <a:xfrm>
            <a:off x="8972549" y="994643"/>
            <a:ext cx="968446" cy="1624136"/>
            <a:chOff x="8972550" y="998646"/>
            <a:chExt cx="968446" cy="1624136"/>
          </a:xfrm>
        </p:grpSpPr>
        <p:cxnSp>
          <p:nvCxnSpPr>
            <p:cNvPr id="22" name="Straight Connector 21">
              <a:extLst>
                <a:ext uri="{FF2B5EF4-FFF2-40B4-BE49-F238E27FC236}">
                  <a16:creationId xmlns:a16="http://schemas.microsoft.com/office/drawing/2014/main" id="{DDE559A3-905A-2690-3C31-15FE645CCA65}"/>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FD4E691-B9D3-4623-4534-184AFE3338F9}"/>
                </a:ext>
              </a:extLst>
            </p:cNvPr>
            <p:cNvCxnSpPr>
              <a:cxnSpLocks/>
              <a:endCxn id="86" idx="6"/>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80F2F5B-0190-F1C4-6BF7-5E7CE18AFA17}"/>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DE4248D-4001-7890-E7B1-C15A29E45C8C}"/>
              </a:ext>
            </a:extLst>
          </p:cNvPr>
          <p:cNvGrpSpPr/>
          <p:nvPr userDrawn="1"/>
        </p:nvGrpSpPr>
        <p:grpSpPr>
          <a:xfrm flipV="1">
            <a:off x="8976606" y="4251807"/>
            <a:ext cx="968446" cy="1624136"/>
            <a:chOff x="8972550" y="998646"/>
            <a:chExt cx="968446" cy="1624136"/>
          </a:xfrm>
        </p:grpSpPr>
        <p:cxnSp>
          <p:nvCxnSpPr>
            <p:cNvPr id="19" name="Straight Connector 18">
              <a:extLst>
                <a:ext uri="{FF2B5EF4-FFF2-40B4-BE49-F238E27FC236}">
                  <a16:creationId xmlns:a16="http://schemas.microsoft.com/office/drawing/2014/main" id="{042B947F-EE9B-FD33-CE36-BDD5433259C6}"/>
                </a:ext>
              </a:extLst>
            </p:cNvPr>
            <p:cNvCxnSpPr>
              <a:cxnSpLocks/>
            </p:cNvCxnSpPr>
            <p:nvPr userDrawn="1"/>
          </p:nvCxnSpPr>
          <p:spPr>
            <a:xfrm flipV="1">
              <a:off x="8972550" y="998646"/>
              <a:ext cx="923342" cy="416915"/>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6A0D48C-1D23-3093-5B71-0F6E345F23C2}"/>
                </a:ext>
              </a:extLst>
            </p:cNvPr>
            <p:cNvCxnSpPr>
              <a:cxnSpLocks/>
            </p:cNvCxnSpPr>
            <p:nvPr userDrawn="1"/>
          </p:nvCxnSpPr>
          <p:spPr>
            <a:xfrm>
              <a:off x="9117623" y="1722831"/>
              <a:ext cx="769477" cy="83437"/>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42C1DBF-9093-DB83-DAF0-BCD103DF46E4}"/>
                </a:ext>
              </a:extLst>
            </p:cNvPr>
            <p:cNvCxnSpPr>
              <a:cxnSpLocks/>
            </p:cNvCxnSpPr>
            <p:nvPr userDrawn="1"/>
          </p:nvCxnSpPr>
          <p:spPr>
            <a:xfrm>
              <a:off x="9376307" y="2307976"/>
              <a:ext cx="564689" cy="314806"/>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539E7A24-55BD-9573-191A-1D9D8A80A16C}"/>
              </a:ext>
            </a:extLst>
          </p:cNvPr>
          <p:cNvSpPr>
            <a:spLocks noGrp="1"/>
          </p:cNvSpPr>
          <p:nvPr userDrawn="1">
            <p:ph type="sldNum" sz="quarter" idx="10"/>
          </p:nvPr>
        </p:nvSpPr>
        <p:spPr>
          <a:xfrm>
            <a:off x="10598705" y="785073"/>
            <a:ext cx="459488" cy="365125"/>
          </a:xfrm>
        </p:spPr>
        <p:txBody>
          <a:bodyPr vert="horz" lIns="91440" tIns="45720" rIns="91440" bIns="45720" rtlCol="0" anchor="ctr"/>
          <a:lstStyle>
            <a:lvl1pPr algn="ctr">
              <a:defRPr lang="en-US" sz="1600" b="1" smtClean="0">
                <a:solidFill>
                  <a:srgbClr val="193361"/>
                </a:solidFill>
                <a:latin typeface="Times New Roman" panose="02020603050405020304" pitchFamily="18" charset="0"/>
                <a:cs typeface="Times New Roman" panose="02020603050405020304" pitchFamily="18" charset="0"/>
              </a:defRPr>
            </a:lvl1pPr>
          </a:lstStyle>
          <a:p>
            <a:fld id="{5737CCAD-4265-4040-983C-2347DC54109C}" type="slidenum">
              <a:rPr lang="en-US" smtClean="0"/>
              <a:pPr/>
              <a:t>‹#›</a:t>
            </a:fld>
            <a:endParaRPr lang="en-US" dirty="0"/>
          </a:p>
        </p:txBody>
      </p:sp>
      <p:cxnSp>
        <p:nvCxnSpPr>
          <p:cNvPr id="107" name="Straight Connector 106">
            <a:extLst>
              <a:ext uri="{FF2B5EF4-FFF2-40B4-BE49-F238E27FC236}">
                <a16:creationId xmlns:a16="http://schemas.microsoft.com/office/drawing/2014/main" id="{F90B5F67-ED1E-0C4D-2766-B40E70BFB0F8}"/>
              </a:ext>
            </a:extLst>
          </p:cNvPr>
          <p:cNvCxnSpPr>
            <a:cxnSpLocks/>
          </p:cNvCxnSpPr>
          <p:nvPr userDrawn="1"/>
        </p:nvCxnSpPr>
        <p:spPr>
          <a:xfrm rot="16200000">
            <a:off x="10464539"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FFD09BB8-B4EB-FD75-F3CF-A588CC73F584}"/>
              </a:ext>
            </a:extLst>
          </p:cNvPr>
          <p:cNvCxnSpPr>
            <a:cxnSpLocks/>
          </p:cNvCxnSpPr>
          <p:nvPr userDrawn="1"/>
        </p:nvCxnSpPr>
        <p:spPr>
          <a:xfrm rot="16200000">
            <a:off x="10910670" y="974675"/>
            <a:ext cx="263169" cy="0"/>
          </a:xfrm>
          <a:prstGeom prst="line">
            <a:avLst/>
          </a:prstGeom>
          <a:ln w="12700">
            <a:solidFill>
              <a:srgbClr val="18305C"/>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9649CC0D-8047-7221-D688-335BE549B6B8}"/>
              </a:ext>
            </a:extLst>
          </p:cNvPr>
          <p:cNvSpPr/>
          <p:nvPr userDrawn="1"/>
        </p:nvSpPr>
        <p:spPr>
          <a:xfrm>
            <a:off x="11023694" y="823736"/>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F0F8F513-1EC2-2706-FBCC-C3FDA2600ACE}"/>
              </a:ext>
            </a:extLst>
          </p:cNvPr>
          <p:cNvSpPr/>
          <p:nvPr userDrawn="1"/>
        </p:nvSpPr>
        <p:spPr>
          <a:xfrm>
            <a:off x="11025496" y="107143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DA32BC61-579A-460B-BDE4-D80B82A6010D}"/>
              </a:ext>
            </a:extLst>
          </p:cNvPr>
          <p:cNvSpPr/>
          <p:nvPr userDrawn="1"/>
        </p:nvSpPr>
        <p:spPr>
          <a:xfrm>
            <a:off x="10575753" y="813988"/>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021281A5-0C59-5196-8292-DF4180C66CE4}"/>
              </a:ext>
            </a:extLst>
          </p:cNvPr>
          <p:cNvSpPr/>
          <p:nvPr userDrawn="1"/>
        </p:nvSpPr>
        <p:spPr>
          <a:xfrm>
            <a:off x="10576997" y="1067167"/>
            <a:ext cx="45719" cy="45719"/>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762B3E99-5617-B1EF-EB60-5663792D6F6F}"/>
              </a:ext>
            </a:extLst>
          </p:cNvPr>
          <p:cNvSpPr/>
          <p:nvPr userDrawn="1"/>
        </p:nvSpPr>
        <p:spPr>
          <a:xfrm flipH="1">
            <a:off x="9833830" y="3336095"/>
            <a:ext cx="153545" cy="153545"/>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6943203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C51CA5B-F12E-8CBE-BBB8-9E045B7980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37CCAD-4265-4040-983C-2347DC54109C}" type="slidenum">
              <a:rPr lang="en-US" smtClean="0"/>
              <a:t>‹#›</a:t>
            </a:fld>
            <a:endParaRPr lang="en-US"/>
          </a:p>
        </p:txBody>
      </p:sp>
    </p:spTree>
    <p:extLst>
      <p:ext uri="{BB962C8B-B14F-4D97-AF65-F5344CB8AC3E}">
        <p14:creationId xmlns:p14="http://schemas.microsoft.com/office/powerpoint/2010/main" val="1100474215"/>
      </p:ext>
    </p:extLst>
  </p:cSld>
  <p:clrMap bg1="lt1" tx1="dk1" bg2="lt2" tx2="dk2" accent1="accent1" accent2="accent2" accent3="accent3" accent4="accent4" accent5="accent5" accent6="accent6" hlink="hlink" folHlink="folHlink"/>
  <p:sldLayoutIdLst>
    <p:sldLayoutId id="2147483653" r:id="rId1"/>
    <p:sldLayoutId id="2147483663" r:id="rId2"/>
    <p:sldLayoutId id="2147483657" r:id="rId3"/>
    <p:sldLayoutId id="2147483658" r:id="rId4"/>
    <p:sldLayoutId id="2147483659" r:id="rId5"/>
    <p:sldLayoutId id="2147483660" r:id="rId6"/>
    <p:sldLayoutId id="2147483661" r:id="rId7"/>
    <p:sldLayoutId id="2147483662" r:id="rId8"/>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slide" Target="slide24.xml"/><Relationship Id="rId3" Type="http://schemas.openxmlformats.org/officeDocument/2006/relationships/image" Target="../media/image4.png"/><Relationship Id="rId7" Type="http://schemas.openxmlformats.org/officeDocument/2006/relationships/slide" Target="slide10.xml"/><Relationship Id="rId12" Type="http://schemas.openxmlformats.org/officeDocument/2006/relationships/image" Target="../media/image7.png"/><Relationship Id="rId17" Type="http://schemas.openxmlformats.org/officeDocument/2006/relationships/image" Target="../media/image8.png"/><Relationship Id="rId2" Type="http://schemas.openxmlformats.org/officeDocument/2006/relationships/notesSlide" Target="../notesSlides/notesSlide1.xml"/><Relationship Id="rId16" Type="http://schemas.openxmlformats.org/officeDocument/2006/relationships/slide" Target="slide3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6.png"/><Relationship Id="rId5" Type="http://schemas.openxmlformats.org/officeDocument/2006/relationships/image" Target="../media/image4.png"/><Relationship Id="rId15" Type="http://schemas.openxmlformats.org/officeDocument/2006/relationships/image" Target="../media/image8.png"/><Relationship Id="rId10" Type="http://schemas.openxmlformats.org/officeDocument/2006/relationships/slide" Target="slide17.xml"/><Relationship Id="rId4" Type="http://schemas.openxmlformats.org/officeDocument/2006/relationships/slide" Target="slide3.xml"/><Relationship Id="rId9" Type="http://schemas.openxmlformats.org/officeDocument/2006/relationships/image" Target="../media/image6.png"/><Relationship Id="rId1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A341757A-E605-344D-3AFC-6BE2A570646D}"/>
              </a:ext>
            </a:extLst>
          </p:cNvPr>
          <p:cNvSpPr/>
          <p:nvPr/>
        </p:nvSpPr>
        <p:spPr>
          <a:xfrm>
            <a:off x="9705686" y="1348468"/>
            <a:ext cx="901700" cy="901700"/>
          </a:xfrm>
          <a:prstGeom prst="ellipse">
            <a:avLst/>
          </a:prstGeom>
          <a:solidFill>
            <a:srgbClr val="2BBDF3">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0" name="Group 109">
            <a:extLst>
              <a:ext uri="{FF2B5EF4-FFF2-40B4-BE49-F238E27FC236}">
                <a16:creationId xmlns:a16="http://schemas.microsoft.com/office/drawing/2014/main" id="{2CEF6A08-C5AF-D45D-E526-CC09836D3C32}"/>
              </a:ext>
            </a:extLst>
          </p:cNvPr>
          <p:cNvGrpSpPr/>
          <p:nvPr/>
        </p:nvGrpSpPr>
        <p:grpSpPr>
          <a:xfrm>
            <a:off x="1351827" y="2959963"/>
            <a:ext cx="9488346" cy="622983"/>
            <a:chOff x="1117678" y="1855052"/>
            <a:chExt cx="9488346" cy="622983"/>
          </a:xfrm>
        </p:grpSpPr>
        <p:grpSp>
          <p:nvGrpSpPr>
            <p:cNvPr id="111" name="Group 110">
              <a:extLst>
                <a:ext uri="{FF2B5EF4-FFF2-40B4-BE49-F238E27FC236}">
                  <a16:creationId xmlns:a16="http://schemas.microsoft.com/office/drawing/2014/main" id="{CC8DEEEB-0C39-745A-18A0-D9358191216F}"/>
                </a:ext>
              </a:extLst>
            </p:cNvPr>
            <p:cNvGrpSpPr/>
            <p:nvPr/>
          </p:nvGrpSpPr>
          <p:grpSpPr>
            <a:xfrm>
              <a:off x="8728526" y="1855052"/>
              <a:ext cx="1877498" cy="619220"/>
              <a:chOff x="5094409" y="808634"/>
              <a:chExt cx="1877498" cy="619220"/>
            </a:xfrm>
          </p:grpSpPr>
          <p:sp>
            <p:nvSpPr>
              <p:cNvPr id="122" name="Hexagon 121">
                <a:extLst>
                  <a:ext uri="{FF2B5EF4-FFF2-40B4-BE49-F238E27FC236}">
                    <a16:creationId xmlns:a16="http://schemas.microsoft.com/office/drawing/2014/main" id="{74976E30-7E89-3585-7E4A-D56EAF126C52}"/>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3" name="Group 122">
                <a:extLst>
                  <a:ext uri="{FF2B5EF4-FFF2-40B4-BE49-F238E27FC236}">
                    <a16:creationId xmlns:a16="http://schemas.microsoft.com/office/drawing/2014/main" id="{B5B4BCA1-8CF9-1468-B268-9A808151CC36}"/>
                  </a:ext>
                </a:extLst>
              </p:cNvPr>
              <p:cNvGrpSpPr/>
              <p:nvPr userDrawn="1"/>
            </p:nvGrpSpPr>
            <p:grpSpPr>
              <a:xfrm>
                <a:off x="6766147" y="808634"/>
                <a:ext cx="205760" cy="608435"/>
                <a:chOff x="6766147" y="808634"/>
                <a:chExt cx="205760" cy="608435"/>
              </a:xfrm>
            </p:grpSpPr>
            <p:sp>
              <p:nvSpPr>
                <p:cNvPr id="128" name="Oval 127">
                  <a:extLst>
                    <a:ext uri="{FF2B5EF4-FFF2-40B4-BE49-F238E27FC236}">
                      <a16:creationId xmlns:a16="http://schemas.microsoft.com/office/drawing/2014/main" id="{311B7206-ED13-6326-7463-F34309E73A17}"/>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a:extLst>
                    <a:ext uri="{FF2B5EF4-FFF2-40B4-BE49-F238E27FC236}">
                      <a16:creationId xmlns:a16="http://schemas.microsoft.com/office/drawing/2014/main" id="{899709FE-8B4B-52AF-EE0A-897BBB729F6B}"/>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Oval 129">
                  <a:extLst>
                    <a:ext uri="{FF2B5EF4-FFF2-40B4-BE49-F238E27FC236}">
                      <a16:creationId xmlns:a16="http://schemas.microsoft.com/office/drawing/2014/main" id="{B3C5EBC3-80AD-59C5-3195-547D77C4A3DD}"/>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4" name="Group 123">
                <a:extLst>
                  <a:ext uri="{FF2B5EF4-FFF2-40B4-BE49-F238E27FC236}">
                    <a16:creationId xmlns:a16="http://schemas.microsoft.com/office/drawing/2014/main" id="{A29E8A71-C1CB-58A2-6EA4-FEF196C2CDE5}"/>
                  </a:ext>
                </a:extLst>
              </p:cNvPr>
              <p:cNvGrpSpPr/>
              <p:nvPr userDrawn="1"/>
            </p:nvGrpSpPr>
            <p:grpSpPr>
              <a:xfrm flipH="1">
                <a:off x="5094409" y="819419"/>
                <a:ext cx="205760" cy="608435"/>
                <a:chOff x="6766147" y="808634"/>
                <a:chExt cx="205760" cy="608435"/>
              </a:xfrm>
            </p:grpSpPr>
            <p:sp>
              <p:nvSpPr>
                <p:cNvPr id="125" name="Oval 124">
                  <a:extLst>
                    <a:ext uri="{FF2B5EF4-FFF2-40B4-BE49-F238E27FC236}">
                      <a16:creationId xmlns:a16="http://schemas.microsoft.com/office/drawing/2014/main" id="{8D1D00FA-C308-8CB8-C0C7-50E9DAF745B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55DD66A4-3A34-4AD1-A192-A2AFC294BCBD}"/>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a:extLst>
                    <a:ext uri="{FF2B5EF4-FFF2-40B4-BE49-F238E27FC236}">
                      <a16:creationId xmlns:a16="http://schemas.microsoft.com/office/drawing/2014/main" id="{5D40CC81-89C1-0814-A65C-5182A39E29F2}"/>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12" name="Group 111">
              <a:extLst>
                <a:ext uri="{FF2B5EF4-FFF2-40B4-BE49-F238E27FC236}">
                  <a16:creationId xmlns:a16="http://schemas.microsoft.com/office/drawing/2014/main" id="{74AC3879-4A78-9664-B1DF-78E99938D3F5}"/>
                </a:ext>
              </a:extLst>
            </p:cNvPr>
            <p:cNvGrpSpPr/>
            <p:nvPr/>
          </p:nvGrpSpPr>
          <p:grpSpPr>
            <a:xfrm flipH="1">
              <a:off x="1117678" y="1858815"/>
              <a:ext cx="7600064" cy="619220"/>
              <a:chOff x="5094409" y="808634"/>
              <a:chExt cx="7600064" cy="619220"/>
            </a:xfrm>
          </p:grpSpPr>
          <p:sp>
            <p:nvSpPr>
              <p:cNvPr id="113" name="Hexagon 112">
                <a:extLst>
                  <a:ext uri="{FF2B5EF4-FFF2-40B4-BE49-F238E27FC236}">
                    <a16:creationId xmlns:a16="http://schemas.microsoft.com/office/drawing/2014/main" id="{C9D2139E-1259-74EB-B51C-2F701F627976}"/>
                  </a:ext>
                </a:extLst>
              </p:cNvPr>
              <p:cNvSpPr/>
              <p:nvPr userDrawn="1"/>
            </p:nvSpPr>
            <p:spPr>
              <a:xfrm>
                <a:off x="5122985" y="854103"/>
                <a:ext cx="7532054"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4" name="Group 113">
                <a:extLst>
                  <a:ext uri="{FF2B5EF4-FFF2-40B4-BE49-F238E27FC236}">
                    <a16:creationId xmlns:a16="http://schemas.microsoft.com/office/drawing/2014/main" id="{46250179-54F8-B338-DD8B-49C791A4D2C4}"/>
                  </a:ext>
                </a:extLst>
              </p:cNvPr>
              <p:cNvGrpSpPr/>
              <p:nvPr userDrawn="1"/>
            </p:nvGrpSpPr>
            <p:grpSpPr>
              <a:xfrm>
                <a:off x="12468665" y="808634"/>
                <a:ext cx="225808" cy="608435"/>
                <a:chOff x="12468665" y="808634"/>
                <a:chExt cx="225808" cy="608435"/>
              </a:xfrm>
            </p:grpSpPr>
            <p:sp>
              <p:nvSpPr>
                <p:cNvPr id="119" name="Oval 118">
                  <a:extLst>
                    <a:ext uri="{FF2B5EF4-FFF2-40B4-BE49-F238E27FC236}">
                      <a16:creationId xmlns:a16="http://schemas.microsoft.com/office/drawing/2014/main" id="{8CA501D8-B4E8-7383-EFBB-C29E323A0C69}"/>
                    </a:ext>
                  </a:extLst>
                </p:cNvPr>
                <p:cNvSpPr/>
                <p:nvPr userDrawn="1"/>
              </p:nvSpPr>
              <p:spPr>
                <a:xfrm>
                  <a:off x="12468665"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E9C52EAA-AF22-D4AE-DCFE-39A470E4DA9E}"/>
                    </a:ext>
                  </a:extLst>
                </p:cNvPr>
                <p:cNvSpPr/>
                <p:nvPr userDrawn="1"/>
              </p:nvSpPr>
              <p:spPr>
                <a:xfrm>
                  <a:off x="12603535"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8F1F7880-DD3B-2EB1-2BD0-64A0B875410F}"/>
                    </a:ext>
                  </a:extLst>
                </p:cNvPr>
                <p:cNvSpPr/>
                <p:nvPr userDrawn="1"/>
              </p:nvSpPr>
              <p:spPr>
                <a:xfrm>
                  <a:off x="12488713"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5" name="Group 114">
                <a:extLst>
                  <a:ext uri="{FF2B5EF4-FFF2-40B4-BE49-F238E27FC236}">
                    <a16:creationId xmlns:a16="http://schemas.microsoft.com/office/drawing/2014/main" id="{7794D991-F0DD-F877-F12C-372C2D6D719D}"/>
                  </a:ext>
                </a:extLst>
              </p:cNvPr>
              <p:cNvGrpSpPr/>
              <p:nvPr userDrawn="1"/>
            </p:nvGrpSpPr>
            <p:grpSpPr>
              <a:xfrm flipH="1">
                <a:off x="5094409" y="819419"/>
                <a:ext cx="205760" cy="608435"/>
                <a:chOff x="6766147" y="808634"/>
                <a:chExt cx="205760" cy="608435"/>
              </a:xfrm>
            </p:grpSpPr>
            <p:sp>
              <p:nvSpPr>
                <p:cNvPr id="116" name="Oval 115">
                  <a:extLst>
                    <a:ext uri="{FF2B5EF4-FFF2-40B4-BE49-F238E27FC236}">
                      <a16:creationId xmlns:a16="http://schemas.microsoft.com/office/drawing/2014/main" id="{68092CC4-6FFB-5082-EE27-F25090531D08}"/>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711F3ABB-EC43-5A52-8466-85A9359AE952}"/>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AFBA5B58-7E54-FFE2-BF8D-BAFDEA6725A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pic>
        <p:nvPicPr>
          <p:cNvPr id="175" name="Graphic 174">
            <a:extLst>
              <a:ext uri="{FF2B5EF4-FFF2-40B4-BE49-F238E27FC236}">
                <a16:creationId xmlns:a16="http://schemas.microsoft.com/office/drawing/2014/main" id="{1D24AF06-EC7E-5901-CE73-897F40962A3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23548" y="1161909"/>
            <a:ext cx="1497874" cy="1497873"/>
          </a:xfrm>
          <a:prstGeom prst="rect">
            <a:avLst/>
          </a:prstGeom>
        </p:spPr>
      </p:pic>
      <p:grpSp>
        <p:nvGrpSpPr>
          <p:cNvPr id="152" name="Group 151">
            <a:extLst>
              <a:ext uri="{FF2B5EF4-FFF2-40B4-BE49-F238E27FC236}">
                <a16:creationId xmlns:a16="http://schemas.microsoft.com/office/drawing/2014/main" id="{8AC852B2-608F-086F-6353-65DCE1F4F0C2}"/>
              </a:ext>
            </a:extLst>
          </p:cNvPr>
          <p:cNvGrpSpPr/>
          <p:nvPr/>
        </p:nvGrpSpPr>
        <p:grpSpPr>
          <a:xfrm>
            <a:off x="6119613" y="4037531"/>
            <a:ext cx="5173971" cy="622983"/>
            <a:chOff x="5432053" y="1855052"/>
            <a:chExt cx="5173971" cy="622983"/>
          </a:xfrm>
        </p:grpSpPr>
        <p:grpSp>
          <p:nvGrpSpPr>
            <p:cNvPr id="153" name="Group 152">
              <a:extLst>
                <a:ext uri="{FF2B5EF4-FFF2-40B4-BE49-F238E27FC236}">
                  <a16:creationId xmlns:a16="http://schemas.microsoft.com/office/drawing/2014/main" id="{8D6CE86E-88D0-0DDD-C848-FA82314FB4EC}"/>
                </a:ext>
              </a:extLst>
            </p:cNvPr>
            <p:cNvGrpSpPr/>
            <p:nvPr/>
          </p:nvGrpSpPr>
          <p:grpSpPr>
            <a:xfrm>
              <a:off x="8728526" y="1855052"/>
              <a:ext cx="1877498" cy="619220"/>
              <a:chOff x="5094409" y="808634"/>
              <a:chExt cx="1877498" cy="619220"/>
            </a:xfrm>
          </p:grpSpPr>
          <p:sp>
            <p:nvSpPr>
              <p:cNvPr id="164" name="Hexagon 163">
                <a:extLst>
                  <a:ext uri="{FF2B5EF4-FFF2-40B4-BE49-F238E27FC236}">
                    <a16:creationId xmlns:a16="http://schemas.microsoft.com/office/drawing/2014/main" id="{5FB3B862-8CE9-3199-F459-995CAE0E7E66}"/>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5" name="Group 164">
                <a:extLst>
                  <a:ext uri="{FF2B5EF4-FFF2-40B4-BE49-F238E27FC236}">
                    <a16:creationId xmlns:a16="http://schemas.microsoft.com/office/drawing/2014/main" id="{65758B97-A94B-7AA3-994F-1BE7ACC139B5}"/>
                  </a:ext>
                </a:extLst>
              </p:cNvPr>
              <p:cNvGrpSpPr/>
              <p:nvPr userDrawn="1"/>
            </p:nvGrpSpPr>
            <p:grpSpPr>
              <a:xfrm>
                <a:off x="6766147" y="808634"/>
                <a:ext cx="205760" cy="608435"/>
                <a:chOff x="6766147" y="808634"/>
                <a:chExt cx="205760" cy="608435"/>
              </a:xfrm>
            </p:grpSpPr>
            <p:sp>
              <p:nvSpPr>
                <p:cNvPr id="170" name="Oval 169">
                  <a:extLst>
                    <a:ext uri="{FF2B5EF4-FFF2-40B4-BE49-F238E27FC236}">
                      <a16:creationId xmlns:a16="http://schemas.microsoft.com/office/drawing/2014/main" id="{AB50128C-C511-F54A-A2B5-E780F6F51302}"/>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Oval 170">
                  <a:extLst>
                    <a:ext uri="{FF2B5EF4-FFF2-40B4-BE49-F238E27FC236}">
                      <a16:creationId xmlns:a16="http://schemas.microsoft.com/office/drawing/2014/main" id="{B4FEDEF2-763B-5216-7701-92561DC3CE8B}"/>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171">
                  <a:extLst>
                    <a:ext uri="{FF2B5EF4-FFF2-40B4-BE49-F238E27FC236}">
                      <a16:creationId xmlns:a16="http://schemas.microsoft.com/office/drawing/2014/main" id="{0BAF6902-29B4-5527-7495-6A2F12517C21}"/>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6" name="Group 165">
                <a:extLst>
                  <a:ext uri="{FF2B5EF4-FFF2-40B4-BE49-F238E27FC236}">
                    <a16:creationId xmlns:a16="http://schemas.microsoft.com/office/drawing/2014/main" id="{C709242D-3A8B-4948-1B20-16EE53AAA4F6}"/>
                  </a:ext>
                </a:extLst>
              </p:cNvPr>
              <p:cNvGrpSpPr/>
              <p:nvPr userDrawn="1"/>
            </p:nvGrpSpPr>
            <p:grpSpPr>
              <a:xfrm flipH="1">
                <a:off x="5094409" y="819419"/>
                <a:ext cx="205760" cy="608435"/>
                <a:chOff x="6766147" y="808634"/>
                <a:chExt cx="205760" cy="608435"/>
              </a:xfrm>
            </p:grpSpPr>
            <p:sp>
              <p:nvSpPr>
                <p:cNvPr id="167" name="Oval 166">
                  <a:extLst>
                    <a:ext uri="{FF2B5EF4-FFF2-40B4-BE49-F238E27FC236}">
                      <a16:creationId xmlns:a16="http://schemas.microsoft.com/office/drawing/2014/main" id="{AD13BF22-9475-5D31-FAF6-365F999B8312}"/>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Oval 167">
                  <a:extLst>
                    <a:ext uri="{FF2B5EF4-FFF2-40B4-BE49-F238E27FC236}">
                      <a16:creationId xmlns:a16="http://schemas.microsoft.com/office/drawing/2014/main" id="{7BC2E92E-0F38-2155-2CD8-FACA62C68353}"/>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Oval 168">
                  <a:extLst>
                    <a:ext uri="{FF2B5EF4-FFF2-40B4-BE49-F238E27FC236}">
                      <a16:creationId xmlns:a16="http://schemas.microsoft.com/office/drawing/2014/main" id="{7E823555-D6EA-8BAF-B481-44CE5B37D12C}"/>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54" name="Group 153">
              <a:extLst>
                <a:ext uri="{FF2B5EF4-FFF2-40B4-BE49-F238E27FC236}">
                  <a16:creationId xmlns:a16="http://schemas.microsoft.com/office/drawing/2014/main" id="{B82347E0-83D4-1BB3-5E5B-C8089FA30B26}"/>
                </a:ext>
              </a:extLst>
            </p:cNvPr>
            <p:cNvGrpSpPr/>
            <p:nvPr/>
          </p:nvGrpSpPr>
          <p:grpSpPr>
            <a:xfrm flipH="1">
              <a:off x="5432053" y="1858815"/>
              <a:ext cx="3285689" cy="619220"/>
              <a:chOff x="5094409" y="808634"/>
              <a:chExt cx="3285689" cy="619220"/>
            </a:xfrm>
          </p:grpSpPr>
          <p:sp>
            <p:nvSpPr>
              <p:cNvPr id="155" name="Hexagon 154">
                <a:extLst>
                  <a:ext uri="{FF2B5EF4-FFF2-40B4-BE49-F238E27FC236}">
                    <a16:creationId xmlns:a16="http://schemas.microsoft.com/office/drawing/2014/main" id="{D66B3410-79F9-6A2C-9996-B3E5A7EAA162}"/>
                  </a:ext>
                </a:extLst>
              </p:cNvPr>
              <p:cNvSpPr/>
              <p:nvPr userDrawn="1"/>
            </p:nvSpPr>
            <p:spPr>
              <a:xfrm>
                <a:off x="5122986" y="854103"/>
                <a:ext cx="3218093"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6" name="Group 155">
                <a:extLst>
                  <a:ext uri="{FF2B5EF4-FFF2-40B4-BE49-F238E27FC236}">
                    <a16:creationId xmlns:a16="http://schemas.microsoft.com/office/drawing/2014/main" id="{AD72AD19-D1B5-C22A-F0BB-60BB47C9C9E6}"/>
                  </a:ext>
                </a:extLst>
              </p:cNvPr>
              <p:cNvGrpSpPr/>
              <p:nvPr userDrawn="1"/>
            </p:nvGrpSpPr>
            <p:grpSpPr>
              <a:xfrm>
                <a:off x="8169113" y="808634"/>
                <a:ext cx="210985" cy="608435"/>
                <a:chOff x="8169113" y="808634"/>
                <a:chExt cx="210985" cy="608435"/>
              </a:xfrm>
            </p:grpSpPr>
            <p:sp>
              <p:nvSpPr>
                <p:cNvPr id="161" name="Oval 160">
                  <a:extLst>
                    <a:ext uri="{FF2B5EF4-FFF2-40B4-BE49-F238E27FC236}">
                      <a16:creationId xmlns:a16="http://schemas.microsoft.com/office/drawing/2014/main" id="{A5466982-B04D-DCDE-1BE4-BB468B96EE7F}"/>
                    </a:ext>
                  </a:extLst>
                </p:cNvPr>
                <p:cNvSpPr/>
                <p:nvPr userDrawn="1"/>
              </p:nvSpPr>
              <p:spPr>
                <a:xfrm>
                  <a:off x="8169965"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2" name="Oval 161">
                  <a:extLst>
                    <a:ext uri="{FF2B5EF4-FFF2-40B4-BE49-F238E27FC236}">
                      <a16:creationId xmlns:a16="http://schemas.microsoft.com/office/drawing/2014/main" id="{DD0DCDD4-0F13-1321-27B8-A1B22B41A177}"/>
                    </a:ext>
                  </a:extLst>
                </p:cNvPr>
                <p:cNvSpPr/>
                <p:nvPr userDrawn="1"/>
              </p:nvSpPr>
              <p:spPr>
                <a:xfrm>
                  <a:off x="8289160"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3" name="Oval 162">
                  <a:extLst>
                    <a:ext uri="{FF2B5EF4-FFF2-40B4-BE49-F238E27FC236}">
                      <a16:creationId xmlns:a16="http://schemas.microsoft.com/office/drawing/2014/main" id="{950164B1-1216-3970-0565-CC384386ACBC}"/>
                    </a:ext>
                  </a:extLst>
                </p:cNvPr>
                <p:cNvSpPr/>
                <p:nvPr userDrawn="1"/>
              </p:nvSpPr>
              <p:spPr>
                <a:xfrm>
                  <a:off x="8169113"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7" name="Group 156">
                <a:extLst>
                  <a:ext uri="{FF2B5EF4-FFF2-40B4-BE49-F238E27FC236}">
                    <a16:creationId xmlns:a16="http://schemas.microsoft.com/office/drawing/2014/main" id="{BCAD1CEE-95ED-B433-F8DB-29DAAC3B4DA8}"/>
                  </a:ext>
                </a:extLst>
              </p:cNvPr>
              <p:cNvGrpSpPr/>
              <p:nvPr userDrawn="1"/>
            </p:nvGrpSpPr>
            <p:grpSpPr>
              <a:xfrm flipH="1">
                <a:off x="5094409" y="819419"/>
                <a:ext cx="205760" cy="608435"/>
                <a:chOff x="6766147" y="808634"/>
                <a:chExt cx="205760" cy="608435"/>
              </a:xfrm>
            </p:grpSpPr>
            <p:sp>
              <p:nvSpPr>
                <p:cNvPr id="158" name="Oval 157">
                  <a:extLst>
                    <a:ext uri="{FF2B5EF4-FFF2-40B4-BE49-F238E27FC236}">
                      <a16:creationId xmlns:a16="http://schemas.microsoft.com/office/drawing/2014/main" id="{7E481C9B-F79B-7BCC-72BC-D551EE6C6141}"/>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Oval 158">
                  <a:extLst>
                    <a:ext uri="{FF2B5EF4-FFF2-40B4-BE49-F238E27FC236}">
                      <a16:creationId xmlns:a16="http://schemas.microsoft.com/office/drawing/2014/main" id="{217304BD-A68A-707A-DFF8-3AAA9553DB1D}"/>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Oval 159">
                  <a:extLst>
                    <a:ext uri="{FF2B5EF4-FFF2-40B4-BE49-F238E27FC236}">
                      <a16:creationId xmlns:a16="http://schemas.microsoft.com/office/drawing/2014/main" id="{67118A8E-929A-C2DD-762B-0888D3DC77A8}"/>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grpSp>
        <p:nvGrpSpPr>
          <p:cNvPr id="176" name="Group 175">
            <a:extLst>
              <a:ext uri="{FF2B5EF4-FFF2-40B4-BE49-F238E27FC236}">
                <a16:creationId xmlns:a16="http://schemas.microsoft.com/office/drawing/2014/main" id="{9595204B-5F5D-1051-0954-7567B0B2022D}"/>
              </a:ext>
            </a:extLst>
          </p:cNvPr>
          <p:cNvGrpSpPr/>
          <p:nvPr/>
        </p:nvGrpSpPr>
        <p:grpSpPr>
          <a:xfrm>
            <a:off x="917270" y="4043195"/>
            <a:ext cx="5173971" cy="622983"/>
            <a:chOff x="5432053" y="1855052"/>
            <a:chExt cx="5173971" cy="622983"/>
          </a:xfrm>
        </p:grpSpPr>
        <p:grpSp>
          <p:nvGrpSpPr>
            <p:cNvPr id="177" name="Group 176">
              <a:extLst>
                <a:ext uri="{FF2B5EF4-FFF2-40B4-BE49-F238E27FC236}">
                  <a16:creationId xmlns:a16="http://schemas.microsoft.com/office/drawing/2014/main" id="{C7564FF8-3084-7613-BAB2-1FF07F7A64B8}"/>
                </a:ext>
              </a:extLst>
            </p:cNvPr>
            <p:cNvGrpSpPr/>
            <p:nvPr/>
          </p:nvGrpSpPr>
          <p:grpSpPr>
            <a:xfrm>
              <a:off x="8728526" y="1855052"/>
              <a:ext cx="1877498" cy="619220"/>
              <a:chOff x="5094409" y="808634"/>
              <a:chExt cx="1877498" cy="619220"/>
            </a:xfrm>
          </p:grpSpPr>
          <p:sp>
            <p:nvSpPr>
              <p:cNvPr id="188" name="Hexagon 187">
                <a:extLst>
                  <a:ext uri="{FF2B5EF4-FFF2-40B4-BE49-F238E27FC236}">
                    <a16:creationId xmlns:a16="http://schemas.microsoft.com/office/drawing/2014/main" id="{C4C89495-2D13-D9A9-3974-6835803773E0}"/>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9" name="Group 188">
                <a:extLst>
                  <a:ext uri="{FF2B5EF4-FFF2-40B4-BE49-F238E27FC236}">
                    <a16:creationId xmlns:a16="http://schemas.microsoft.com/office/drawing/2014/main" id="{47867FA8-53F8-AB71-6D6A-93EA99E64FE6}"/>
                  </a:ext>
                </a:extLst>
              </p:cNvPr>
              <p:cNvGrpSpPr/>
              <p:nvPr userDrawn="1"/>
            </p:nvGrpSpPr>
            <p:grpSpPr>
              <a:xfrm>
                <a:off x="6766147" y="808634"/>
                <a:ext cx="205760" cy="608435"/>
                <a:chOff x="6766147" y="808634"/>
                <a:chExt cx="205760" cy="608435"/>
              </a:xfrm>
            </p:grpSpPr>
            <p:sp>
              <p:nvSpPr>
                <p:cNvPr id="194" name="Oval 193">
                  <a:extLst>
                    <a:ext uri="{FF2B5EF4-FFF2-40B4-BE49-F238E27FC236}">
                      <a16:creationId xmlns:a16="http://schemas.microsoft.com/office/drawing/2014/main" id="{7B56A5A9-4551-4C51-42D0-7BE1900BD43C}"/>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Oval 194">
                  <a:extLst>
                    <a:ext uri="{FF2B5EF4-FFF2-40B4-BE49-F238E27FC236}">
                      <a16:creationId xmlns:a16="http://schemas.microsoft.com/office/drawing/2014/main" id="{EA8B69B4-CCFD-B7FB-43D1-B25075D7DC0C}"/>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Oval 195">
                  <a:extLst>
                    <a:ext uri="{FF2B5EF4-FFF2-40B4-BE49-F238E27FC236}">
                      <a16:creationId xmlns:a16="http://schemas.microsoft.com/office/drawing/2014/main" id="{76043D11-06FD-6CCE-1E1B-74DC3A1D9B6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0" name="Group 189">
                <a:extLst>
                  <a:ext uri="{FF2B5EF4-FFF2-40B4-BE49-F238E27FC236}">
                    <a16:creationId xmlns:a16="http://schemas.microsoft.com/office/drawing/2014/main" id="{6966633B-FC93-DA76-5234-F00D4FB59909}"/>
                  </a:ext>
                </a:extLst>
              </p:cNvPr>
              <p:cNvGrpSpPr/>
              <p:nvPr userDrawn="1"/>
            </p:nvGrpSpPr>
            <p:grpSpPr>
              <a:xfrm flipH="1">
                <a:off x="5094409" y="819419"/>
                <a:ext cx="205760" cy="608435"/>
                <a:chOff x="6766147" y="808634"/>
                <a:chExt cx="205760" cy="608435"/>
              </a:xfrm>
            </p:grpSpPr>
            <p:sp>
              <p:nvSpPr>
                <p:cNvPr id="191" name="Oval 190">
                  <a:extLst>
                    <a:ext uri="{FF2B5EF4-FFF2-40B4-BE49-F238E27FC236}">
                      <a16:creationId xmlns:a16="http://schemas.microsoft.com/office/drawing/2014/main" id="{52E19EFA-1560-607B-DF25-73CB6A4CBC24}"/>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48E49580-2C3F-77F4-C9BF-EEC776B62174}"/>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Oval 192">
                  <a:extLst>
                    <a:ext uri="{FF2B5EF4-FFF2-40B4-BE49-F238E27FC236}">
                      <a16:creationId xmlns:a16="http://schemas.microsoft.com/office/drawing/2014/main" id="{F308FFE1-1C8A-4132-9B7A-A5212D78009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78" name="Group 177">
              <a:extLst>
                <a:ext uri="{FF2B5EF4-FFF2-40B4-BE49-F238E27FC236}">
                  <a16:creationId xmlns:a16="http://schemas.microsoft.com/office/drawing/2014/main" id="{676F7F4B-BFAC-4ADE-EC75-1DDE6BC706A1}"/>
                </a:ext>
              </a:extLst>
            </p:cNvPr>
            <p:cNvGrpSpPr/>
            <p:nvPr/>
          </p:nvGrpSpPr>
          <p:grpSpPr>
            <a:xfrm flipH="1">
              <a:off x="5432053" y="1858815"/>
              <a:ext cx="3285689" cy="619220"/>
              <a:chOff x="5094409" y="808634"/>
              <a:chExt cx="3285689" cy="619220"/>
            </a:xfrm>
          </p:grpSpPr>
          <p:sp>
            <p:nvSpPr>
              <p:cNvPr id="179" name="Hexagon 178">
                <a:extLst>
                  <a:ext uri="{FF2B5EF4-FFF2-40B4-BE49-F238E27FC236}">
                    <a16:creationId xmlns:a16="http://schemas.microsoft.com/office/drawing/2014/main" id="{C8FF25AF-06F2-2449-6D0A-1B77BAAA5515}"/>
                  </a:ext>
                </a:extLst>
              </p:cNvPr>
              <p:cNvSpPr/>
              <p:nvPr userDrawn="1"/>
            </p:nvSpPr>
            <p:spPr>
              <a:xfrm>
                <a:off x="5122986" y="854103"/>
                <a:ext cx="3218093"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0" name="Group 179">
                <a:extLst>
                  <a:ext uri="{FF2B5EF4-FFF2-40B4-BE49-F238E27FC236}">
                    <a16:creationId xmlns:a16="http://schemas.microsoft.com/office/drawing/2014/main" id="{8F5CF3FB-7F7C-1522-6498-70E642706AD7}"/>
                  </a:ext>
                </a:extLst>
              </p:cNvPr>
              <p:cNvGrpSpPr/>
              <p:nvPr userDrawn="1"/>
            </p:nvGrpSpPr>
            <p:grpSpPr>
              <a:xfrm>
                <a:off x="8169113" y="808634"/>
                <a:ext cx="210985" cy="608435"/>
                <a:chOff x="8169113" y="808634"/>
                <a:chExt cx="210985" cy="608435"/>
              </a:xfrm>
            </p:grpSpPr>
            <p:sp>
              <p:nvSpPr>
                <p:cNvPr id="185" name="Oval 184">
                  <a:extLst>
                    <a:ext uri="{FF2B5EF4-FFF2-40B4-BE49-F238E27FC236}">
                      <a16:creationId xmlns:a16="http://schemas.microsoft.com/office/drawing/2014/main" id="{D81DED23-1EAB-11DB-F66A-65C7915BA8F9}"/>
                    </a:ext>
                  </a:extLst>
                </p:cNvPr>
                <p:cNvSpPr/>
                <p:nvPr userDrawn="1"/>
              </p:nvSpPr>
              <p:spPr>
                <a:xfrm>
                  <a:off x="8169965"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Oval 185">
                  <a:extLst>
                    <a:ext uri="{FF2B5EF4-FFF2-40B4-BE49-F238E27FC236}">
                      <a16:creationId xmlns:a16="http://schemas.microsoft.com/office/drawing/2014/main" id="{78C2CB94-ABBA-B7FB-8F8C-0FF34B704A11}"/>
                    </a:ext>
                  </a:extLst>
                </p:cNvPr>
                <p:cNvSpPr/>
                <p:nvPr userDrawn="1"/>
              </p:nvSpPr>
              <p:spPr>
                <a:xfrm>
                  <a:off x="8289160"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7" name="Oval 186">
                  <a:extLst>
                    <a:ext uri="{FF2B5EF4-FFF2-40B4-BE49-F238E27FC236}">
                      <a16:creationId xmlns:a16="http://schemas.microsoft.com/office/drawing/2014/main" id="{192A45BF-10E4-4FC4-FAF8-55EFD8BA9D43}"/>
                    </a:ext>
                  </a:extLst>
                </p:cNvPr>
                <p:cNvSpPr/>
                <p:nvPr userDrawn="1"/>
              </p:nvSpPr>
              <p:spPr>
                <a:xfrm>
                  <a:off x="8169113"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1" name="Group 180">
                <a:extLst>
                  <a:ext uri="{FF2B5EF4-FFF2-40B4-BE49-F238E27FC236}">
                    <a16:creationId xmlns:a16="http://schemas.microsoft.com/office/drawing/2014/main" id="{2FA3659F-F81E-5CC1-9F6C-A716DE00AF0B}"/>
                  </a:ext>
                </a:extLst>
              </p:cNvPr>
              <p:cNvGrpSpPr/>
              <p:nvPr userDrawn="1"/>
            </p:nvGrpSpPr>
            <p:grpSpPr>
              <a:xfrm flipH="1">
                <a:off x="5094409" y="819419"/>
                <a:ext cx="205760" cy="608435"/>
                <a:chOff x="6766147" y="808634"/>
                <a:chExt cx="205760" cy="608435"/>
              </a:xfrm>
            </p:grpSpPr>
            <p:sp>
              <p:nvSpPr>
                <p:cNvPr id="182" name="Oval 181">
                  <a:extLst>
                    <a:ext uri="{FF2B5EF4-FFF2-40B4-BE49-F238E27FC236}">
                      <a16:creationId xmlns:a16="http://schemas.microsoft.com/office/drawing/2014/main" id="{0B92930D-D141-A857-E117-8D76422E5CF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Oval 182">
                  <a:extLst>
                    <a:ext uri="{FF2B5EF4-FFF2-40B4-BE49-F238E27FC236}">
                      <a16:creationId xmlns:a16="http://schemas.microsoft.com/office/drawing/2014/main" id="{D69ADBA9-0AD8-78ED-01D8-0AC266D131C4}"/>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Oval 183">
                  <a:extLst>
                    <a:ext uri="{FF2B5EF4-FFF2-40B4-BE49-F238E27FC236}">
                      <a16:creationId xmlns:a16="http://schemas.microsoft.com/office/drawing/2014/main" id="{385091C4-BB0C-C181-2998-C04E19C46445}"/>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grpSp>
        <p:nvGrpSpPr>
          <p:cNvPr id="198" name="Group 197">
            <a:extLst>
              <a:ext uri="{FF2B5EF4-FFF2-40B4-BE49-F238E27FC236}">
                <a16:creationId xmlns:a16="http://schemas.microsoft.com/office/drawing/2014/main" id="{E6319E1C-DE8A-9B51-D9BA-2FDE7AB46A9E}"/>
              </a:ext>
            </a:extLst>
          </p:cNvPr>
          <p:cNvGrpSpPr/>
          <p:nvPr/>
        </p:nvGrpSpPr>
        <p:grpSpPr>
          <a:xfrm>
            <a:off x="3509015" y="5130189"/>
            <a:ext cx="5173971" cy="622983"/>
            <a:chOff x="5432053" y="1855052"/>
            <a:chExt cx="5173971" cy="622983"/>
          </a:xfrm>
        </p:grpSpPr>
        <p:grpSp>
          <p:nvGrpSpPr>
            <p:cNvPr id="199" name="Group 198">
              <a:extLst>
                <a:ext uri="{FF2B5EF4-FFF2-40B4-BE49-F238E27FC236}">
                  <a16:creationId xmlns:a16="http://schemas.microsoft.com/office/drawing/2014/main" id="{8ED8583B-AE4A-F066-65E6-0359CFFED778}"/>
                </a:ext>
              </a:extLst>
            </p:cNvPr>
            <p:cNvGrpSpPr/>
            <p:nvPr/>
          </p:nvGrpSpPr>
          <p:grpSpPr>
            <a:xfrm>
              <a:off x="8728526" y="1855052"/>
              <a:ext cx="1877498" cy="619220"/>
              <a:chOff x="5094409" y="808634"/>
              <a:chExt cx="1877498" cy="619220"/>
            </a:xfrm>
          </p:grpSpPr>
          <p:sp>
            <p:nvSpPr>
              <p:cNvPr id="210" name="Hexagon 209">
                <a:extLst>
                  <a:ext uri="{FF2B5EF4-FFF2-40B4-BE49-F238E27FC236}">
                    <a16:creationId xmlns:a16="http://schemas.microsoft.com/office/drawing/2014/main" id="{B3D32164-FE7A-F6A0-546C-47A036978C3B}"/>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1" name="Group 210">
                <a:extLst>
                  <a:ext uri="{FF2B5EF4-FFF2-40B4-BE49-F238E27FC236}">
                    <a16:creationId xmlns:a16="http://schemas.microsoft.com/office/drawing/2014/main" id="{08056E5E-F221-1AB1-22C2-B5C8F9468678}"/>
                  </a:ext>
                </a:extLst>
              </p:cNvPr>
              <p:cNvGrpSpPr/>
              <p:nvPr userDrawn="1"/>
            </p:nvGrpSpPr>
            <p:grpSpPr>
              <a:xfrm>
                <a:off x="6766147" y="808634"/>
                <a:ext cx="205760" cy="608435"/>
                <a:chOff x="6766147" y="808634"/>
                <a:chExt cx="205760" cy="608435"/>
              </a:xfrm>
            </p:grpSpPr>
            <p:sp>
              <p:nvSpPr>
                <p:cNvPr id="216" name="Oval 215">
                  <a:extLst>
                    <a:ext uri="{FF2B5EF4-FFF2-40B4-BE49-F238E27FC236}">
                      <a16:creationId xmlns:a16="http://schemas.microsoft.com/office/drawing/2014/main" id="{5C7A170B-C249-1657-62E7-538A603E5D20}"/>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 name="Oval 216">
                  <a:extLst>
                    <a:ext uri="{FF2B5EF4-FFF2-40B4-BE49-F238E27FC236}">
                      <a16:creationId xmlns:a16="http://schemas.microsoft.com/office/drawing/2014/main" id="{9E6EB387-5B8D-F1EA-819E-03AE68B64783}"/>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Oval 217">
                  <a:extLst>
                    <a:ext uri="{FF2B5EF4-FFF2-40B4-BE49-F238E27FC236}">
                      <a16:creationId xmlns:a16="http://schemas.microsoft.com/office/drawing/2014/main" id="{7D661711-4EC9-6F82-1A41-35B73CB4DE68}"/>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2" name="Group 211">
                <a:extLst>
                  <a:ext uri="{FF2B5EF4-FFF2-40B4-BE49-F238E27FC236}">
                    <a16:creationId xmlns:a16="http://schemas.microsoft.com/office/drawing/2014/main" id="{28088767-D3CB-1857-4B35-6ACB52CEC539}"/>
                  </a:ext>
                </a:extLst>
              </p:cNvPr>
              <p:cNvGrpSpPr/>
              <p:nvPr userDrawn="1"/>
            </p:nvGrpSpPr>
            <p:grpSpPr>
              <a:xfrm flipH="1">
                <a:off x="5094409" y="819419"/>
                <a:ext cx="205760" cy="608435"/>
                <a:chOff x="6766147" y="808634"/>
                <a:chExt cx="205760" cy="608435"/>
              </a:xfrm>
            </p:grpSpPr>
            <p:sp>
              <p:nvSpPr>
                <p:cNvPr id="213" name="Oval 212">
                  <a:extLst>
                    <a:ext uri="{FF2B5EF4-FFF2-40B4-BE49-F238E27FC236}">
                      <a16:creationId xmlns:a16="http://schemas.microsoft.com/office/drawing/2014/main" id="{705065E0-EED0-A9EA-CC8F-3D80BD84C643}"/>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Oval 213">
                  <a:extLst>
                    <a:ext uri="{FF2B5EF4-FFF2-40B4-BE49-F238E27FC236}">
                      <a16:creationId xmlns:a16="http://schemas.microsoft.com/office/drawing/2014/main" id="{422671EE-579B-EEA9-C7EF-7C9973344107}"/>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Oval 214">
                  <a:extLst>
                    <a:ext uri="{FF2B5EF4-FFF2-40B4-BE49-F238E27FC236}">
                      <a16:creationId xmlns:a16="http://schemas.microsoft.com/office/drawing/2014/main" id="{5C16DFC3-1D5B-8E23-A758-40D3D4B3CA07}"/>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200" name="Group 199">
              <a:extLst>
                <a:ext uri="{FF2B5EF4-FFF2-40B4-BE49-F238E27FC236}">
                  <a16:creationId xmlns:a16="http://schemas.microsoft.com/office/drawing/2014/main" id="{21267CF5-D226-66BD-1362-E922CEC0EC6D}"/>
                </a:ext>
              </a:extLst>
            </p:cNvPr>
            <p:cNvGrpSpPr/>
            <p:nvPr/>
          </p:nvGrpSpPr>
          <p:grpSpPr>
            <a:xfrm flipH="1">
              <a:off x="5432053" y="1858815"/>
              <a:ext cx="3285689" cy="619220"/>
              <a:chOff x="5094409" y="808634"/>
              <a:chExt cx="3285689" cy="619220"/>
            </a:xfrm>
          </p:grpSpPr>
          <p:sp>
            <p:nvSpPr>
              <p:cNvPr id="201" name="Hexagon 200">
                <a:extLst>
                  <a:ext uri="{FF2B5EF4-FFF2-40B4-BE49-F238E27FC236}">
                    <a16:creationId xmlns:a16="http://schemas.microsoft.com/office/drawing/2014/main" id="{4FF94A5C-8589-1150-CD82-8451BF5D9979}"/>
                  </a:ext>
                </a:extLst>
              </p:cNvPr>
              <p:cNvSpPr/>
              <p:nvPr userDrawn="1"/>
            </p:nvSpPr>
            <p:spPr>
              <a:xfrm>
                <a:off x="5122986" y="854103"/>
                <a:ext cx="3218093"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2" name="Group 201">
                <a:extLst>
                  <a:ext uri="{FF2B5EF4-FFF2-40B4-BE49-F238E27FC236}">
                    <a16:creationId xmlns:a16="http://schemas.microsoft.com/office/drawing/2014/main" id="{CEA547EF-ECD3-6023-DFFD-9BB1CA9C8539}"/>
                  </a:ext>
                </a:extLst>
              </p:cNvPr>
              <p:cNvGrpSpPr/>
              <p:nvPr userDrawn="1"/>
            </p:nvGrpSpPr>
            <p:grpSpPr>
              <a:xfrm>
                <a:off x="8169113" y="808634"/>
                <a:ext cx="210985" cy="608435"/>
                <a:chOff x="8169113" y="808634"/>
                <a:chExt cx="210985" cy="608435"/>
              </a:xfrm>
            </p:grpSpPr>
            <p:sp>
              <p:nvSpPr>
                <p:cNvPr id="207" name="Oval 206">
                  <a:extLst>
                    <a:ext uri="{FF2B5EF4-FFF2-40B4-BE49-F238E27FC236}">
                      <a16:creationId xmlns:a16="http://schemas.microsoft.com/office/drawing/2014/main" id="{731458B2-D519-5122-0D67-7A1133C97D34}"/>
                    </a:ext>
                  </a:extLst>
                </p:cNvPr>
                <p:cNvSpPr/>
                <p:nvPr userDrawn="1"/>
              </p:nvSpPr>
              <p:spPr>
                <a:xfrm>
                  <a:off x="8169965"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8" name="Oval 207">
                  <a:extLst>
                    <a:ext uri="{FF2B5EF4-FFF2-40B4-BE49-F238E27FC236}">
                      <a16:creationId xmlns:a16="http://schemas.microsoft.com/office/drawing/2014/main" id="{6671B743-F3DB-427D-178F-AF0F681D769D}"/>
                    </a:ext>
                  </a:extLst>
                </p:cNvPr>
                <p:cNvSpPr/>
                <p:nvPr userDrawn="1"/>
              </p:nvSpPr>
              <p:spPr>
                <a:xfrm>
                  <a:off x="8289160"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9" name="Oval 208">
                  <a:extLst>
                    <a:ext uri="{FF2B5EF4-FFF2-40B4-BE49-F238E27FC236}">
                      <a16:creationId xmlns:a16="http://schemas.microsoft.com/office/drawing/2014/main" id="{6C11A867-725A-B877-16C5-EAFA127F092B}"/>
                    </a:ext>
                  </a:extLst>
                </p:cNvPr>
                <p:cNvSpPr/>
                <p:nvPr userDrawn="1"/>
              </p:nvSpPr>
              <p:spPr>
                <a:xfrm>
                  <a:off x="8169113"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3" name="Group 202">
                <a:extLst>
                  <a:ext uri="{FF2B5EF4-FFF2-40B4-BE49-F238E27FC236}">
                    <a16:creationId xmlns:a16="http://schemas.microsoft.com/office/drawing/2014/main" id="{85F77C40-3FC2-F69D-B02B-509A038F231C}"/>
                  </a:ext>
                </a:extLst>
              </p:cNvPr>
              <p:cNvGrpSpPr/>
              <p:nvPr userDrawn="1"/>
            </p:nvGrpSpPr>
            <p:grpSpPr>
              <a:xfrm flipH="1">
                <a:off x="5094409" y="819419"/>
                <a:ext cx="205760" cy="608435"/>
                <a:chOff x="6766147" y="808634"/>
                <a:chExt cx="205760" cy="608435"/>
              </a:xfrm>
            </p:grpSpPr>
            <p:sp>
              <p:nvSpPr>
                <p:cNvPr id="204" name="Oval 203">
                  <a:extLst>
                    <a:ext uri="{FF2B5EF4-FFF2-40B4-BE49-F238E27FC236}">
                      <a16:creationId xmlns:a16="http://schemas.microsoft.com/office/drawing/2014/main" id="{AB31D1FD-EA9B-A5D9-BB75-B480456DA0E4}"/>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Oval 204">
                  <a:extLst>
                    <a:ext uri="{FF2B5EF4-FFF2-40B4-BE49-F238E27FC236}">
                      <a16:creationId xmlns:a16="http://schemas.microsoft.com/office/drawing/2014/main" id="{B8962802-F317-89C9-162D-2357845A364E}"/>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Oval 205">
                  <a:extLst>
                    <a:ext uri="{FF2B5EF4-FFF2-40B4-BE49-F238E27FC236}">
                      <a16:creationId xmlns:a16="http://schemas.microsoft.com/office/drawing/2014/main" id="{37C7E004-78E0-2C8B-41A5-57F2A5DA36E3}"/>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pic>
        <p:nvPicPr>
          <p:cNvPr id="174" name="Picture 173">
            <a:extLst>
              <a:ext uri="{FF2B5EF4-FFF2-40B4-BE49-F238E27FC236}">
                <a16:creationId xmlns:a16="http://schemas.microsoft.com/office/drawing/2014/main" id="{A6CB2D02-2159-0A2B-8D3A-B5E2856B645C}"/>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b="23772"/>
          <a:stretch/>
        </p:blipFill>
        <p:spPr>
          <a:xfrm>
            <a:off x="1640445" y="447828"/>
            <a:ext cx="7331126" cy="2557604"/>
          </a:xfrm>
          <a:prstGeom prst="rect">
            <a:avLst/>
          </a:prstGeom>
        </p:spPr>
      </p:pic>
      <p:sp>
        <p:nvSpPr>
          <p:cNvPr id="221" name="TextBox 220">
            <a:extLst>
              <a:ext uri="{FF2B5EF4-FFF2-40B4-BE49-F238E27FC236}">
                <a16:creationId xmlns:a16="http://schemas.microsoft.com/office/drawing/2014/main" id="{C91348D8-9000-34FB-98C6-2724B38756BB}"/>
              </a:ext>
            </a:extLst>
          </p:cNvPr>
          <p:cNvSpPr txBox="1"/>
          <p:nvPr/>
        </p:nvSpPr>
        <p:spPr>
          <a:xfrm>
            <a:off x="9019827" y="3082652"/>
            <a:ext cx="1761385"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موضوع</a:t>
            </a:r>
            <a:endParaRPr lang="en-US" sz="1600" b="1" dirty="0">
              <a:solidFill>
                <a:srgbClr val="18305C"/>
              </a:solidFill>
              <a:latin typeface="Shabnam" panose="020B0603030804020204" pitchFamily="34" charset="-78"/>
              <a:cs typeface="Shabnam" panose="020B0603030804020204" pitchFamily="34" charset="-78"/>
            </a:endParaRPr>
          </a:p>
        </p:txBody>
      </p:sp>
      <p:sp>
        <p:nvSpPr>
          <p:cNvPr id="222" name="TextBox 221">
            <a:extLst>
              <a:ext uri="{FF2B5EF4-FFF2-40B4-BE49-F238E27FC236}">
                <a16:creationId xmlns:a16="http://schemas.microsoft.com/office/drawing/2014/main" id="{EAAADD8C-D24F-24E6-17A8-0BC88FFA0D33}"/>
              </a:ext>
            </a:extLst>
          </p:cNvPr>
          <p:cNvSpPr txBox="1"/>
          <p:nvPr/>
        </p:nvSpPr>
        <p:spPr>
          <a:xfrm>
            <a:off x="9473240" y="4165272"/>
            <a:ext cx="1788500"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پژوهشگر</a:t>
            </a:r>
            <a:endParaRPr lang="en-US" sz="1600" b="1" dirty="0">
              <a:solidFill>
                <a:srgbClr val="18305C"/>
              </a:solidFill>
              <a:latin typeface="Shabnam" panose="020B0603030804020204" pitchFamily="34" charset="-78"/>
              <a:cs typeface="Shabnam" panose="020B0603030804020204" pitchFamily="34" charset="-78"/>
            </a:endParaRPr>
          </a:p>
        </p:txBody>
      </p:sp>
      <p:sp>
        <p:nvSpPr>
          <p:cNvPr id="223" name="TextBox 222">
            <a:extLst>
              <a:ext uri="{FF2B5EF4-FFF2-40B4-BE49-F238E27FC236}">
                <a16:creationId xmlns:a16="http://schemas.microsoft.com/office/drawing/2014/main" id="{A3E837E2-D889-3EC8-FEA4-B8E95264CB65}"/>
              </a:ext>
            </a:extLst>
          </p:cNvPr>
          <p:cNvSpPr txBox="1"/>
          <p:nvPr/>
        </p:nvSpPr>
        <p:spPr>
          <a:xfrm>
            <a:off x="4282030" y="4168199"/>
            <a:ext cx="1718271"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استاد راهنما</a:t>
            </a:r>
            <a:endParaRPr lang="en-US" sz="1600" b="1" dirty="0">
              <a:solidFill>
                <a:srgbClr val="18305C"/>
              </a:solidFill>
              <a:latin typeface="Shabnam" panose="020B0603030804020204" pitchFamily="34" charset="-78"/>
              <a:cs typeface="Shabnam" panose="020B0603030804020204" pitchFamily="34" charset="-78"/>
            </a:endParaRPr>
          </a:p>
        </p:txBody>
      </p:sp>
      <p:sp>
        <p:nvSpPr>
          <p:cNvPr id="224" name="TextBox 223">
            <a:extLst>
              <a:ext uri="{FF2B5EF4-FFF2-40B4-BE49-F238E27FC236}">
                <a16:creationId xmlns:a16="http://schemas.microsoft.com/office/drawing/2014/main" id="{B69D19BF-E354-07D7-FED4-ADF969107098}"/>
              </a:ext>
            </a:extLst>
          </p:cNvPr>
          <p:cNvSpPr txBox="1"/>
          <p:nvPr/>
        </p:nvSpPr>
        <p:spPr>
          <a:xfrm>
            <a:off x="6879680" y="5275914"/>
            <a:ext cx="1718271"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سال تحصیلی</a:t>
            </a:r>
            <a:endParaRPr lang="en-US" sz="1600" b="1" dirty="0">
              <a:solidFill>
                <a:srgbClr val="18305C"/>
              </a:solidFill>
              <a:latin typeface="Shabnam" panose="020B0603030804020204" pitchFamily="34" charset="-78"/>
              <a:cs typeface="Shabnam" panose="020B0603030804020204" pitchFamily="34" charset="-78"/>
            </a:endParaRPr>
          </a:p>
        </p:txBody>
      </p:sp>
      <p:sp>
        <p:nvSpPr>
          <p:cNvPr id="225" name="TextBox 224">
            <a:extLst>
              <a:ext uri="{FF2B5EF4-FFF2-40B4-BE49-F238E27FC236}">
                <a16:creationId xmlns:a16="http://schemas.microsoft.com/office/drawing/2014/main" id="{30825FF8-E913-E52B-F03C-5AFD1FF94806}"/>
              </a:ext>
            </a:extLst>
          </p:cNvPr>
          <p:cNvSpPr txBox="1"/>
          <p:nvPr/>
        </p:nvSpPr>
        <p:spPr>
          <a:xfrm>
            <a:off x="6190477" y="4174352"/>
            <a:ext cx="3123886"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محمد جواد عزیزی</a:t>
            </a:r>
            <a:endParaRPr lang="en-US" sz="1600" b="1" dirty="0">
              <a:solidFill>
                <a:srgbClr val="18305C"/>
              </a:solidFill>
              <a:latin typeface="Shabnam" panose="020B0603030804020204" pitchFamily="34" charset="-78"/>
              <a:cs typeface="Shabnam" panose="020B0603030804020204" pitchFamily="34" charset="-78"/>
            </a:endParaRPr>
          </a:p>
        </p:txBody>
      </p:sp>
      <p:sp>
        <p:nvSpPr>
          <p:cNvPr id="226" name="TextBox 225">
            <a:extLst>
              <a:ext uri="{FF2B5EF4-FFF2-40B4-BE49-F238E27FC236}">
                <a16:creationId xmlns:a16="http://schemas.microsoft.com/office/drawing/2014/main" id="{1388D06A-9C63-B897-A511-75E3AFDCA3A5}"/>
              </a:ext>
            </a:extLst>
          </p:cNvPr>
          <p:cNvSpPr txBox="1"/>
          <p:nvPr/>
        </p:nvSpPr>
        <p:spPr>
          <a:xfrm>
            <a:off x="1041342" y="4168199"/>
            <a:ext cx="3082887"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دکتر علیرضا عزیزی</a:t>
            </a:r>
            <a:endParaRPr lang="en-US" sz="1600" b="1" dirty="0">
              <a:solidFill>
                <a:srgbClr val="18305C"/>
              </a:solidFill>
              <a:latin typeface="Shabnam" panose="020B0603030804020204" pitchFamily="34" charset="-78"/>
              <a:cs typeface="Shabnam" panose="020B0603030804020204" pitchFamily="34" charset="-78"/>
            </a:endParaRPr>
          </a:p>
        </p:txBody>
      </p:sp>
      <p:sp>
        <p:nvSpPr>
          <p:cNvPr id="227" name="TextBox 226">
            <a:extLst>
              <a:ext uri="{FF2B5EF4-FFF2-40B4-BE49-F238E27FC236}">
                <a16:creationId xmlns:a16="http://schemas.microsoft.com/office/drawing/2014/main" id="{CF6BC6FF-0B23-9317-6935-25A533CF28EB}"/>
              </a:ext>
            </a:extLst>
          </p:cNvPr>
          <p:cNvSpPr txBox="1"/>
          <p:nvPr/>
        </p:nvSpPr>
        <p:spPr>
          <a:xfrm>
            <a:off x="3608662" y="5263207"/>
            <a:ext cx="3152345"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بهار .....................</a:t>
            </a:r>
            <a:endParaRPr lang="en-US" sz="1600" b="1" dirty="0">
              <a:solidFill>
                <a:srgbClr val="18305C"/>
              </a:solidFill>
              <a:latin typeface="Shabnam" panose="020B0603030804020204" pitchFamily="34" charset="-78"/>
              <a:cs typeface="Shabnam" panose="020B0603030804020204" pitchFamily="34" charset="-78"/>
            </a:endParaRPr>
          </a:p>
        </p:txBody>
      </p:sp>
      <p:sp>
        <p:nvSpPr>
          <p:cNvPr id="228" name="TextBox 227">
            <a:extLst>
              <a:ext uri="{FF2B5EF4-FFF2-40B4-BE49-F238E27FC236}">
                <a16:creationId xmlns:a16="http://schemas.microsoft.com/office/drawing/2014/main" id="{27F69AD9-9CB7-7CCB-06EB-A750A0776AF0}"/>
              </a:ext>
            </a:extLst>
          </p:cNvPr>
          <p:cNvSpPr txBox="1"/>
          <p:nvPr/>
        </p:nvSpPr>
        <p:spPr>
          <a:xfrm>
            <a:off x="1419497" y="3100043"/>
            <a:ext cx="7512527" cy="338554"/>
          </a:xfrm>
          <a:prstGeom prst="rect">
            <a:avLst/>
          </a:prstGeom>
          <a:noFill/>
        </p:spPr>
        <p:txBody>
          <a:bodyPr wrap="square" rtlCol="0">
            <a:spAutoFit/>
          </a:bodyPr>
          <a:lstStyle/>
          <a:p>
            <a:pPr algn="ctr"/>
            <a:r>
              <a:rPr lang="en-US" sz="1600" b="1" dirty="0">
                <a:solidFill>
                  <a:srgbClr val="18305C"/>
                </a:solidFill>
                <a:latin typeface="Shabnam" panose="020B0603030804020204" pitchFamily="34" charset="-78"/>
                <a:cs typeface="Shabnam" panose="020B0603030804020204" pitchFamily="34" charset="-78"/>
              </a:rPr>
              <a:t> (IT</a:t>
            </a:r>
            <a:r>
              <a:rPr lang="fa-IR" sz="1600" b="1" dirty="0">
                <a:solidFill>
                  <a:srgbClr val="18305C"/>
                </a:solidFill>
                <a:latin typeface="Shabnam" panose="020B0603030804020204" pitchFamily="34" charset="-78"/>
                <a:cs typeface="Shabnam" panose="020B0603030804020204" pitchFamily="34" charset="-78"/>
              </a:rPr>
              <a:t>قالب پاورپوینت فناوری اطلاعات (</a:t>
            </a:r>
            <a:endParaRPr lang="en-US" sz="16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6188285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
                                        </p:tgtEl>
                                        <p:attrNameLst>
                                          <p:attrName>style.visibility</p:attrName>
                                        </p:attrNameLst>
                                      </p:cBhvr>
                                      <p:to>
                                        <p:strVal val="visible"/>
                                      </p:to>
                                    </p:set>
                                    <p:animEffect transition="in" filter="fade">
                                      <p:cBhvr>
                                        <p:cTn id="7" dur="1000"/>
                                        <p:tgtEl>
                                          <p:spTgt spid="174"/>
                                        </p:tgtEl>
                                      </p:cBhvr>
                                    </p:animEffect>
                                    <p:anim calcmode="lin" valueType="num">
                                      <p:cBhvr>
                                        <p:cTn id="8" dur="1000" fill="hold"/>
                                        <p:tgtEl>
                                          <p:spTgt spid="174"/>
                                        </p:tgtEl>
                                        <p:attrNameLst>
                                          <p:attrName>ppt_x</p:attrName>
                                        </p:attrNameLst>
                                      </p:cBhvr>
                                      <p:tavLst>
                                        <p:tav tm="0">
                                          <p:val>
                                            <p:strVal val="#ppt_x"/>
                                          </p:val>
                                        </p:tav>
                                        <p:tav tm="100000">
                                          <p:val>
                                            <p:strVal val="#ppt_x"/>
                                          </p:val>
                                        </p:tav>
                                      </p:tavLst>
                                    </p:anim>
                                    <p:anim calcmode="lin" valueType="num">
                                      <p:cBhvr>
                                        <p:cTn id="9" dur="1000" fill="hold"/>
                                        <p:tgtEl>
                                          <p:spTgt spid="17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6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100"/>
                                  </p:stCondLst>
                                  <p:childTnLst>
                                    <p:set>
                                      <p:cBhvr>
                                        <p:cTn id="16" dur="1" fill="hold">
                                          <p:stCondLst>
                                            <p:cond delay="0"/>
                                          </p:stCondLst>
                                        </p:cTn>
                                        <p:tgtEl>
                                          <p:spTgt spid="175"/>
                                        </p:tgtEl>
                                        <p:attrNameLst>
                                          <p:attrName>style.visibility</p:attrName>
                                        </p:attrNameLst>
                                      </p:cBhvr>
                                      <p:to>
                                        <p:strVal val="visible"/>
                                      </p:to>
                                    </p:set>
                                    <p:animEffect transition="in" filter="fade">
                                      <p:cBhvr>
                                        <p:cTn id="17" dur="1000"/>
                                        <p:tgtEl>
                                          <p:spTgt spid="175"/>
                                        </p:tgtEl>
                                      </p:cBhvr>
                                    </p:animEffect>
                                    <p:anim calcmode="lin" valueType="num">
                                      <p:cBhvr>
                                        <p:cTn id="18" dur="1000" fill="hold"/>
                                        <p:tgtEl>
                                          <p:spTgt spid="175"/>
                                        </p:tgtEl>
                                        <p:attrNameLst>
                                          <p:attrName>ppt_x</p:attrName>
                                        </p:attrNameLst>
                                      </p:cBhvr>
                                      <p:tavLst>
                                        <p:tav tm="0">
                                          <p:val>
                                            <p:strVal val="#ppt_x"/>
                                          </p:val>
                                        </p:tav>
                                        <p:tav tm="100000">
                                          <p:val>
                                            <p:strVal val="#ppt_x"/>
                                          </p:val>
                                        </p:tav>
                                      </p:tavLst>
                                    </p:anim>
                                    <p:anim calcmode="lin" valueType="num">
                                      <p:cBhvr>
                                        <p:cTn id="19" dur="1000" fill="hold"/>
                                        <p:tgtEl>
                                          <p:spTgt spid="175"/>
                                        </p:tgtEl>
                                        <p:attrNameLst>
                                          <p:attrName>ppt_y</p:attrName>
                                        </p:attrNameLst>
                                      </p:cBhvr>
                                      <p:tavLst>
                                        <p:tav tm="0">
                                          <p:val>
                                            <p:strVal val="#ppt_y+.1"/>
                                          </p:val>
                                        </p:tav>
                                        <p:tav tm="100000">
                                          <p:val>
                                            <p:strVal val="#ppt_y"/>
                                          </p:val>
                                        </p:tav>
                                      </p:tavLst>
                                    </p:anim>
                                  </p:childTnLst>
                                </p:cTn>
                              </p:par>
                              <p:par>
                                <p:cTn id="20" presetID="2" presetClass="entr" presetSubtype="3" fill="hold" nodeType="withEffect">
                                  <p:stCondLst>
                                    <p:cond delay="1700"/>
                                  </p:stCondLst>
                                  <p:childTnLst>
                                    <p:set>
                                      <p:cBhvr>
                                        <p:cTn id="21" dur="1" fill="hold">
                                          <p:stCondLst>
                                            <p:cond delay="0"/>
                                          </p:stCondLst>
                                        </p:cTn>
                                        <p:tgtEl>
                                          <p:spTgt spid="110"/>
                                        </p:tgtEl>
                                        <p:attrNameLst>
                                          <p:attrName>style.visibility</p:attrName>
                                        </p:attrNameLst>
                                      </p:cBhvr>
                                      <p:to>
                                        <p:strVal val="visible"/>
                                      </p:to>
                                    </p:set>
                                    <p:anim calcmode="lin" valueType="num">
                                      <p:cBhvr additive="base">
                                        <p:cTn id="22" dur="500" fill="hold"/>
                                        <p:tgtEl>
                                          <p:spTgt spid="110"/>
                                        </p:tgtEl>
                                        <p:attrNameLst>
                                          <p:attrName>ppt_x</p:attrName>
                                        </p:attrNameLst>
                                      </p:cBhvr>
                                      <p:tavLst>
                                        <p:tav tm="0">
                                          <p:val>
                                            <p:strVal val="1+#ppt_w/2"/>
                                          </p:val>
                                        </p:tav>
                                        <p:tav tm="100000">
                                          <p:val>
                                            <p:strVal val="#ppt_x"/>
                                          </p:val>
                                        </p:tav>
                                      </p:tavLst>
                                    </p:anim>
                                    <p:anim calcmode="lin" valueType="num">
                                      <p:cBhvr additive="base">
                                        <p:cTn id="23" dur="500" fill="hold"/>
                                        <p:tgtEl>
                                          <p:spTgt spid="110"/>
                                        </p:tgtEl>
                                        <p:attrNameLst>
                                          <p:attrName>ppt_y</p:attrName>
                                        </p:attrNameLst>
                                      </p:cBhvr>
                                      <p:tavLst>
                                        <p:tav tm="0">
                                          <p:val>
                                            <p:strVal val="0-#ppt_h/2"/>
                                          </p:val>
                                        </p:tav>
                                        <p:tav tm="100000">
                                          <p:val>
                                            <p:strVal val="#ppt_y"/>
                                          </p:val>
                                        </p:tav>
                                      </p:tavLst>
                                    </p:anim>
                                  </p:childTnLst>
                                </p:cTn>
                              </p:par>
                              <p:par>
                                <p:cTn id="24" presetID="2" presetClass="entr" presetSubtype="3" fill="hold" grpId="0" nodeType="withEffect">
                                  <p:stCondLst>
                                    <p:cond delay="2100"/>
                                  </p:stCondLst>
                                  <p:childTnLst>
                                    <p:set>
                                      <p:cBhvr>
                                        <p:cTn id="25" dur="1" fill="hold">
                                          <p:stCondLst>
                                            <p:cond delay="0"/>
                                          </p:stCondLst>
                                        </p:cTn>
                                        <p:tgtEl>
                                          <p:spTgt spid="221"/>
                                        </p:tgtEl>
                                        <p:attrNameLst>
                                          <p:attrName>style.visibility</p:attrName>
                                        </p:attrNameLst>
                                      </p:cBhvr>
                                      <p:to>
                                        <p:strVal val="visible"/>
                                      </p:to>
                                    </p:set>
                                    <p:anim calcmode="lin" valueType="num">
                                      <p:cBhvr additive="base">
                                        <p:cTn id="26" dur="500" fill="hold"/>
                                        <p:tgtEl>
                                          <p:spTgt spid="221"/>
                                        </p:tgtEl>
                                        <p:attrNameLst>
                                          <p:attrName>ppt_x</p:attrName>
                                        </p:attrNameLst>
                                      </p:cBhvr>
                                      <p:tavLst>
                                        <p:tav tm="0">
                                          <p:val>
                                            <p:strVal val="1+#ppt_w/2"/>
                                          </p:val>
                                        </p:tav>
                                        <p:tav tm="100000">
                                          <p:val>
                                            <p:strVal val="#ppt_x"/>
                                          </p:val>
                                        </p:tav>
                                      </p:tavLst>
                                    </p:anim>
                                    <p:anim calcmode="lin" valueType="num">
                                      <p:cBhvr additive="base">
                                        <p:cTn id="27" dur="500" fill="hold"/>
                                        <p:tgtEl>
                                          <p:spTgt spid="221"/>
                                        </p:tgtEl>
                                        <p:attrNameLst>
                                          <p:attrName>ppt_y</p:attrName>
                                        </p:attrNameLst>
                                      </p:cBhvr>
                                      <p:tavLst>
                                        <p:tav tm="0">
                                          <p:val>
                                            <p:strVal val="0-#ppt_h/2"/>
                                          </p:val>
                                        </p:tav>
                                        <p:tav tm="100000">
                                          <p:val>
                                            <p:strVal val="#ppt_y"/>
                                          </p:val>
                                        </p:tav>
                                      </p:tavLst>
                                    </p:anim>
                                  </p:childTnLst>
                                </p:cTn>
                              </p:par>
                              <p:par>
                                <p:cTn id="28" presetID="2" presetClass="entr" presetSubtype="3" fill="hold" grpId="0" nodeType="withEffect">
                                  <p:stCondLst>
                                    <p:cond delay="2400"/>
                                  </p:stCondLst>
                                  <p:childTnLst>
                                    <p:set>
                                      <p:cBhvr>
                                        <p:cTn id="29" dur="1" fill="hold">
                                          <p:stCondLst>
                                            <p:cond delay="0"/>
                                          </p:stCondLst>
                                        </p:cTn>
                                        <p:tgtEl>
                                          <p:spTgt spid="228"/>
                                        </p:tgtEl>
                                        <p:attrNameLst>
                                          <p:attrName>style.visibility</p:attrName>
                                        </p:attrNameLst>
                                      </p:cBhvr>
                                      <p:to>
                                        <p:strVal val="visible"/>
                                      </p:to>
                                    </p:set>
                                    <p:anim calcmode="lin" valueType="num">
                                      <p:cBhvr additive="base">
                                        <p:cTn id="30" dur="500" fill="hold"/>
                                        <p:tgtEl>
                                          <p:spTgt spid="228"/>
                                        </p:tgtEl>
                                        <p:attrNameLst>
                                          <p:attrName>ppt_x</p:attrName>
                                        </p:attrNameLst>
                                      </p:cBhvr>
                                      <p:tavLst>
                                        <p:tav tm="0">
                                          <p:val>
                                            <p:strVal val="1+#ppt_w/2"/>
                                          </p:val>
                                        </p:tav>
                                        <p:tav tm="100000">
                                          <p:val>
                                            <p:strVal val="#ppt_x"/>
                                          </p:val>
                                        </p:tav>
                                      </p:tavLst>
                                    </p:anim>
                                    <p:anim calcmode="lin" valueType="num">
                                      <p:cBhvr additive="base">
                                        <p:cTn id="31" dur="500" fill="hold"/>
                                        <p:tgtEl>
                                          <p:spTgt spid="228"/>
                                        </p:tgtEl>
                                        <p:attrNameLst>
                                          <p:attrName>ppt_y</p:attrName>
                                        </p:attrNameLst>
                                      </p:cBhvr>
                                      <p:tavLst>
                                        <p:tav tm="0">
                                          <p:val>
                                            <p:strVal val="0-#ppt_h/2"/>
                                          </p:val>
                                        </p:tav>
                                        <p:tav tm="100000">
                                          <p:val>
                                            <p:strVal val="#ppt_y"/>
                                          </p:val>
                                        </p:tav>
                                      </p:tavLst>
                                    </p:anim>
                                  </p:childTnLst>
                                </p:cTn>
                              </p:par>
                              <p:par>
                                <p:cTn id="32" presetID="2" presetClass="entr" presetSubtype="6" fill="hold" nodeType="withEffect">
                                  <p:stCondLst>
                                    <p:cond delay="2700"/>
                                  </p:stCondLst>
                                  <p:childTnLst>
                                    <p:set>
                                      <p:cBhvr>
                                        <p:cTn id="33" dur="1" fill="hold">
                                          <p:stCondLst>
                                            <p:cond delay="0"/>
                                          </p:stCondLst>
                                        </p:cTn>
                                        <p:tgtEl>
                                          <p:spTgt spid="152"/>
                                        </p:tgtEl>
                                        <p:attrNameLst>
                                          <p:attrName>style.visibility</p:attrName>
                                        </p:attrNameLst>
                                      </p:cBhvr>
                                      <p:to>
                                        <p:strVal val="visible"/>
                                      </p:to>
                                    </p:set>
                                    <p:anim calcmode="lin" valueType="num">
                                      <p:cBhvr additive="base">
                                        <p:cTn id="34" dur="500" fill="hold"/>
                                        <p:tgtEl>
                                          <p:spTgt spid="152"/>
                                        </p:tgtEl>
                                        <p:attrNameLst>
                                          <p:attrName>ppt_x</p:attrName>
                                        </p:attrNameLst>
                                      </p:cBhvr>
                                      <p:tavLst>
                                        <p:tav tm="0">
                                          <p:val>
                                            <p:strVal val="1+#ppt_w/2"/>
                                          </p:val>
                                        </p:tav>
                                        <p:tav tm="100000">
                                          <p:val>
                                            <p:strVal val="#ppt_x"/>
                                          </p:val>
                                        </p:tav>
                                      </p:tavLst>
                                    </p:anim>
                                    <p:anim calcmode="lin" valueType="num">
                                      <p:cBhvr additive="base">
                                        <p:cTn id="35" dur="500" fill="hold"/>
                                        <p:tgtEl>
                                          <p:spTgt spid="152"/>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3000"/>
                                  </p:stCondLst>
                                  <p:childTnLst>
                                    <p:set>
                                      <p:cBhvr>
                                        <p:cTn id="37" dur="1" fill="hold">
                                          <p:stCondLst>
                                            <p:cond delay="0"/>
                                          </p:stCondLst>
                                        </p:cTn>
                                        <p:tgtEl>
                                          <p:spTgt spid="222"/>
                                        </p:tgtEl>
                                        <p:attrNameLst>
                                          <p:attrName>style.visibility</p:attrName>
                                        </p:attrNameLst>
                                      </p:cBhvr>
                                      <p:to>
                                        <p:strVal val="visible"/>
                                      </p:to>
                                    </p:set>
                                    <p:anim calcmode="lin" valueType="num">
                                      <p:cBhvr additive="base">
                                        <p:cTn id="38" dur="500" fill="hold"/>
                                        <p:tgtEl>
                                          <p:spTgt spid="222"/>
                                        </p:tgtEl>
                                        <p:attrNameLst>
                                          <p:attrName>ppt_x</p:attrName>
                                        </p:attrNameLst>
                                      </p:cBhvr>
                                      <p:tavLst>
                                        <p:tav tm="0">
                                          <p:val>
                                            <p:strVal val="1+#ppt_w/2"/>
                                          </p:val>
                                        </p:tav>
                                        <p:tav tm="100000">
                                          <p:val>
                                            <p:strVal val="#ppt_x"/>
                                          </p:val>
                                        </p:tav>
                                      </p:tavLst>
                                    </p:anim>
                                    <p:anim calcmode="lin" valueType="num">
                                      <p:cBhvr additive="base">
                                        <p:cTn id="39" dur="500" fill="hold"/>
                                        <p:tgtEl>
                                          <p:spTgt spid="222"/>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3200"/>
                                  </p:stCondLst>
                                  <p:childTnLst>
                                    <p:set>
                                      <p:cBhvr>
                                        <p:cTn id="41" dur="1" fill="hold">
                                          <p:stCondLst>
                                            <p:cond delay="0"/>
                                          </p:stCondLst>
                                        </p:cTn>
                                        <p:tgtEl>
                                          <p:spTgt spid="225"/>
                                        </p:tgtEl>
                                        <p:attrNameLst>
                                          <p:attrName>style.visibility</p:attrName>
                                        </p:attrNameLst>
                                      </p:cBhvr>
                                      <p:to>
                                        <p:strVal val="visible"/>
                                      </p:to>
                                    </p:set>
                                    <p:anim calcmode="lin" valueType="num">
                                      <p:cBhvr additive="base">
                                        <p:cTn id="42" dur="500" fill="hold"/>
                                        <p:tgtEl>
                                          <p:spTgt spid="225"/>
                                        </p:tgtEl>
                                        <p:attrNameLst>
                                          <p:attrName>ppt_x</p:attrName>
                                        </p:attrNameLst>
                                      </p:cBhvr>
                                      <p:tavLst>
                                        <p:tav tm="0">
                                          <p:val>
                                            <p:strVal val="1+#ppt_w/2"/>
                                          </p:val>
                                        </p:tav>
                                        <p:tav tm="100000">
                                          <p:val>
                                            <p:strVal val="#ppt_x"/>
                                          </p:val>
                                        </p:tav>
                                      </p:tavLst>
                                    </p:anim>
                                    <p:anim calcmode="lin" valueType="num">
                                      <p:cBhvr additive="base">
                                        <p:cTn id="43" dur="500" fill="hold"/>
                                        <p:tgtEl>
                                          <p:spTgt spid="225"/>
                                        </p:tgtEl>
                                        <p:attrNameLst>
                                          <p:attrName>ppt_y</p:attrName>
                                        </p:attrNameLst>
                                      </p:cBhvr>
                                      <p:tavLst>
                                        <p:tav tm="0">
                                          <p:val>
                                            <p:strVal val="1+#ppt_h/2"/>
                                          </p:val>
                                        </p:tav>
                                        <p:tav tm="100000">
                                          <p:val>
                                            <p:strVal val="#ppt_y"/>
                                          </p:val>
                                        </p:tav>
                                      </p:tavLst>
                                    </p:anim>
                                  </p:childTnLst>
                                </p:cTn>
                              </p:par>
                              <p:par>
                                <p:cTn id="44" presetID="2" presetClass="entr" presetSubtype="12" fill="hold" nodeType="withEffect">
                                  <p:stCondLst>
                                    <p:cond delay="3600"/>
                                  </p:stCondLst>
                                  <p:childTnLst>
                                    <p:set>
                                      <p:cBhvr>
                                        <p:cTn id="45" dur="1" fill="hold">
                                          <p:stCondLst>
                                            <p:cond delay="0"/>
                                          </p:stCondLst>
                                        </p:cTn>
                                        <p:tgtEl>
                                          <p:spTgt spid="176"/>
                                        </p:tgtEl>
                                        <p:attrNameLst>
                                          <p:attrName>style.visibility</p:attrName>
                                        </p:attrNameLst>
                                      </p:cBhvr>
                                      <p:to>
                                        <p:strVal val="visible"/>
                                      </p:to>
                                    </p:set>
                                    <p:anim calcmode="lin" valueType="num">
                                      <p:cBhvr additive="base">
                                        <p:cTn id="46" dur="500" fill="hold"/>
                                        <p:tgtEl>
                                          <p:spTgt spid="176"/>
                                        </p:tgtEl>
                                        <p:attrNameLst>
                                          <p:attrName>ppt_x</p:attrName>
                                        </p:attrNameLst>
                                      </p:cBhvr>
                                      <p:tavLst>
                                        <p:tav tm="0">
                                          <p:val>
                                            <p:strVal val="0-#ppt_w/2"/>
                                          </p:val>
                                        </p:tav>
                                        <p:tav tm="100000">
                                          <p:val>
                                            <p:strVal val="#ppt_x"/>
                                          </p:val>
                                        </p:tav>
                                      </p:tavLst>
                                    </p:anim>
                                    <p:anim calcmode="lin" valueType="num">
                                      <p:cBhvr additive="base">
                                        <p:cTn id="47" dur="500" fill="hold"/>
                                        <p:tgtEl>
                                          <p:spTgt spid="176"/>
                                        </p:tgtEl>
                                        <p:attrNameLst>
                                          <p:attrName>ppt_y</p:attrName>
                                        </p:attrNameLst>
                                      </p:cBhvr>
                                      <p:tavLst>
                                        <p:tav tm="0">
                                          <p:val>
                                            <p:strVal val="1+#ppt_h/2"/>
                                          </p:val>
                                        </p:tav>
                                        <p:tav tm="100000">
                                          <p:val>
                                            <p:strVal val="#ppt_y"/>
                                          </p:val>
                                        </p:tav>
                                      </p:tavLst>
                                    </p:anim>
                                  </p:childTnLst>
                                </p:cTn>
                              </p:par>
                              <p:par>
                                <p:cTn id="48" presetID="2" presetClass="entr" presetSubtype="12" fill="hold" grpId="0" nodeType="withEffect">
                                  <p:stCondLst>
                                    <p:cond delay="3900"/>
                                  </p:stCondLst>
                                  <p:childTnLst>
                                    <p:set>
                                      <p:cBhvr>
                                        <p:cTn id="49" dur="1" fill="hold">
                                          <p:stCondLst>
                                            <p:cond delay="0"/>
                                          </p:stCondLst>
                                        </p:cTn>
                                        <p:tgtEl>
                                          <p:spTgt spid="223"/>
                                        </p:tgtEl>
                                        <p:attrNameLst>
                                          <p:attrName>style.visibility</p:attrName>
                                        </p:attrNameLst>
                                      </p:cBhvr>
                                      <p:to>
                                        <p:strVal val="visible"/>
                                      </p:to>
                                    </p:set>
                                    <p:anim calcmode="lin" valueType="num">
                                      <p:cBhvr additive="base">
                                        <p:cTn id="50" dur="500" fill="hold"/>
                                        <p:tgtEl>
                                          <p:spTgt spid="223"/>
                                        </p:tgtEl>
                                        <p:attrNameLst>
                                          <p:attrName>ppt_x</p:attrName>
                                        </p:attrNameLst>
                                      </p:cBhvr>
                                      <p:tavLst>
                                        <p:tav tm="0">
                                          <p:val>
                                            <p:strVal val="0-#ppt_w/2"/>
                                          </p:val>
                                        </p:tav>
                                        <p:tav tm="100000">
                                          <p:val>
                                            <p:strVal val="#ppt_x"/>
                                          </p:val>
                                        </p:tav>
                                      </p:tavLst>
                                    </p:anim>
                                    <p:anim calcmode="lin" valueType="num">
                                      <p:cBhvr additive="base">
                                        <p:cTn id="51" dur="500" fill="hold"/>
                                        <p:tgtEl>
                                          <p:spTgt spid="223"/>
                                        </p:tgtEl>
                                        <p:attrNameLst>
                                          <p:attrName>ppt_y</p:attrName>
                                        </p:attrNameLst>
                                      </p:cBhvr>
                                      <p:tavLst>
                                        <p:tav tm="0">
                                          <p:val>
                                            <p:strVal val="1+#ppt_h/2"/>
                                          </p:val>
                                        </p:tav>
                                        <p:tav tm="100000">
                                          <p:val>
                                            <p:strVal val="#ppt_y"/>
                                          </p:val>
                                        </p:tav>
                                      </p:tavLst>
                                    </p:anim>
                                  </p:childTnLst>
                                </p:cTn>
                              </p:par>
                              <p:par>
                                <p:cTn id="52" presetID="2" presetClass="entr" presetSubtype="12" fill="hold" grpId="0" nodeType="withEffect">
                                  <p:stCondLst>
                                    <p:cond delay="4300"/>
                                  </p:stCondLst>
                                  <p:childTnLst>
                                    <p:set>
                                      <p:cBhvr>
                                        <p:cTn id="53" dur="1" fill="hold">
                                          <p:stCondLst>
                                            <p:cond delay="0"/>
                                          </p:stCondLst>
                                        </p:cTn>
                                        <p:tgtEl>
                                          <p:spTgt spid="226"/>
                                        </p:tgtEl>
                                        <p:attrNameLst>
                                          <p:attrName>style.visibility</p:attrName>
                                        </p:attrNameLst>
                                      </p:cBhvr>
                                      <p:to>
                                        <p:strVal val="visible"/>
                                      </p:to>
                                    </p:set>
                                    <p:anim calcmode="lin" valueType="num">
                                      <p:cBhvr additive="base">
                                        <p:cTn id="54" dur="500" fill="hold"/>
                                        <p:tgtEl>
                                          <p:spTgt spid="226"/>
                                        </p:tgtEl>
                                        <p:attrNameLst>
                                          <p:attrName>ppt_x</p:attrName>
                                        </p:attrNameLst>
                                      </p:cBhvr>
                                      <p:tavLst>
                                        <p:tav tm="0">
                                          <p:val>
                                            <p:strVal val="0-#ppt_w/2"/>
                                          </p:val>
                                        </p:tav>
                                        <p:tav tm="100000">
                                          <p:val>
                                            <p:strVal val="#ppt_x"/>
                                          </p:val>
                                        </p:tav>
                                      </p:tavLst>
                                    </p:anim>
                                    <p:anim calcmode="lin" valueType="num">
                                      <p:cBhvr additive="base">
                                        <p:cTn id="55" dur="500" fill="hold"/>
                                        <p:tgtEl>
                                          <p:spTgt spid="226"/>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4500"/>
                                  </p:stCondLst>
                                  <p:childTnLst>
                                    <p:set>
                                      <p:cBhvr>
                                        <p:cTn id="57" dur="1" fill="hold">
                                          <p:stCondLst>
                                            <p:cond delay="0"/>
                                          </p:stCondLst>
                                        </p:cTn>
                                        <p:tgtEl>
                                          <p:spTgt spid="198"/>
                                        </p:tgtEl>
                                        <p:attrNameLst>
                                          <p:attrName>style.visibility</p:attrName>
                                        </p:attrNameLst>
                                      </p:cBhvr>
                                      <p:to>
                                        <p:strVal val="visible"/>
                                      </p:to>
                                    </p:set>
                                    <p:anim calcmode="lin" valueType="num">
                                      <p:cBhvr additive="base">
                                        <p:cTn id="58" dur="500" fill="hold"/>
                                        <p:tgtEl>
                                          <p:spTgt spid="198"/>
                                        </p:tgtEl>
                                        <p:attrNameLst>
                                          <p:attrName>ppt_x</p:attrName>
                                        </p:attrNameLst>
                                      </p:cBhvr>
                                      <p:tavLst>
                                        <p:tav tm="0">
                                          <p:val>
                                            <p:strVal val="#ppt_x"/>
                                          </p:val>
                                        </p:tav>
                                        <p:tav tm="100000">
                                          <p:val>
                                            <p:strVal val="#ppt_x"/>
                                          </p:val>
                                        </p:tav>
                                      </p:tavLst>
                                    </p:anim>
                                    <p:anim calcmode="lin" valueType="num">
                                      <p:cBhvr additive="base">
                                        <p:cTn id="59" dur="500" fill="hold"/>
                                        <p:tgtEl>
                                          <p:spTgt spid="198"/>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5000"/>
                                  </p:stCondLst>
                                  <p:childTnLst>
                                    <p:set>
                                      <p:cBhvr>
                                        <p:cTn id="61" dur="1" fill="hold">
                                          <p:stCondLst>
                                            <p:cond delay="0"/>
                                          </p:stCondLst>
                                        </p:cTn>
                                        <p:tgtEl>
                                          <p:spTgt spid="224"/>
                                        </p:tgtEl>
                                        <p:attrNameLst>
                                          <p:attrName>style.visibility</p:attrName>
                                        </p:attrNameLst>
                                      </p:cBhvr>
                                      <p:to>
                                        <p:strVal val="visible"/>
                                      </p:to>
                                    </p:set>
                                    <p:anim calcmode="lin" valueType="num">
                                      <p:cBhvr additive="base">
                                        <p:cTn id="62" dur="500" fill="hold"/>
                                        <p:tgtEl>
                                          <p:spTgt spid="224"/>
                                        </p:tgtEl>
                                        <p:attrNameLst>
                                          <p:attrName>ppt_x</p:attrName>
                                        </p:attrNameLst>
                                      </p:cBhvr>
                                      <p:tavLst>
                                        <p:tav tm="0">
                                          <p:val>
                                            <p:strVal val="#ppt_x"/>
                                          </p:val>
                                        </p:tav>
                                        <p:tav tm="100000">
                                          <p:val>
                                            <p:strVal val="#ppt_x"/>
                                          </p:val>
                                        </p:tav>
                                      </p:tavLst>
                                    </p:anim>
                                    <p:anim calcmode="lin" valueType="num">
                                      <p:cBhvr additive="base">
                                        <p:cTn id="63" dur="500" fill="hold"/>
                                        <p:tgtEl>
                                          <p:spTgt spid="224"/>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5500"/>
                                  </p:stCondLst>
                                  <p:childTnLst>
                                    <p:set>
                                      <p:cBhvr>
                                        <p:cTn id="65" dur="1" fill="hold">
                                          <p:stCondLst>
                                            <p:cond delay="0"/>
                                          </p:stCondLst>
                                        </p:cTn>
                                        <p:tgtEl>
                                          <p:spTgt spid="227"/>
                                        </p:tgtEl>
                                        <p:attrNameLst>
                                          <p:attrName>style.visibility</p:attrName>
                                        </p:attrNameLst>
                                      </p:cBhvr>
                                      <p:to>
                                        <p:strVal val="visible"/>
                                      </p:to>
                                    </p:set>
                                    <p:anim calcmode="lin" valueType="num">
                                      <p:cBhvr additive="base">
                                        <p:cTn id="66" dur="500" fill="hold"/>
                                        <p:tgtEl>
                                          <p:spTgt spid="227"/>
                                        </p:tgtEl>
                                        <p:attrNameLst>
                                          <p:attrName>ppt_x</p:attrName>
                                        </p:attrNameLst>
                                      </p:cBhvr>
                                      <p:tavLst>
                                        <p:tav tm="0">
                                          <p:val>
                                            <p:strVal val="#ppt_x"/>
                                          </p:val>
                                        </p:tav>
                                        <p:tav tm="100000">
                                          <p:val>
                                            <p:strVal val="#ppt_x"/>
                                          </p:val>
                                        </p:tav>
                                      </p:tavLst>
                                    </p:anim>
                                    <p:anim calcmode="lin" valueType="num">
                                      <p:cBhvr additive="base">
                                        <p:cTn id="67" dur="500" fill="hold"/>
                                        <p:tgtEl>
                                          <p:spTgt spid="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1" grpId="0"/>
      <p:bldP spid="222" grpId="0"/>
      <p:bldP spid="223" grpId="0"/>
      <p:bldP spid="224" grpId="0"/>
      <p:bldP spid="225" grpId="0"/>
      <p:bldP spid="226" grpId="0"/>
      <p:bldP spid="227" grpId="0"/>
      <p:bldP spid="2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Graphic 4">
            <a:extLst>
              <a:ext uri="{FF2B5EF4-FFF2-40B4-BE49-F238E27FC236}">
                <a16:creationId xmlns:a16="http://schemas.microsoft.com/office/drawing/2014/main" id="{F5AC7318-D119-DA60-76D8-4E9060CA6C68}"/>
              </a:ext>
            </a:extLst>
          </p:cNvPr>
          <p:cNvGrpSpPr/>
          <p:nvPr/>
        </p:nvGrpSpPr>
        <p:grpSpPr>
          <a:xfrm>
            <a:off x="4721000" y="613219"/>
            <a:ext cx="2749999" cy="2815781"/>
            <a:chOff x="4610191" y="1324546"/>
            <a:chExt cx="563696" cy="577180"/>
          </a:xfrm>
          <a:solidFill>
            <a:srgbClr val="18305C"/>
          </a:solidFill>
        </p:grpSpPr>
        <p:sp>
          <p:nvSpPr>
            <p:cNvPr id="189" name="Freeform: Shape 188">
              <a:extLst>
                <a:ext uri="{FF2B5EF4-FFF2-40B4-BE49-F238E27FC236}">
                  <a16:creationId xmlns:a16="http://schemas.microsoft.com/office/drawing/2014/main" id="{EC043E69-25BD-2A49-7790-35CC6A8E7D62}"/>
                </a:ext>
              </a:extLst>
            </p:cNvPr>
            <p:cNvSpPr/>
            <p:nvPr/>
          </p:nvSpPr>
          <p:spPr>
            <a:xfrm>
              <a:off x="4802543" y="1387316"/>
              <a:ext cx="188683" cy="186961"/>
            </a:xfrm>
            <a:custGeom>
              <a:avLst/>
              <a:gdLst>
                <a:gd name="connsiteX0" fmla="*/ 126086 w 188683"/>
                <a:gd name="connsiteY0" fmla="*/ 134889 h 186961"/>
                <a:gd name="connsiteX1" fmla="*/ 120276 w 188683"/>
                <a:gd name="connsiteY1" fmla="*/ 137747 h 186961"/>
                <a:gd name="connsiteX2" fmla="*/ 119323 w 188683"/>
                <a:gd name="connsiteY2" fmla="*/ 137747 h 186961"/>
                <a:gd name="connsiteX3" fmla="*/ 112656 w 188683"/>
                <a:gd name="connsiteY3" fmla="*/ 130032 h 186961"/>
                <a:gd name="connsiteX4" fmla="*/ 110751 w 188683"/>
                <a:gd name="connsiteY4" fmla="*/ 101457 h 186961"/>
                <a:gd name="connsiteX5" fmla="*/ 14643 w 188683"/>
                <a:gd name="connsiteY5" fmla="*/ 183086 h 186961"/>
                <a:gd name="connsiteX6" fmla="*/ 10833 w 188683"/>
                <a:gd name="connsiteY6" fmla="*/ 184038 h 186961"/>
                <a:gd name="connsiteX7" fmla="*/ 110751 w 188683"/>
                <a:gd name="connsiteY7" fmla="*/ 36115 h 186961"/>
                <a:gd name="connsiteX8" fmla="*/ 111703 w 188683"/>
                <a:gd name="connsiteY8" fmla="*/ 7540 h 186961"/>
                <a:gd name="connsiteX9" fmla="*/ 113608 w 188683"/>
                <a:gd name="connsiteY9" fmla="*/ 2778 h 186961"/>
                <a:gd name="connsiteX10" fmla="*/ 118371 w 188683"/>
                <a:gd name="connsiteY10" fmla="*/ -175 h 186961"/>
                <a:gd name="connsiteX11" fmla="*/ 125133 w 188683"/>
                <a:gd name="connsiteY11" fmla="*/ 1730 h 186961"/>
                <a:gd name="connsiteX12" fmla="*/ 184665 w 188683"/>
                <a:gd name="connsiteY12" fmla="*/ 61261 h 186961"/>
                <a:gd name="connsiteX13" fmla="*/ 187522 w 188683"/>
                <a:gd name="connsiteY13" fmla="*/ 65166 h 186961"/>
                <a:gd name="connsiteX14" fmla="*/ 188475 w 188683"/>
                <a:gd name="connsiteY14" fmla="*/ 68976 h 186961"/>
                <a:gd name="connsiteX15" fmla="*/ 185617 w 188683"/>
                <a:gd name="connsiteY15" fmla="*/ 76692 h 18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8683" h="186961">
                  <a:moveTo>
                    <a:pt x="126086" y="134889"/>
                  </a:moveTo>
                  <a:cubicBezTo>
                    <a:pt x="124619" y="136594"/>
                    <a:pt x="122524" y="137623"/>
                    <a:pt x="120276" y="137747"/>
                  </a:cubicBezTo>
                  <a:lnTo>
                    <a:pt x="119323" y="137747"/>
                  </a:lnTo>
                  <a:cubicBezTo>
                    <a:pt x="115561" y="137071"/>
                    <a:pt x="112779" y="133851"/>
                    <a:pt x="112656" y="130032"/>
                  </a:cubicBezTo>
                  <a:lnTo>
                    <a:pt x="110751" y="101457"/>
                  </a:lnTo>
                  <a:cubicBezTo>
                    <a:pt x="66555" y="105267"/>
                    <a:pt x="4071" y="128317"/>
                    <a:pt x="14643" y="183086"/>
                  </a:cubicBezTo>
                  <a:cubicBezTo>
                    <a:pt x="15596" y="187848"/>
                    <a:pt x="12738" y="187848"/>
                    <a:pt x="10833" y="184038"/>
                  </a:cubicBezTo>
                  <a:cubicBezTo>
                    <a:pt x="-25647" y="111077"/>
                    <a:pt x="33884" y="42878"/>
                    <a:pt x="110751" y="36115"/>
                  </a:cubicBezTo>
                  <a:lnTo>
                    <a:pt x="111703" y="7540"/>
                  </a:lnTo>
                  <a:cubicBezTo>
                    <a:pt x="111732" y="5778"/>
                    <a:pt x="112418" y="4083"/>
                    <a:pt x="113608" y="2778"/>
                  </a:cubicBezTo>
                  <a:cubicBezTo>
                    <a:pt x="115027" y="1549"/>
                    <a:pt x="116637" y="549"/>
                    <a:pt x="118371" y="-175"/>
                  </a:cubicBezTo>
                  <a:cubicBezTo>
                    <a:pt x="120752" y="-137"/>
                    <a:pt x="123085" y="520"/>
                    <a:pt x="125133" y="1730"/>
                  </a:cubicBezTo>
                  <a:lnTo>
                    <a:pt x="184665" y="61261"/>
                  </a:lnTo>
                  <a:cubicBezTo>
                    <a:pt x="185817" y="62404"/>
                    <a:pt x="186779" y="63719"/>
                    <a:pt x="187522" y="65166"/>
                  </a:cubicBezTo>
                  <a:cubicBezTo>
                    <a:pt x="188284" y="66281"/>
                    <a:pt x="188618" y="67633"/>
                    <a:pt x="188475" y="68976"/>
                  </a:cubicBezTo>
                  <a:cubicBezTo>
                    <a:pt x="188551" y="71824"/>
                    <a:pt x="187532" y="74587"/>
                    <a:pt x="185617" y="76692"/>
                  </a:cubicBezTo>
                  <a:close/>
                </a:path>
              </a:pathLst>
            </a:custGeom>
            <a:grpFill/>
            <a:ln w="9525"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03D5BBA4-731A-1257-A22F-548D1D477312}"/>
                </a:ext>
              </a:extLst>
            </p:cNvPr>
            <p:cNvSpPr/>
            <p:nvPr/>
          </p:nvSpPr>
          <p:spPr>
            <a:xfrm>
              <a:off x="4861845" y="1829752"/>
              <a:ext cx="48006" cy="60483"/>
            </a:xfrm>
            <a:custGeom>
              <a:avLst/>
              <a:gdLst>
                <a:gd name="connsiteX0" fmla="*/ 36481 w 48006"/>
                <a:gd name="connsiteY0" fmla="*/ 0 h 60483"/>
                <a:gd name="connsiteX1" fmla="*/ 48006 w 48006"/>
                <a:gd name="connsiteY1" fmla="*/ 60484 h 60483"/>
                <a:gd name="connsiteX2" fmla="*/ 0 w 48006"/>
                <a:gd name="connsiteY2" fmla="*/ 60484 h 60483"/>
                <a:gd name="connsiteX3" fmla="*/ 12478 w 48006"/>
                <a:gd name="connsiteY3" fmla="*/ 0 h 60483"/>
                <a:gd name="connsiteX4" fmla="*/ 36481 w 48006"/>
                <a:gd name="connsiteY4" fmla="*/ 0 h 60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 h="60483">
                  <a:moveTo>
                    <a:pt x="36481" y="0"/>
                  </a:moveTo>
                  <a:lnTo>
                    <a:pt x="48006" y="60484"/>
                  </a:lnTo>
                  <a:lnTo>
                    <a:pt x="0" y="60484"/>
                  </a:lnTo>
                  <a:lnTo>
                    <a:pt x="12478" y="0"/>
                  </a:lnTo>
                  <a:lnTo>
                    <a:pt x="36481" y="0"/>
                  </a:lnTo>
                  <a:close/>
                </a:path>
              </a:pathLst>
            </a:custGeom>
            <a:grpFill/>
            <a:ln w="9525"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207D6DCC-4722-51C8-DBB5-9A50F782D0F0}"/>
                </a:ext>
              </a:extLst>
            </p:cNvPr>
            <p:cNvSpPr/>
            <p:nvPr/>
          </p:nvSpPr>
          <p:spPr>
            <a:xfrm>
              <a:off x="4645723" y="1517618"/>
              <a:ext cx="60483" cy="60483"/>
            </a:xfrm>
            <a:custGeom>
              <a:avLst/>
              <a:gdLst>
                <a:gd name="connsiteX0" fmla="*/ 60484 w 60483"/>
                <a:gd name="connsiteY0" fmla="*/ 0 h 60483"/>
                <a:gd name="connsiteX1" fmla="*/ 60484 w 60483"/>
                <a:gd name="connsiteY1" fmla="*/ 60484 h 60483"/>
                <a:gd name="connsiteX2" fmla="*/ 0 w 60483"/>
                <a:gd name="connsiteY2" fmla="*/ 60484 h 60483"/>
                <a:gd name="connsiteX3" fmla="*/ 12478 w 60483"/>
                <a:gd name="connsiteY3" fmla="*/ 0 h 60483"/>
                <a:gd name="connsiteX4" fmla="*/ 60484 w 60483"/>
                <a:gd name="connsiteY4" fmla="*/ 0 h 60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83" h="60483">
                  <a:moveTo>
                    <a:pt x="60484" y="0"/>
                  </a:moveTo>
                  <a:lnTo>
                    <a:pt x="60484" y="60484"/>
                  </a:lnTo>
                  <a:lnTo>
                    <a:pt x="0" y="60484"/>
                  </a:lnTo>
                  <a:lnTo>
                    <a:pt x="12478" y="0"/>
                  </a:lnTo>
                  <a:lnTo>
                    <a:pt x="60484" y="0"/>
                  </a:lnTo>
                  <a:close/>
                </a:path>
              </a:pathLst>
            </a:custGeom>
            <a:grpFill/>
            <a:ln w="9525"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7547DA20-51DE-1DF0-3C57-676C75C9F395}"/>
                </a:ext>
              </a:extLst>
            </p:cNvPr>
            <p:cNvSpPr/>
            <p:nvPr/>
          </p:nvSpPr>
          <p:spPr>
            <a:xfrm>
              <a:off x="5077872" y="1517618"/>
              <a:ext cx="60483" cy="60483"/>
            </a:xfrm>
            <a:custGeom>
              <a:avLst/>
              <a:gdLst>
                <a:gd name="connsiteX0" fmla="*/ 48006 w 60483"/>
                <a:gd name="connsiteY0" fmla="*/ 0 h 60483"/>
                <a:gd name="connsiteX1" fmla="*/ 60484 w 60483"/>
                <a:gd name="connsiteY1" fmla="*/ 60484 h 60483"/>
                <a:gd name="connsiteX2" fmla="*/ 0 w 60483"/>
                <a:gd name="connsiteY2" fmla="*/ 60484 h 60483"/>
                <a:gd name="connsiteX3" fmla="*/ 0 w 60483"/>
                <a:gd name="connsiteY3" fmla="*/ 0 h 60483"/>
                <a:gd name="connsiteX4" fmla="*/ 48006 w 60483"/>
                <a:gd name="connsiteY4" fmla="*/ 0 h 60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83" h="60483">
                  <a:moveTo>
                    <a:pt x="48006" y="0"/>
                  </a:moveTo>
                  <a:lnTo>
                    <a:pt x="60484" y="60484"/>
                  </a:lnTo>
                  <a:lnTo>
                    <a:pt x="0" y="60484"/>
                  </a:lnTo>
                  <a:lnTo>
                    <a:pt x="0" y="0"/>
                  </a:lnTo>
                  <a:lnTo>
                    <a:pt x="48006" y="0"/>
                  </a:lnTo>
                  <a:close/>
                </a:path>
              </a:pathLst>
            </a:custGeom>
            <a:grpFill/>
            <a:ln w="952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0CF7D85D-3061-EF26-0797-9FE44038CB0A}"/>
                </a:ext>
              </a:extLst>
            </p:cNvPr>
            <p:cNvSpPr/>
            <p:nvPr/>
          </p:nvSpPr>
          <p:spPr>
            <a:xfrm>
              <a:off x="4885848" y="1781651"/>
              <a:ext cx="36480" cy="24002"/>
            </a:xfrm>
            <a:custGeom>
              <a:avLst/>
              <a:gdLst>
                <a:gd name="connsiteX0" fmla="*/ 0 w 36480"/>
                <a:gd name="connsiteY0" fmla="*/ 0 h 24002"/>
                <a:gd name="connsiteX1" fmla="*/ 36481 w 36480"/>
                <a:gd name="connsiteY1" fmla="*/ 0 h 24002"/>
                <a:gd name="connsiteX2" fmla="*/ 36481 w 36480"/>
                <a:gd name="connsiteY2" fmla="*/ 24003 h 24002"/>
                <a:gd name="connsiteX3" fmla="*/ 0 w 36480"/>
                <a:gd name="connsiteY3" fmla="*/ 24003 h 24002"/>
              </a:gdLst>
              <a:ahLst/>
              <a:cxnLst>
                <a:cxn ang="0">
                  <a:pos x="connsiteX0" y="connsiteY0"/>
                </a:cxn>
                <a:cxn ang="0">
                  <a:pos x="connsiteX1" y="connsiteY1"/>
                </a:cxn>
                <a:cxn ang="0">
                  <a:pos x="connsiteX2" y="connsiteY2"/>
                </a:cxn>
                <a:cxn ang="0">
                  <a:pos x="connsiteX3" y="connsiteY3"/>
                </a:cxn>
              </a:cxnLst>
              <a:rect l="l" t="t" r="r" b="b"/>
              <a:pathLst>
                <a:path w="36480" h="24002">
                  <a:moveTo>
                    <a:pt x="0" y="0"/>
                  </a:moveTo>
                  <a:lnTo>
                    <a:pt x="36481" y="0"/>
                  </a:lnTo>
                  <a:lnTo>
                    <a:pt x="36481" y="24003"/>
                  </a:lnTo>
                  <a:lnTo>
                    <a:pt x="0" y="24003"/>
                  </a:lnTo>
                  <a:close/>
                </a:path>
              </a:pathLst>
            </a:custGeom>
            <a:grpFill/>
            <a:ln w="952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A4AD889D-9295-984F-73A9-804E8C367E09}"/>
                </a:ext>
              </a:extLst>
            </p:cNvPr>
            <p:cNvSpPr/>
            <p:nvPr/>
          </p:nvSpPr>
          <p:spPr>
            <a:xfrm>
              <a:off x="4885848" y="1733645"/>
              <a:ext cx="36480" cy="24003"/>
            </a:xfrm>
            <a:custGeom>
              <a:avLst/>
              <a:gdLst>
                <a:gd name="connsiteX0" fmla="*/ 0 w 36480"/>
                <a:gd name="connsiteY0" fmla="*/ 0 h 24003"/>
                <a:gd name="connsiteX1" fmla="*/ 36481 w 36480"/>
                <a:gd name="connsiteY1" fmla="*/ 0 h 24003"/>
                <a:gd name="connsiteX2" fmla="*/ 36481 w 36480"/>
                <a:gd name="connsiteY2" fmla="*/ 24003 h 24003"/>
                <a:gd name="connsiteX3" fmla="*/ 0 w 36480"/>
                <a:gd name="connsiteY3" fmla="*/ 24003 h 24003"/>
              </a:gdLst>
              <a:ahLst/>
              <a:cxnLst>
                <a:cxn ang="0">
                  <a:pos x="connsiteX0" y="connsiteY0"/>
                </a:cxn>
                <a:cxn ang="0">
                  <a:pos x="connsiteX1" y="connsiteY1"/>
                </a:cxn>
                <a:cxn ang="0">
                  <a:pos x="connsiteX2" y="connsiteY2"/>
                </a:cxn>
                <a:cxn ang="0">
                  <a:pos x="connsiteX3" y="connsiteY3"/>
                </a:cxn>
              </a:cxnLst>
              <a:rect l="l" t="t" r="r" b="b"/>
              <a:pathLst>
                <a:path w="36480" h="24003">
                  <a:moveTo>
                    <a:pt x="0" y="0"/>
                  </a:moveTo>
                  <a:lnTo>
                    <a:pt x="36481" y="0"/>
                  </a:lnTo>
                  <a:lnTo>
                    <a:pt x="36481" y="24003"/>
                  </a:lnTo>
                  <a:lnTo>
                    <a:pt x="0" y="24003"/>
                  </a:lnTo>
                  <a:close/>
                </a:path>
              </a:pathLst>
            </a:custGeom>
            <a:grpFill/>
            <a:ln w="952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730E24B4-D645-6680-70D6-42CACE115626}"/>
                </a:ext>
              </a:extLst>
            </p:cNvPr>
            <p:cNvSpPr/>
            <p:nvPr/>
          </p:nvSpPr>
          <p:spPr>
            <a:xfrm>
              <a:off x="4885848" y="1685639"/>
              <a:ext cx="36480" cy="24003"/>
            </a:xfrm>
            <a:custGeom>
              <a:avLst/>
              <a:gdLst>
                <a:gd name="connsiteX0" fmla="*/ 0 w 36480"/>
                <a:gd name="connsiteY0" fmla="*/ 0 h 24003"/>
                <a:gd name="connsiteX1" fmla="*/ 36481 w 36480"/>
                <a:gd name="connsiteY1" fmla="*/ 0 h 24003"/>
                <a:gd name="connsiteX2" fmla="*/ 36481 w 36480"/>
                <a:gd name="connsiteY2" fmla="*/ 24003 h 24003"/>
                <a:gd name="connsiteX3" fmla="*/ 0 w 36480"/>
                <a:gd name="connsiteY3" fmla="*/ 24003 h 24003"/>
              </a:gdLst>
              <a:ahLst/>
              <a:cxnLst>
                <a:cxn ang="0">
                  <a:pos x="connsiteX0" y="connsiteY0"/>
                </a:cxn>
                <a:cxn ang="0">
                  <a:pos x="connsiteX1" y="connsiteY1"/>
                </a:cxn>
                <a:cxn ang="0">
                  <a:pos x="connsiteX2" y="connsiteY2"/>
                </a:cxn>
                <a:cxn ang="0">
                  <a:pos x="connsiteX3" y="connsiteY3"/>
                </a:cxn>
              </a:cxnLst>
              <a:rect l="l" t="t" r="r" b="b"/>
              <a:pathLst>
                <a:path w="36480" h="24003">
                  <a:moveTo>
                    <a:pt x="0" y="0"/>
                  </a:moveTo>
                  <a:lnTo>
                    <a:pt x="36481" y="0"/>
                  </a:lnTo>
                  <a:lnTo>
                    <a:pt x="36481" y="24003"/>
                  </a:lnTo>
                  <a:lnTo>
                    <a:pt x="0" y="24003"/>
                  </a:lnTo>
                  <a:close/>
                </a:path>
              </a:pathLst>
            </a:custGeom>
            <a:grpFill/>
            <a:ln w="9525"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F0FC4DD5-B9EC-565C-4C92-F638407D7026}"/>
                </a:ext>
              </a:extLst>
            </p:cNvPr>
            <p:cNvSpPr/>
            <p:nvPr/>
          </p:nvSpPr>
          <p:spPr>
            <a:xfrm>
              <a:off x="4885848" y="1637633"/>
              <a:ext cx="36480" cy="24003"/>
            </a:xfrm>
            <a:custGeom>
              <a:avLst/>
              <a:gdLst>
                <a:gd name="connsiteX0" fmla="*/ 0 w 36480"/>
                <a:gd name="connsiteY0" fmla="*/ 0 h 24003"/>
                <a:gd name="connsiteX1" fmla="*/ 36481 w 36480"/>
                <a:gd name="connsiteY1" fmla="*/ 0 h 24003"/>
                <a:gd name="connsiteX2" fmla="*/ 36481 w 36480"/>
                <a:gd name="connsiteY2" fmla="*/ 24003 h 24003"/>
                <a:gd name="connsiteX3" fmla="*/ 0 w 36480"/>
                <a:gd name="connsiteY3" fmla="*/ 24003 h 24003"/>
              </a:gdLst>
              <a:ahLst/>
              <a:cxnLst>
                <a:cxn ang="0">
                  <a:pos x="connsiteX0" y="connsiteY0"/>
                </a:cxn>
                <a:cxn ang="0">
                  <a:pos x="connsiteX1" y="connsiteY1"/>
                </a:cxn>
                <a:cxn ang="0">
                  <a:pos x="connsiteX2" y="connsiteY2"/>
                </a:cxn>
                <a:cxn ang="0">
                  <a:pos x="connsiteX3" y="connsiteY3"/>
                </a:cxn>
              </a:cxnLst>
              <a:rect l="l" t="t" r="r" b="b"/>
              <a:pathLst>
                <a:path w="36480" h="24003">
                  <a:moveTo>
                    <a:pt x="0" y="0"/>
                  </a:moveTo>
                  <a:lnTo>
                    <a:pt x="36481" y="0"/>
                  </a:lnTo>
                  <a:lnTo>
                    <a:pt x="36481" y="24003"/>
                  </a:lnTo>
                  <a:lnTo>
                    <a:pt x="0" y="24003"/>
                  </a:lnTo>
                  <a:close/>
                </a:path>
              </a:pathLst>
            </a:custGeom>
            <a:grp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C33DD967-5420-F2FB-DEA2-C5FCC92FA63D}"/>
                </a:ext>
              </a:extLst>
            </p:cNvPr>
            <p:cNvSpPr/>
            <p:nvPr/>
          </p:nvSpPr>
          <p:spPr>
            <a:xfrm>
              <a:off x="4850320" y="1757648"/>
              <a:ext cx="36480" cy="24002"/>
            </a:xfrm>
            <a:custGeom>
              <a:avLst/>
              <a:gdLst>
                <a:gd name="connsiteX0" fmla="*/ 0 w 36480"/>
                <a:gd name="connsiteY0" fmla="*/ 0 h 24002"/>
                <a:gd name="connsiteX1" fmla="*/ 36481 w 36480"/>
                <a:gd name="connsiteY1" fmla="*/ 0 h 24002"/>
                <a:gd name="connsiteX2" fmla="*/ 36481 w 36480"/>
                <a:gd name="connsiteY2" fmla="*/ 24003 h 24002"/>
                <a:gd name="connsiteX3" fmla="*/ 0 w 36480"/>
                <a:gd name="connsiteY3" fmla="*/ 24003 h 24002"/>
              </a:gdLst>
              <a:ahLst/>
              <a:cxnLst>
                <a:cxn ang="0">
                  <a:pos x="connsiteX0" y="connsiteY0"/>
                </a:cxn>
                <a:cxn ang="0">
                  <a:pos x="connsiteX1" y="connsiteY1"/>
                </a:cxn>
                <a:cxn ang="0">
                  <a:pos x="connsiteX2" y="connsiteY2"/>
                </a:cxn>
                <a:cxn ang="0">
                  <a:pos x="connsiteX3" y="connsiteY3"/>
                </a:cxn>
              </a:cxnLst>
              <a:rect l="l" t="t" r="r" b="b"/>
              <a:pathLst>
                <a:path w="36480" h="24002">
                  <a:moveTo>
                    <a:pt x="0" y="0"/>
                  </a:moveTo>
                  <a:lnTo>
                    <a:pt x="36481" y="0"/>
                  </a:lnTo>
                  <a:lnTo>
                    <a:pt x="36481" y="24003"/>
                  </a:lnTo>
                  <a:lnTo>
                    <a:pt x="0" y="24003"/>
                  </a:lnTo>
                  <a:close/>
                </a:path>
              </a:pathLst>
            </a:custGeom>
            <a:grpFill/>
            <a:ln w="9525"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03BD4FE0-7E57-CB15-B185-E83DD7D12E1B}"/>
                </a:ext>
              </a:extLst>
            </p:cNvPr>
            <p:cNvSpPr/>
            <p:nvPr/>
          </p:nvSpPr>
          <p:spPr>
            <a:xfrm>
              <a:off x="4850320" y="1709642"/>
              <a:ext cx="36480" cy="24003"/>
            </a:xfrm>
            <a:custGeom>
              <a:avLst/>
              <a:gdLst>
                <a:gd name="connsiteX0" fmla="*/ 0 w 36480"/>
                <a:gd name="connsiteY0" fmla="*/ 0 h 24003"/>
                <a:gd name="connsiteX1" fmla="*/ 36481 w 36480"/>
                <a:gd name="connsiteY1" fmla="*/ 0 h 24003"/>
                <a:gd name="connsiteX2" fmla="*/ 36481 w 36480"/>
                <a:gd name="connsiteY2" fmla="*/ 24003 h 24003"/>
                <a:gd name="connsiteX3" fmla="*/ 0 w 36480"/>
                <a:gd name="connsiteY3" fmla="*/ 24003 h 24003"/>
              </a:gdLst>
              <a:ahLst/>
              <a:cxnLst>
                <a:cxn ang="0">
                  <a:pos x="connsiteX0" y="connsiteY0"/>
                </a:cxn>
                <a:cxn ang="0">
                  <a:pos x="connsiteX1" y="connsiteY1"/>
                </a:cxn>
                <a:cxn ang="0">
                  <a:pos x="connsiteX2" y="connsiteY2"/>
                </a:cxn>
                <a:cxn ang="0">
                  <a:pos x="connsiteX3" y="connsiteY3"/>
                </a:cxn>
              </a:cxnLst>
              <a:rect l="l" t="t" r="r" b="b"/>
              <a:pathLst>
                <a:path w="36480" h="24003">
                  <a:moveTo>
                    <a:pt x="0" y="0"/>
                  </a:moveTo>
                  <a:lnTo>
                    <a:pt x="36481" y="0"/>
                  </a:lnTo>
                  <a:lnTo>
                    <a:pt x="36481" y="24003"/>
                  </a:lnTo>
                  <a:lnTo>
                    <a:pt x="0" y="24003"/>
                  </a:lnTo>
                  <a:close/>
                </a:path>
              </a:pathLst>
            </a:custGeom>
            <a:grpFill/>
            <a:ln w="952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EB13D016-BC6A-750B-2E2C-5B2FE25F7B12}"/>
                </a:ext>
              </a:extLst>
            </p:cNvPr>
            <p:cNvSpPr/>
            <p:nvPr/>
          </p:nvSpPr>
          <p:spPr>
            <a:xfrm>
              <a:off x="4850320" y="1661636"/>
              <a:ext cx="36480" cy="24003"/>
            </a:xfrm>
            <a:custGeom>
              <a:avLst/>
              <a:gdLst>
                <a:gd name="connsiteX0" fmla="*/ 0 w 36480"/>
                <a:gd name="connsiteY0" fmla="*/ 0 h 24003"/>
                <a:gd name="connsiteX1" fmla="*/ 36481 w 36480"/>
                <a:gd name="connsiteY1" fmla="*/ 0 h 24003"/>
                <a:gd name="connsiteX2" fmla="*/ 36481 w 36480"/>
                <a:gd name="connsiteY2" fmla="*/ 24003 h 24003"/>
                <a:gd name="connsiteX3" fmla="*/ 0 w 36480"/>
                <a:gd name="connsiteY3" fmla="*/ 24003 h 24003"/>
              </a:gdLst>
              <a:ahLst/>
              <a:cxnLst>
                <a:cxn ang="0">
                  <a:pos x="connsiteX0" y="connsiteY0"/>
                </a:cxn>
                <a:cxn ang="0">
                  <a:pos x="connsiteX1" y="connsiteY1"/>
                </a:cxn>
                <a:cxn ang="0">
                  <a:pos x="connsiteX2" y="connsiteY2"/>
                </a:cxn>
                <a:cxn ang="0">
                  <a:pos x="connsiteX3" y="connsiteY3"/>
                </a:cxn>
              </a:cxnLst>
              <a:rect l="l" t="t" r="r" b="b"/>
              <a:pathLst>
                <a:path w="36480" h="24003">
                  <a:moveTo>
                    <a:pt x="0" y="0"/>
                  </a:moveTo>
                  <a:lnTo>
                    <a:pt x="36481" y="0"/>
                  </a:lnTo>
                  <a:lnTo>
                    <a:pt x="36481" y="24003"/>
                  </a:lnTo>
                  <a:lnTo>
                    <a:pt x="0" y="24003"/>
                  </a:lnTo>
                  <a:close/>
                </a:path>
              </a:pathLst>
            </a:custGeom>
            <a:grpFill/>
            <a:ln w="9525"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D59929FE-0277-72AE-3443-D2B6041BA7AE}"/>
                </a:ext>
              </a:extLst>
            </p:cNvPr>
            <p:cNvSpPr/>
            <p:nvPr/>
          </p:nvSpPr>
          <p:spPr>
            <a:xfrm>
              <a:off x="4813744" y="1373600"/>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E0DABF5A-112F-76AF-8558-495C73152926}"/>
                </a:ext>
              </a:extLst>
            </p:cNvPr>
            <p:cNvSpPr/>
            <p:nvPr/>
          </p:nvSpPr>
          <p:spPr>
            <a:xfrm>
              <a:off x="4778215" y="1373600"/>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68F44DAE-4F44-56D2-0D04-1222405FD557}"/>
                </a:ext>
              </a:extLst>
            </p:cNvPr>
            <p:cNvSpPr/>
            <p:nvPr/>
          </p:nvSpPr>
          <p:spPr>
            <a:xfrm>
              <a:off x="4741735" y="1373600"/>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2EE9E911-5162-26F0-2E29-A14D2C62BB5F}"/>
                </a:ext>
              </a:extLst>
            </p:cNvPr>
            <p:cNvSpPr/>
            <p:nvPr/>
          </p:nvSpPr>
          <p:spPr>
            <a:xfrm>
              <a:off x="4897278" y="1563623"/>
              <a:ext cx="276609" cy="338042"/>
            </a:xfrm>
            <a:custGeom>
              <a:avLst/>
              <a:gdLst>
                <a:gd name="connsiteX0" fmla="*/ 228423 w 276609"/>
                <a:gd name="connsiteY0" fmla="*/ 337867 h 338042"/>
                <a:gd name="connsiteX1" fmla="*/ 12301 w 276609"/>
                <a:gd name="connsiteY1" fmla="*/ 337867 h 338042"/>
                <a:gd name="connsiteX2" fmla="*/ -177 w 276609"/>
                <a:gd name="connsiteY2" fmla="*/ 325390 h 338042"/>
                <a:gd name="connsiteX3" fmla="*/ 12301 w 276609"/>
                <a:gd name="connsiteY3" fmla="*/ 312912 h 338042"/>
                <a:gd name="connsiteX4" fmla="*/ 217850 w 276609"/>
                <a:gd name="connsiteY4" fmla="*/ 312912 h 338042"/>
                <a:gd name="connsiteX5" fmla="*/ 251473 w 276609"/>
                <a:gd name="connsiteY5" fmla="*/ 24876 h 338042"/>
                <a:gd name="connsiteX6" fmla="*/ 180417 w 276609"/>
                <a:gd name="connsiteY6" fmla="*/ 24876 h 338042"/>
                <a:gd name="connsiteX7" fmla="*/ 168987 w 276609"/>
                <a:gd name="connsiteY7" fmla="*/ 11255 h 338042"/>
                <a:gd name="connsiteX8" fmla="*/ 180417 w 276609"/>
                <a:gd name="connsiteY8" fmla="*/ -175 h 338042"/>
                <a:gd name="connsiteX9" fmla="*/ 264904 w 276609"/>
                <a:gd name="connsiteY9" fmla="*/ -175 h 338042"/>
                <a:gd name="connsiteX10" fmla="*/ 273571 w 276609"/>
                <a:gd name="connsiteY10" fmla="*/ 3730 h 338042"/>
                <a:gd name="connsiteX11" fmla="*/ 276429 w 276609"/>
                <a:gd name="connsiteY11" fmla="*/ 13255 h 338042"/>
                <a:gd name="connsiteX12" fmla="*/ 239948 w 276609"/>
                <a:gd name="connsiteY12" fmla="*/ 325294 h 338042"/>
                <a:gd name="connsiteX13" fmla="*/ 228737 w 276609"/>
                <a:gd name="connsiteY13" fmla="*/ 337858 h 338042"/>
                <a:gd name="connsiteX14" fmla="*/ 228423 w 276609"/>
                <a:gd name="connsiteY14" fmla="*/ 337867 h 338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6609" h="338042">
                  <a:moveTo>
                    <a:pt x="228423" y="337867"/>
                  </a:moveTo>
                  <a:lnTo>
                    <a:pt x="12301" y="337867"/>
                  </a:lnTo>
                  <a:cubicBezTo>
                    <a:pt x="5414" y="337867"/>
                    <a:pt x="-177" y="332286"/>
                    <a:pt x="-177" y="325390"/>
                  </a:cubicBezTo>
                  <a:cubicBezTo>
                    <a:pt x="-177" y="318503"/>
                    <a:pt x="5414" y="312912"/>
                    <a:pt x="12301" y="312912"/>
                  </a:cubicBezTo>
                  <a:lnTo>
                    <a:pt x="217850" y="312912"/>
                  </a:lnTo>
                  <a:lnTo>
                    <a:pt x="251473" y="24876"/>
                  </a:lnTo>
                  <a:lnTo>
                    <a:pt x="180417" y="24876"/>
                  </a:lnTo>
                  <a:cubicBezTo>
                    <a:pt x="173502" y="24276"/>
                    <a:pt x="168377" y="18170"/>
                    <a:pt x="168987" y="11255"/>
                  </a:cubicBezTo>
                  <a:cubicBezTo>
                    <a:pt x="169511" y="5178"/>
                    <a:pt x="174340" y="358"/>
                    <a:pt x="180417" y="-175"/>
                  </a:cubicBezTo>
                  <a:lnTo>
                    <a:pt x="264904" y="-175"/>
                  </a:lnTo>
                  <a:cubicBezTo>
                    <a:pt x="268190" y="-61"/>
                    <a:pt x="271304" y="1339"/>
                    <a:pt x="273571" y="3730"/>
                  </a:cubicBezTo>
                  <a:cubicBezTo>
                    <a:pt x="275495" y="6531"/>
                    <a:pt x="276496" y="9855"/>
                    <a:pt x="276429" y="13255"/>
                  </a:cubicBezTo>
                  <a:lnTo>
                    <a:pt x="239948" y="325294"/>
                  </a:lnTo>
                  <a:cubicBezTo>
                    <a:pt x="240320" y="331857"/>
                    <a:pt x="235300" y="337486"/>
                    <a:pt x="228737" y="337858"/>
                  </a:cubicBezTo>
                  <a:cubicBezTo>
                    <a:pt x="228633" y="337858"/>
                    <a:pt x="228528" y="337867"/>
                    <a:pt x="228423" y="337867"/>
                  </a:cubicBezTo>
                  <a:close/>
                </a:path>
              </a:pathLst>
            </a:custGeom>
            <a:grpFill/>
            <a:ln w="9525"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46BC49B6-89D0-1AC0-EAE0-5648D4EC2819}"/>
                </a:ext>
              </a:extLst>
            </p:cNvPr>
            <p:cNvSpPr/>
            <p:nvPr/>
          </p:nvSpPr>
          <p:spPr>
            <a:xfrm>
              <a:off x="4610191" y="1565700"/>
              <a:ext cx="264988" cy="335966"/>
            </a:xfrm>
            <a:custGeom>
              <a:avLst/>
              <a:gdLst>
                <a:gd name="connsiteX0" fmla="*/ 251762 w 264988"/>
                <a:gd name="connsiteY0" fmla="*/ 335790 h 335966"/>
                <a:gd name="connsiteX1" fmla="*/ 47832 w 264988"/>
                <a:gd name="connsiteY1" fmla="*/ 335790 h 335966"/>
                <a:gd name="connsiteX2" fmla="*/ 36307 w 264988"/>
                <a:gd name="connsiteY2" fmla="*/ 325218 h 335966"/>
                <a:gd name="connsiteX3" fmla="*/ -174 w 264988"/>
                <a:gd name="connsiteY3" fmla="*/ 13179 h 335966"/>
                <a:gd name="connsiteX4" fmla="*/ 2684 w 264988"/>
                <a:gd name="connsiteY4" fmla="*/ 3654 h 335966"/>
                <a:gd name="connsiteX5" fmla="*/ 11352 w 264988"/>
                <a:gd name="connsiteY5" fmla="*/ -156 h 335966"/>
                <a:gd name="connsiteX6" fmla="*/ 95838 w 264988"/>
                <a:gd name="connsiteY6" fmla="*/ -156 h 335966"/>
                <a:gd name="connsiteX7" fmla="*/ 108316 w 264988"/>
                <a:gd name="connsiteY7" fmla="*/ 12321 h 335966"/>
                <a:gd name="connsiteX8" fmla="*/ 95838 w 264988"/>
                <a:gd name="connsiteY8" fmla="*/ 24799 h 335966"/>
                <a:gd name="connsiteX9" fmla="*/ 25734 w 264988"/>
                <a:gd name="connsiteY9" fmla="*/ 24799 h 335966"/>
                <a:gd name="connsiteX10" fmla="*/ 59357 w 264988"/>
                <a:gd name="connsiteY10" fmla="*/ 312835 h 335966"/>
                <a:gd name="connsiteX11" fmla="*/ 252334 w 264988"/>
                <a:gd name="connsiteY11" fmla="*/ 312835 h 335966"/>
                <a:gd name="connsiteX12" fmla="*/ 264812 w 264988"/>
                <a:gd name="connsiteY12" fmla="*/ 325313 h 335966"/>
                <a:gd name="connsiteX13" fmla="*/ 251762 w 264988"/>
                <a:gd name="connsiteY13" fmla="*/ 335790 h 33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988" h="335966">
                  <a:moveTo>
                    <a:pt x="251762" y="335790"/>
                  </a:moveTo>
                  <a:lnTo>
                    <a:pt x="47832" y="335790"/>
                  </a:lnTo>
                  <a:cubicBezTo>
                    <a:pt x="41803" y="335857"/>
                    <a:pt x="36755" y="331228"/>
                    <a:pt x="36307" y="325218"/>
                  </a:cubicBezTo>
                  <a:lnTo>
                    <a:pt x="-174" y="13179"/>
                  </a:lnTo>
                  <a:cubicBezTo>
                    <a:pt x="-240" y="9778"/>
                    <a:pt x="760" y="6454"/>
                    <a:pt x="2684" y="3654"/>
                  </a:cubicBezTo>
                  <a:cubicBezTo>
                    <a:pt x="4789" y="1063"/>
                    <a:pt x="8018" y="-356"/>
                    <a:pt x="11352" y="-156"/>
                  </a:cubicBezTo>
                  <a:lnTo>
                    <a:pt x="95838" y="-156"/>
                  </a:lnTo>
                  <a:cubicBezTo>
                    <a:pt x="102725" y="-156"/>
                    <a:pt x="108316" y="5435"/>
                    <a:pt x="108316" y="12321"/>
                  </a:cubicBezTo>
                  <a:cubicBezTo>
                    <a:pt x="108316" y="19208"/>
                    <a:pt x="102725" y="24799"/>
                    <a:pt x="95838" y="24799"/>
                  </a:cubicBezTo>
                  <a:lnTo>
                    <a:pt x="25734" y="24799"/>
                  </a:lnTo>
                  <a:lnTo>
                    <a:pt x="59357" y="312835"/>
                  </a:lnTo>
                  <a:lnTo>
                    <a:pt x="252334" y="312835"/>
                  </a:lnTo>
                  <a:cubicBezTo>
                    <a:pt x="259182" y="312940"/>
                    <a:pt x="264707" y="318464"/>
                    <a:pt x="264812" y="325313"/>
                  </a:cubicBezTo>
                  <a:cubicBezTo>
                    <a:pt x="263126" y="331218"/>
                    <a:pt x="257897" y="335419"/>
                    <a:pt x="251762" y="335790"/>
                  </a:cubicBezTo>
                  <a:close/>
                </a:path>
              </a:pathLst>
            </a:custGeom>
            <a:grpFill/>
            <a:ln w="9525"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B934A234-25C5-C70D-0C47-6CF551115878}"/>
                </a:ext>
              </a:extLst>
            </p:cNvPr>
            <p:cNvSpPr/>
            <p:nvPr/>
          </p:nvSpPr>
          <p:spPr>
            <a:xfrm>
              <a:off x="4692776" y="1324546"/>
              <a:ext cx="397573" cy="301563"/>
            </a:xfrm>
            <a:custGeom>
              <a:avLst/>
              <a:gdLst>
                <a:gd name="connsiteX0" fmla="*/ 336913 w 397573"/>
                <a:gd name="connsiteY0" fmla="*/ 301386 h 301563"/>
                <a:gd name="connsiteX1" fmla="*/ 61259 w 397573"/>
                <a:gd name="connsiteY1" fmla="*/ 301386 h 301563"/>
                <a:gd name="connsiteX2" fmla="*/ 48781 w 397573"/>
                <a:gd name="connsiteY2" fmla="*/ 288909 h 301563"/>
                <a:gd name="connsiteX3" fmla="*/ 48781 w 397573"/>
                <a:gd name="connsiteY3" fmla="*/ 264906 h 301563"/>
                <a:gd name="connsiteX4" fmla="*/ 12301 w 397573"/>
                <a:gd name="connsiteY4" fmla="*/ 264906 h 301563"/>
                <a:gd name="connsiteX5" fmla="*/ -177 w 397573"/>
                <a:gd name="connsiteY5" fmla="*/ 252428 h 301563"/>
                <a:gd name="connsiteX6" fmla="*/ -177 w 397573"/>
                <a:gd name="connsiteY6" fmla="*/ 12303 h 301563"/>
                <a:gd name="connsiteX7" fmla="*/ 12301 w 397573"/>
                <a:gd name="connsiteY7" fmla="*/ -175 h 301563"/>
                <a:gd name="connsiteX8" fmla="*/ 327293 w 397573"/>
                <a:gd name="connsiteY8" fmla="*/ -175 h 301563"/>
                <a:gd name="connsiteX9" fmla="*/ 335865 w 397573"/>
                <a:gd name="connsiteY9" fmla="*/ 3635 h 301563"/>
                <a:gd name="connsiteX10" fmla="*/ 393491 w 397573"/>
                <a:gd name="connsiteY10" fmla="*/ 61261 h 301563"/>
                <a:gd name="connsiteX11" fmla="*/ 397396 w 397573"/>
                <a:gd name="connsiteY11" fmla="*/ 69929 h 301563"/>
                <a:gd name="connsiteX12" fmla="*/ 397396 w 397573"/>
                <a:gd name="connsiteY12" fmla="*/ 252428 h 301563"/>
                <a:gd name="connsiteX13" fmla="*/ 384919 w 397573"/>
                <a:gd name="connsiteY13" fmla="*/ 264906 h 301563"/>
                <a:gd name="connsiteX14" fmla="*/ 348438 w 397573"/>
                <a:gd name="connsiteY14" fmla="*/ 264906 h 301563"/>
                <a:gd name="connsiteX15" fmla="*/ 348438 w 397573"/>
                <a:gd name="connsiteY15" fmla="*/ 288909 h 301563"/>
                <a:gd name="connsiteX16" fmla="*/ 338103 w 397573"/>
                <a:gd name="connsiteY16" fmla="*/ 301339 h 301563"/>
                <a:gd name="connsiteX17" fmla="*/ 336913 w 397573"/>
                <a:gd name="connsiteY17" fmla="*/ 301386 h 301563"/>
                <a:gd name="connsiteX18" fmla="*/ 72784 w 397573"/>
                <a:gd name="connsiteY18" fmla="*/ 277383 h 301563"/>
                <a:gd name="connsiteX19" fmla="*/ 325387 w 397573"/>
                <a:gd name="connsiteY19" fmla="*/ 277383 h 301563"/>
                <a:gd name="connsiteX20" fmla="*/ 325387 w 397573"/>
                <a:gd name="connsiteY20" fmla="*/ 253380 h 301563"/>
                <a:gd name="connsiteX21" fmla="*/ 337865 w 397573"/>
                <a:gd name="connsiteY21" fmla="*/ 240903 h 301563"/>
                <a:gd name="connsiteX22" fmla="*/ 374346 w 397573"/>
                <a:gd name="connsiteY22" fmla="*/ 240903 h 301563"/>
                <a:gd name="connsiteX23" fmla="*/ 374346 w 397573"/>
                <a:gd name="connsiteY23" fmla="*/ 75644 h 301563"/>
                <a:gd name="connsiteX24" fmla="*/ 323387 w 397573"/>
                <a:gd name="connsiteY24" fmla="*/ 24780 h 301563"/>
                <a:gd name="connsiteX25" fmla="*/ 25731 w 397573"/>
                <a:gd name="connsiteY25" fmla="*/ 24780 h 301563"/>
                <a:gd name="connsiteX26" fmla="*/ 25731 w 397573"/>
                <a:gd name="connsiteY26" fmla="*/ 240903 h 301563"/>
                <a:gd name="connsiteX27" fmla="*/ 62212 w 397573"/>
                <a:gd name="connsiteY27" fmla="*/ 240903 h 301563"/>
                <a:gd name="connsiteX28" fmla="*/ 74689 w 397573"/>
                <a:gd name="connsiteY28" fmla="*/ 253380 h 301563"/>
                <a:gd name="connsiteX29" fmla="*/ 74689 w 397573"/>
                <a:gd name="connsiteY29" fmla="*/ 277383 h 30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7573" h="301563">
                  <a:moveTo>
                    <a:pt x="336913" y="301386"/>
                  </a:moveTo>
                  <a:lnTo>
                    <a:pt x="61259" y="301386"/>
                  </a:lnTo>
                  <a:cubicBezTo>
                    <a:pt x="54411" y="301282"/>
                    <a:pt x="48886" y="295757"/>
                    <a:pt x="48781" y="288909"/>
                  </a:cubicBezTo>
                  <a:lnTo>
                    <a:pt x="48781" y="264906"/>
                  </a:lnTo>
                  <a:lnTo>
                    <a:pt x="12301" y="264906"/>
                  </a:lnTo>
                  <a:cubicBezTo>
                    <a:pt x="5452" y="264801"/>
                    <a:pt x="-72" y="259276"/>
                    <a:pt x="-177" y="252428"/>
                  </a:cubicBezTo>
                  <a:lnTo>
                    <a:pt x="-177" y="12303"/>
                  </a:lnTo>
                  <a:cubicBezTo>
                    <a:pt x="-72" y="5454"/>
                    <a:pt x="5452" y="-70"/>
                    <a:pt x="12301" y="-175"/>
                  </a:cubicBezTo>
                  <a:lnTo>
                    <a:pt x="327293" y="-175"/>
                  </a:lnTo>
                  <a:cubicBezTo>
                    <a:pt x="330559" y="-166"/>
                    <a:pt x="333674" y="1216"/>
                    <a:pt x="335865" y="3635"/>
                  </a:cubicBezTo>
                  <a:lnTo>
                    <a:pt x="393491" y="61261"/>
                  </a:lnTo>
                  <a:cubicBezTo>
                    <a:pt x="395768" y="63604"/>
                    <a:pt x="397149" y="66671"/>
                    <a:pt x="397396" y="69929"/>
                  </a:cubicBezTo>
                  <a:lnTo>
                    <a:pt x="397396" y="252428"/>
                  </a:lnTo>
                  <a:cubicBezTo>
                    <a:pt x="397244" y="259257"/>
                    <a:pt x="391748" y="264753"/>
                    <a:pt x="384919" y="264906"/>
                  </a:cubicBezTo>
                  <a:lnTo>
                    <a:pt x="348438" y="264906"/>
                  </a:lnTo>
                  <a:lnTo>
                    <a:pt x="348438" y="288909"/>
                  </a:lnTo>
                  <a:cubicBezTo>
                    <a:pt x="349019" y="295195"/>
                    <a:pt x="344390" y="300758"/>
                    <a:pt x="338103" y="301339"/>
                  </a:cubicBezTo>
                  <a:cubicBezTo>
                    <a:pt x="337713" y="301377"/>
                    <a:pt x="337313" y="301396"/>
                    <a:pt x="336913" y="301386"/>
                  </a:cubicBezTo>
                  <a:close/>
                  <a:moveTo>
                    <a:pt x="72784" y="277383"/>
                  </a:moveTo>
                  <a:lnTo>
                    <a:pt x="325387" y="277383"/>
                  </a:lnTo>
                  <a:lnTo>
                    <a:pt x="325387" y="253380"/>
                  </a:lnTo>
                  <a:cubicBezTo>
                    <a:pt x="325492" y="246532"/>
                    <a:pt x="331017" y="241007"/>
                    <a:pt x="337865" y="240903"/>
                  </a:cubicBezTo>
                  <a:lnTo>
                    <a:pt x="374346" y="240903"/>
                  </a:lnTo>
                  <a:lnTo>
                    <a:pt x="374346" y="75644"/>
                  </a:lnTo>
                  <a:lnTo>
                    <a:pt x="323387" y="24780"/>
                  </a:lnTo>
                  <a:lnTo>
                    <a:pt x="25731" y="24780"/>
                  </a:lnTo>
                  <a:lnTo>
                    <a:pt x="25731" y="240903"/>
                  </a:lnTo>
                  <a:lnTo>
                    <a:pt x="62212" y="240903"/>
                  </a:lnTo>
                  <a:cubicBezTo>
                    <a:pt x="69060" y="241007"/>
                    <a:pt x="74585" y="246532"/>
                    <a:pt x="74689" y="253380"/>
                  </a:cubicBezTo>
                  <a:lnTo>
                    <a:pt x="74689" y="277383"/>
                  </a:lnTo>
                  <a:close/>
                </a:path>
              </a:pathLst>
            </a:custGeom>
            <a:grpFill/>
            <a:ln w="9525"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3FC20892-4FDA-8DF4-51F2-2FDF7432F755}"/>
                </a:ext>
              </a:extLst>
            </p:cNvPr>
            <p:cNvSpPr/>
            <p:nvPr/>
          </p:nvSpPr>
          <p:spPr>
            <a:xfrm>
              <a:off x="5066773" y="1505139"/>
              <a:ext cx="83266" cy="84490"/>
            </a:xfrm>
            <a:custGeom>
              <a:avLst/>
              <a:gdLst>
                <a:gd name="connsiteX0" fmla="*/ 70452 w 83266"/>
                <a:gd name="connsiteY0" fmla="*/ 84313 h 84490"/>
                <a:gd name="connsiteX1" fmla="*/ 58927 w 83266"/>
                <a:gd name="connsiteY1" fmla="*/ 74788 h 84490"/>
                <a:gd name="connsiteX2" fmla="*/ 49402 w 83266"/>
                <a:gd name="connsiteY2" fmla="*/ 24877 h 84490"/>
                <a:gd name="connsiteX3" fmla="*/ 11302 w 83266"/>
                <a:gd name="connsiteY3" fmla="*/ 24877 h 84490"/>
                <a:gd name="connsiteX4" fmla="*/ -128 w 83266"/>
                <a:gd name="connsiteY4" fmla="*/ 11256 h 84490"/>
                <a:gd name="connsiteX5" fmla="*/ 11302 w 83266"/>
                <a:gd name="connsiteY5" fmla="*/ -174 h 84490"/>
                <a:gd name="connsiteX6" fmla="*/ 58927 w 83266"/>
                <a:gd name="connsiteY6" fmla="*/ -174 h 84490"/>
                <a:gd name="connsiteX7" fmla="*/ 70452 w 83266"/>
                <a:gd name="connsiteY7" fmla="*/ 9351 h 84490"/>
                <a:gd name="connsiteX8" fmla="*/ 82930 w 83266"/>
                <a:gd name="connsiteY8" fmla="*/ 69835 h 84490"/>
                <a:gd name="connsiteX9" fmla="*/ 73405 w 83266"/>
                <a:gd name="connsiteY9" fmla="*/ 84313 h 84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266" h="84490">
                  <a:moveTo>
                    <a:pt x="70452" y="84313"/>
                  </a:moveTo>
                  <a:cubicBezTo>
                    <a:pt x="64775" y="84437"/>
                    <a:pt x="59870" y="80379"/>
                    <a:pt x="58927" y="74788"/>
                  </a:cubicBezTo>
                  <a:lnTo>
                    <a:pt x="49402" y="24877"/>
                  </a:lnTo>
                  <a:lnTo>
                    <a:pt x="11302" y="24877"/>
                  </a:lnTo>
                  <a:cubicBezTo>
                    <a:pt x="4387" y="24277"/>
                    <a:pt x="-737" y="18171"/>
                    <a:pt x="-128" y="11256"/>
                  </a:cubicBezTo>
                  <a:cubicBezTo>
                    <a:pt x="406" y="5179"/>
                    <a:pt x="5225" y="360"/>
                    <a:pt x="11302" y="-174"/>
                  </a:cubicBezTo>
                  <a:lnTo>
                    <a:pt x="58927" y="-174"/>
                  </a:lnTo>
                  <a:cubicBezTo>
                    <a:pt x="64585" y="-259"/>
                    <a:pt x="69471" y="3779"/>
                    <a:pt x="70452" y="9351"/>
                  </a:cubicBezTo>
                  <a:lnTo>
                    <a:pt x="82930" y="69835"/>
                  </a:lnTo>
                  <a:cubicBezTo>
                    <a:pt x="83968" y="76398"/>
                    <a:pt x="79844" y="82675"/>
                    <a:pt x="73405" y="84313"/>
                  </a:cubicBezTo>
                  <a:close/>
                </a:path>
              </a:pathLst>
            </a:custGeom>
            <a:grpFill/>
            <a:ln w="952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525D899E-BADC-1919-F00D-61033DCDAE67}"/>
                </a:ext>
              </a:extLst>
            </p:cNvPr>
            <p:cNvSpPr/>
            <p:nvPr/>
          </p:nvSpPr>
          <p:spPr>
            <a:xfrm>
              <a:off x="4634042" y="1505137"/>
              <a:ext cx="83357" cy="84489"/>
            </a:xfrm>
            <a:custGeom>
              <a:avLst/>
              <a:gdLst>
                <a:gd name="connsiteX0" fmla="*/ 11504 w 83357"/>
                <a:gd name="connsiteY0" fmla="*/ 84314 h 84489"/>
                <a:gd name="connsiteX1" fmla="*/ 9599 w 83357"/>
                <a:gd name="connsiteY1" fmla="*/ 84314 h 84489"/>
                <a:gd name="connsiteX2" fmla="*/ 74 w 83357"/>
                <a:gd name="connsiteY2" fmla="*/ 69837 h 84489"/>
                <a:gd name="connsiteX3" fmla="*/ 12552 w 83357"/>
                <a:gd name="connsiteY3" fmla="*/ 9353 h 84489"/>
                <a:gd name="connsiteX4" fmla="*/ 24077 w 83357"/>
                <a:gd name="connsiteY4" fmla="*/ -172 h 84489"/>
                <a:gd name="connsiteX5" fmla="*/ 71702 w 83357"/>
                <a:gd name="connsiteY5" fmla="*/ -172 h 84489"/>
                <a:gd name="connsiteX6" fmla="*/ 83132 w 83357"/>
                <a:gd name="connsiteY6" fmla="*/ 13449 h 84489"/>
                <a:gd name="connsiteX7" fmla="*/ 71702 w 83357"/>
                <a:gd name="connsiteY7" fmla="*/ 24879 h 84489"/>
                <a:gd name="connsiteX8" fmla="*/ 33602 w 83357"/>
                <a:gd name="connsiteY8" fmla="*/ 24879 h 84489"/>
                <a:gd name="connsiteX9" fmla="*/ 24077 w 83357"/>
                <a:gd name="connsiteY9" fmla="*/ 74789 h 84489"/>
                <a:gd name="connsiteX10" fmla="*/ 11504 w 83357"/>
                <a:gd name="connsiteY10" fmla="*/ 84314 h 8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357" h="84489">
                  <a:moveTo>
                    <a:pt x="11504" y="84314"/>
                  </a:moveTo>
                  <a:lnTo>
                    <a:pt x="9599" y="84314"/>
                  </a:lnTo>
                  <a:cubicBezTo>
                    <a:pt x="2979" y="82933"/>
                    <a:pt x="-1279" y="76456"/>
                    <a:pt x="74" y="69837"/>
                  </a:cubicBezTo>
                  <a:lnTo>
                    <a:pt x="12552" y="9353"/>
                  </a:lnTo>
                  <a:cubicBezTo>
                    <a:pt x="13495" y="3762"/>
                    <a:pt x="18400" y="-296"/>
                    <a:pt x="24077" y="-172"/>
                  </a:cubicBezTo>
                  <a:lnTo>
                    <a:pt x="71702" y="-172"/>
                  </a:lnTo>
                  <a:cubicBezTo>
                    <a:pt x="78617" y="428"/>
                    <a:pt x="83741" y="6533"/>
                    <a:pt x="83132" y="13449"/>
                  </a:cubicBezTo>
                  <a:cubicBezTo>
                    <a:pt x="82608" y="19526"/>
                    <a:pt x="77779" y="24345"/>
                    <a:pt x="71702" y="24879"/>
                  </a:cubicBezTo>
                  <a:lnTo>
                    <a:pt x="33602" y="24879"/>
                  </a:lnTo>
                  <a:lnTo>
                    <a:pt x="24077" y="74789"/>
                  </a:lnTo>
                  <a:cubicBezTo>
                    <a:pt x="22410" y="80371"/>
                    <a:pt x="17323" y="84229"/>
                    <a:pt x="11504" y="84314"/>
                  </a:cubicBezTo>
                  <a:close/>
                </a:path>
              </a:pathLst>
            </a:custGeom>
            <a:grpFill/>
            <a:ln w="9525"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E3E1FD98-C151-58C3-B37D-7DB4A49E0741}"/>
                </a:ext>
              </a:extLst>
            </p:cNvPr>
            <p:cNvSpPr/>
            <p:nvPr/>
          </p:nvSpPr>
          <p:spPr>
            <a:xfrm>
              <a:off x="4849748" y="1817364"/>
              <a:ext cx="71311" cy="84362"/>
            </a:xfrm>
            <a:custGeom>
              <a:avLst/>
              <a:gdLst>
                <a:gd name="connsiteX0" fmla="*/ 59830 w 71311"/>
                <a:gd name="connsiteY0" fmla="*/ 84126 h 84362"/>
                <a:gd name="connsiteX1" fmla="*/ 12205 w 71311"/>
                <a:gd name="connsiteY1" fmla="*/ 84126 h 84362"/>
                <a:gd name="connsiteX2" fmla="*/ 2680 w 71311"/>
                <a:gd name="connsiteY2" fmla="*/ 79364 h 84362"/>
                <a:gd name="connsiteX3" fmla="*/ -177 w 71311"/>
                <a:gd name="connsiteY3" fmla="*/ 69839 h 84362"/>
                <a:gd name="connsiteX4" fmla="*/ 12301 w 71311"/>
                <a:gd name="connsiteY4" fmla="*/ 9355 h 84362"/>
                <a:gd name="connsiteX5" fmla="*/ 23826 w 71311"/>
                <a:gd name="connsiteY5" fmla="*/ -170 h 84362"/>
                <a:gd name="connsiteX6" fmla="*/ 47829 w 71311"/>
                <a:gd name="connsiteY6" fmla="*/ -170 h 84362"/>
                <a:gd name="connsiteX7" fmla="*/ 59354 w 71311"/>
                <a:gd name="connsiteY7" fmla="*/ 9355 h 84362"/>
                <a:gd name="connsiteX8" fmla="*/ 70879 w 71311"/>
                <a:gd name="connsiteY8" fmla="*/ 68886 h 84362"/>
                <a:gd name="connsiteX9" fmla="*/ 70879 w 71311"/>
                <a:gd name="connsiteY9" fmla="*/ 71744 h 84362"/>
                <a:gd name="connsiteX10" fmla="*/ 63193 w 71311"/>
                <a:gd name="connsiteY10" fmla="*/ 83936 h 84362"/>
                <a:gd name="connsiteX11" fmla="*/ 59830 w 71311"/>
                <a:gd name="connsiteY11" fmla="*/ 84126 h 84362"/>
                <a:gd name="connsiteX12" fmla="*/ 26207 w 71311"/>
                <a:gd name="connsiteY12" fmla="*/ 60123 h 84362"/>
                <a:gd name="connsiteX13" fmla="*/ 45257 w 71311"/>
                <a:gd name="connsiteY13" fmla="*/ 60123 h 84362"/>
                <a:gd name="connsiteX14" fmla="*/ 37542 w 71311"/>
                <a:gd name="connsiteY14" fmla="*/ 23643 h 84362"/>
                <a:gd name="connsiteX15" fmla="*/ 32779 w 71311"/>
                <a:gd name="connsiteY15" fmla="*/ 23643 h 8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311" h="84362">
                  <a:moveTo>
                    <a:pt x="59830" y="84126"/>
                  </a:moveTo>
                  <a:lnTo>
                    <a:pt x="12205" y="84126"/>
                  </a:lnTo>
                  <a:cubicBezTo>
                    <a:pt x="8519" y="83898"/>
                    <a:pt x="5081" y="82174"/>
                    <a:pt x="2680" y="79364"/>
                  </a:cubicBezTo>
                  <a:cubicBezTo>
                    <a:pt x="899" y="76497"/>
                    <a:pt x="-82" y="73211"/>
                    <a:pt x="-177" y="69839"/>
                  </a:cubicBezTo>
                  <a:lnTo>
                    <a:pt x="12301" y="9355"/>
                  </a:lnTo>
                  <a:cubicBezTo>
                    <a:pt x="13244" y="3764"/>
                    <a:pt x="18149" y="-294"/>
                    <a:pt x="23826" y="-170"/>
                  </a:cubicBezTo>
                  <a:lnTo>
                    <a:pt x="47829" y="-170"/>
                  </a:lnTo>
                  <a:cubicBezTo>
                    <a:pt x="53515" y="-341"/>
                    <a:pt x="58449" y="3735"/>
                    <a:pt x="59354" y="9355"/>
                  </a:cubicBezTo>
                  <a:lnTo>
                    <a:pt x="70879" y="68886"/>
                  </a:lnTo>
                  <a:lnTo>
                    <a:pt x="70879" y="71744"/>
                  </a:lnTo>
                  <a:cubicBezTo>
                    <a:pt x="72127" y="77230"/>
                    <a:pt x="68679" y="82688"/>
                    <a:pt x="63193" y="83936"/>
                  </a:cubicBezTo>
                  <a:cubicBezTo>
                    <a:pt x="62088" y="84184"/>
                    <a:pt x="60954" y="84250"/>
                    <a:pt x="59830" y="84126"/>
                  </a:cubicBezTo>
                  <a:close/>
                  <a:moveTo>
                    <a:pt x="26207" y="60123"/>
                  </a:moveTo>
                  <a:lnTo>
                    <a:pt x="45257" y="60123"/>
                  </a:lnTo>
                  <a:lnTo>
                    <a:pt x="37542" y="23643"/>
                  </a:lnTo>
                  <a:lnTo>
                    <a:pt x="32779" y="23643"/>
                  </a:lnTo>
                  <a:close/>
                </a:path>
              </a:pathLst>
            </a:custGeom>
            <a:grpFill/>
            <a:ln w="952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014C237E-497B-7183-7D61-3031135F5C97}"/>
                </a:ext>
              </a:extLst>
            </p:cNvPr>
            <p:cNvSpPr/>
            <p:nvPr/>
          </p:nvSpPr>
          <p:spPr>
            <a:xfrm>
              <a:off x="5029866" y="1697164"/>
              <a:ext cx="120967" cy="24955"/>
            </a:xfrm>
            <a:custGeom>
              <a:avLst/>
              <a:gdLst>
                <a:gd name="connsiteX0" fmla="*/ 108313 w 120967"/>
                <a:gd name="connsiteY0" fmla="*/ 24780 h 24955"/>
                <a:gd name="connsiteX1" fmla="*/ 12301 w 120967"/>
                <a:gd name="connsiteY1" fmla="*/ 24780 h 24955"/>
                <a:gd name="connsiteX2" fmla="*/ -177 w 120967"/>
                <a:gd name="connsiteY2" fmla="*/ 12303 h 24955"/>
                <a:gd name="connsiteX3" fmla="*/ 12301 w 120967"/>
                <a:gd name="connsiteY3" fmla="*/ -175 h 24955"/>
                <a:gd name="connsiteX4" fmla="*/ 108313 w 120967"/>
                <a:gd name="connsiteY4" fmla="*/ -175 h 24955"/>
                <a:gd name="connsiteX5" fmla="*/ 120791 w 120967"/>
                <a:gd name="connsiteY5" fmla="*/ 12303 h 24955"/>
                <a:gd name="connsiteX6" fmla="*/ 108313 w 120967"/>
                <a:gd name="connsiteY6" fmla="*/ 24780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0967" h="24955">
                  <a:moveTo>
                    <a:pt x="108313" y="24780"/>
                  </a:moveTo>
                  <a:lnTo>
                    <a:pt x="12301" y="24780"/>
                  </a:lnTo>
                  <a:cubicBezTo>
                    <a:pt x="5414" y="24780"/>
                    <a:pt x="-177" y="19189"/>
                    <a:pt x="-177" y="12303"/>
                  </a:cubicBezTo>
                  <a:cubicBezTo>
                    <a:pt x="-177" y="5416"/>
                    <a:pt x="5414" y="-175"/>
                    <a:pt x="12301" y="-175"/>
                  </a:cubicBezTo>
                  <a:lnTo>
                    <a:pt x="108313" y="-175"/>
                  </a:lnTo>
                  <a:cubicBezTo>
                    <a:pt x="115161" y="-70"/>
                    <a:pt x="120686" y="5454"/>
                    <a:pt x="120791" y="12303"/>
                  </a:cubicBezTo>
                  <a:cubicBezTo>
                    <a:pt x="120295" y="18980"/>
                    <a:pt x="114990" y="24285"/>
                    <a:pt x="108313" y="24780"/>
                  </a:cubicBezTo>
                  <a:close/>
                </a:path>
              </a:pathLst>
            </a:custGeom>
            <a:grpFill/>
            <a:ln w="9525"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BF78364E-1905-B3C7-323B-06B048E34FB3}"/>
                </a:ext>
              </a:extLst>
            </p:cNvPr>
            <p:cNvSpPr/>
            <p:nvPr/>
          </p:nvSpPr>
          <p:spPr>
            <a:xfrm>
              <a:off x="4633245" y="1697164"/>
              <a:ext cx="85439" cy="24955"/>
            </a:xfrm>
            <a:custGeom>
              <a:avLst/>
              <a:gdLst>
                <a:gd name="connsiteX0" fmla="*/ 72784 w 85439"/>
                <a:gd name="connsiteY0" fmla="*/ 24780 h 24955"/>
                <a:gd name="connsiteX1" fmla="*/ 12301 w 85439"/>
                <a:gd name="connsiteY1" fmla="*/ 24780 h 24955"/>
                <a:gd name="connsiteX2" fmla="*/ -177 w 85439"/>
                <a:gd name="connsiteY2" fmla="*/ 12303 h 24955"/>
                <a:gd name="connsiteX3" fmla="*/ 12301 w 85439"/>
                <a:gd name="connsiteY3" fmla="*/ -175 h 24955"/>
                <a:gd name="connsiteX4" fmla="*/ 72784 w 85439"/>
                <a:gd name="connsiteY4" fmla="*/ -175 h 24955"/>
                <a:gd name="connsiteX5" fmla="*/ 85262 w 85439"/>
                <a:gd name="connsiteY5" fmla="*/ 12303 h 24955"/>
                <a:gd name="connsiteX6" fmla="*/ 72784 w 85439"/>
                <a:gd name="connsiteY6" fmla="*/ 24780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439" h="24955">
                  <a:moveTo>
                    <a:pt x="72784" y="24780"/>
                  </a:moveTo>
                  <a:lnTo>
                    <a:pt x="12301" y="24780"/>
                  </a:lnTo>
                  <a:cubicBezTo>
                    <a:pt x="5414" y="24780"/>
                    <a:pt x="-177" y="19189"/>
                    <a:pt x="-177" y="12303"/>
                  </a:cubicBezTo>
                  <a:cubicBezTo>
                    <a:pt x="-177" y="5416"/>
                    <a:pt x="5414" y="-175"/>
                    <a:pt x="12301" y="-175"/>
                  </a:cubicBezTo>
                  <a:lnTo>
                    <a:pt x="72784" y="-175"/>
                  </a:lnTo>
                  <a:cubicBezTo>
                    <a:pt x="79633" y="-70"/>
                    <a:pt x="85157" y="5454"/>
                    <a:pt x="85262" y="12303"/>
                  </a:cubicBezTo>
                  <a:cubicBezTo>
                    <a:pt x="84767" y="18980"/>
                    <a:pt x="79461" y="24285"/>
                    <a:pt x="72784" y="24780"/>
                  </a:cubicBezTo>
                  <a:close/>
                </a:path>
              </a:pathLst>
            </a:custGeom>
            <a:grpFill/>
            <a:ln w="9525"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A5CD50BE-EA32-1E8E-4D2D-11A62DEC97C0}"/>
                </a:ext>
              </a:extLst>
            </p:cNvPr>
            <p:cNvSpPr/>
            <p:nvPr/>
          </p:nvSpPr>
          <p:spPr>
            <a:xfrm>
              <a:off x="4645722" y="1828704"/>
              <a:ext cx="156495" cy="24955"/>
            </a:xfrm>
            <a:custGeom>
              <a:avLst/>
              <a:gdLst>
                <a:gd name="connsiteX0" fmla="*/ 143841 w 156495"/>
                <a:gd name="connsiteY0" fmla="*/ 24780 h 24955"/>
                <a:gd name="connsiteX1" fmla="*/ 12301 w 156495"/>
                <a:gd name="connsiteY1" fmla="*/ 24780 h 24955"/>
                <a:gd name="connsiteX2" fmla="*/ -177 w 156495"/>
                <a:gd name="connsiteY2" fmla="*/ 12303 h 24955"/>
                <a:gd name="connsiteX3" fmla="*/ 12301 w 156495"/>
                <a:gd name="connsiteY3" fmla="*/ -175 h 24955"/>
                <a:gd name="connsiteX4" fmla="*/ 143841 w 156495"/>
                <a:gd name="connsiteY4" fmla="*/ -175 h 24955"/>
                <a:gd name="connsiteX5" fmla="*/ 156319 w 156495"/>
                <a:gd name="connsiteY5" fmla="*/ 12303 h 24955"/>
                <a:gd name="connsiteX6" fmla="*/ 143841 w 156495"/>
                <a:gd name="connsiteY6" fmla="*/ 24780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495" h="24955">
                  <a:moveTo>
                    <a:pt x="143841" y="24780"/>
                  </a:moveTo>
                  <a:lnTo>
                    <a:pt x="12301" y="24780"/>
                  </a:lnTo>
                  <a:cubicBezTo>
                    <a:pt x="5414" y="24780"/>
                    <a:pt x="-177" y="19189"/>
                    <a:pt x="-177" y="12303"/>
                  </a:cubicBezTo>
                  <a:cubicBezTo>
                    <a:pt x="-177" y="5416"/>
                    <a:pt x="5414" y="-175"/>
                    <a:pt x="12301" y="-175"/>
                  </a:cubicBezTo>
                  <a:lnTo>
                    <a:pt x="143841" y="-175"/>
                  </a:lnTo>
                  <a:cubicBezTo>
                    <a:pt x="150727" y="-175"/>
                    <a:pt x="156319" y="5416"/>
                    <a:pt x="156319" y="12303"/>
                  </a:cubicBezTo>
                  <a:cubicBezTo>
                    <a:pt x="156319" y="19189"/>
                    <a:pt x="150727" y="24780"/>
                    <a:pt x="143841" y="24780"/>
                  </a:cubicBezTo>
                  <a:close/>
                </a:path>
              </a:pathLst>
            </a:custGeom>
            <a:grpFill/>
            <a:ln w="9525"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30EF3991-44D8-0586-F92A-991CFE189614}"/>
                </a:ext>
              </a:extLst>
            </p:cNvPr>
            <p:cNvSpPr/>
            <p:nvPr/>
          </p:nvSpPr>
          <p:spPr>
            <a:xfrm>
              <a:off x="4790102" y="1372734"/>
              <a:ext cx="213779" cy="212035"/>
            </a:xfrm>
            <a:custGeom>
              <a:avLst/>
              <a:gdLst>
                <a:gd name="connsiteX0" fmla="*/ 25369 w 213779"/>
                <a:gd name="connsiteY0" fmla="*/ 211860 h 212035"/>
                <a:gd name="connsiteX1" fmla="*/ 11939 w 213779"/>
                <a:gd name="connsiteY1" fmla="*/ 202335 h 212035"/>
                <a:gd name="connsiteX2" fmla="*/ 12891 w 213779"/>
                <a:gd name="connsiteY2" fmla="*/ 102513 h 212035"/>
                <a:gd name="connsiteX3" fmla="*/ 111856 w 213779"/>
                <a:gd name="connsiteY3" fmla="*/ 38124 h 212035"/>
                <a:gd name="connsiteX4" fmla="*/ 112808 w 213779"/>
                <a:gd name="connsiteY4" fmla="*/ 19074 h 212035"/>
                <a:gd name="connsiteX5" fmla="*/ 117571 w 213779"/>
                <a:gd name="connsiteY5" fmla="*/ 6596 h 212035"/>
                <a:gd name="connsiteX6" fmla="*/ 130049 w 213779"/>
                <a:gd name="connsiteY6" fmla="*/ -166 h 212035"/>
                <a:gd name="connsiteX7" fmla="*/ 132906 w 213779"/>
                <a:gd name="connsiteY7" fmla="*/ -166 h 212035"/>
                <a:gd name="connsiteX8" fmla="*/ 147384 w 213779"/>
                <a:gd name="connsiteY8" fmla="*/ 5644 h 212035"/>
                <a:gd name="connsiteX9" fmla="*/ 206916 w 213779"/>
                <a:gd name="connsiteY9" fmla="*/ 65175 h 212035"/>
                <a:gd name="connsiteX10" fmla="*/ 211678 w 213779"/>
                <a:gd name="connsiteY10" fmla="*/ 72795 h 212035"/>
                <a:gd name="connsiteX11" fmla="*/ 213583 w 213779"/>
                <a:gd name="connsiteY11" fmla="*/ 81463 h 212035"/>
                <a:gd name="connsiteX12" fmla="*/ 206916 w 213779"/>
                <a:gd name="connsiteY12" fmla="*/ 97751 h 212035"/>
                <a:gd name="connsiteX13" fmla="*/ 147384 w 213779"/>
                <a:gd name="connsiteY13" fmla="*/ 157377 h 212035"/>
                <a:gd name="connsiteX14" fmla="*/ 132906 w 213779"/>
                <a:gd name="connsiteY14" fmla="*/ 163092 h 212035"/>
                <a:gd name="connsiteX15" fmla="*/ 130049 w 213779"/>
                <a:gd name="connsiteY15" fmla="*/ 163092 h 212035"/>
                <a:gd name="connsiteX16" fmla="*/ 112808 w 213779"/>
                <a:gd name="connsiteY16" fmla="*/ 144042 h 212035"/>
                <a:gd name="connsiteX17" fmla="*/ 111856 w 213779"/>
                <a:gd name="connsiteY17" fmla="*/ 128707 h 212035"/>
                <a:gd name="connsiteX18" fmla="*/ 46515 w 213779"/>
                <a:gd name="connsiteY18" fmla="*/ 160425 h 212035"/>
                <a:gd name="connsiteX19" fmla="*/ 38799 w 213779"/>
                <a:gd name="connsiteY19" fmla="*/ 195001 h 212035"/>
                <a:gd name="connsiteX20" fmla="*/ 35942 w 213779"/>
                <a:gd name="connsiteY20" fmla="*/ 208431 h 212035"/>
                <a:gd name="connsiteX21" fmla="*/ 25369 w 213779"/>
                <a:gd name="connsiteY21" fmla="*/ 211860 h 212035"/>
                <a:gd name="connsiteX22" fmla="*/ 135859 w 213779"/>
                <a:gd name="connsiteY22" fmla="*/ 29456 h 212035"/>
                <a:gd name="connsiteX23" fmla="*/ 134907 w 213779"/>
                <a:gd name="connsiteY23" fmla="*/ 49554 h 212035"/>
                <a:gd name="connsiteX24" fmla="*/ 124334 w 213779"/>
                <a:gd name="connsiteY24" fmla="*/ 61079 h 212035"/>
                <a:gd name="connsiteX25" fmla="*/ 34037 w 213779"/>
                <a:gd name="connsiteY25" fmla="*/ 113943 h 212035"/>
                <a:gd name="connsiteX26" fmla="*/ 23464 w 213779"/>
                <a:gd name="connsiteY26" fmla="*/ 149471 h 212035"/>
                <a:gd name="connsiteX27" fmla="*/ 26322 w 213779"/>
                <a:gd name="connsiteY27" fmla="*/ 145661 h 212035"/>
                <a:gd name="connsiteX28" fmla="*/ 121572 w 213779"/>
                <a:gd name="connsiteY28" fmla="*/ 103370 h 212035"/>
                <a:gd name="connsiteX29" fmla="*/ 130239 w 213779"/>
                <a:gd name="connsiteY29" fmla="*/ 106228 h 212035"/>
                <a:gd name="connsiteX30" fmla="*/ 134145 w 213779"/>
                <a:gd name="connsiteY30" fmla="*/ 114896 h 212035"/>
                <a:gd name="connsiteX31" fmla="*/ 135097 w 213779"/>
                <a:gd name="connsiteY31" fmla="*/ 135089 h 212035"/>
                <a:gd name="connsiteX32" fmla="*/ 187866 w 213779"/>
                <a:gd name="connsiteY32" fmla="*/ 82225 h 212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3779" h="212035">
                  <a:moveTo>
                    <a:pt x="25369" y="211860"/>
                  </a:moveTo>
                  <a:cubicBezTo>
                    <a:pt x="19340" y="211812"/>
                    <a:pt x="13977" y="208012"/>
                    <a:pt x="11939" y="202335"/>
                  </a:cubicBezTo>
                  <a:cubicBezTo>
                    <a:pt x="-4549" y="171017"/>
                    <a:pt x="-4187" y="133507"/>
                    <a:pt x="12891" y="102513"/>
                  </a:cubicBezTo>
                  <a:cubicBezTo>
                    <a:pt x="34475" y="67213"/>
                    <a:pt x="70842" y="43553"/>
                    <a:pt x="111856" y="38124"/>
                  </a:cubicBezTo>
                  <a:lnTo>
                    <a:pt x="112808" y="19074"/>
                  </a:lnTo>
                  <a:cubicBezTo>
                    <a:pt x="112761" y="14464"/>
                    <a:pt x="114456" y="9997"/>
                    <a:pt x="117571" y="6596"/>
                  </a:cubicBezTo>
                  <a:cubicBezTo>
                    <a:pt x="120752" y="2882"/>
                    <a:pt x="125201" y="472"/>
                    <a:pt x="130049" y="-166"/>
                  </a:cubicBezTo>
                  <a:lnTo>
                    <a:pt x="132906" y="-166"/>
                  </a:lnTo>
                  <a:cubicBezTo>
                    <a:pt x="138326" y="-328"/>
                    <a:pt x="143574" y="1777"/>
                    <a:pt x="147384" y="5644"/>
                  </a:cubicBezTo>
                  <a:lnTo>
                    <a:pt x="206916" y="65175"/>
                  </a:lnTo>
                  <a:cubicBezTo>
                    <a:pt x="209040" y="67337"/>
                    <a:pt x="210668" y="69938"/>
                    <a:pt x="211678" y="72795"/>
                  </a:cubicBezTo>
                  <a:cubicBezTo>
                    <a:pt x="212764" y="75567"/>
                    <a:pt x="213402" y="78491"/>
                    <a:pt x="213583" y="81463"/>
                  </a:cubicBezTo>
                  <a:cubicBezTo>
                    <a:pt x="213850" y="87607"/>
                    <a:pt x="211411" y="93560"/>
                    <a:pt x="206916" y="97751"/>
                  </a:cubicBezTo>
                  <a:lnTo>
                    <a:pt x="147384" y="157377"/>
                  </a:lnTo>
                  <a:cubicBezTo>
                    <a:pt x="143536" y="161178"/>
                    <a:pt x="138307" y="163244"/>
                    <a:pt x="132906" y="163092"/>
                  </a:cubicBezTo>
                  <a:lnTo>
                    <a:pt x="130049" y="163092"/>
                  </a:lnTo>
                  <a:cubicBezTo>
                    <a:pt x="120362" y="161911"/>
                    <a:pt x="113018" y="153796"/>
                    <a:pt x="112808" y="144042"/>
                  </a:cubicBezTo>
                  <a:lnTo>
                    <a:pt x="111856" y="128707"/>
                  </a:lnTo>
                  <a:cubicBezTo>
                    <a:pt x="87853" y="132517"/>
                    <a:pt x="59945" y="142137"/>
                    <a:pt x="46515" y="160425"/>
                  </a:cubicBezTo>
                  <a:cubicBezTo>
                    <a:pt x="38647" y="170093"/>
                    <a:pt x="35789" y="182904"/>
                    <a:pt x="38799" y="195001"/>
                  </a:cubicBezTo>
                  <a:cubicBezTo>
                    <a:pt x="39695" y="199678"/>
                    <a:pt x="38657" y="204516"/>
                    <a:pt x="35942" y="208431"/>
                  </a:cubicBezTo>
                  <a:cubicBezTo>
                    <a:pt x="32742" y="210403"/>
                    <a:pt x="29122" y="211584"/>
                    <a:pt x="25369" y="211860"/>
                  </a:cubicBezTo>
                  <a:close/>
                  <a:moveTo>
                    <a:pt x="135859" y="29456"/>
                  </a:moveTo>
                  <a:lnTo>
                    <a:pt x="134907" y="49554"/>
                  </a:lnTo>
                  <a:cubicBezTo>
                    <a:pt x="134602" y="55431"/>
                    <a:pt x="130163" y="60270"/>
                    <a:pt x="124334" y="61079"/>
                  </a:cubicBezTo>
                  <a:cubicBezTo>
                    <a:pt x="84900" y="64985"/>
                    <a:pt x="50324" y="85082"/>
                    <a:pt x="34037" y="113943"/>
                  </a:cubicBezTo>
                  <a:cubicBezTo>
                    <a:pt x="28008" y="124887"/>
                    <a:pt x="24398" y="137003"/>
                    <a:pt x="23464" y="149471"/>
                  </a:cubicBezTo>
                  <a:cubicBezTo>
                    <a:pt x="24178" y="148043"/>
                    <a:pt x="25141" y="146747"/>
                    <a:pt x="26322" y="145661"/>
                  </a:cubicBezTo>
                  <a:cubicBezTo>
                    <a:pt x="47467" y="117753"/>
                    <a:pt x="89758" y="105275"/>
                    <a:pt x="121572" y="103370"/>
                  </a:cubicBezTo>
                  <a:cubicBezTo>
                    <a:pt x="124705" y="103275"/>
                    <a:pt x="127772" y="104285"/>
                    <a:pt x="130239" y="106228"/>
                  </a:cubicBezTo>
                  <a:cubicBezTo>
                    <a:pt x="132992" y="108219"/>
                    <a:pt x="134478" y="111514"/>
                    <a:pt x="134145" y="114896"/>
                  </a:cubicBezTo>
                  <a:lnTo>
                    <a:pt x="135097" y="135089"/>
                  </a:lnTo>
                  <a:lnTo>
                    <a:pt x="187866" y="82225"/>
                  </a:lnTo>
                  <a:close/>
                </a:path>
              </a:pathLst>
            </a:custGeom>
            <a:grpFill/>
            <a:ln w="9525"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36C042CB-FE7C-3411-28A9-137DD7F4A49E}"/>
                </a:ext>
              </a:extLst>
            </p:cNvPr>
            <p:cNvSpPr/>
            <p:nvPr/>
          </p:nvSpPr>
          <p:spPr>
            <a:xfrm>
              <a:off x="5028913" y="1780698"/>
              <a:ext cx="109442" cy="24955"/>
            </a:xfrm>
            <a:custGeom>
              <a:avLst/>
              <a:gdLst>
                <a:gd name="connsiteX0" fmla="*/ 96787 w 109442"/>
                <a:gd name="connsiteY0" fmla="*/ 24780 h 24955"/>
                <a:gd name="connsiteX1" fmla="*/ 12301 w 109442"/>
                <a:gd name="connsiteY1" fmla="*/ 24780 h 24955"/>
                <a:gd name="connsiteX2" fmla="*/ -177 w 109442"/>
                <a:gd name="connsiteY2" fmla="*/ 12303 h 24955"/>
                <a:gd name="connsiteX3" fmla="*/ 12301 w 109442"/>
                <a:gd name="connsiteY3" fmla="*/ -175 h 24955"/>
                <a:gd name="connsiteX4" fmla="*/ 96787 w 109442"/>
                <a:gd name="connsiteY4" fmla="*/ -175 h 24955"/>
                <a:gd name="connsiteX5" fmla="*/ 109265 w 109442"/>
                <a:gd name="connsiteY5" fmla="*/ 12303 h 24955"/>
                <a:gd name="connsiteX6" fmla="*/ 96787 w 109442"/>
                <a:gd name="connsiteY6" fmla="*/ 24780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442" h="24955">
                  <a:moveTo>
                    <a:pt x="96787" y="24780"/>
                  </a:moveTo>
                  <a:lnTo>
                    <a:pt x="12301" y="24780"/>
                  </a:lnTo>
                  <a:cubicBezTo>
                    <a:pt x="5414" y="24780"/>
                    <a:pt x="-177" y="19189"/>
                    <a:pt x="-177" y="12303"/>
                  </a:cubicBezTo>
                  <a:cubicBezTo>
                    <a:pt x="-177" y="5416"/>
                    <a:pt x="5414" y="-175"/>
                    <a:pt x="12301" y="-175"/>
                  </a:cubicBezTo>
                  <a:lnTo>
                    <a:pt x="96787" y="-175"/>
                  </a:lnTo>
                  <a:cubicBezTo>
                    <a:pt x="103674" y="-175"/>
                    <a:pt x="109265" y="5416"/>
                    <a:pt x="109265" y="12303"/>
                  </a:cubicBezTo>
                  <a:cubicBezTo>
                    <a:pt x="109265" y="19189"/>
                    <a:pt x="103674" y="24780"/>
                    <a:pt x="96787" y="24780"/>
                  </a:cubicBezTo>
                  <a:close/>
                </a:path>
              </a:pathLst>
            </a:custGeom>
            <a:grpFill/>
            <a:ln w="9525"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5BE43949-A887-DFDB-74F8-534F13760F70}"/>
              </a:ext>
            </a:extLst>
          </p:cNvPr>
          <p:cNvSpPr txBox="1"/>
          <p:nvPr/>
        </p:nvSpPr>
        <p:spPr>
          <a:xfrm>
            <a:off x="208961" y="4103005"/>
            <a:ext cx="11774078" cy="830997"/>
          </a:xfrm>
          <a:prstGeom prst="rect">
            <a:avLst/>
          </a:prstGeom>
          <a:noFill/>
        </p:spPr>
        <p:txBody>
          <a:bodyPr wrap="square" rtlCol="0">
            <a:spAutoFit/>
          </a:bodyPr>
          <a:lstStyle/>
          <a:p>
            <a:pPr algn="ctr"/>
            <a:r>
              <a:rPr lang="fa-IR" sz="4800" b="1" dirty="0">
                <a:solidFill>
                  <a:srgbClr val="18305C"/>
                </a:solidFill>
                <a:latin typeface="Shabnam" panose="020B0603030804020204" pitchFamily="34" charset="-78"/>
                <a:cs typeface="Shabnam" panose="020B0603030804020204" pitchFamily="34" charset="-78"/>
              </a:rPr>
              <a:t>تیتر عنوان  فصل دوم</a:t>
            </a:r>
            <a:endParaRPr lang="en-US" sz="48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41812849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C60987-CCEE-9848-09CC-BB35D9FCF8FA}"/>
              </a:ext>
            </a:extLst>
          </p:cNvPr>
          <p:cNvSpPr>
            <a:spLocks noGrp="1"/>
          </p:cNvSpPr>
          <p:nvPr>
            <p:ph type="sldNum" sz="quarter" idx="10"/>
          </p:nvPr>
        </p:nvSpPr>
        <p:spPr/>
        <p:txBody>
          <a:bodyPr/>
          <a:lstStyle/>
          <a:p>
            <a:fld id="{5737CCAD-4265-4040-983C-2347DC54109C}" type="slidenum">
              <a:rPr lang="en-US" smtClean="0"/>
              <a:pPr/>
              <a:t>11</a:t>
            </a:fld>
            <a:endParaRPr lang="en-US" dirty="0"/>
          </a:p>
        </p:txBody>
      </p:sp>
      <p:sp>
        <p:nvSpPr>
          <p:cNvPr id="3" name="TextBox 2">
            <a:extLst>
              <a:ext uri="{FF2B5EF4-FFF2-40B4-BE49-F238E27FC236}">
                <a16:creationId xmlns:a16="http://schemas.microsoft.com/office/drawing/2014/main" id="{364083AD-1A3C-63E7-01C1-CC3F4BB3612A}"/>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27C04A86-37FA-D85C-C6AC-CD366580E068}"/>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3E3EE587-998F-C80D-3952-12000CD63547}"/>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7477C33F-9277-4CAA-2F4C-1DB9CF26F055}"/>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2064CE7F-6A9C-AEC4-9C14-9D7E9489D134}"/>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41B44882-FE40-14C7-76A1-6FEA857D4E5E}"/>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10BC4339-CC71-96A7-648E-46FDB5503B2A}"/>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F3CEA781-F4A7-E048-9462-E44D6DBFCD04}"/>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C258F2A1-FD4E-E365-EFF1-EE2AE8039E1A}"/>
              </a:ext>
            </a:extLst>
          </p:cNvPr>
          <p:cNvSpPr txBox="1"/>
          <p:nvPr/>
        </p:nvSpPr>
        <p:spPr>
          <a:xfrm>
            <a:off x="1768807" y="956668"/>
            <a:ext cx="5178748" cy="369332"/>
          </a:xfrm>
          <a:prstGeom prst="rect">
            <a:avLst/>
          </a:prstGeom>
          <a:noFill/>
        </p:spPr>
        <p:txBody>
          <a:bodyPr wrap="square" rtlCol="0">
            <a:spAutoFit/>
          </a:bodyPr>
          <a:lstStyle/>
          <a:p>
            <a:pPr algn="ctr"/>
            <a:r>
              <a:rPr lang="en-US" b="1" dirty="0">
                <a:solidFill>
                  <a:srgbClr val="2BBDF3"/>
                </a:solidFill>
                <a:latin typeface="Times New Roman" panose="02020603050405020304" pitchFamily="18" charset="0"/>
                <a:cs typeface="Times New Roman" panose="02020603050405020304" pitchFamily="18" charset="0"/>
              </a:rPr>
              <a:t>Information Technology</a:t>
            </a:r>
            <a:endParaRPr lang="en-US" sz="3200" b="1" dirty="0">
              <a:solidFill>
                <a:srgbClr val="2BBDF3"/>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6CDF1C40-70D2-5AC2-3C96-716BD2A362D9}"/>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EDECA64B-3198-3743-623B-D37132835C07}"/>
              </a:ext>
            </a:extLst>
          </p:cNvPr>
          <p:cNvSpPr txBox="1"/>
          <p:nvPr/>
        </p:nvSpPr>
        <p:spPr>
          <a:xfrm>
            <a:off x="382772" y="1365460"/>
            <a:ext cx="8399721" cy="5155257"/>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07614925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9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900" decel="100000" fill="hold"/>
                                        <p:tgtEl>
                                          <p:spTgt spid="1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289FD-8044-60A8-911C-245CA98A4FCE}"/>
              </a:ext>
            </a:extLst>
          </p:cNvPr>
          <p:cNvSpPr>
            <a:spLocks noGrp="1"/>
          </p:cNvSpPr>
          <p:nvPr>
            <p:ph type="sldNum" sz="quarter" idx="10"/>
          </p:nvPr>
        </p:nvSpPr>
        <p:spPr/>
        <p:txBody>
          <a:bodyPr/>
          <a:lstStyle/>
          <a:p>
            <a:fld id="{5737CCAD-4265-4040-983C-2347DC54109C}" type="slidenum">
              <a:rPr lang="en-US" smtClean="0"/>
              <a:pPr/>
              <a:t>12</a:t>
            </a:fld>
            <a:endParaRPr lang="en-US" dirty="0"/>
          </a:p>
        </p:txBody>
      </p:sp>
      <p:sp>
        <p:nvSpPr>
          <p:cNvPr id="3" name="TextBox 2">
            <a:extLst>
              <a:ext uri="{FF2B5EF4-FFF2-40B4-BE49-F238E27FC236}">
                <a16:creationId xmlns:a16="http://schemas.microsoft.com/office/drawing/2014/main" id="{CC514E81-E252-DBF4-E1DB-1A6B07B31DDF}"/>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1624DB45-C324-283C-5A49-EF90E553E9A8}"/>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EF15981A-82AE-58A7-80A3-5022865D4D48}"/>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47682EAB-3790-33D8-6ADE-16AEF943AD00}"/>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16D44C86-C575-63DC-9F22-71BE341255A0}"/>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551566EA-35D2-735E-A38C-7F210553716F}"/>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0E5AB686-64A1-CC49-FA0B-774E35771E73}"/>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8C8639F-D1A7-B895-9A0A-175C62A83A57}"/>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11" name="Google Shape;190;p29">
            <a:extLst>
              <a:ext uri="{FF2B5EF4-FFF2-40B4-BE49-F238E27FC236}">
                <a16:creationId xmlns:a16="http://schemas.microsoft.com/office/drawing/2014/main" id="{FECBBB4C-C097-50E9-6659-B5B399DE2978}"/>
              </a:ext>
            </a:extLst>
          </p:cNvPr>
          <p:cNvGrpSpPr/>
          <p:nvPr/>
        </p:nvGrpSpPr>
        <p:grpSpPr>
          <a:xfrm>
            <a:off x="459200" y="2961520"/>
            <a:ext cx="8244300" cy="204498"/>
            <a:chOff x="459200" y="2322422"/>
            <a:chExt cx="8244300" cy="204498"/>
          </a:xfrm>
          <a:solidFill>
            <a:srgbClr val="18305C"/>
          </a:solidFill>
        </p:grpSpPr>
        <p:cxnSp>
          <p:nvCxnSpPr>
            <p:cNvPr id="12" name="Google Shape;191;p29">
              <a:extLst>
                <a:ext uri="{FF2B5EF4-FFF2-40B4-BE49-F238E27FC236}">
                  <a16:creationId xmlns:a16="http://schemas.microsoft.com/office/drawing/2014/main" id="{F2AA8943-A8B4-8239-CB90-230B5ECA12F1}"/>
                </a:ext>
              </a:extLst>
            </p:cNvPr>
            <p:cNvCxnSpPr/>
            <p:nvPr/>
          </p:nvCxnSpPr>
          <p:spPr>
            <a:xfrm>
              <a:off x="459200" y="2424675"/>
              <a:ext cx="8244300" cy="0"/>
            </a:xfrm>
            <a:prstGeom prst="straightConnector1">
              <a:avLst/>
            </a:prstGeom>
            <a:grpFill/>
            <a:ln w="19050" cap="flat" cmpd="sng">
              <a:solidFill>
                <a:srgbClr val="18305C"/>
              </a:solidFill>
              <a:prstDash val="dash"/>
              <a:round/>
              <a:headEnd type="none" w="med" len="med"/>
              <a:tailEnd type="none" w="med" len="med"/>
            </a:ln>
          </p:spPr>
        </p:cxnSp>
        <p:sp>
          <p:nvSpPr>
            <p:cNvPr id="13" name="Google Shape;192;p29">
              <a:extLst>
                <a:ext uri="{FF2B5EF4-FFF2-40B4-BE49-F238E27FC236}">
                  <a16:creationId xmlns:a16="http://schemas.microsoft.com/office/drawing/2014/main" id="{30998F83-C237-A4DB-FC1B-85EFC630A4F0}"/>
                </a:ext>
              </a:extLst>
            </p:cNvPr>
            <p:cNvSpPr/>
            <p:nvPr/>
          </p:nvSpPr>
          <p:spPr>
            <a:xfrm flipH="1">
              <a:off x="1117558" y="2322422"/>
              <a:ext cx="204486" cy="204498"/>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93;p29">
              <a:extLst>
                <a:ext uri="{FF2B5EF4-FFF2-40B4-BE49-F238E27FC236}">
                  <a16:creationId xmlns:a16="http://schemas.microsoft.com/office/drawing/2014/main" id="{C2DE716C-7391-4D7D-1415-8EC5B3534246}"/>
                </a:ext>
              </a:extLst>
            </p:cNvPr>
            <p:cNvSpPr/>
            <p:nvPr/>
          </p:nvSpPr>
          <p:spPr>
            <a:xfrm flipH="1">
              <a:off x="2797333" y="2322422"/>
              <a:ext cx="204486" cy="204498"/>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94;p29">
              <a:extLst>
                <a:ext uri="{FF2B5EF4-FFF2-40B4-BE49-F238E27FC236}">
                  <a16:creationId xmlns:a16="http://schemas.microsoft.com/office/drawing/2014/main" id="{795F986C-2052-8B66-F415-4E20F916605E}"/>
                </a:ext>
              </a:extLst>
            </p:cNvPr>
            <p:cNvSpPr/>
            <p:nvPr/>
          </p:nvSpPr>
          <p:spPr>
            <a:xfrm flipH="1">
              <a:off x="4477108" y="2322422"/>
              <a:ext cx="204486" cy="204498"/>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95;p29">
              <a:extLst>
                <a:ext uri="{FF2B5EF4-FFF2-40B4-BE49-F238E27FC236}">
                  <a16:creationId xmlns:a16="http://schemas.microsoft.com/office/drawing/2014/main" id="{B7513ADB-B130-B392-1DA9-9525EDEAC474}"/>
                </a:ext>
              </a:extLst>
            </p:cNvPr>
            <p:cNvSpPr/>
            <p:nvPr/>
          </p:nvSpPr>
          <p:spPr>
            <a:xfrm flipH="1">
              <a:off x="6156883" y="2322422"/>
              <a:ext cx="204486" cy="204498"/>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96;p29">
              <a:extLst>
                <a:ext uri="{FF2B5EF4-FFF2-40B4-BE49-F238E27FC236}">
                  <a16:creationId xmlns:a16="http://schemas.microsoft.com/office/drawing/2014/main" id="{F5A2F587-89BD-E9FE-3639-8BCBFC3E2A63}"/>
                </a:ext>
              </a:extLst>
            </p:cNvPr>
            <p:cNvSpPr/>
            <p:nvPr/>
          </p:nvSpPr>
          <p:spPr>
            <a:xfrm flipH="1">
              <a:off x="7836658" y="2322422"/>
              <a:ext cx="204486" cy="204498"/>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 name="Google Shape;198;p29">
            <a:extLst>
              <a:ext uri="{FF2B5EF4-FFF2-40B4-BE49-F238E27FC236}">
                <a16:creationId xmlns:a16="http://schemas.microsoft.com/office/drawing/2014/main" id="{DD887EEC-C1C8-ED36-8C64-F90FB22A360B}"/>
              </a:ext>
            </a:extLst>
          </p:cNvPr>
          <p:cNvSpPr/>
          <p:nvPr/>
        </p:nvSpPr>
        <p:spPr>
          <a:xfrm>
            <a:off x="820346" y="1839221"/>
            <a:ext cx="798900" cy="798900"/>
          </a:xfrm>
          <a:prstGeom prst="ellipse">
            <a:avLst/>
          </a:prstGeom>
          <a:solidFill>
            <a:schemeClr val="bg1"/>
          </a:solidFill>
          <a:ln>
            <a:noFill/>
          </a:ln>
          <a:effectLst>
            <a:outerShdw blurRad="63500" sx="99000" sy="99000" algn="ct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204;p29">
            <a:extLst>
              <a:ext uri="{FF2B5EF4-FFF2-40B4-BE49-F238E27FC236}">
                <a16:creationId xmlns:a16="http://schemas.microsoft.com/office/drawing/2014/main" id="{2E48242D-F3E3-B4DA-B5C1-FBB89D5A44E9}"/>
              </a:ext>
            </a:extLst>
          </p:cNvPr>
          <p:cNvSpPr/>
          <p:nvPr/>
        </p:nvSpPr>
        <p:spPr>
          <a:xfrm>
            <a:off x="2500121" y="1839221"/>
            <a:ext cx="798900" cy="798900"/>
          </a:xfrm>
          <a:prstGeom prst="ellipse">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8;p29">
            <a:extLst>
              <a:ext uri="{FF2B5EF4-FFF2-40B4-BE49-F238E27FC236}">
                <a16:creationId xmlns:a16="http://schemas.microsoft.com/office/drawing/2014/main" id="{F45E5879-3F7A-2FEB-3D7B-60CAE6F7BB01}"/>
              </a:ext>
            </a:extLst>
          </p:cNvPr>
          <p:cNvSpPr/>
          <p:nvPr/>
        </p:nvSpPr>
        <p:spPr>
          <a:xfrm>
            <a:off x="4179896" y="1839221"/>
            <a:ext cx="798900" cy="798900"/>
          </a:xfrm>
          <a:prstGeom prst="ellipse">
            <a:avLst/>
          </a:prstGeom>
          <a:solidFill>
            <a:schemeClr val="bg1"/>
          </a:solidFill>
          <a:ln>
            <a:noFill/>
          </a:ln>
          <a:effectLst>
            <a:outerShdw blurRad="63500" sx="99000" sy="99000" algn="ct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2;p29">
            <a:extLst>
              <a:ext uri="{FF2B5EF4-FFF2-40B4-BE49-F238E27FC236}">
                <a16:creationId xmlns:a16="http://schemas.microsoft.com/office/drawing/2014/main" id="{1A094273-4FB2-DBC6-6BFD-B5604F84D2AF}"/>
              </a:ext>
            </a:extLst>
          </p:cNvPr>
          <p:cNvSpPr/>
          <p:nvPr/>
        </p:nvSpPr>
        <p:spPr>
          <a:xfrm>
            <a:off x="5859671" y="1839221"/>
            <a:ext cx="798900" cy="798900"/>
          </a:xfrm>
          <a:prstGeom prst="ellipse">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16;p29">
            <a:extLst>
              <a:ext uri="{FF2B5EF4-FFF2-40B4-BE49-F238E27FC236}">
                <a16:creationId xmlns:a16="http://schemas.microsoft.com/office/drawing/2014/main" id="{02330826-9AD7-FBC9-E513-DA365D49A9D1}"/>
              </a:ext>
            </a:extLst>
          </p:cNvPr>
          <p:cNvSpPr/>
          <p:nvPr/>
        </p:nvSpPr>
        <p:spPr>
          <a:xfrm>
            <a:off x="7539446" y="1839221"/>
            <a:ext cx="798900" cy="798900"/>
          </a:xfrm>
          <a:prstGeom prst="ellipse">
            <a:avLst/>
          </a:prstGeom>
          <a:solidFill>
            <a:schemeClr val="bg1"/>
          </a:solidFill>
          <a:ln>
            <a:noFill/>
          </a:ln>
          <a:effectLst>
            <a:outerShdw blurRad="63500" sx="99000" sy="99000" algn="ctr" rotWithShape="0">
              <a:prstClr val="black">
                <a:alpha val="4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 name="Google Shape;218;p29">
            <a:extLst>
              <a:ext uri="{FF2B5EF4-FFF2-40B4-BE49-F238E27FC236}">
                <a16:creationId xmlns:a16="http://schemas.microsoft.com/office/drawing/2014/main" id="{1A52258B-2E8B-0594-948A-E95E60515919}"/>
              </a:ext>
            </a:extLst>
          </p:cNvPr>
          <p:cNvGrpSpPr/>
          <p:nvPr/>
        </p:nvGrpSpPr>
        <p:grpSpPr>
          <a:xfrm>
            <a:off x="1042425" y="2061323"/>
            <a:ext cx="354775" cy="354700"/>
            <a:chOff x="7034250" y="3773625"/>
            <a:chExt cx="354775" cy="354700"/>
          </a:xfrm>
          <a:solidFill>
            <a:srgbClr val="18305C"/>
          </a:solidFill>
        </p:grpSpPr>
        <p:sp>
          <p:nvSpPr>
            <p:cNvPr id="24" name="Google Shape;219;p29">
              <a:extLst>
                <a:ext uri="{FF2B5EF4-FFF2-40B4-BE49-F238E27FC236}">
                  <a16:creationId xmlns:a16="http://schemas.microsoft.com/office/drawing/2014/main" id="{EBCF485F-0795-894D-2F68-378C86F09D2C}"/>
                </a:ext>
              </a:extLst>
            </p:cNvPr>
            <p:cNvSpPr/>
            <p:nvPr/>
          </p:nvSpPr>
          <p:spPr>
            <a:xfrm>
              <a:off x="7118825" y="3773625"/>
              <a:ext cx="270200" cy="354700"/>
            </a:xfrm>
            <a:custGeom>
              <a:avLst/>
              <a:gdLst/>
              <a:ahLst/>
              <a:cxnLst/>
              <a:rect l="l" t="t" r="r" b="b"/>
              <a:pathLst>
                <a:path w="10808" h="14188" extrusionOk="0">
                  <a:moveTo>
                    <a:pt x="5821" y="832"/>
                  </a:moveTo>
                  <a:lnTo>
                    <a:pt x="5821" y="1581"/>
                  </a:lnTo>
                  <a:cubicBezTo>
                    <a:pt x="5821" y="1772"/>
                    <a:pt x="5952" y="1938"/>
                    <a:pt x="6137" y="1984"/>
                  </a:cubicBezTo>
                  <a:lnTo>
                    <a:pt x="6930" y="2181"/>
                  </a:lnTo>
                  <a:lnTo>
                    <a:pt x="6930" y="2828"/>
                  </a:lnTo>
                  <a:lnTo>
                    <a:pt x="3878" y="2828"/>
                  </a:lnTo>
                  <a:lnTo>
                    <a:pt x="3878" y="2181"/>
                  </a:lnTo>
                  <a:lnTo>
                    <a:pt x="4671" y="1984"/>
                  </a:lnTo>
                  <a:cubicBezTo>
                    <a:pt x="4856" y="1938"/>
                    <a:pt x="4987" y="1772"/>
                    <a:pt x="4987" y="1581"/>
                  </a:cubicBezTo>
                  <a:lnTo>
                    <a:pt x="4987" y="832"/>
                  </a:lnTo>
                  <a:close/>
                  <a:moveTo>
                    <a:pt x="7727" y="10585"/>
                  </a:moveTo>
                  <a:lnTo>
                    <a:pt x="7205" y="11107"/>
                  </a:lnTo>
                  <a:lnTo>
                    <a:pt x="7205" y="10585"/>
                  </a:lnTo>
                  <a:close/>
                  <a:moveTo>
                    <a:pt x="8314" y="2550"/>
                  </a:moveTo>
                  <a:lnTo>
                    <a:pt x="8314" y="9754"/>
                  </a:lnTo>
                  <a:lnTo>
                    <a:pt x="6790" y="9754"/>
                  </a:lnTo>
                  <a:cubicBezTo>
                    <a:pt x="6561" y="9757"/>
                    <a:pt x="6377" y="9942"/>
                    <a:pt x="6374" y="10170"/>
                  </a:cubicBezTo>
                  <a:lnTo>
                    <a:pt x="6374" y="11694"/>
                  </a:lnTo>
                  <a:lnTo>
                    <a:pt x="2494" y="11694"/>
                  </a:lnTo>
                  <a:lnTo>
                    <a:pt x="2494" y="2550"/>
                  </a:lnTo>
                  <a:lnTo>
                    <a:pt x="3047" y="2550"/>
                  </a:lnTo>
                  <a:lnTo>
                    <a:pt x="3047" y="3240"/>
                  </a:lnTo>
                  <a:cubicBezTo>
                    <a:pt x="3047" y="3472"/>
                    <a:pt x="3234" y="3659"/>
                    <a:pt x="3465" y="3659"/>
                  </a:cubicBezTo>
                  <a:lnTo>
                    <a:pt x="7343" y="3659"/>
                  </a:lnTo>
                  <a:cubicBezTo>
                    <a:pt x="7574" y="3659"/>
                    <a:pt x="7761" y="3472"/>
                    <a:pt x="7761" y="3240"/>
                  </a:cubicBezTo>
                  <a:lnTo>
                    <a:pt x="7761" y="2550"/>
                  </a:lnTo>
                  <a:close/>
                  <a:moveTo>
                    <a:pt x="9561" y="2550"/>
                  </a:moveTo>
                  <a:cubicBezTo>
                    <a:pt x="9789" y="2550"/>
                    <a:pt x="9976" y="2734"/>
                    <a:pt x="9976" y="2962"/>
                  </a:cubicBezTo>
                  <a:lnTo>
                    <a:pt x="9976" y="12941"/>
                  </a:lnTo>
                  <a:cubicBezTo>
                    <a:pt x="9976" y="13169"/>
                    <a:pt x="9789" y="13356"/>
                    <a:pt x="9561" y="13356"/>
                  </a:cubicBezTo>
                  <a:lnTo>
                    <a:pt x="1247" y="13356"/>
                  </a:lnTo>
                  <a:cubicBezTo>
                    <a:pt x="1016" y="13356"/>
                    <a:pt x="832" y="13169"/>
                    <a:pt x="832" y="12941"/>
                  </a:cubicBezTo>
                  <a:lnTo>
                    <a:pt x="832" y="2962"/>
                  </a:lnTo>
                  <a:cubicBezTo>
                    <a:pt x="832" y="2734"/>
                    <a:pt x="1019" y="2550"/>
                    <a:pt x="1247" y="2550"/>
                  </a:cubicBezTo>
                  <a:lnTo>
                    <a:pt x="1666" y="2550"/>
                  </a:lnTo>
                  <a:lnTo>
                    <a:pt x="1666" y="12110"/>
                  </a:lnTo>
                  <a:cubicBezTo>
                    <a:pt x="1663" y="12336"/>
                    <a:pt x="1847" y="12522"/>
                    <a:pt x="2073" y="12522"/>
                  </a:cubicBezTo>
                  <a:cubicBezTo>
                    <a:pt x="2075" y="12522"/>
                    <a:pt x="2077" y="12522"/>
                    <a:pt x="2078" y="12522"/>
                  </a:cubicBezTo>
                  <a:lnTo>
                    <a:pt x="6790" y="12522"/>
                  </a:lnTo>
                  <a:cubicBezTo>
                    <a:pt x="6899" y="12522"/>
                    <a:pt x="7005" y="12481"/>
                    <a:pt x="7086" y="12403"/>
                  </a:cubicBezTo>
                  <a:lnTo>
                    <a:pt x="9023" y="10466"/>
                  </a:lnTo>
                  <a:cubicBezTo>
                    <a:pt x="9101" y="10385"/>
                    <a:pt x="9145" y="10279"/>
                    <a:pt x="9148" y="10170"/>
                  </a:cubicBezTo>
                  <a:lnTo>
                    <a:pt x="9148" y="2550"/>
                  </a:lnTo>
                  <a:close/>
                  <a:moveTo>
                    <a:pt x="4569" y="1"/>
                  </a:moveTo>
                  <a:cubicBezTo>
                    <a:pt x="4340" y="1"/>
                    <a:pt x="4159" y="187"/>
                    <a:pt x="4156" y="413"/>
                  </a:cubicBezTo>
                  <a:lnTo>
                    <a:pt x="4156" y="1253"/>
                  </a:lnTo>
                  <a:lnTo>
                    <a:pt x="3362" y="1453"/>
                  </a:lnTo>
                  <a:cubicBezTo>
                    <a:pt x="3228" y="1488"/>
                    <a:pt x="3119" y="1585"/>
                    <a:pt x="3072" y="1719"/>
                  </a:cubicBezTo>
                  <a:lnTo>
                    <a:pt x="1247" y="1719"/>
                  </a:lnTo>
                  <a:cubicBezTo>
                    <a:pt x="560" y="1719"/>
                    <a:pt x="1" y="2275"/>
                    <a:pt x="1" y="2962"/>
                  </a:cubicBezTo>
                  <a:lnTo>
                    <a:pt x="1" y="12941"/>
                  </a:lnTo>
                  <a:cubicBezTo>
                    <a:pt x="1" y="13628"/>
                    <a:pt x="560" y="14187"/>
                    <a:pt x="1247" y="14187"/>
                  </a:cubicBezTo>
                  <a:lnTo>
                    <a:pt x="9561" y="14187"/>
                  </a:lnTo>
                  <a:cubicBezTo>
                    <a:pt x="10248" y="14187"/>
                    <a:pt x="10807" y="13628"/>
                    <a:pt x="10807" y="12941"/>
                  </a:cubicBezTo>
                  <a:lnTo>
                    <a:pt x="10807" y="2962"/>
                  </a:lnTo>
                  <a:cubicBezTo>
                    <a:pt x="10807" y="2275"/>
                    <a:pt x="10248" y="1719"/>
                    <a:pt x="9561" y="1719"/>
                  </a:cubicBezTo>
                  <a:lnTo>
                    <a:pt x="7736" y="1719"/>
                  </a:lnTo>
                  <a:cubicBezTo>
                    <a:pt x="7689" y="1585"/>
                    <a:pt x="7580" y="1488"/>
                    <a:pt x="7446" y="1453"/>
                  </a:cubicBezTo>
                  <a:lnTo>
                    <a:pt x="6652" y="1253"/>
                  </a:lnTo>
                  <a:lnTo>
                    <a:pt x="6652" y="413"/>
                  </a:lnTo>
                  <a:cubicBezTo>
                    <a:pt x="6649" y="187"/>
                    <a:pt x="6465" y="1"/>
                    <a:pt x="6239" y="1"/>
                  </a:cubicBezTo>
                  <a:cubicBezTo>
                    <a:pt x="6237" y="1"/>
                    <a:pt x="6235" y="1"/>
                    <a:pt x="6233" y="1"/>
                  </a:cubicBezTo>
                  <a:lnTo>
                    <a:pt x="4575" y="1"/>
                  </a:lnTo>
                  <a:cubicBezTo>
                    <a:pt x="4573" y="1"/>
                    <a:pt x="4571" y="1"/>
                    <a:pt x="456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20;p29">
              <a:extLst>
                <a:ext uri="{FF2B5EF4-FFF2-40B4-BE49-F238E27FC236}">
                  <a16:creationId xmlns:a16="http://schemas.microsoft.com/office/drawing/2014/main" id="{C576B710-8C6B-AD73-2F10-F031C60AEC76}"/>
                </a:ext>
              </a:extLst>
            </p:cNvPr>
            <p:cNvSpPr/>
            <p:nvPr/>
          </p:nvSpPr>
          <p:spPr>
            <a:xfrm>
              <a:off x="7201925" y="3885850"/>
              <a:ext cx="104000" cy="103925"/>
            </a:xfrm>
            <a:custGeom>
              <a:avLst/>
              <a:gdLst/>
              <a:ahLst/>
              <a:cxnLst/>
              <a:rect l="l" t="t" r="r" b="b"/>
              <a:pathLst>
                <a:path w="4160" h="4157" extrusionOk="0">
                  <a:moveTo>
                    <a:pt x="3328" y="829"/>
                  </a:moveTo>
                  <a:lnTo>
                    <a:pt x="3328" y="3325"/>
                  </a:lnTo>
                  <a:lnTo>
                    <a:pt x="832" y="3325"/>
                  </a:lnTo>
                  <a:lnTo>
                    <a:pt x="832" y="829"/>
                  </a:lnTo>
                  <a:lnTo>
                    <a:pt x="1663" y="829"/>
                  </a:lnTo>
                  <a:lnTo>
                    <a:pt x="1663" y="1247"/>
                  </a:lnTo>
                  <a:cubicBezTo>
                    <a:pt x="1685" y="1460"/>
                    <a:pt x="1866" y="1626"/>
                    <a:pt x="2078" y="1626"/>
                  </a:cubicBezTo>
                  <a:cubicBezTo>
                    <a:pt x="2294" y="1626"/>
                    <a:pt x="2475" y="1460"/>
                    <a:pt x="2497" y="1247"/>
                  </a:cubicBezTo>
                  <a:lnTo>
                    <a:pt x="2497" y="829"/>
                  </a:lnTo>
                  <a:close/>
                  <a:moveTo>
                    <a:pt x="411" y="1"/>
                  </a:moveTo>
                  <a:cubicBezTo>
                    <a:pt x="185" y="1"/>
                    <a:pt x="1" y="187"/>
                    <a:pt x="1" y="416"/>
                  </a:cubicBezTo>
                  <a:lnTo>
                    <a:pt x="1" y="3744"/>
                  </a:lnTo>
                  <a:cubicBezTo>
                    <a:pt x="1" y="3972"/>
                    <a:pt x="188" y="4156"/>
                    <a:pt x="416" y="4156"/>
                  </a:cubicBezTo>
                  <a:lnTo>
                    <a:pt x="3740" y="4156"/>
                  </a:lnTo>
                  <a:cubicBezTo>
                    <a:pt x="3972" y="4156"/>
                    <a:pt x="4156" y="3972"/>
                    <a:pt x="4159" y="3744"/>
                  </a:cubicBezTo>
                  <a:lnTo>
                    <a:pt x="4159" y="416"/>
                  </a:lnTo>
                  <a:cubicBezTo>
                    <a:pt x="4159" y="187"/>
                    <a:pt x="3975" y="1"/>
                    <a:pt x="3746" y="1"/>
                  </a:cubicBezTo>
                  <a:cubicBezTo>
                    <a:pt x="3744" y="1"/>
                    <a:pt x="3742" y="1"/>
                    <a:pt x="3740" y="1"/>
                  </a:cubicBezTo>
                  <a:lnTo>
                    <a:pt x="416" y="1"/>
                  </a:lnTo>
                  <a:cubicBezTo>
                    <a:pt x="415" y="1"/>
                    <a:pt x="413" y="1"/>
                    <a:pt x="4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21;p29">
              <a:extLst>
                <a:ext uri="{FF2B5EF4-FFF2-40B4-BE49-F238E27FC236}">
                  <a16:creationId xmlns:a16="http://schemas.microsoft.com/office/drawing/2014/main" id="{79E089B4-3600-BFDC-64F7-EB4F645C2D87}"/>
                </a:ext>
              </a:extLst>
            </p:cNvPr>
            <p:cNvSpPr/>
            <p:nvPr/>
          </p:nvSpPr>
          <p:spPr>
            <a:xfrm>
              <a:off x="7200925" y="4017400"/>
              <a:ext cx="62500" cy="20925"/>
            </a:xfrm>
            <a:custGeom>
              <a:avLst/>
              <a:gdLst/>
              <a:ahLst/>
              <a:cxnLst/>
              <a:rect l="l" t="t" r="r" b="b"/>
              <a:pathLst>
                <a:path w="2500" h="837" extrusionOk="0">
                  <a:moveTo>
                    <a:pt x="414" y="1"/>
                  </a:moveTo>
                  <a:cubicBezTo>
                    <a:pt x="189" y="1"/>
                    <a:pt x="0" y="186"/>
                    <a:pt x="0" y="419"/>
                  </a:cubicBezTo>
                  <a:cubicBezTo>
                    <a:pt x="0" y="651"/>
                    <a:pt x="189" y="836"/>
                    <a:pt x="414" y="836"/>
                  </a:cubicBezTo>
                  <a:cubicBezTo>
                    <a:pt x="428" y="836"/>
                    <a:pt x="442" y="836"/>
                    <a:pt x="456" y="834"/>
                  </a:cubicBezTo>
                  <a:lnTo>
                    <a:pt x="2122" y="834"/>
                  </a:lnTo>
                  <a:cubicBezTo>
                    <a:pt x="2337" y="815"/>
                    <a:pt x="2500" y="634"/>
                    <a:pt x="2500" y="419"/>
                  </a:cubicBezTo>
                  <a:cubicBezTo>
                    <a:pt x="2500" y="203"/>
                    <a:pt x="2337" y="25"/>
                    <a:pt x="2122" y="3"/>
                  </a:cubicBezTo>
                  <a:lnTo>
                    <a:pt x="456" y="3"/>
                  </a:lnTo>
                  <a:cubicBezTo>
                    <a:pt x="442" y="2"/>
                    <a:pt x="428" y="1"/>
                    <a:pt x="4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22;p29">
              <a:extLst>
                <a:ext uri="{FF2B5EF4-FFF2-40B4-BE49-F238E27FC236}">
                  <a16:creationId xmlns:a16="http://schemas.microsoft.com/office/drawing/2014/main" id="{5E9C671B-2558-37B0-57B5-BF1AAB94B678}"/>
                </a:ext>
              </a:extLst>
            </p:cNvPr>
            <p:cNvSpPr/>
            <p:nvPr/>
          </p:nvSpPr>
          <p:spPr>
            <a:xfrm>
              <a:off x="7034250" y="3817450"/>
              <a:ext cx="62425" cy="309925"/>
            </a:xfrm>
            <a:custGeom>
              <a:avLst/>
              <a:gdLst/>
              <a:ahLst/>
              <a:cxnLst/>
              <a:rect l="l" t="t" r="r" b="b"/>
              <a:pathLst>
                <a:path w="2497" h="12397" extrusionOk="0">
                  <a:moveTo>
                    <a:pt x="1666" y="1628"/>
                  </a:moveTo>
                  <a:lnTo>
                    <a:pt x="1666" y="3015"/>
                  </a:lnTo>
                  <a:lnTo>
                    <a:pt x="835" y="3015"/>
                  </a:lnTo>
                  <a:lnTo>
                    <a:pt x="835" y="1628"/>
                  </a:lnTo>
                  <a:close/>
                  <a:moveTo>
                    <a:pt x="1666" y="3843"/>
                  </a:moveTo>
                  <a:lnTo>
                    <a:pt x="1666" y="9110"/>
                  </a:lnTo>
                  <a:lnTo>
                    <a:pt x="835" y="9110"/>
                  </a:lnTo>
                  <a:lnTo>
                    <a:pt x="835" y="3843"/>
                  </a:lnTo>
                  <a:close/>
                  <a:moveTo>
                    <a:pt x="1450" y="9941"/>
                  </a:moveTo>
                  <a:lnTo>
                    <a:pt x="1247" y="10410"/>
                  </a:lnTo>
                  <a:lnTo>
                    <a:pt x="1050" y="9941"/>
                  </a:lnTo>
                  <a:close/>
                  <a:moveTo>
                    <a:pt x="1250" y="0"/>
                  </a:moveTo>
                  <a:cubicBezTo>
                    <a:pt x="1035" y="0"/>
                    <a:pt x="853" y="163"/>
                    <a:pt x="835" y="378"/>
                  </a:cubicBezTo>
                  <a:lnTo>
                    <a:pt x="835" y="797"/>
                  </a:lnTo>
                  <a:lnTo>
                    <a:pt x="419" y="797"/>
                  </a:lnTo>
                  <a:cubicBezTo>
                    <a:pt x="191" y="797"/>
                    <a:pt x="4" y="981"/>
                    <a:pt x="4" y="1209"/>
                  </a:cubicBezTo>
                  <a:lnTo>
                    <a:pt x="4" y="9526"/>
                  </a:lnTo>
                  <a:cubicBezTo>
                    <a:pt x="0" y="9582"/>
                    <a:pt x="13" y="9638"/>
                    <a:pt x="38" y="9688"/>
                  </a:cubicBezTo>
                  <a:lnTo>
                    <a:pt x="835" y="11550"/>
                  </a:lnTo>
                  <a:lnTo>
                    <a:pt x="835" y="12019"/>
                  </a:lnTo>
                  <a:cubicBezTo>
                    <a:pt x="853" y="12234"/>
                    <a:pt x="1035" y="12397"/>
                    <a:pt x="1250" y="12397"/>
                  </a:cubicBezTo>
                  <a:cubicBezTo>
                    <a:pt x="1466" y="12397"/>
                    <a:pt x="1644" y="12234"/>
                    <a:pt x="1666" y="12019"/>
                  </a:cubicBezTo>
                  <a:lnTo>
                    <a:pt x="1666" y="11550"/>
                  </a:lnTo>
                  <a:lnTo>
                    <a:pt x="2462" y="9688"/>
                  </a:lnTo>
                  <a:cubicBezTo>
                    <a:pt x="2487" y="9638"/>
                    <a:pt x="2497" y="9582"/>
                    <a:pt x="2497" y="9526"/>
                  </a:cubicBezTo>
                  <a:lnTo>
                    <a:pt x="2497" y="1209"/>
                  </a:lnTo>
                  <a:cubicBezTo>
                    <a:pt x="2497" y="981"/>
                    <a:pt x="2309" y="797"/>
                    <a:pt x="2081" y="797"/>
                  </a:cubicBezTo>
                  <a:lnTo>
                    <a:pt x="1666" y="797"/>
                  </a:lnTo>
                  <a:lnTo>
                    <a:pt x="1666" y="378"/>
                  </a:lnTo>
                  <a:cubicBezTo>
                    <a:pt x="1644" y="163"/>
                    <a:pt x="1466" y="0"/>
                    <a:pt x="12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 name="Google Shape;223;p29">
            <a:extLst>
              <a:ext uri="{FF2B5EF4-FFF2-40B4-BE49-F238E27FC236}">
                <a16:creationId xmlns:a16="http://schemas.microsoft.com/office/drawing/2014/main" id="{91E02564-6F17-335E-E07A-EF1D81646450}"/>
              </a:ext>
            </a:extLst>
          </p:cNvPr>
          <p:cNvGrpSpPr/>
          <p:nvPr/>
        </p:nvGrpSpPr>
        <p:grpSpPr>
          <a:xfrm>
            <a:off x="2722225" y="2061323"/>
            <a:ext cx="354675" cy="354700"/>
            <a:chOff x="1760525" y="3773625"/>
            <a:chExt cx="354675" cy="354700"/>
          </a:xfrm>
          <a:solidFill>
            <a:schemeClr val="bg1"/>
          </a:solidFill>
        </p:grpSpPr>
        <p:sp>
          <p:nvSpPr>
            <p:cNvPr id="29" name="Google Shape;224;p29">
              <a:extLst>
                <a:ext uri="{FF2B5EF4-FFF2-40B4-BE49-F238E27FC236}">
                  <a16:creationId xmlns:a16="http://schemas.microsoft.com/office/drawing/2014/main" id="{7746B031-5014-09E0-C5F3-2E31DBAA2F4A}"/>
                </a:ext>
              </a:extLst>
            </p:cNvPr>
            <p:cNvSpPr/>
            <p:nvPr/>
          </p:nvSpPr>
          <p:spPr>
            <a:xfrm>
              <a:off x="1760525" y="3773625"/>
              <a:ext cx="354675" cy="354700"/>
            </a:xfrm>
            <a:custGeom>
              <a:avLst/>
              <a:gdLst/>
              <a:ahLst/>
              <a:cxnLst/>
              <a:rect l="l" t="t" r="r" b="b"/>
              <a:pathLst>
                <a:path w="14187" h="14188" extrusionOk="0">
                  <a:moveTo>
                    <a:pt x="13215" y="832"/>
                  </a:moveTo>
                  <a:cubicBezTo>
                    <a:pt x="13290" y="832"/>
                    <a:pt x="13352" y="891"/>
                    <a:pt x="13356" y="969"/>
                  </a:cubicBezTo>
                  <a:lnTo>
                    <a:pt x="13356" y="9282"/>
                  </a:lnTo>
                  <a:cubicBezTo>
                    <a:pt x="13356" y="9360"/>
                    <a:pt x="13293" y="9423"/>
                    <a:pt x="13215" y="9423"/>
                  </a:cubicBezTo>
                  <a:lnTo>
                    <a:pt x="969" y="9423"/>
                  </a:lnTo>
                  <a:cubicBezTo>
                    <a:pt x="890" y="9423"/>
                    <a:pt x="828" y="9360"/>
                    <a:pt x="828" y="9282"/>
                  </a:cubicBezTo>
                  <a:lnTo>
                    <a:pt x="828" y="969"/>
                  </a:lnTo>
                  <a:cubicBezTo>
                    <a:pt x="828" y="891"/>
                    <a:pt x="890" y="832"/>
                    <a:pt x="969" y="832"/>
                  </a:cubicBezTo>
                  <a:close/>
                  <a:moveTo>
                    <a:pt x="8891" y="10254"/>
                  </a:moveTo>
                  <a:lnTo>
                    <a:pt x="8891" y="10944"/>
                  </a:lnTo>
                  <a:cubicBezTo>
                    <a:pt x="8894" y="11021"/>
                    <a:pt x="8835" y="11082"/>
                    <a:pt x="8759" y="11082"/>
                  </a:cubicBezTo>
                  <a:cubicBezTo>
                    <a:pt x="8758" y="11082"/>
                    <a:pt x="8756" y="11082"/>
                    <a:pt x="8754" y="11082"/>
                  </a:cubicBezTo>
                  <a:lnTo>
                    <a:pt x="5427" y="11082"/>
                  </a:lnTo>
                  <a:cubicBezTo>
                    <a:pt x="5352" y="11082"/>
                    <a:pt x="5292" y="11019"/>
                    <a:pt x="5292" y="10944"/>
                  </a:cubicBezTo>
                  <a:lnTo>
                    <a:pt x="5292" y="10254"/>
                  </a:lnTo>
                  <a:close/>
                  <a:moveTo>
                    <a:pt x="7785" y="11913"/>
                  </a:moveTo>
                  <a:lnTo>
                    <a:pt x="7785" y="13356"/>
                  </a:lnTo>
                  <a:lnTo>
                    <a:pt x="6401" y="13356"/>
                  </a:lnTo>
                  <a:lnTo>
                    <a:pt x="6401" y="11913"/>
                  </a:lnTo>
                  <a:close/>
                  <a:moveTo>
                    <a:pt x="13221" y="1"/>
                  </a:moveTo>
                  <a:cubicBezTo>
                    <a:pt x="13219" y="1"/>
                    <a:pt x="13217" y="1"/>
                    <a:pt x="13215" y="1"/>
                  </a:cubicBezTo>
                  <a:lnTo>
                    <a:pt x="969" y="1"/>
                  </a:lnTo>
                  <a:cubicBezTo>
                    <a:pt x="434" y="1"/>
                    <a:pt x="0" y="432"/>
                    <a:pt x="0" y="969"/>
                  </a:cubicBezTo>
                  <a:lnTo>
                    <a:pt x="0" y="9282"/>
                  </a:lnTo>
                  <a:cubicBezTo>
                    <a:pt x="0" y="9817"/>
                    <a:pt x="431" y="10251"/>
                    <a:pt x="969" y="10254"/>
                  </a:cubicBezTo>
                  <a:lnTo>
                    <a:pt x="4458" y="10254"/>
                  </a:lnTo>
                  <a:lnTo>
                    <a:pt x="4458" y="10944"/>
                  </a:lnTo>
                  <a:cubicBezTo>
                    <a:pt x="4458" y="11479"/>
                    <a:pt x="4892" y="11913"/>
                    <a:pt x="5427" y="11913"/>
                  </a:cubicBezTo>
                  <a:lnTo>
                    <a:pt x="5567" y="11913"/>
                  </a:lnTo>
                  <a:lnTo>
                    <a:pt x="5567" y="13772"/>
                  </a:lnTo>
                  <a:cubicBezTo>
                    <a:pt x="5567" y="14000"/>
                    <a:pt x="5755" y="14187"/>
                    <a:pt x="5983" y="14187"/>
                  </a:cubicBezTo>
                  <a:lnTo>
                    <a:pt x="8201" y="14187"/>
                  </a:lnTo>
                  <a:cubicBezTo>
                    <a:pt x="8429" y="14187"/>
                    <a:pt x="8616" y="14003"/>
                    <a:pt x="8613" y="13772"/>
                  </a:cubicBezTo>
                  <a:lnTo>
                    <a:pt x="8613" y="11913"/>
                  </a:lnTo>
                  <a:lnTo>
                    <a:pt x="8754" y="11913"/>
                  </a:lnTo>
                  <a:cubicBezTo>
                    <a:pt x="9288" y="11913"/>
                    <a:pt x="9722" y="11479"/>
                    <a:pt x="9722" y="10944"/>
                  </a:cubicBezTo>
                  <a:lnTo>
                    <a:pt x="9722" y="10254"/>
                  </a:lnTo>
                  <a:lnTo>
                    <a:pt x="13215" y="10254"/>
                  </a:lnTo>
                  <a:cubicBezTo>
                    <a:pt x="13749" y="10251"/>
                    <a:pt x="14184" y="9817"/>
                    <a:pt x="14187" y="9282"/>
                  </a:cubicBezTo>
                  <a:lnTo>
                    <a:pt x="14187" y="969"/>
                  </a:lnTo>
                  <a:cubicBezTo>
                    <a:pt x="14184" y="434"/>
                    <a:pt x="13752" y="1"/>
                    <a:pt x="132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25;p29">
              <a:extLst>
                <a:ext uri="{FF2B5EF4-FFF2-40B4-BE49-F238E27FC236}">
                  <a16:creationId xmlns:a16="http://schemas.microsoft.com/office/drawing/2014/main" id="{8DCBD6F0-5413-796E-B49B-95CEBED3CA48}"/>
                </a:ext>
              </a:extLst>
            </p:cNvPr>
            <p:cNvSpPr/>
            <p:nvPr/>
          </p:nvSpPr>
          <p:spPr>
            <a:xfrm>
              <a:off x="1796900" y="3856800"/>
              <a:ext cx="136800" cy="131600"/>
            </a:xfrm>
            <a:custGeom>
              <a:avLst/>
              <a:gdLst/>
              <a:ahLst/>
              <a:cxnLst/>
              <a:rect l="l" t="t" r="r" b="b"/>
              <a:pathLst>
                <a:path w="5472" h="5264" extrusionOk="0">
                  <a:moveTo>
                    <a:pt x="4590" y="3047"/>
                  </a:moveTo>
                  <a:cubicBezTo>
                    <a:pt x="4484" y="3494"/>
                    <a:pt x="4212" y="3884"/>
                    <a:pt x="3828" y="4134"/>
                  </a:cubicBezTo>
                  <a:lnTo>
                    <a:pt x="3434" y="3047"/>
                  </a:lnTo>
                  <a:close/>
                  <a:moveTo>
                    <a:pt x="2422" y="879"/>
                  </a:moveTo>
                  <a:lnTo>
                    <a:pt x="2422" y="2631"/>
                  </a:lnTo>
                  <a:cubicBezTo>
                    <a:pt x="2422" y="2678"/>
                    <a:pt x="2431" y="2728"/>
                    <a:pt x="2450" y="2772"/>
                  </a:cubicBezTo>
                  <a:lnTo>
                    <a:pt x="2447" y="2772"/>
                  </a:lnTo>
                  <a:lnTo>
                    <a:pt x="3047" y="4418"/>
                  </a:lnTo>
                  <a:cubicBezTo>
                    <a:pt x="2978" y="4428"/>
                    <a:pt x="2909" y="4431"/>
                    <a:pt x="2841" y="4431"/>
                  </a:cubicBezTo>
                  <a:cubicBezTo>
                    <a:pt x="1844" y="4431"/>
                    <a:pt x="1038" y="3625"/>
                    <a:pt x="1035" y="2631"/>
                  </a:cubicBezTo>
                  <a:cubicBezTo>
                    <a:pt x="1038" y="1797"/>
                    <a:pt x="1610" y="1072"/>
                    <a:pt x="2422" y="879"/>
                  </a:cubicBezTo>
                  <a:close/>
                  <a:moveTo>
                    <a:pt x="2841" y="1"/>
                  </a:moveTo>
                  <a:cubicBezTo>
                    <a:pt x="1775" y="1"/>
                    <a:pt x="816" y="641"/>
                    <a:pt x="407" y="1625"/>
                  </a:cubicBezTo>
                  <a:cubicBezTo>
                    <a:pt x="1" y="2606"/>
                    <a:pt x="226" y="3740"/>
                    <a:pt x="979" y="4493"/>
                  </a:cubicBezTo>
                  <a:cubicBezTo>
                    <a:pt x="1482" y="4996"/>
                    <a:pt x="2154" y="5264"/>
                    <a:pt x="2838" y="5264"/>
                  </a:cubicBezTo>
                  <a:cubicBezTo>
                    <a:pt x="3177" y="5264"/>
                    <a:pt x="3520" y="5198"/>
                    <a:pt x="3847" y="5062"/>
                  </a:cubicBezTo>
                  <a:cubicBezTo>
                    <a:pt x="4831" y="4656"/>
                    <a:pt x="5471" y="3697"/>
                    <a:pt x="5471" y="2631"/>
                  </a:cubicBezTo>
                  <a:cubicBezTo>
                    <a:pt x="5471" y="2400"/>
                    <a:pt x="5284" y="2213"/>
                    <a:pt x="5056" y="2213"/>
                  </a:cubicBezTo>
                  <a:lnTo>
                    <a:pt x="3253" y="2213"/>
                  </a:lnTo>
                  <a:lnTo>
                    <a:pt x="3253" y="413"/>
                  </a:lnTo>
                  <a:cubicBezTo>
                    <a:pt x="3253" y="185"/>
                    <a:pt x="3069" y="1"/>
                    <a:pt x="28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26;p29">
              <a:extLst>
                <a:ext uri="{FF2B5EF4-FFF2-40B4-BE49-F238E27FC236}">
                  <a16:creationId xmlns:a16="http://schemas.microsoft.com/office/drawing/2014/main" id="{5AA14709-B9B0-2B71-DC63-14943AB602A0}"/>
                </a:ext>
              </a:extLst>
            </p:cNvPr>
            <p:cNvSpPr/>
            <p:nvPr/>
          </p:nvSpPr>
          <p:spPr>
            <a:xfrm>
              <a:off x="1892125" y="3822125"/>
              <a:ext cx="76175" cy="76175"/>
            </a:xfrm>
            <a:custGeom>
              <a:avLst/>
              <a:gdLst/>
              <a:ahLst/>
              <a:cxnLst/>
              <a:rect l="l" t="t" r="r" b="b"/>
              <a:pathLst>
                <a:path w="3047" h="3047" extrusionOk="0">
                  <a:moveTo>
                    <a:pt x="831" y="879"/>
                  </a:moveTo>
                  <a:cubicBezTo>
                    <a:pt x="1493" y="1038"/>
                    <a:pt x="2009" y="1553"/>
                    <a:pt x="2168" y="2213"/>
                  </a:cubicBezTo>
                  <a:lnTo>
                    <a:pt x="831" y="2213"/>
                  </a:lnTo>
                  <a:lnTo>
                    <a:pt x="831" y="879"/>
                  </a:lnTo>
                  <a:close/>
                  <a:moveTo>
                    <a:pt x="413" y="1"/>
                  </a:moveTo>
                  <a:cubicBezTo>
                    <a:pt x="184" y="1"/>
                    <a:pt x="0" y="185"/>
                    <a:pt x="0" y="413"/>
                  </a:cubicBezTo>
                  <a:lnTo>
                    <a:pt x="0" y="2631"/>
                  </a:lnTo>
                  <a:cubicBezTo>
                    <a:pt x="0" y="2859"/>
                    <a:pt x="184" y="3047"/>
                    <a:pt x="413" y="3047"/>
                  </a:cubicBezTo>
                  <a:lnTo>
                    <a:pt x="2631" y="3047"/>
                  </a:lnTo>
                  <a:cubicBezTo>
                    <a:pt x="2862" y="3047"/>
                    <a:pt x="3046" y="2862"/>
                    <a:pt x="3046" y="2631"/>
                  </a:cubicBezTo>
                  <a:cubicBezTo>
                    <a:pt x="3046" y="1178"/>
                    <a:pt x="1868" y="1"/>
                    <a:pt x="4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27;p29">
              <a:extLst>
                <a:ext uri="{FF2B5EF4-FFF2-40B4-BE49-F238E27FC236}">
                  <a16:creationId xmlns:a16="http://schemas.microsoft.com/office/drawing/2014/main" id="{22013779-5321-E8A4-283C-EF0F448E949D}"/>
                </a:ext>
              </a:extLst>
            </p:cNvPr>
            <p:cNvSpPr/>
            <p:nvPr/>
          </p:nvSpPr>
          <p:spPr>
            <a:xfrm>
              <a:off x="2029500" y="3857675"/>
              <a:ext cx="48600" cy="131700"/>
            </a:xfrm>
            <a:custGeom>
              <a:avLst/>
              <a:gdLst/>
              <a:ahLst/>
              <a:cxnLst/>
              <a:rect l="l" t="t" r="r" b="b"/>
              <a:pathLst>
                <a:path w="1944" h="5268" extrusionOk="0">
                  <a:moveTo>
                    <a:pt x="935" y="0"/>
                  </a:moveTo>
                  <a:cubicBezTo>
                    <a:pt x="719" y="0"/>
                    <a:pt x="538" y="163"/>
                    <a:pt x="519" y="378"/>
                  </a:cubicBezTo>
                  <a:lnTo>
                    <a:pt x="519" y="1069"/>
                  </a:lnTo>
                  <a:lnTo>
                    <a:pt x="378" y="1069"/>
                  </a:lnTo>
                  <a:cubicBezTo>
                    <a:pt x="163" y="1090"/>
                    <a:pt x="0" y="1272"/>
                    <a:pt x="0" y="1484"/>
                  </a:cubicBezTo>
                  <a:cubicBezTo>
                    <a:pt x="0" y="1700"/>
                    <a:pt x="163" y="1881"/>
                    <a:pt x="378" y="1903"/>
                  </a:cubicBezTo>
                  <a:lnTo>
                    <a:pt x="519" y="1903"/>
                  </a:lnTo>
                  <a:lnTo>
                    <a:pt x="519" y="4811"/>
                  </a:lnTo>
                  <a:cubicBezTo>
                    <a:pt x="494" y="5055"/>
                    <a:pt x="688" y="5267"/>
                    <a:pt x="935" y="5267"/>
                  </a:cubicBezTo>
                  <a:cubicBezTo>
                    <a:pt x="1181" y="5267"/>
                    <a:pt x="1375" y="5055"/>
                    <a:pt x="1350" y="4811"/>
                  </a:cubicBezTo>
                  <a:lnTo>
                    <a:pt x="1350" y="1903"/>
                  </a:lnTo>
                  <a:lnTo>
                    <a:pt x="1488" y="1903"/>
                  </a:lnTo>
                  <a:cubicBezTo>
                    <a:pt x="1500" y="1904"/>
                    <a:pt x="1513" y="1904"/>
                    <a:pt x="1525" y="1904"/>
                  </a:cubicBezTo>
                  <a:cubicBezTo>
                    <a:pt x="1753" y="1904"/>
                    <a:pt x="1944" y="1718"/>
                    <a:pt x="1944" y="1484"/>
                  </a:cubicBezTo>
                  <a:cubicBezTo>
                    <a:pt x="1944" y="1250"/>
                    <a:pt x="1753" y="1067"/>
                    <a:pt x="1526" y="1067"/>
                  </a:cubicBezTo>
                  <a:cubicBezTo>
                    <a:pt x="1513" y="1067"/>
                    <a:pt x="1500" y="1067"/>
                    <a:pt x="1488" y="1069"/>
                  </a:cubicBezTo>
                  <a:lnTo>
                    <a:pt x="1350" y="1069"/>
                  </a:lnTo>
                  <a:lnTo>
                    <a:pt x="1350" y="378"/>
                  </a:lnTo>
                  <a:cubicBezTo>
                    <a:pt x="1328" y="163"/>
                    <a:pt x="1150" y="0"/>
                    <a:pt x="9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28;p29">
              <a:extLst>
                <a:ext uri="{FF2B5EF4-FFF2-40B4-BE49-F238E27FC236}">
                  <a16:creationId xmlns:a16="http://schemas.microsoft.com/office/drawing/2014/main" id="{8D96BBF9-0FD6-E1E9-42F1-DCCC360000F4}"/>
                </a:ext>
              </a:extLst>
            </p:cNvPr>
            <p:cNvSpPr/>
            <p:nvPr/>
          </p:nvSpPr>
          <p:spPr>
            <a:xfrm>
              <a:off x="1974825" y="3857675"/>
              <a:ext cx="48675" cy="131700"/>
            </a:xfrm>
            <a:custGeom>
              <a:avLst/>
              <a:gdLst/>
              <a:ahLst/>
              <a:cxnLst/>
              <a:rect l="l" t="t" r="r" b="b"/>
              <a:pathLst>
                <a:path w="1947" h="5268" extrusionOk="0">
                  <a:moveTo>
                    <a:pt x="1013" y="0"/>
                  </a:moveTo>
                  <a:cubicBezTo>
                    <a:pt x="797" y="0"/>
                    <a:pt x="616" y="163"/>
                    <a:pt x="597" y="378"/>
                  </a:cubicBezTo>
                  <a:lnTo>
                    <a:pt x="597" y="3287"/>
                  </a:lnTo>
                  <a:lnTo>
                    <a:pt x="460" y="3287"/>
                  </a:lnTo>
                  <a:cubicBezTo>
                    <a:pt x="447" y="3286"/>
                    <a:pt x="434" y="3285"/>
                    <a:pt x="421" y="3285"/>
                  </a:cubicBezTo>
                  <a:cubicBezTo>
                    <a:pt x="191" y="3285"/>
                    <a:pt x="1" y="3468"/>
                    <a:pt x="1" y="3702"/>
                  </a:cubicBezTo>
                  <a:cubicBezTo>
                    <a:pt x="1" y="3936"/>
                    <a:pt x="192" y="4123"/>
                    <a:pt x="422" y="4123"/>
                  </a:cubicBezTo>
                  <a:cubicBezTo>
                    <a:pt x="434" y="4123"/>
                    <a:pt x="447" y="4122"/>
                    <a:pt x="460" y="4121"/>
                  </a:cubicBezTo>
                  <a:lnTo>
                    <a:pt x="597" y="4121"/>
                  </a:lnTo>
                  <a:lnTo>
                    <a:pt x="597" y="4811"/>
                  </a:lnTo>
                  <a:cubicBezTo>
                    <a:pt x="572" y="5055"/>
                    <a:pt x="766" y="5267"/>
                    <a:pt x="1013" y="5267"/>
                  </a:cubicBezTo>
                  <a:cubicBezTo>
                    <a:pt x="1260" y="5267"/>
                    <a:pt x="1453" y="5055"/>
                    <a:pt x="1428" y="4811"/>
                  </a:cubicBezTo>
                  <a:lnTo>
                    <a:pt x="1428" y="4121"/>
                  </a:lnTo>
                  <a:lnTo>
                    <a:pt x="1569" y="4121"/>
                  </a:lnTo>
                  <a:cubicBezTo>
                    <a:pt x="1784" y="4099"/>
                    <a:pt x="1947" y="3918"/>
                    <a:pt x="1947" y="3702"/>
                  </a:cubicBezTo>
                  <a:cubicBezTo>
                    <a:pt x="1947" y="3490"/>
                    <a:pt x="1784" y="3309"/>
                    <a:pt x="1569" y="3287"/>
                  </a:cubicBezTo>
                  <a:lnTo>
                    <a:pt x="1428" y="3287"/>
                  </a:lnTo>
                  <a:lnTo>
                    <a:pt x="1428" y="378"/>
                  </a:lnTo>
                  <a:cubicBezTo>
                    <a:pt x="1406" y="163"/>
                    <a:pt x="1228" y="0"/>
                    <a:pt x="101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29;p29">
              <a:extLst>
                <a:ext uri="{FF2B5EF4-FFF2-40B4-BE49-F238E27FC236}">
                  <a16:creationId xmlns:a16="http://schemas.microsoft.com/office/drawing/2014/main" id="{52702DDE-5299-A9CE-03DB-4C4AE5962C18}"/>
                </a:ext>
              </a:extLst>
            </p:cNvPr>
            <p:cNvSpPr/>
            <p:nvPr/>
          </p:nvSpPr>
          <p:spPr>
            <a:xfrm>
              <a:off x="2042475" y="3811750"/>
              <a:ext cx="20700" cy="20725"/>
            </a:xfrm>
            <a:custGeom>
              <a:avLst/>
              <a:gdLst/>
              <a:ahLst/>
              <a:cxnLst/>
              <a:rect l="l" t="t" r="r" b="b"/>
              <a:pathLst>
                <a:path w="828" h="829" extrusionOk="0">
                  <a:moveTo>
                    <a:pt x="412" y="0"/>
                  </a:moveTo>
                  <a:cubicBezTo>
                    <a:pt x="184" y="0"/>
                    <a:pt x="0" y="188"/>
                    <a:pt x="0" y="416"/>
                  </a:cubicBezTo>
                  <a:cubicBezTo>
                    <a:pt x="0" y="644"/>
                    <a:pt x="184" y="828"/>
                    <a:pt x="412" y="828"/>
                  </a:cubicBezTo>
                  <a:cubicBezTo>
                    <a:pt x="641" y="828"/>
                    <a:pt x="828" y="644"/>
                    <a:pt x="828" y="416"/>
                  </a:cubicBezTo>
                  <a:cubicBezTo>
                    <a:pt x="828" y="188"/>
                    <a:pt x="641" y="0"/>
                    <a:pt x="4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230;p29">
              <a:extLst>
                <a:ext uri="{FF2B5EF4-FFF2-40B4-BE49-F238E27FC236}">
                  <a16:creationId xmlns:a16="http://schemas.microsoft.com/office/drawing/2014/main" id="{AC56152F-77B4-8F25-25C4-BE15289D53A6}"/>
                </a:ext>
              </a:extLst>
            </p:cNvPr>
            <p:cNvSpPr/>
            <p:nvPr/>
          </p:nvSpPr>
          <p:spPr>
            <a:xfrm>
              <a:off x="1989825" y="3811750"/>
              <a:ext cx="20725" cy="20725"/>
            </a:xfrm>
            <a:custGeom>
              <a:avLst/>
              <a:gdLst/>
              <a:ahLst/>
              <a:cxnLst/>
              <a:rect l="l" t="t" r="r" b="b"/>
              <a:pathLst>
                <a:path w="829" h="829" extrusionOk="0">
                  <a:moveTo>
                    <a:pt x="416" y="0"/>
                  </a:moveTo>
                  <a:cubicBezTo>
                    <a:pt x="185" y="0"/>
                    <a:pt x="0" y="188"/>
                    <a:pt x="0" y="416"/>
                  </a:cubicBezTo>
                  <a:cubicBezTo>
                    <a:pt x="0" y="644"/>
                    <a:pt x="185" y="828"/>
                    <a:pt x="416" y="828"/>
                  </a:cubicBezTo>
                  <a:cubicBezTo>
                    <a:pt x="644" y="828"/>
                    <a:pt x="828" y="644"/>
                    <a:pt x="828" y="416"/>
                  </a:cubicBezTo>
                  <a:cubicBezTo>
                    <a:pt x="828" y="188"/>
                    <a:pt x="644" y="0"/>
                    <a:pt x="4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 name="Google Shape;231;p29">
            <a:extLst>
              <a:ext uri="{FF2B5EF4-FFF2-40B4-BE49-F238E27FC236}">
                <a16:creationId xmlns:a16="http://schemas.microsoft.com/office/drawing/2014/main" id="{E4A50FD4-656F-F825-BBDC-5CA5C5186898}"/>
              </a:ext>
            </a:extLst>
          </p:cNvPr>
          <p:cNvGrpSpPr/>
          <p:nvPr/>
        </p:nvGrpSpPr>
        <p:grpSpPr>
          <a:xfrm>
            <a:off x="4394613" y="2060786"/>
            <a:ext cx="354775" cy="355775"/>
            <a:chOff x="3247200" y="2037025"/>
            <a:chExt cx="354775" cy="355775"/>
          </a:xfrm>
          <a:solidFill>
            <a:srgbClr val="18305C"/>
          </a:solidFill>
        </p:grpSpPr>
        <p:sp>
          <p:nvSpPr>
            <p:cNvPr id="37" name="Google Shape;232;p29">
              <a:extLst>
                <a:ext uri="{FF2B5EF4-FFF2-40B4-BE49-F238E27FC236}">
                  <a16:creationId xmlns:a16="http://schemas.microsoft.com/office/drawing/2014/main" id="{0EBE9BCA-D45A-4494-0D6F-888585A8365C}"/>
                </a:ext>
              </a:extLst>
            </p:cNvPr>
            <p:cNvSpPr/>
            <p:nvPr/>
          </p:nvSpPr>
          <p:spPr>
            <a:xfrm>
              <a:off x="3448850" y="2245825"/>
              <a:ext cx="65025" cy="62475"/>
            </a:xfrm>
            <a:custGeom>
              <a:avLst/>
              <a:gdLst/>
              <a:ahLst/>
              <a:cxnLst/>
              <a:rect l="l" t="t" r="r" b="b"/>
              <a:pathLst>
                <a:path w="2601" h="2499" extrusionOk="0">
                  <a:moveTo>
                    <a:pt x="1251" y="836"/>
                  </a:moveTo>
                  <a:cubicBezTo>
                    <a:pt x="1624" y="836"/>
                    <a:pt x="1809" y="1284"/>
                    <a:pt x="1547" y="1549"/>
                  </a:cubicBezTo>
                  <a:cubicBezTo>
                    <a:pt x="1462" y="1634"/>
                    <a:pt x="1357" y="1672"/>
                    <a:pt x="1254" y="1672"/>
                  </a:cubicBezTo>
                  <a:cubicBezTo>
                    <a:pt x="1038" y="1672"/>
                    <a:pt x="831" y="1503"/>
                    <a:pt x="835" y="1249"/>
                  </a:cubicBezTo>
                  <a:cubicBezTo>
                    <a:pt x="835" y="1021"/>
                    <a:pt x="1019" y="836"/>
                    <a:pt x="1247" y="836"/>
                  </a:cubicBezTo>
                  <a:cubicBezTo>
                    <a:pt x="1249" y="836"/>
                    <a:pt x="1250" y="836"/>
                    <a:pt x="1251" y="836"/>
                  </a:cubicBezTo>
                  <a:close/>
                  <a:moveTo>
                    <a:pt x="1252" y="0"/>
                  </a:moveTo>
                  <a:cubicBezTo>
                    <a:pt x="1091" y="0"/>
                    <a:pt x="928" y="32"/>
                    <a:pt x="773" y="96"/>
                  </a:cubicBezTo>
                  <a:cubicBezTo>
                    <a:pt x="307" y="286"/>
                    <a:pt x="1" y="743"/>
                    <a:pt x="1" y="1249"/>
                  </a:cubicBezTo>
                  <a:cubicBezTo>
                    <a:pt x="1" y="1939"/>
                    <a:pt x="560" y="2498"/>
                    <a:pt x="1247" y="2498"/>
                  </a:cubicBezTo>
                  <a:cubicBezTo>
                    <a:pt x="1250" y="2498"/>
                    <a:pt x="1253" y="2498"/>
                    <a:pt x="1255" y="2498"/>
                  </a:cubicBezTo>
                  <a:cubicBezTo>
                    <a:pt x="1758" y="2498"/>
                    <a:pt x="2211" y="2196"/>
                    <a:pt x="2403" y="1730"/>
                  </a:cubicBezTo>
                  <a:cubicBezTo>
                    <a:pt x="2600" y="1264"/>
                    <a:pt x="2494" y="727"/>
                    <a:pt x="2138" y="368"/>
                  </a:cubicBezTo>
                  <a:cubicBezTo>
                    <a:pt x="1898" y="128"/>
                    <a:pt x="1578" y="0"/>
                    <a:pt x="125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33;p29">
              <a:extLst>
                <a:ext uri="{FF2B5EF4-FFF2-40B4-BE49-F238E27FC236}">
                  <a16:creationId xmlns:a16="http://schemas.microsoft.com/office/drawing/2014/main" id="{9C257EAB-4545-6502-5FF7-E78B9BB17E43}"/>
                </a:ext>
              </a:extLst>
            </p:cNvPr>
            <p:cNvSpPr/>
            <p:nvPr/>
          </p:nvSpPr>
          <p:spPr>
            <a:xfrm>
              <a:off x="3247200" y="2037025"/>
              <a:ext cx="354775" cy="355775"/>
            </a:xfrm>
            <a:custGeom>
              <a:avLst/>
              <a:gdLst/>
              <a:ahLst/>
              <a:cxnLst/>
              <a:rect l="l" t="t" r="r" b="b"/>
              <a:pathLst>
                <a:path w="14191" h="14231" extrusionOk="0">
                  <a:moveTo>
                    <a:pt x="5296" y="1475"/>
                  </a:moveTo>
                  <a:cubicBezTo>
                    <a:pt x="5958" y="1634"/>
                    <a:pt x="6474" y="2153"/>
                    <a:pt x="6630" y="2815"/>
                  </a:cubicBezTo>
                  <a:lnTo>
                    <a:pt x="3128" y="2815"/>
                  </a:lnTo>
                  <a:cubicBezTo>
                    <a:pt x="3284" y="2153"/>
                    <a:pt x="3803" y="1634"/>
                    <a:pt x="4465" y="1475"/>
                  </a:cubicBezTo>
                  <a:lnTo>
                    <a:pt x="4465" y="1566"/>
                  </a:lnTo>
                  <a:cubicBezTo>
                    <a:pt x="4440" y="1809"/>
                    <a:pt x="4634" y="2022"/>
                    <a:pt x="4880" y="2022"/>
                  </a:cubicBezTo>
                  <a:cubicBezTo>
                    <a:pt x="5127" y="2022"/>
                    <a:pt x="5318" y="1809"/>
                    <a:pt x="5296" y="1566"/>
                  </a:cubicBezTo>
                  <a:lnTo>
                    <a:pt x="5296" y="1475"/>
                  </a:lnTo>
                  <a:close/>
                  <a:moveTo>
                    <a:pt x="6405" y="3646"/>
                  </a:moveTo>
                  <a:lnTo>
                    <a:pt x="6405" y="3784"/>
                  </a:lnTo>
                  <a:cubicBezTo>
                    <a:pt x="6364" y="4596"/>
                    <a:pt x="5693" y="5233"/>
                    <a:pt x="4880" y="5233"/>
                  </a:cubicBezTo>
                  <a:cubicBezTo>
                    <a:pt x="4065" y="5233"/>
                    <a:pt x="3396" y="4596"/>
                    <a:pt x="3353" y="3784"/>
                  </a:cubicBezTo>
                  <a:lnTo>
                    <a:pt x="3353" y="3646"/>
                  </a:lnTo>
                  <a:close/>
                  <a:moveTo>
                    <a:pt x="5158" y="6139"/>
                  </a:moveTo>
                  <a:cubicBezTo>
                    <a:pt x="5711" y="6139"/>
                    <a:pt x="6246" y="6336"/>
                    <a:pt x="6670" y="6692"/>
                  </a:cubicBezTo>
                  <a:lnTo>
                    <a:pt x="6264" y="6692"/>
                  </a:lnTo>
                  <a:cubicBezTo>
                    <a:pt x="6014" y="6695"/>
                    <a:pt x="5824" y="6914"/>
                    <a:pt x="5852" y="7161"/>
                  </a:cubicBezTo>
                  <a:lnTo>
                    <a:pt x="5968" y="8079"/>
                  </a:lnTo>
                  <a:lnTo>
                    <a:pt x="4068" y="8079"/>
                  </a:lnTo>
                  <a:lnTo>
                    <a:pt x="4165" y="7795"/>
                  </a:lnTo>
                  <a:cubicBezTo>
                    <a:pt x="4240" y="7576"/>
                    <a:pt x="4121" y="7342"/>
                    <a:pt x="3903" y="7267"/>
                  </a:cubicBezTo>
                  <a:cubicBezTo>
                    <a:pt x="3859" y="7253"/>
                    <a:pt x="3815" y="7246"/>
                    <a:pt x="3772" y="7246"/>
                  </a:cubicBezTo>
                  <a:cubicBezTo>
                    <a:pt x="3597" y="7246"/>
                    <a:pt x="3435" y="7357"/>
                    <a:pt x="3378" y="7533"/>
                  </a:cubicBezTo>
                  <a:lnTo>
                    <a:pt x="3100" y="8364"/>
                  </a:lnTo>
                  <a:cubicBezTo>
                    <a:pt x="3062" y="8479"/>
                    <a:pt x="3075" y="8604"/>
                    <a:pt x="3137" y="8707"/>
                  </a:cubicBezTo>
                  <a:lnTo>
                    <a:pt x="3568" y="9426"/>
                  </a:lnTo>
                  <a:cubicBezTo>
                    <a:pt x="3671" y="9598"/>
                    <a:pt x="3615" y="9819"/>
                    <a:pt x="3443" y="9922"/>
                  </a:cubicBezTo>
                  <a:cubicBezTo>
                    <a:pt x="3388" y="9957"/>
                    <a:pt x="3325" y="9975"/>
                    <a:pt x="3261" y="9975"/>
                  </a:cubicBezTo>
                  <a:cubicBezTo>
                    <a:pt x="3227" y="9975"/>
                    <a:pt x="3193" y="9970"/>
                    <a:pt x="3159" y="9960"/>
                  </a:cubicBezTo>
                  <a:cubicBezTo>
                    <a:pt x="3062" y="9932"/>
                    <a:pt x="2981" y="9863"/>
                    <a:pt x="2937" y="9773"/>
                  </a:cubicBezTo>
                  <a:lnTo>
                    <a:pt x="2250" y="8398"/>
                  </a:lnTo>
                  <a:cubicBezTo>
                    <a:pt x="2300" y="7136"/>
                    <a:pt x="3340" y="6139"/>
                    <a:pt x="4602" y="6139"/>
                  </a:cubicBezTo>
                  <a:close/>
                  <a:moveTo>
                    <a:pt x="11891" y="7523"/>
                  </a:moveTo>
                  <a:lnTo>
                    <a:pt x="11441" y="11097"/>
                  </a:lnTo>
                  <a:lnTo>
                    <a:pt x="7186" y="11097"/>
                  </a:lnTo>
                  <a:lnTo>
                    <a:pt x="6736" y="7523"/>
                  </a:lnTo>
                  <a:close/>
                  <a:moveTo>
                    <a:pt x="13359" y="8910"/>
                  </a:moveTo>
                  <a:lnTo>
                    <a:pt x="13359" y="13396"/>
                  </a:lnTo>
                  <a:lnTo>
                    <a:pt x="835" y="13396"/>
                  </a:lnTo>
                  <a:lnTo>
                    <a:pt x="835" y="8910"/>
                  </a:lnTo>
                  <a:lnTo>
                    <a:pt x="1575" y="8910"/>
                  </a:lnTo>
                  <a:lnTo>
                    <a:pt x="2194" y="10147"/>
                  </a:lnTo>
                  <a:cubicBezTo>
                    <a:pt x="2344" y="10444"/>
                    <a:pt x="2606" y="10663"/>
                    <a:pt x="2925" y="10757"/>
                  </a:cubicBezTo>
                  <a:cubicBezTo>
                    <a:pt x="3034" y="10788"/>
                    <a:pt x="3143" y="10803"/>
                    <a:pt x="3256" y="10803"/>
                  </a:cubicBezTo>
                  <a:cubicBezTo>
                    <a:pt x="3259" y="10803"/>
                    <a:pt x="3262" y="10804"/>
                    <a:pt x="3264" y="10804"/>
                  </a:cubicBezTo>
                  <a:cubicBezTo>
                    <a:pt x="4187" y="10804"/>
                    <a:pt x="4760" y="9795"/>
                    <a:pt x="4284" y="9001"/>
                  </a:cubicBezTo>
                  <a:lnTo>
                    <a:pt x="4231" y="8910"/>
                  </a:lnTo>
                  <a:lnTo>
                    <a:pt x="6071" y="8910"/>
                  </a:lnTo>
                  <a:lnTo>
                    <a:pt x="6349" y="11097"/>
                  </a:lnTo>
                  <a:lnTo>
                    <a:pt x="6289" y="11097"/>
                  </a:lnTo>
                  <a:cubicBezTo>
                    <a:pt x="6275" y="11096"/>
                    <a:pt x="6261" y="11095"/>
                    <a:pt x="6247" y="11095"/>
                  </a:cubicBezTo>
                  <a:cubicBezTo>
                    <a:pt x="6022" y="11095"/>
                    <a:pt x="5833" y="11280"/>
                    <a:pt x="5833" y="11513"/>
                  </a:cubicBezTo>
                  <a:cubicBezTo>
                    <a:pt x="5833" y="11745"/>
                    <a:pt x="6022" y="11930"/>
                    <a:pt x="6247" y="11930"/>
                  </a:cubicBezTo>
                  <a:cubicBezTo>
                    <a:pt x="6261" y="11930"/>
                    <a:pt x="6275" y="11930"/>
                    <a:pt x="6289" y="11928"/>
                  </a:cubicBezTo>
                  <a:lnTo>
                    <a:pt x="12334" y="11928"/>
                  </a:lnTo>
                  <a:cubicBezTo>
                    <a:pt x="12349" y="11930"/>
                    <a:pt x="12363" y="11930"/>
                    <a:pt x="12377" y="11930"/>
                  </a:cubicBezTo>
                  <a:cubicBezTo>
                    <a:pt x="12605" y="11930"/>
                    <a:pt x="12794" y="11745"/>
                    <a:pt x="12794" y="11513"/>
                  </a:cubicBezTo>
                  <a:cubicBezTo>
                    <a:pt x="12794" y="11280"/>
                    <a:pt x="12605" y="11095"/>
                    <a:pt x="12377" y="11095"/>
                  </a:cubicBezTo>
                  <a:cubicBezTo>
                    <a:pt x="12363" y="11095"/>
                    <a:pt x="12349" y="11096"/>
                    <a:pt x="12334" y="11097"/>
                  </a:cubicBezTo>
                  <a:lnTo>
                    <a:pt x="12278" y="11097"/>
                  </a:lnTo>
                  <a:lnTo>
                    <a:pt x="12553" y="8910"/>
                  </a:lnTo>
                  <a:close/>
                  <a:moveTo>
                    <a:pt x="4880" y="0"/>
                  </a:moveTo>
                  <a:cubicBezTo>
                    <a:pt x="4634" y="0"/>
                    <a:pt x="4440" y="213"/>
                    <a:pt x="4462" y="460"/>
                  </a:cubicBezTo>
                  <a:lnTo>
                    <a:pt x="4462" y="628"/>
                  </a:lnTo>
                  <a:cubicBezTo>
                    <a:pt x="3340" y="813"/>
                    <a:pt x="2462" y="1690"/>
                    <a:pt x="2281" y="2815"/>
                  </a:cubicBezTo>
                  <a:lnTo>
                    <a:pt x="2109" y="2815"/>
                  </a:lnTo>
                  <a:cubicBezTo>
                    <a:pt x="1894" y="2834"/>
                    <a:pt x="1731" y="3015"/>
                    <a:pt x="1731" y="3231"/>
                  </a:cubicBezTo>
                  <a:cubicBezTo>
                    <a:pt x="1731" y="3446"/>
                    <a:pt x="1894" y="3624"/>
                    <a:pt x="2109" y="3646"/>
                  </a:cubicBezTo>
                  <a:lnTo>
                    <a:pt x="2522" y="3646"/>
                  </a:lnTo>
                  <a:lnTo>
                    <a:pt x="2522" y="3784"/>
                  </a:lnTo>
                  <a:cubicBezTo>
                    <a:pt x="2525" y="4468"/>
                    <a:pt x="2822" y="5121"/>
                    <a:pt x="3343" y="5567"/>
                  </a:cubicBezTo>
                  <a:cubicBezTo>
                    <a:pt x="2312" y="6011"/>
                    <a:pt x="1591" y="6967"/>
                    <a:pt x="1444" y="8079"/>
                  </a:cubicBezTo>
                  <a:lnTo>
                    <a:pt x="419" y="8079"/>
                  </a:lnTo>
                  <a:cubicBezTo>
                    <a:pt x="188" y="8079"/>
                    <a:pt x="4" y="8264"/>
                    <a:pt x="4" y="8492"/>
                  </a:cubicBezTo>
                  <a:lnTo>
                    <a:pt x="4" y="13815"/>
                  </a:lnTo>
                  <a:cubicBezTo>
                    <a:pt x="1" y="14043"/>
                    <a:pt x="188" y="14231"/>
                    <a:pt x="419" y="14231"/>
                  </a:cubicBezTo>
                  <a:lnTo>
                    <a:pt x="13775" y="14231"/>
                  </a:lnTo>
                  <a:cubicBezTo>
                    <a:pt x="14003" y="14231"/>
                    <a:pt x="14190" y="14046"/>
                    <a:pt x="14190" y="13815"/>
                  </a:cubicBezTo>
                  <a:lnTo>
                    <a:pt x="14190" y="8492"/>
                  </a:lnTo>
                  <a:cubicBezTo>
                    <a:pt x="14190" y="8264"/>
                    <a:pt x="14003" y="8079"/>
                    <a:pt x="13775" y="8079"/>
                  </a:cubicBezTo>
                  <a:lnTo>
                    <a:pt x="12659" y="8079"/>
                  </a:lnTo>
                  <a:lnTo>
                    <a:pt x="12775" y="7161"/>
                  </a:lnTo>
                  <a:cubicBezTo>
                    <a:pt x="12803" y="6914"/>
                    <a:pt x="12613" y="6695"/>
                    <a:pt x="12363" y="6692"/>
                  </a:cubicBezTo>
                  <a:lnTo>
                    <a:pt x="7783" y="6692"/>
                  </a:lnTo>
                  <a:cubicBezTo>
                    <a:pt x="7439" y="6195"/>
                    <a:pt x="6964" y="5808"/>
                    <a:pt x="6411" y="5567"/>
                  </a:cubicBezTo>
                  <a:cubicBezTo>
                    <a:pt x="6936" y="5124"/>
                    <a:pt x="7236" y="4471"/>
                    <a:pt x="7236" y="3784"/>
                  </a:cubicBezTo>
                  <a:lnTo>
                    <a:pt x="7236" y="3646"/>
                  </a:lnTo>
                  <a:lnTo>
                    <a:pt x="7648" y="3646"/>
                  </a:lnTo>
                  <a:cubicBezTo>
                    <a:pt x="7663" y="3648"/>
                    <a:pt x="7677" y="3648"/>
                    <a:pt x="7691" y="3648"/>
                  </a:cubicBezTo>
                  <a:cubicBezTo>
                    <a:pt x="7919" y="3648"/>
                    <a:pt x="8108" y="3463"/>
                    <a:pt x="8108" y="3231"/>
                  </a:cubicBezTo>
                  <a:cubicBezTo>
                    <a:pt x="8108" y="2998"/>
                    <a:pt x="7919" y="2813"/>
                    <a:pt x="7691" y="2813"/>
                  </a:cubicBezTo>
                  <a:cubicBezTo>
                    <a:pt x="7677" y="2813"/>
                    <a:pt x="7663" y="2814"/>
                    <a:pt x="7648" y="2815"/>
                  </a:cubicBezTo>
                  <a:lnTo>
                    <a:pt x="7477" y="2815"/>
                  </a:lnTo>
                  <a:cubicBezTo>
                    <a:pt x="7298" y="1690"/>
                    <a:pt x="6417" y="809"/>
                    <a:pt x="5296" y="628"/>
                  </a:cubicBezTo>
                  <a:lnTo>
                    <a:pt x="5296" y="460"/>
                  </a:lnTo>
                  <a:cubicBezTo>
                    <a:pt x="5318" y="213"/>
                    <a:pt x="5127" y="0"/>
                    <a:pt x="48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 name="Google Shape;234;p29">
            <a:extLst>
              <a:ext uri="{FF2B5EF4-FFF2-40B4-BE49-F238E27FC236}">
                <a16:creationId xmlns:a16="http://schemas.microsoft.com/office/drawing/2014/main" id="{EC0DDDC9-1B97-AECF-80EF-6FF994CC132E}"/>
              </a:ext>
            </a:extLst>
          </p:cNvPr>
          <p:cNvGrpSpPr/>
          <p:nvPr/>
        </p:nvGrpSpPr>
        <p:grpSpPr>
          <a:xfrm>
            <a:off x="6081775" y="2061248"/>
            <a:ext cx="354675" cy="354825"/>
            <a:chOff x="1005350" y="2038025"/>
            <a:chExt cx="354675" cy="354825"/>
          </a:xfrm>
          <a:solidFill>
            <a:schemeClr val="bg1"/>
          </a:solidFill>
        </p:grpSpPr>
        <p:sp>
          <p:nvSpPr>
            <p:cNvPr id="40" name="Google Shape;235;p29">
              <a:extLst>
                <a:ext uri="{FF2B5EF4-FFF2-40B4-BE49-F238E27FC236}">
                  <a16:creationId xmlns:a16="http://schemas.microsoft.com/office/drawing/2014/main" id="{F8271661-436B-B516-6785-6B305B9311F0}"/>
                </a:ext>
              </a:extLst>
            </p:cNvPr>
            <p:cNvSpPr/>
            <p:nvPr/>
          </p:nvSpPr>
          <p:spPr>
            <a:xfrm>
              <a:off x="1005350" y="2038025"/>
              <a:ext cx="354675" cy="354825"/>
            </a:xfrm>
            <a:custGeom>
              <a:avLst/>
              <a:gdLst/>
              <a:ahLst/>
              <a:cxnLst/>
              <a:rect l="l" t="t" r="r" b="b"/>
              <a:pathLst>
                <a:path w="14187" h="14193" extrusionOk="0">
                  <a:moveTo>
                    <a:pt x="4602" y="2572"/>
                  </a:moveTo>
                  <a:lnTo>
                    <a:pt x="6214" y="3578"/>
                  </a:lnTo>
                  <a:lnTo>
                    <a:pt x="5780" y="4156"/>
                  </a:lnTo>
                  <a:lnTo>
                    <a:pt x="3421" y="4156"/>
                  </a:lnTo>
                  <a:lnTo>
                    <a:pt x="2987" y="3578"/>
                  </a:lnTo>
                  <a:lnTo>
                    <a:pt x="4602" y="2572"/>
                  </a:lnTo>
                  <a:close/>
                  <a:moveTo>
                    <a:pt x="5570" y="4987"/>
                  </a:moveTo>
                  <a:lnTo>
                    <a:pt x="5570" y="6930"/>
                  </a:lnTo>
                  <a:lnTo>
                    <a:pt x="3633" y="6930"/>
                  </a:lnTo>
                  <a:lnTo>
                    <a:pt x="3633" y="4987"/>
                  </a:lnTo>
                  <a:close/>
                  <a:moveTo>
                    <a:pt x="12943" y="835"/>
                  </a:moveTo>
                  <a:cubicBezTo>
                    <a:pt x="13171" y="835"/>
                    <a:pt x="13356" y="1019"/>
                    <a:pt x="13356" y="1247"/>
                  </a:cubicBezTo>
                  <a:lnTo>
                    <a:pt x="13356" y="8592"/>
                  </a:lnTo>
                  <a:lnTo>
                    <a:pt x="831" y="8592"/>
                  </a:lnTo>
                  <a:lnTo>
                    <a:pt x="831" y="1247"/>
                  </a:lnTo>
                  <a:cubicBezTo>
                    <a:pt x="834" y="1019"/>
                    <a:pt x="1018" y="835"/>
                    <a:pt x="1247" y="835"/>
                  </a:cubicBezTo>
                  <a:lnTo>
                    <a:pt x="4186" y="835"/>
                  </a:lnTo>
                  <a:lnTo>
                    <a:pt x="4186" y="1850"/>
                  </a:lnTo>
                  <a:lnTo>
                    <a:pt x="2165" y="3113"/>
                  </a:lnTo>
                  <a:cubicBezTo>
                    <a:pt x="2065" y="3175"/>
                    <a:pt x="1996" y="3275"/>
                    <a:pt x="1978" y="3391"/>
                  </a:cubicBezTo>
                  <a:cubicBezTo>
                    <a:pt x="1953" y="3506"/>
                    <a:pt x="1981" y="3622"/>
                    <a:pt x="2049" y="3716"/>
                  </a:cubicBezTo>
                  <a:lnTo>
                    <a:pt x="2799" y="4712"/>
                  </a:lnTo>
                  <a:lnTo>
                    <a:pt x="2799" y="7349"/>
                  </a:lnTo>
                  <a:cubicBezTo>
                    <a:pt x="2799" y="7577"/>
                    <a:pt x="2987" y="7761"/>
                    <a:pt x="3215" y="7761"/>
                  </a:cubicBezTo>
                  <a:lnTo>
                    <a:pt x="5986" y="7761"/>
                  </a:lnTo>
                  <a:cubicBezTo>
                    <a:pt x="6214" y="7761"/>
                    <a:pt x="6401" y="7577"/>
                    <a:pt x="6401" y="7349"/>
                  </a:cubicBezTo>
                  <a:lnTo>
                    <a:pt x="6401" y="4712"/>
                  </a:lnTo>
                  <a:lnTo>
                    <a:pt x="7151" y="3716"/>
                  </a:lnTo>
                  <a:cubicBezTo>
                    <a:pt x="7220" y="3622"/>
                    <a:pt x="7248" y="3506"/>
                    <a:pt x="7226" y="3391"/>
                  </a:cubicBezTo>
                  <a:cubicBezTo>
                    <a:pt x="7204" y="3275"/>
                    <a:pt x="7135" y="3175"/>
                    <a:pt x="7039" y="3116"/>
                  </a:cubicBezTo>
                  <a:lnTo>
                    <a:pt x="5014" y="1850"/>
                  </a:lnTo>
                  <a:lnTo>
                    <a:pt x="5014" y="835"/>
                  </a:lnTo>
                  <a:close/>
                  <a:moveTo>
                    <a:pt x="13356" y="9426"/>
                  </a:moveTo>
                  <a:lnTo>
                    <a:pt x="13356" y="10117"/>
                  </a:lnTo>
                  <a:cubicBezTo>
                    <a:pt x="13359" y="10345"/>
                    <a:pt x="13171" y="10535"/>
                    <a:pt x="12943" y="10535"/>
                  </a:cubicBezTo>
                  <a:lnTo>
                    <a:pt x="1247" y="10535"/>
                  </a:lnTo>
                  <a:cubicBezTo>
                    <a:pt x="1015" y="10532"/>
                    <a:pt x="831" y="10345"/>
                    <a:pt x="831" y="10117"/>
                  </a:cubicBezTo>
                  <a:lnTo>
                    <a:pt x="831" y="9426"/>
                  </a:lnTo>
                  <a:close/>
                  <a:moveTo>
                    <a:pt x="8619" y="11363"/>
                  </a:moveTo>
                  <a:lnTo>
                    <a:pt x="8619" y="11769"/>
                  </a:lnTo>
                  <a:cubicBezTo>
                    <a:pt x="8616" y="12326"/>
                    <a:pt x="8760" y="12872"/>
                    <a:pt x="9032" y="13356"/>
                  </a:cubicBezTo>
                  <a:lnTo>
                    <a:pt x="5155" y="13356"/>
                  </a:lnTo>
                  <a:cubicBezTo>
                    <a:pt x="5427" y="12872"/>
                    <a:pt x="5570" y="12326"/>
                    <a:pt x="5570" y="11769"/>
                  </a:cubicBezTo>
                  <a:lnTo>
                    <a:pt x="5570" y="11363"/>
                  </a:lnTo>
                  <a:close/>
                  <a:moveTo>
                    <a:pt x="1247" y="1"/>
                  </a:moveTo>
                  <a:cubicBezTo>
                    <a:pt x="559" y="1"/>
                    <a:pt x="0" y="560"/>
                    <a:pt x="0" y="1247"/>
                  </a:cubicBezTo>
                  <a:lnTo>
                    <a:pt x="0" y="10117"/>
                  </a:lnTo>
                  <a:cubicBezTo>
                    <a:pt x="0" y="10804"/>
                    <a:pt x="559" y="11363"/>
                    <a:pt x="1247" y="11363"/>
                  </a:cubicBezTo>
                  <a:lnTo>
                    <a:pt x="4736" y="11363"/>
                  </a:lnTo>
                  <a:lnTo>
                    <a:pt x="4736" y="11769"/>
                  </a:lnTo>
                  <a:cubicBezTo>
                    <a:pt x="4739" y="12351"/>
                    <a:pt x="4527" y="12916"/>
                    <a:pt x="4143" y="13356"/>
                  </a:cubicBezTo>
                  <a:lnTo>
                    <a:pt x="3493" y="13356"/>
                  </a:lnTo>
                  <a:cubicBezTo>
                    <a:pt x="3277" y="13378"/>
                    <a:pt x="3115" y="13560"/>
                    <a:pt x="3115" y="13772"/>
                  </a:cubicBezTo>
                  <a:cubicBezTo>
                    <a:pt x="3115" y="13988"/>
                    <a:pt x="3277" y="14169"/>
                    <a:pt x="3493" y="14191"/>
                  </a:cubicBezTo>
                  <a:lnTo>
                    <a:pt x="10697" y="14191"/>
                  </a:lnTo>
                  <a:cubicBezTo>
                    <a:pt x="10710" y="14192"/>
                    <a:pt x="10722" y="14192"/>
                    <a:pt x="10735" y="14192"/>
                  </a:cubicBezTo>
                  <a:cubicBezTo>
                    <a:pt x="10962" y="14192"/>
                    <a:pt x="11153" y="14006"/>
                    <a:pt x="11153" y="13772"/>
                  </a:cubicBezTo>
                  <a:cubicBezTo>
                    <a:pt x="11153" y="13538"/>
                    <a:pt x="10962" y="13355"/>
                    <a:pt x="10735" y="13355"/>
                  </a:cubicBezTo>
                  <a:cubicBezTo>
                    <a:pt x="10722" y="13355"/>
                    <a:pt x="10710" y="13355"/>
                    <a:pt x="10697" y="13356"/>
                  </a:cubicBezTo>
                  <a:lnTo>
                    <a:pt x="10047" y="13356"/>
                  </a:lnTo>
                  <a:cubicBezTo>
                    <a:pt x="9663" y="12919"/>
                    <a:pt x="9450" y="12354"/>
                    <a:pt x="9450" y="11769"/>
                  </a:cubicBezTo>
                  <a:lnTo>
                    <a:pt x="9450" y="11363"/>
                  </a:lnTo>
                  <a:lnTo>
                    <a:pt x="12943" y="11363"/>
                  </a:lnTo>
                  <a:cubicBezTo>
                    <a:pt x="13631" y="11363"/>
                    <a:pt x="14187" y="10804"/>
                    <a:pt x="14187" y="10117"/>
                  </a:cubicBezTo>
                  <a:lnTo>
                    <a:pt x="14187" y="1247"/>
                  </a:lnTo>
                  <a:cubicBezTo>
                    <a:pt x="14187" y="560"/>
                    <a:pt x="13631" y="1"/>
                    <a:pt x="1294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236;p29">
              <a:extLst>
                <a:ext uri="{FF2B5EF4-FFF2-40B4-BE49-F238E27FC236}">
                  <a16:creationId xmlns:a16="http://schemas.microsoft.com/office/drawing/2014/main" id="{C84EB0CF-40E1-7796-EB68-37A6BA839A42}"/>
                </a:ext>
              </a:extLst>
            </p:cNvPr>
            <p:cNvSpPr/>
            <p:nvPr/>
          </p:nvSpPr>
          <p:spPr>
            <a:xfrm>
              <a:off x="1249400" y="2086625"/>
              <a:ext cx="67425" cy="20800"/>
            </a:xfrm>
            <a:custGeom>
              <a:avLst/>
              <a:gdLst/>
              <a:ahLst/>
              <a:cxnLst/>
              <a:rect l="l" t="t" r="r" b="b"/>
              <a:pathLst>
                <a:path w="2697" h="832" extrusionOk="0">
                  <a:moveTo>
                    <a:pt x="379" y="0"/>
                  </a:moveTo>
                  <a:cubicBezTo>
                    <a:pt x="166" y="19"/>
                    <a:pt x="1" y="200"/>
                    <a:pt x="1" y="416"/>
                  </a:cubicBezTo>
                  <a:cubicBezTo>
                    <a:pt x="1" y="628"/>
                    <a:pt x="166" y="809"/>
                    <a:pt x="379" y="831"/>
                  </a:cubicBezTo>
                  <a:lnTo>
                    <a:pt x="2319" y="831"/>
                  </a:lnTo>
                  <a:cubicBezTo>
                    <a:pt x="2535" y="809"/>
                    <a:pt x="2697" y="628"/>
                    <a:pt x="2697" y="416"/>
                  </a:cubicBezTo>
                  <a:cubicBezTo>
                    <a:pt x="2697" y="200"/>
                    <a:pt x="2535" y="19"/>
                    <a:pt x="23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37;p29">
              <a:extLst>
                <a:ext uri="{FF2B5EF4-FFF2-40B4-BE49-F238E27FC236}">
                  <a16:creationId xmlns:a16="http://schemas.microsoft.com/office/drawing/2014/main" id="{DF7CB002-D626-5D0F-08B2-9E4002888508}"/>
                </a:ext>
              </a:extLst>
            </p:cNvPr>
            <p:cNvSpPr/>
            <p:nvPr/>
          </p:nvSpPr>
          <p:spPr>
            <a:xfrm>
              <a:off x="1206925" y="2086625"/>
              <a:ext cx="20725" cy="20725"/>
            </a:xfrm>
            <a:custGeom>
              <a:avLst/>
              <a:gdLst/>
              <a:ahLst/>
              <a:cxnLst/>
              <a:rect l="l" t="t" r="r" b="b"/>
              <a:pathLst>
                <a:path w="829" h="829" extrusionOk="0">
                  <a:moveTo>
                    <a:pt x="416" y="0"/>
                  </a:moveTo>
                  <a:cubicBezTo>
                    <a:pt x="188" y="0"/>
                    <a:pt x="0" y="184"/>
                    <a:pt x="0" y="413"/>
                  </a:cubicBezTo>
                  <a:cubicBezTo>
                    <a:pt x="0" y="641"/>
                    <a:pt x="188" y="828"/>
                    <a:pt x="416" y="828"/>
                  </a:cubicBezTo>
                  <a:cubicBezTo>
                    <a:pt x="644" y="828"/>
                    <a:pt x="828" y="641"/>
                    <a:pt x="828" y="413"/>
                  </a:cubicBezTo>
                  <a:cubicBezTo>
                    <a:pt x="828" y="184"/>
                    <a:pt x="644" y="0"/>
                    <a:pt x="4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38;p29">
              <a:extLst>
                <a:ext uri="{FF2B5EF4-FFF2-40B4-BE49-F238E27FC236}">
                  <a16:creationId xmlns:a16="http://schemas.microsoft.com/office/drawing/2014/main" id="{5EFD6C2C-A2E3-7A62-470D-D504A2CBB898}"/>
                </a:ext>
              </a:extLst>
            </p:cNvPr>
            <p:cNvSpPr/>
            <p:nvPr/>
          </p:nvSpPr>
          <p:spPr>
            <a:xfrm>
              <a:off x="1206925" y="2128175"/>
              <a:ext cx="20725" cy="20725"/>
            </a:xfrm>
            <a:custGeom>
              <a:avLst/>
              <a:gdLst/>
              <a:ahLst/>
              <a:cxnLst/>
              <a:rect l="l" t="t" r="r" b="b"/>
              <a:pathLst>
                <a:path w="829" h="829" extrusionOk="0">
                  <a:moveTo>
                    <a:pt x="416" y="0"/>
                  </a:moveTo>
                  <a:cubicBezTo>
                    <a:pt x="188" y="0"/>
                    <a:pt x="0" y="184"/>
                    <a:pt x="0" y="416"/>
                  </a:cubicBezTo>
                  <a:cubicBezTo>
                    <a:pt x="0" y="644"/>
                    <a:pt x="188" y="828"/>
                    <a:pt x="416" y="828"/>
                  </a:cubicBezTo>
                  <a:cubicBezTo>
                    <a:pt x="644" y="828"/>
                    <a:pt x="828" y="644"/>
                    <a:pt x="828" y="416"/>
                  </a:cubicBezTo>
                  <a:cubicBezTo>
                    <a:pt x="828" y="184"/>
                    <a:pt x="644" y="0"/>
                    <a:pt x="4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39;p29">
              <a:extLst>
                <a:ext uri="{FF2B5EF4-FFF2-40B4-BE49-F238E27FC236}">
                  <a16:creationId xmlns:a16="http://schemas.microsoft.com/office/drawing/2014/main" id="{38B948F9-E0A4-136D-EB1F-97CA6DB960AB}"/>
                </a:ext>
              </a:extLst>
            </p:cNvPr>
            <p:cNvSpPr/>
            <p:nvPr/>
          </p:nvSpPr>
          <p:spPr>
            <a:xfrm>
              <a:off x="1206925" y="2169725"/>
              <a:ext cx="20725" cy="20725"/>
            </a:xfrm>
            <a:custGeom>
              <a:avLst/>
              <a:gdLst/>
              <a:ahLst/>
              <a:cxnLst/>
              <a:rect l="l" t="t" r="r" b="b"/>
              <a:pathLst>
                <a:path w="829" h="829" extrusionOk="0">
                  <a:moveTo>
                    <a:pt x="416" y="0"/>
                  </a:moveTo>
                  <a:cubicBezTo>
                    <a:pt x="188" y="0"/>
                    <a:pt x="0" y="188"/>
                    <a:pt x="0" y="416"/>
                  </a:cubicBezTo>
                  <a:cubicBezTo>
                    <a:pt x="0" y="644"/>
                    <a:pt x="188" y="828"/>
                    <a:pt x="416" y="828"/>
                  </a:cubicBezTo>
                  <a:cubicBezTo>
                    <a:pt x="644" y="828"/>
                    <a:pt x="828" y="644"/>
                    <a:pt x="828" y="416"/>
                  </a:cubicBezTo>
                  <a:cubicBezTo>
                    <a:pt x="828" y="188"/>
                    <a:pt x="644" y="0"/>
                    <a:pt x="4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40;p29">
              <a:extLst>
                <a:ext uri="{FF2B5EF4-FFF2-40B4-BE49-F238E27FC236}">
                  <a16:creationId xmlns:a16="http://schemas.microsoft.com/office/drawing/2014/main" id="{553DE63B-5C51-8ACB-5A26-F04A3F048EAB}"/>
                </a:ext>
              </a:extLst>
            </p:cNvPr>
            <p:cNvSpPr/>
            <p:nvPr/>
          </p:nvSpPr>
          <p:spPr>
            <a:xfrm>
              <a:off x="1206925" y="2211350"/>
              <a:ext cx="20725" cy="20725"/>
            </a:xfrm>
            <a:custGeom>
              <a:avLst/>
              <a:gdLst/>
              <a:ahLst/>
              <a:cxnLst/>
              <a:rect l="l" t="t" r="r" b="b"/>
              <a:pathLst>
                <a:path w="829" h="829" extrusionOk="0">
                  <a:moveTo>
                    <a:pt x="416" y="0"/>
                  </a:moveTo>
                  <a:cubicBezTo>
                    <a:pt x="188" y="0"/>
                    <a:pt x="0" y="185"/>
                    <a:pt x="0" y="416"/>
                  </a:cubicBezTo>
                  <a:cubicBezTo>
                    <a:pt x="0" y="644"/>
                    <a:pt x="188" y="828"/>
                    <a:pt x="416" y="828"/>
                  </a:cubicBezTo>
                  <a:cubicBezTo>
                    <a:pt x="644" y="828"/>
                    <a:pt x="828" y="644"/>
                    <a:pt x="828" y="416"/>
                  </a:cubicBezTo>
                  <a:cubicBezTo>
                    <a:pt x="828" y="185"/>
                    <a:pt x="644" y="0"/>
                    <a:pt x="41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41;p29">
              <a:extLst>
                <a:ext uri="{FF2B5EF4-FFF2-40B4-BE49-F238E27FC236}">
                  <a16:creationId xmlns:a16="http://schemas.microsoft.com/office/drawing/2014/main" id="{5DE2195D-A114-D2F4-7289-E1860D22E57E}"/>
                </a:ext>
              </a:extLst>
            </p:cNvPr>
            <p:cNvSpPr/>
            <p:nvPr/>
          </p:nvSpPr>
          <p:spPr>
            <a:xfrm>
              <a:off x="1248550" y="2128175"/>
              <a:ext cx="69225" cy="20725"/>
            </a:xfrm>
            <a:custGeom>
              <a:avLst/>
              <a:gdLst/>
              <a:ahLst/>
              <a:cxnLst/>
              <a:rect l="l" t="t" r="r" b="b"/>
              <a:pathLst>
                <a:path w="2769" h="829" extrusionOk="0">
                  <a:moveTo>
                    <a:pt x="413" y="0"/>
                  </a:moveTo>
                  <a:cubicBezTo>
                    <a:pt x="185" y="0"/>
                    <a:pt x="0" y="184"/>
                    <a:pt x="0" y="416"/>
                  </a:cubicBezTo>
                  <a:cubicBezTo>
                    <a:pt x="0" y="644"/>
                    <a:pt x="185" y="828"/>
                    <a:pt x="413" y="828"/>
                  </a:cubicBezTo>
                  <a:lnTo>
                    <a:pt x="2353" y="828"/>
                  </a:lnTo>
                  <a:cubicBezTo>
                    <a:pt x="2584" y="828"/>
                    <a:pt x="2768" y="644"/>
                    <a:pt x="2768" y="416"/>
                  </a:cubicBezTo>
                  <a:cubicBezTo>
                    <a:pt x="2768" y="184"/>
                    <a:pt x="2584" y="0"/>
                    <a:pt x="235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242;p29">
              <a:extLst>
                <a:ext uri="{FF2B5EF4-FFF2-40B4-BE49-F238E27FC236}">
                  <a16:creationId xmlns:a16="http://schemas.microsoft.com/office/drawing/2014/main" id="{3368242A-70BD-ED2B-60CA-D43887B54A30}"/>
                </a:ext>
              </a:extLst>
            </p:cNvPr>
            <p:cNvSpPr/>
            <p:nvPr/>
          </p:nvSpPr>
          <p:spPr>
            <a:xfrm>
              <a:off x="1249400" y="2169650"/>
              <a:ext cx="67425" cy="20875"/>
            </a:xfrm>
            <a:custGeom>
              <a:avLst/>
              <a:gdLst/>
              <a:ahLst/>
              <a:cxnLst/>
              <a:rect l="l" t="t" r="r" b="b"/>
              <a:pathLst>
                <a:path w="2697" h="835" extrusionOk="0">
                  <a:moveTo>
                    <a:pt x="379" y="0"/>
                  </a:moveTo>
                  <a:cubicBezTo>
                    <a:pt x="166" y="22"/>
                    <a:pt x="1" y="203"/>
                    <a:pt x="1" y="416"/>
                  </a:cubicBezTo>
                  <a:cubicBezTo>
                    <a:pt x="1" y="631"/>
                    <a:pt x="166" y="812"/>
                    <a:pt x="379" y="834"/>
                  </a:cubicBezTo>
                  <a:lnTo>
                    <a:pt x="2319" y="834"/>
                  </a:lnTo>
                  <a:cubicBezTo>
                    <a:pt x="2535" y="812"/>
                    <a:pt x="2697" y="631"/>
                    <a:pt x="2697" y="416"/>
                  </a:cubicBezTo>
                  <a:cubicBezTo>
                    <a:pt x="2697" y="203"/>
                    <a:pt x="2535" y="22"/>
                    <a:pt x="23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243;p29">
              <a:extLst>
                <a:ext uri="{FF2B5EF4-FFF2-40B4-BE49-F238E27FC236}">
                  <a16:creationId xmlns:a16="http://schemas.microsoft.com/office/drawing/2014/main" id="{F8FFEB41-8B37-D9EB-ADBC-8AB1EA63966F}"/>
                </a:ext>
              </a:extLst>
            </p:cNvPr>
            <p:cNvSpPr/>
            <p:nvPr/>
          </p:nvSpPr>
          <p:spPr>
            <a:xfrm>
              <a:off x="1249400" y="2211275"/>
              <a:ext cx="67425" cy="20800"/>
            </a:xfrm>
            <a:custGeom>
              <a:avLst/>
              <a:gdLst/>
              <a:ahLst/>
              <a:cxnLst/>
              <a:rect l="l" t="t" r="r" b="b"/>
              <a:pathLst>
                <a:path w="2697" h="832" extrusionOk="0">
                  <a:moveTo>
                    <a:pt x="379" y="0"/>
                  </a:moveTo>
                  <a:cubicBezTo>
                    <a:pt x="166" y="19"/>
                    <a:pt x="1" y="200"/>
                    <a:pt x="1" y="416"/>
                  </a:cubicBezTo>
                  <a:cubicBezTo>
                    <a:pt x="1" y="631"/>
                    <a:pt x="166" y="809"/>
                    <a:pt x="379" y="831"/>
                  </a:cubicBezTo>
                  <a:lnTo>
                    <a:pt x="2319" y="831"/>
                  </a:lnTo>
                  <a:cubicBezTo>
                    <a:pt x="2535" y="809"/>
                    <a:pt x="2697" y="631"/>
                    <a:pt x="2697" y="416"/>
                  </a:cubicBezTo>
                  <a:cubicBezTo>
                    <a:pt x="2697" y="200"/>
                    <a:pt x="2535" y="19"/>
                    <a:pt x="23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 name="Google Shape;244;p29">
            <a:extLst>
              <a:ext uri="{FF2B5EF4-FFF2-40B4-BE49-F238E27FC236}">
                <a16:creationId xmlns:a16="http://schemas.microsoft.com/office/drawing/2014/main" id="{144FA744-47E7-2733-0905-CEF464706345}"/>
              </a:ext>
            </a:extLst>
          </p:cNvPr>
          <p:cNvSpPr/>
          <p:nvPr/>
        </p:nvSpPr>
        <p:spPr>
          <a:xfrm>
            <a:off x="7761500" y="2061273"/>
            <a:ext cx="354775" cy="354775"/>
          </a:xfrm>
          <a:custGeom>
            <a:avLst/>
            <a:gdLst/>
            <a:ahLst/>
            <a:cxnLst/>
            <a:rect l="l" t="t" r="r" b="b"/>
            <a:pathLst>
              <a:path w="14191" h="14191" extrusionOk="0">
                <a:moveTo>
                  <a:pt x="7511" y="835"/>
                </a:moveTo>
                <a:lnTo>
                  <a:pt x="7511" y="1579"/>
                </a:lnTo>
                <a:lnTo>
                  <a:pt x="7330" y="1460"/>
                </a:lnTo>
                <a:cubicBezTo>
                  <a:pt x="7261" y="1413"/>
                  <a:pt x="7180" y="1388"/>
                  <a:pt x="7098" y="1388"/>
                </a:cubicBezTo>
                <a:cubicBezTo>
                  <a:pt x="7014" y="1388"/>
                  <a:pt x="6936" y="1413"/>
                  <a:pt x="6867" y="1460"/>
                </a:cubicBezTo>
                <a:lnTo>
                  <a:pt x="6680" y="1579"/>
                </a:lnTo>
                <a:lnTo>
                  <a:pt x="6680" y="835"/>
                </a:lnTo>
                <a:close/>
                <a:moveTo>
                  <a:pt x="9176" y="835"/>
                </a:moveTo>
                <a:lnTo>
                  <a:pt x="9176" y="4987"/>
                </a:lnTo>
                <a:lnTo>
                  <a:pt x="5018" y="4987"/>
                </a:lnTo>
                <a:lnTo>
                  <a:pt x="5018" y="835"/>
                </a:lnTo>
                <a:lnTo>
                  <a:pt x="5849" y="835"/>
                </a:lnTo>
                <a:lnTo>
                  <a:pt x="5849" y="2357"/>
                </a:lnTo>
                <a:cubicBezTo>
                  <a:pt x="5849" y="2601"/>
                  <a:pt x="6049" y="2774"/>
                  <a:pt x="6266" y="2774"/>
                </a:cubicBezTo>
                <a:cubicBezTo>
                  <a:pt x="6343" y="2774"/>
                  <a:pt x="6422" y="2752"/>
                  <a:pt x="6495" y="2703"/>
                </a:cubicBezTo>
                <a:lnTo>
                  <a:pt x="7098" y="2303"/>
                </a:lnTo>
                <a:lnTo>
                  <a:pt x="7698" y="2703"/>
                </a:lnTo>
                <a:cubicBezTo>
                  <a:pt x="7767" y="2750"/>
                  <a:pt x="7848" y="2775"/>
                  <a:pt x="7929" y="2775"/>
                </a:cubicBezTo>
                <a:cubicBezTo>
                  <a:pt x="7998" y="2775"/>
                  <a:pt x="8064" y="2756"/>
                  <a:pt x="8126" y="2722"/>
                </a:cubicBezTo>
                <a:cubicBezTo>
                  <a:pt x="8261" y="2650"/>
                  <a:pt x="8345" y="2510"/>
                  <a:pt x="8345" y="2357"/>
                </a:cubicBezTo>
                <a:lnTo>
                  <a:pt x="8345" y="835"/>
                </a:lnTo>
                <a:close/>
                <a:moveTo>
                  <a:pt x="5018" y="5821"/>
                </a:moveTo>
                <a:lnTo>
                  <a:pt x="5018" y="6571"/>
                </a:lnTo>
                <a:lnTo>
                  <a:pt x="4833" y="6446"/>
                </a:lnTo>
                <a:cubicBezTo>
                  <a:pt x="4763" y="6399"/>
                  <a:pt x="4683" y="6376"/>
                  <a:pt x="4602" y="6376"/>
                </a:cubicBezTo>
                <a:cubicBezTo>
                  <a:pt x="4522" y="6376"/>
                  <a:pt x="4441" y="6399"/>
                  <a:pt x="4371" y="6446"/>
                </a:cubicBezTo>
                <a:lnTo>
                  <a:pt x="4190" y="6571"/>
                </a:lnTo>
                <a:lnTo>
                  <a:pt x="4190" y="5821"/>
                </a:lnTo>
                <a:close/>
                <a:moveTo>
                  <a:pt x="10007" y="5821"/>
                </a:moveTo>
                <a:lnTo>
                  <a:pt x="10007" y="6571"/>
                </a:lnTo>
                <a:lnTo>
                  <a:pt x="9820" y="6446"/>
                </a:lnTo>
                <a:cubicBezTo>
                  <a:pt x="9751" y="6399"/>
                  <a:pt x="9673" y="6374"/>
                  <a:pt x="9588" y="6374"/>
                </a:cubicBezTo>
                <a:cubicBezTo>
                  <a:pt x="9507" y="6374"/>
                  <a:pt x="9426" y="6399"/>
                  <a:pt x="9360" y="6446"/>
                </a:cubicBezTo>
                <a:lnTo>
                  <a:pt x="9176" y="6571"/>
                </a:lnTo>
                <a:lnTo>
                  <a:pt x="9176" y="5821"/>
                </a:lnTo>
                <a:close/>
                <a:moveTo>
                  <a:pt x="6680" y="5821"/>
                </a:moveTo>
                <a:lnTo>
                  <a:pt x="6680" y="9979"/>
                </a:lnTo>
                <a:lnTo>
                  <a:pt x="2525" y="9979"/>
                </a:lnTo>
                <a:lnTo>
                  <a:pt x="2525" y="5821"/>
                </a:lnTo>
                <a:lnTo>
                  <a:pt x="3356" y="5821"/>
                </a:lnTo>
                <a:lnTo>
                  <a:pt x="3356" y="7349"/>
                </a:lnTo>
                <a:cubicBezTo>
                  <a:pt x="3356" y="7591"/>
                  <a:pt x="3556" y="7762"/>
                  <a:pt x="3773" y="7762"/>
                </a:cubicBezTo>
                <a:cubicBezTo>
                  <a:pt x="3850" y="7762"/>
                  <a:pt x="3930" y="7740"/>
                  <a:pt x="4002" y="7692"/>
                </a:cubicBezTo>
                <a:lnTo>
                  <a:pt x="4602" y="7293"/>
                </a:lnTo>
                <a:lnTo>
                  <a:pt x="5205" y="7692"/>
                </a:lnTo>
                <a:cubicBezTo>
                  <a:pt x="5271" y="7736"/>
                  <a:pt x="5352" y="7761"/>
                  <a:pt x="5433" y="7761"/>
                </a:cubicBezTo>
                <a:cubicBezTo>
                  <a:pt x="5502" y="7761"/>
                  <a:pt x="5571" y="7742"/>
                  <a:pt x="5630" y="7711"/>
                </a:cubicBezTo>
                <a:cubicBezTo>
                  <a:pt x="5764" y="7639"/>
                  <a:pt x="5849" y="7499"/>
                  <a:pt x="5849" y="7349"/>
                </a:cubicBezTo>
                <a:lnTo>
                  <a:pt x="5849" y="5821"/>
                </a:lnTo>
                <a:close/>
                <a:moveTo>
                  <a:pt x="11669" y="5821"/>
                </a:moveTo>
                <a:lnTo>
                  <a:pt x="11672" y="9979"/>
                </a:lnTo>
                <a:lnTo>
                  <a:pt x="7511" y="9979"/>
                </a:lnTo>
                <a:lnTo>
                  <a:pt x="7511" y="5821"/>
                </a:lnTo>
                <a:lnTo>
                  <a:pt x="8345" y="5821"/>
                </a:lnTo>
                <a:lnTo>
                  <a:pt x="8345" y="7349"/>
                </a:lnTo>
                <a:cubicBezTo>
                  <a:pt x="8345" y="7499"/>
                  <a:pt x="8429" y="7639"/>
                  <a:pt x="8564" y="7711"/>
                </a:cubicBezTo>
                <a:cubicBezTo>
                  <a:pt x="8623" y="7745"/>
                  <a:pt x="8690" y="7762"/>
                  <a:pt x="8758" y="7762"/>
                </a:cubicBezTo>
                <a:cubicBezTo>
                  <a:pt x="8838" y="7762"/>
                  <a:pt x="8919" y="7738"/>
                  <a:pt x="8989" y="7692"/>
                </a:cubicBezTo>
                <a:lnTo>
                  <a:pt x="9588" y="7293"/>
                </a:lnTo>
                <a:lnTo>
                  <a:pt x="10191" y="7692"/>
                </a:lnTo>
                <a:cubicBezTo>
                  <a:pt x="10260" y="7736"/>
                  <a:pt x="10338" y="7761"/>
                  <a:pt x="10419" y="7761"/>
                </a:cubicBezTo>
                <a:cubicBezTo>
                  <a:pt x="10488" y="7761"/>
                  <a:pt x="10557" y="7746"/>
                  <a:pt x="10616" y="7711"/>
                </a:cubicBezTo>
                <a:cubicBezTo>
                  <a:pt x="10754" y="7639"/>
                  <a:pt x="10838" y="7502"/>
                  <a:pt x="10838" y="7349"/>
                </a:cubicBezTo>
                <a:lnTo>
                  <a:pt x="10838" y="5821"/>
                </a:lnTo>
                <a:close/>
                <a:moveTo>
                  <a:pt x="13359" y="10810"/>
                </a:moveTo>
                <a:lnTo>
                  <a:pt x="13359" y="11638"/>
                </a:lnTo>
                <a:lnTo>
                  <a:pt x="835" y="11638"/>
                </a:lnTo>
                <a:lnTo>
                  <a:pt x="835" y="10810"/>
                </a:lnTo>
                <a:close/>
                <a:moveTo>
                  <a:pt x="2525" y="12472"/>
                </a:moveTo>
                <a:lnTo>
                  <a:pt x="2525" y="13356"/>
                </a:lnTo>
                <a:lnTo>
                  <a:pt x="1694" y="13356"/>
                </a:lnTo>
                <a:lnTo>
                  <a:pt x="1694" y="12472"/>
                </a:lnTo>
                <a:close/>
                <a:moveTo>
                  <a:pt x="7511" y="12472"/>
                </a:moveTo>
                <a:lnTo>
                  <a:pt x="7511" y="13356"/>
                </a:lnTo>
                <a:lnTo>
                  <a:pt x="6680" y="13356"/>
                </a:lnTo>
                <a:lnTo>
                  <a:pt x="6680" y="12472"/>
                </a:lnTo>
                <a:close/>
                <a:moveTo>
                  <a:pt x="12500" y="12472"/>
                </a:moveTo>
                <a:lnTo>
                  <a:pt x="12500" y="13356"/>
                </a:lnTo>
                <a:lnTo>
                  <a:pt x="11672" y="13356"/>
                </a:lnTo>
                <a:lnTo>
                  <a:pt x="11672" y="12472"/>
                </a:lnTo>
                <a:close/>
                <a:moveTo>
                  <a:pt x="4602" y="1"/>
                </a:moveTo>
                <a:cubicBezTo>
                  <a:pt x="4371" y="1"/>
                  <a:pt x="4187" y="188"/>
                  <a:pt x="4190" y="420"/>
                </a:cubicBezTo>
                <a:lnTo>
                  <a:pt x="4190" y="4987"/>
                </a:lnTo>
                <a:lnTo>
                  <a:pt x="2106" y="4987"/>
                </a:lnTo>
                <a:cubicBezTo>
                  <a:pt x="1878" y="4990"/>
                  <a:pt x="1694" y="5178"/>
                  <a:pt x="1694" y="5406"/>
                </a:cubicBezTo>
                <a:lnTo>
                  <a:pt x="1694" y="9979"/>
                </a:lnTo>
                <a:lnTo>
                  <a:pt x="419" y="9979"/>
                </a:lnTo>
                <a:cubicBezTo>
                  <a:pt x="417" y="9979"/>
                  <a:pt x="415" y="9979"/>
                  <a:pt x="413" y="9979"/>
                </a:cubicBezTo>
                <a:cubicBezTo>
                  <a:pt x="188" y="9979"/>
                  <a:pt x="0" y="10166"/>
                  <a:pt x="0" y="10395"/>
                </a:cubicBezTo>
                <a:lnTo>
                  <a:pt x="0" y="12057"/>
                </a:lnTo>
                <a:cubicBezTo>
                  <a:pt x="0" y="12288"/>
                  <a:pt x="191" y="12472"/>
                  <a:pt x="419" y="12472"/>
                </a:cubicBezTo>
                <a:lnTo>
                  <a:pt x="860" y="12472"/>
                </a:lnTo>
                <a:lnTo>
                  <a:pt x="860" y="13775"/>
                </a:lnTo>
                <a:cubicBezTo>
                  <a:pt x="860" y="14006"/>
                  <a:pt x="1050" y="14191"/>
                  <a:pt x="1278" y="14191"/>
                </a:cubicBezTo>
                <a:lnTo>
                  <a:pt x="2937" y="14191"/>
                </a:lnTo>
                <a:cubicBezTo>
                  <a:pt x="3168" y="14191"/>
                  <a:pt x="3356" y="14006"/>
                  <a:pt x="3356" y="13775"/>
                </a:cubicBezTo>
                <a:lnTo>
                  <a:pt x="3356" y="12472"/>
                </a:lnTo>
                <a:lnTo>
                  <a:pt x="5849" y="12472"/>
                </a:lnTo>
                <a:lnTo>
                  <a:pt x="5849" y="13775"/>
                </a:lnTo>
                <a:cubicBezTo>
                  <a:pt x="5849" y="14006"/>
                  <a:pt x="6036" y="14191"/>
                  <a:pt x="6264" y="14191"/>
                </a:cubicBezTo>
                <a:lnTo>
                  <a:pt x="7929" y="14191"/>
                </a:lnTo>
                <a:cubicBezTo>
                  <a:pt x="8157" y="14191"/>
                  <a:pt x="8342" y="14003"/>
                  <a:pt x="8342" y="13775"/>
                </a:cubicBezTo>
                <a:lnTo>
                  <a:pt x="8342" y="12472"/>
                </a:lnTo>
                <a:lnTo>
                  <a:pt x="10838" y="12472"/>
                </a:lnTo>
                <a:lnTo>
                  <a:pt x="10838" y="13775"/>
                </a:lnTo>
                <a:cubicBezTo>
                  <a:pt x="10838" y="14003"/>
                  <a:pt x="11022" y="14191"/>
                  <a:pt x="11253" y="14191"/>
                </a:cubicBezTo>
                <a:lnTo>
                  <a:pt x="12916" y="14191"/>
                </a:lnTo>
                <a:cubicBezTo>
                  <a:pt x="13147" y="14191"/>
                  <a:pt x="13331" y="14003"/>
                  <a:pt x="13331" y="13775"/>
                </a:cubicBezTo>
                <a:lnTo>
                  <a:pt x="13331" y="12472"/>
                </a:lnTo>
                <a:lnTo>
                  <a:pt x="13775" y="12472"/>
                </a:lnTo>
                <a:cubicBezTo>
                  <a:pt x="14006" y="12472"/>
                  <a:pt x="14190" y="12285"/>
                  <a:pt x="14190" y="12057"/>
                </a:cubicBezTo>
                <a:lnTo>
                  <a:pt x="14190" y="10395"/>
                </a:lnTo>
                <a:cubicBezTo>
                  <a:pt x="14190" y="10166"/>
                  <a:pt x="14009" y="9979"/>
                  <a:pt x="13780" y="9979"/>
                </a:cubicBezTo>
                <a:cubicBezTo>
                  <a:pt x="13778" y="9979"/>
                  <a:pt x="13777" y="9979"/>
                  <a:pt x="13775" y="9979"/>
                </a:cubicBezTo>
                <a:lnTo>
                  <a:pt x="12500" y="9979"/>
                </a:lnTo>
                <a:lnTo>
                  <a:pt x="12500" y="5406"/>
                </a:lnTo>
                <a:cubicBezTo>
                  <a:pt x="12500" y="5178"/>
                  <a:pt x="12316" y="4987"/>
                  <a:pt x="12085" y="4987"/>
                </a:cubicBezTo>
                <a:lnTo>
                  <a:pt x="10007" y="4987"/>
                </a:lnTo>
                <a:lnTo>
                  <a:pt x="10007" y="420"/>
                </a:lnTo>
                <a:cubicBezTo>
                  <a:pt x="10007" y="188"/>
                  <a:pt x="9820" y="1"/>
                  <a:pt x="9588"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TextBox 49">
            <a:extLst>
              <a:ext uri="{FF2B5EF4-FFF2-40B4-BE49-F238E27FC236}">
                <a16:creationId xmlns:a16="http://schemas.microsoft.com/office/drawing/2014/main" id="{B3F89C02-55F7-1874-6D80-985E1541C49A}"/>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51" name="TextBox 50">
            <a:extLst>
              <a:ext uri="{FF2B5EF4-FFF2-40B4-BE49-F238E27FC236}">
                <a16:creationId xmlns:a16="http://schemas.microsoft.com/office/drawing/2014/main" id="{7E7050DE-5200-12C2-4A0F-D418EC1A43CC}"/>
              </a:ext>
            </a:extLst>
          </p:cNvPr>
          <p:cNvSpPr txBox="1"/>
          <p:nvPr/>
        </p:nvSpPr>
        <p:spPr>
          <a:xfrm>
            <a:off x="6865421" y="3299879"/>
            <a:ext cx="2146932" cy="307777"/>
          </a:xfrm>
          <a:prstGeom prst="rect">
            <a:avLst/>
          </a:prstGeom>
          <a:noFill/>
        </p:spPr>
        <p:txBody>
          <a:bodyPr wrap="square" rtlCol="0">
            <a:spAutoFit/>
          </a:bodyPr>
          <a:lstStyle/>
          <a:p>
            <a:pPr algn="ctr" rtl="1"/>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p:txBody>
      </p:sp>
      <p:sp>
        <p:nvSpPr>
          <p:cNvPr id="53" name="TextBox 52">
            <a:extLst>
              <a:ext uri="{FF2B5EF4-FFF2-40B4-BE49-F238E27FC236}">
                <a16:creationId xmlns:a16="http://schemas.microsoft.com/office/drawing/2014/main" id="{5D530CE5-4085-EC5A-F1B7-62A9B91D0AED}"/>
              </a:ext>
            </a:extLst>
          </p:cNvPr>
          <p:cNvSpPr txBox="1"/>
          <p:nvPr/>
        </p:nvSpPr>
        <p:spPr>
          <a:xfrm>
            <a:off x="5182975" y="3299879"/>
            <a:ext cx="2146932" cy="307777"/>
          </a:xfrm>
          <a:prstGeom prst="rect">
            <a:avLst/>
          </a:prstGeom>
          <a:noFill/>
        </p:spPr>
        <p:txBody>
          <a:bodyPr wrap="square" rtlCol="0">
            <a:spAutoFit/>
          </a:bodyPr>
          <a:lstStyle/>
          <a:p>
            <a:pPr algn="ctr" rtl="1"/>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p:txBody>
      </p:sp>
      <p:sp>
        <p:nvSpPr>
          <p:cNvPr id="54" name="TextBox 53">
            <a:extLst>
              <a:ext uri="{FF2B5EF4-FFF2-40B4-BE49-F238E27FC236}">
                <a16:creationId xmlns:a16="http://schemas.microsoft.com/office/drawing/2014/main" id="{23848309-3442-2335-E005-6460C46C7D05}"/>
              </a:ext>
            </a:extLst>
          </p:cNvPr>
          <p:cNvSpPr txBox="1"/>
          <p:nvPr/>
        </p:nvSpPr>
        <p:spPr>
          <a:xfrm>
            <a:off x="3500528" y="3299879"/>
            <a:ext cx="2146932" cy="307777"/>
          </a:xfrm>
          <a:prstGeom prst="rect">
            <a:avLst/>
          </a:prstGeom>
          <a:noFill/>
        </p:spPr>
        <p:txBody>
          <a:bodyPr wrap="square" rtlCol="0">
            <a:spAutoFit/>
          </a:bodyPr>
          <a:lstStyle/>
          <a:p>
            <a:pPr algn="ctr" rtl="1"/>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p:txBody>
      </p:sp>
      <p:sp>
        <p:nvSpPr>
          <p:cNvPr id="55" name="TextBox 54">
            <a:extLst>
              <a:ext uri="{FF2B5EF4-FFF2-40B4-BE49-F238E27FC236}">
                <a16:creationId xmlns:a16="http://schemas.microsoft.com/office/drawing/2014/main" id="{BE5464D1-82A6-36BF-F654-893B6D834AF8}"/>
              </a:ext>
            </a:extLst>
          </p:cNvPr>
          <p:cNvSpPr txBox="1"/>
          <p:nvPr/>
        </p:nvSpPr>
        <p:spPr>
          <a:xfrm>
            <a:off x="1818081" y="3299879"/>
            <a:ext cx="2146932" cy="307777"/>
          </a:xfrm>
          <a:prstGeom prst="rect">
            <a:avLst/>
          </a:prstGeom>
          <a:noFill/>
        </p:spPr>
        <p:txBody>
          <a:bodyPr wrap="square" rtlCol="0">
            <a:spAutoFit/>
          </a:bodyPr>
          <a:lstStyle/>
          <a:p>
            <a:pPr algn="ctr" rtl="1"/>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p:txBody>
      </p:sp>
      <p:sp>
        <p:nvSpPr>
          <p:cNvPr id="56" name="TextBox 55">
            <a:extLst>
              <a:ext uri="{FF2B5EF4-FFF2-40B4-BE49-F238E27FC236}">
                <a16:creationId xmlns:a16="http://schemas.microsoft.com/office/drawing/2014/main" id="{B549D822-7ECB-7628-35A7-474BCF749139}"/>
              </a:ext>
            </a:extLst>
          </p:cNvPr>
          <p:cNvSpPr txBox="1"/>
          <p:nvPr/>
        </p:nvSpPr>
        <p:spPr>
          <a:xfrm>
            <a:off x="135634" y="3299879"/>
            <a:ext cx="2146932" cy="307777"/>
          </a:xfrm>
          <a:prstGeom prst="rect">
            <a:avLst/>
          </a:prstGeom>
          <a:noFill/>
        </p:spPr>
        <p:txBody>
          <a:bodyPr wrap="square" rtlCol="0">
            <a:spAutoFit/>
          </a:bodyPr>
          <a:lstStyle/>
          <a:p>
            <a:pPr algn="ctr" rtl="1"/>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p:txBody>
      </p:sp>
      <p:sp>
        <p:nvSpPr>
          <p:cNvPr id="57" name="TextBox 56">
            <a:extLst>
              <a:ext uri="{FF2B5EF4-FFF2-40B4-BE49-F238E27FC236}">
                <a16:creationId xmlns:a16="http://schemas.microsoft.com/office/drawing/2014/main" id="{16885631-E8FB-F214-E11A-0D539F18C824}"/>
              </a:ext>
            </a:extLst>
          </p:cNvPr>
          <p:cNvSpPr txBox="1"/>
          <p:nvPr/>
        </p:nvSpPr>
        <p:spPr>
          <a:xfrm>
            <a:off x="459200" y="3715578"/>
            <a:ext cx="8013851" cy="3216265"/>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66784995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900" decel="100000" fill="hold"/>
                                        <p:tgtEl>
                                          <p:spTgt spid="5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7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900" decel="100000" fill="hold"/>
                                        <p:tgtEl>
                                          <p:spTgt spid="1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1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900" decel="100000" fill="hold"/>
                                        <p:tgtEl>
                                          <p:spTgt spid="2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3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900" decel="100000" fill="hold"/>
                                        <p:tgtEl>
                                          <p:spTgt spid="1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7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900" decel="100000" fill="hold"/>
                                        <p:tgtEl>
                                          <p:spTgt spid="28"/>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18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900" decel="100000" fill="hold"/>
                                        <p:tgtEl>
                                          <p:spTgt spid="20"/>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22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anim calcmode="lin" valueType="num">
                                      <p:cBhvr>
                                        <p:cTn id="44" dur="1000" fill="hold"/>
                                        <p:tgtEl>
                                          <p:spTgt spid="36"/>
                                        </p:tgtEl>
                                        <p:attrNameLst>
                                          <p:attrName>ppt_x</p:attrName>
                                        </p:attrNameLst>
                                      </p:cBhvr>
                                      <p:tavLst>
                                        <p:tav tm="0">
                                          <p:val>
                                            <p:strVal val="#ppt_x"/>
                                          </p:val>
                                        </p:tav>
                                        <p:tav tm="100000">
                                          <p:val>
                                            <p:strVal val="#ppt_x"/>
                                          </p:val>
                                        </p:tav>
                                      </p:tavLst>
                                    </p:anim>
                                    <p:anim calcmode="lin" valueType="num">
                                      <p:cBhvr>
                                        <p:cTn id="45" dur="900" decel="100000" fill="hold"/>
                                        <p:tgtEl>
                                          <p:spTgt spid="3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26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900" decel="100000" fill="hold"/>
                                        <p:tgtEl>
                                          <p:spTgt spid="21"/>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53" presetID="37" presetClass="entr" presetSubtype="0" fill="hold" nodeType="withEffect">
                                  <p:stCondLst>
                                    <p:cond delay="290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0"/>
                                        <p:tgtEl>
                                          <p:spTgt spid="39"/>
                                        </p:tgtEl>
                                      </p:cBhvr>
                                    </p:animEffect>
                                    <p:anim calcmode="lin" valueType="num">
                                      <p:cBhvr>
                                        <p:cTn id="56" dur="1000" fill="hold"/>
                                        <p:tgtEl>
                                          <p:spTgt spid="39"/>
                                        </p:tgtEl>
                                        <p:attrNameLst>
                                          <p:attrName>ppt_x</p:attrName>
                                        </p:attrNameLst>
                                      </p:cBhvr>
                                      <p:tavLst>
                                        <p:tav tm="0">
                                          <p:val>
                                            <p:strVal val="#ppt_x"/>
                                          </p:val>
                                        </p:tav>
                                        <p:tav tm="100000">
                                          <p:val>
                                            <p:strVal val="#ppt_x"/>
                                          </p:val>
                                        </p:tav>
                                      </p:tavLst>
                                    </p:anim>
                                    <p:anim calcmode="lin" valueType="num">
                                      <p:cBhvr>
                                        <p:cTn id="57" dur="900" decel="100000" fill="hold"/>
                                        <p:tgtEl>
                                          <p:spTgt spid="39"/>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340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900" decel="100000" fill="hold"/>
                                        <p:tgtEl>
                                          <p:spTgt spid="22"/>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39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0"/>
                                        <p:tgtEl>
                                          <p:spTgt spid="49"/>
                                        </p:tgtEl>
                                      </p:cBhvr>
                                    </p:animEffect>
                                    <p:anim calcmode="lin" valueType="num">
                                      <p:cBhvr>
                                        <p:cTn id="68" dur="1000" fill="hold"/>
                                        <p:tgtEl>
                                          <p:spTgt spid="49"/>
                                        </p:tgtEl>
                                        <p:attrNameLst>
                                          <p:attrName>ppt_x</p:attrName>
                                        </p:attrNameLst>
                                      </p:cBhvr>
                                      <p:tavLst>
                                        <p:tav tm="0">
                                          <p:val>
                                            <p:strVal val="#ppt_x"/>
                                          </p:val>
                                        </p:tav>
                                        <p:tav tm="100000">
                                          <p:val>
                                            <p:strVal val="#ppt_x"/>
                                          </p:val>
                                        </p:tav>
                                      </p:tavLst>
                                    </p:anim>
                                    <p:anim calcmode="lin" valueType="num">
                                      <p:cBhvr>
                                        <p:cTn id="69" dur="900" decel="100000" fill="hold"/>
                                        <p:tgtEl>
                                          <p:spTgt spid="49"/>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par>
                                <p:cTn id="71" presetID="22" presetClass="entr" presetSubtype="8" fill="hold" nodeType="withEffect">
                                  <p:stCondLst>
                                    <p:cond delay="440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par>
                                <p:cTn id="74" presetID="37" presetClass="entr" presetSubtype="0" fill="hold" grpId="0" nodeType="withEffect">
                                  <p:stCondLst>
                                    <p:cond delay="4700"/>
                                  </p:stCondLst>
                                  <p:childTnLst>
                                    <p:set>
                                      <p:cBhvr>
                                        <p:cTn id="75" dur="1" fill="hold">
                                          <p:stCondLst>
                                            <p:cond delay="0"/>
                                          </p:stCondLst>
                                        </p:cTn>
                                        <p:tgtEl>
                                          <p:spTgt spid="56"/>
                                        </p:tgtEl>
                                        <p:attrNameLst>
                                          <p:attrName>style.visibility</p:attrName>
                                        </p:attrNameLst>
                                      </p:cBhvr>
                                      <p:to>
                                        <p:strVal val="visible"/>
                                      </p:to>
                                    </p:set>
                                    <p:animEffect transition="in" filter="fade">
                                      <p:cBhvr>
                                        <p:cTn id="76" dur="1000"/>
                                        <p:tgtEl>
                                          <p:spTgt spid="56"/>
                                        </p:tgtEl>
                                      </p:cBhvr>
                                    </p:animEffect>
                                    <p:anim calcmode="lin" valueType="num">
                                      <p:cBhvr>
                                        <p:cTn id="77" dur="1000" fill="hold"/>
                                        <p:tgtEl>
                                          <p:spTgt spid="56"/>
                                        </p:tgtEl>
                                        <p:attrNameLst>
                                          <p:attrName>ppt_x</p:attrName>
                                        </p:attrNameLst>
                                      </p:cBhvr>
                                      <p:tavLst>
                                        <p:tav tm="0">
                                          <p:val>
                                            <p:strVal val="#ppt_x"/>
                                          </p:val>
                                        </p:tav>
                                        <p:tav tm="100000">
                                          <p:val>
                                            <p:strVal val="#ppt_x"/>
                                          </p:val>
                                        </p:tav>
                                      </p:tavLst>
                                    </p:anim>
                                    <p:anim calcmode="lin" valueType="num">
                                      <p:cBhvr>
                                        <p:cTn id="78" dur="900" decel="100000" fill="hold"/>
                                        <p:tgtEl>
                                          <p:spTgt spid="56"/>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80" presetID="37" presetClass="entr" presetSubtype="0" fill="hold" grpId="0" nodeType="withEffect">
                                  <p:stCondLst>
                                    <p:cond delay="520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1000"/>
                                        <p:tgtEl>
                                          <p:spTgt spid="55"/>
                                        </p:tgtEl>
                                      </p:cBhvr>
                                    </p:animEffect>
                                    <p:anim calcmode="lin" valueType="num">
                                      <p:cBhvr>
                                        <p:cTn id="83" dur="1000" fill="hold"/>
                                        <p:tgtEl>
                                          <p:spTgt spid="55"/>
                                        </p:tgtEl>
                                        <p:attrNameLst>
                                          <p:attrName>ppt_x</p:attrName>
                                        </p:attrNameLst>
                                      </p:cBhvr>
                                      <p:tavLst>
                                        <p:tav tm="0">
                                          <p:val>
                                            <p:strVal val="#ppt_x"/>
                                          </p:val>
                                        </p:tav>
                                        <p:tav tm="100000">
                                          <p:val>
                                            <p:strVal val="#ppt_x"/>
                                          </p:val>
                                        </p:tav>
                                      </p:tavLst>
                                    </p:anim>
                                    <p:anim calcmode="lin" valueType="num">
                                      <p:cBhvr>
                                        <p:cTn id="84" dur="900" decel="100000" fill="hold"/>
                                        <p:tgtEl>
                                          <p:spTgt spid="55"/>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86" presetID="37" presetClass="entr" presetSubtype="0" fill="hold" grpId="0" nodeType="withEffect">
                                  <p:stCondLst>
                                    <p:cond delay="570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1000"/>
                                        <p:tgtEl>
                                          <p:spTgt spid="54"/>
                                        </p:tgtEl>
                                      </p:cBhvr>
                                    </p:animEffect>
                                    <p:anim calcmode="lin" valueType="num">
                                      <p:cBhvr>
                                        <p:cTn id="89" dur="1000" fill="hold"/>
                                        <p:tgtEl>
                                          <p:spTgt spid="54"/>
                                        </p:tgtEl>
                                        <p:attrNameLst>
                                          <p:attrName>ppt_x</p:attrName>
                                        </p:attrNameLst>
                                      </p:cBhvr>
                                      <p:tavLst>
                                        <p:tav tm="0">
                                          <p:val>
                                            <p:strVal val="#ppt_x"/>
                                          </p:val>
                                        </p:tav>
                                        <p:tav tm="100000">
                                          <p:val>
                                            <p:strVal val="#ppt_x"/>
                                          </p:val>
                                        </p:tav>
                                      </p:tavLst>
                                    </p:anim>
                                    <p:anim calcmode="lin" valueType="num">
                                      <p:cBhvr>
                                        <p:cTn id="90" dur="900" decel="100000" fill="hold"/>
                                        <p:tgtEl>
                                          <p:spTgt spid="54"/>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par>
                                <p:cTn id="92" presetID="37" presetClass="entr" presetSubtype="0" fill="hold" grpId="0" nodeType="withEffect">
                                  <p:stCondLst>
                                    <p:cond delay="6200"/>
                                  </p:stCondLst>
                                  <p:childTnLst>
                                    <p:set>
                                      <p:cBhvr>
                                        <p:cTn id="93" dur="1" fill="hold">
                                          <p:stCondLst>
                                            <p:cond delay="0"/>
                                          </p:stCondLst>
                                        </p:cTn>
                                        <p:tgtEl>
                                          <p:spTgt spid="53"/>
                                        </p:tgtEl>
                                        <p:attrNameLst>
                                          <p:attrName>style.visibility</p:attrName>
                                        </p:attrNameLst>
                                      </p:cBhvr>
                                      <p:to>
                                        <p:strVal val="visible"/>
                                      </p:to>
                                    </p:set>
                                    <p:animEffect transition="in" filter="fade">
                                      <p:cBhvr>
                                        <p:cTn id="94" dur="1000"/>
                                        <p:tgtEl>
                                          <p:spTgt spid="53"/>
                                        </p:tgtEl>
                                      </p:cBhvr>
                                    </p:animEffect>
                                    <p:anim calcmode="lin" valueType="num">
                                      <p:cBhvr>
                                        <p:cTn id="95" dur="1000" fill="hold"/>
                                        <p:tgtEl>
                                          <p:spTgt spid="53"/>
                                        </p:tgtEl>
                                        <p:attrNameLst>
                                          <p:attrName>ppt_x</p:attrName>
                                        </p:attrNameLst>
                                      </p:cBhvr>
                                      <p:tavLst>
                                        <p:tav tm="0">
                                          <p:val>
                                            <p:strVal val="#ppt_x"/>
                                          </p:val>
                                        </p:tav>
                                        <p:tav tm="100000">
                                          <p:val>
                                            <p:strVal val="#ppt_x"/>
                                          </p:val>
                                        </p:tav>
                                      </p:tavLst>
                                    </p:anim>
                                    <p:anim calcmode="lin" valueType="num">
                                      <p:cBhvr>
                                        <p:cTn id="96" dur="900" decel="100000" fill="hold"/>
                                        <p:tgtEl>
                                          <p:spTgt spid="53"/>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par>
                                <p:cTn id="98" presetID="37" presetClass="entr" presetSubtype="0" fill="hold" grpId="0" nodeType="withEffect">
                                  <p:stCondLst>
                                    <p:cond delay="670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1000"/>
                                        <p:tgtEl>
                                          <p:spTgt spid="51"/>
                                        </p:tgtEl>
                                      </p:cBhvr>
                                    </p:animEffect>
                                    <p:anim calcmode="lin" valueType="num">
                                      <p:cBhvr>
                                        <p:cTn id="101" dur="1000" fill="hold"/>
                                        <p:tgtEl>
                                          <p:spTgt spid="51"/>
                                        </p:tgtEl>
                                        <p:attrNameLst>
                                          <p:attrName>ppt_x</p:attrName>
                                        </p:attrNameLst>
                                      </p:cBhvr>
                                      <p:tavLst>
                                        <p:tav tm="0">
                                          <p:val>
                                            <p:strVal val="#ppt_x"/>
                                          </p:val>
                                        </p:tav>
                                        <p:tav tm="100000">
                                          <p:val>
                                            <p:strVal val="#ppt_x"/>
                                          </p:val>
                                        </p:tav>
                                      </p:tavLst>
                                    </p:anim>
                                    <p:anim calcmode="lin" valueType="num">
                                      <p:cBhvr>
                                        <p:cTn id="102" dur="900" decel="100000" fill="hold"/>
                                        <p:tgtEl>
                                          <p:spTgt spid="51"/>
                                        </p:tgtEl>
                                        <p:attrNameLst>
                                          <p:attrName>ppt_y</p:attrName>
                                        </p:attrNameLst>
                                      </p:cBhvr>
                                      <p:tavLst>
                                        <p:tav tm="0">
                                          <p:val>
                                            <p:strVal val="#ppt_y+1"/>
                                          </p:val>
                                        </p:tav>
                                        <p:tav tm="100000">
                                          <p:val>
                                            <p:strVal val="#ppt_y-.03"/>
                                          </p:val>
                                        </p:tav>
                                      </p:tavLst>
                                    </p:anim>
                                    <p:anim calcmode="lin" valueType="num">
                                      <p:cBhvr>
                                        <p:cTn id="103"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104" presetID="37" presetClass="entr" presetSubtype="0" fill="hold" grpId="0" nodeType="withEffect">
                                  <p:stCondLst>
                                    <p:cond delay="7200"/>
                                  </p:stCondLst>
                                  <p:childTnLst>
                                    <p:set>
                                      <p:cBhvr>
                                        <p:cTn id="105" dur="1" fill="hold">
                                          <p:stCondLst>
                                            <p:cond delay="0"/>
                                          </p:stCondLst>
                                        </p:cTn>
                                        <p:tgtEl>
                                          <p:spTgt spid="57"/>
                                        </p:tgtEl>
                                        <p:attrNameLst>
                                          <p:attrName>style.visibility</p:attrName>
                                        </p:attrNameLst>
                                      </p:cBhvr>
                                      <p:to>
                                        <p:strVal val="visible"/>
                                      </p:to>
                                    </p:set>
                                    <p:animEffect transition="in" filter="fade">
                                      <p:cBhvr>
                                        <p:cTn id="106" dur="1000"/>
                                        <p:tgtEl>
                                          <p:spTgt spid="57"/>
                                        </p:tgtEl>
                                      </p:cBhvr>
                                    </p:animEffect>
                                    <p:anim calcmode="lin" valueType="num">
                                      <p:cBhvr>
                                        <p:cTn id="107" dur="1000" fill="hold"/>
                                        <p:tgtEl>
                                          <p:spTgt spid="57"/>
                                        </p:tgtEl>
                                        <p:attrNameLst>
                                          <p:attrName>ppt_x</p:attrName>
                                        </p:attrNameLst>
                                      </p:cBhvr>
                                      <p:tavLst>
                                        <p:tav tm="0">
                                          <p:val>
                                            <p:strVal val="#ppt_x"/>
                                          </p:val>
                                        </p:tav>
                                        <p:tav tm="100000">
                                          <p:val>
                                            <p:strVal val="#ppt_x"/>
                                          </p:val>
                                        </p:tav>
                                      </p:tavLst>
                                    </p:anim>
                                    <p:anim calcmode="lin" valueType="num">
                                      <p:cBhvr>
                                        <p:cTn id="108" dur="900" decel="100000" fill="hold"/>
                                        <p:tgtEl>
                                          <p:spTgt spid="57"/>
                                        </p:tgtEl>
                                        <p:attrNameLst>
                                          <p:attrName>ppt_y</p:attrName>
                                        </p:attrNameLst>
                                      </p:cBhvr>
                                      <p:tavLst>
                                        <p:tav tm="0">
                                          <p:val>
                                            <p:strVal val="#ppt_y+1"/>
                                          </p:val>
                                        </p:tav>
                                        <p:tav tm="100000">
                                          <p:val>
                                            <p:strVal val="#ppt_y-.03"/>
                                          </p:val>
                                        </p:tav>
                                      </p:tavLst>
                                    </p:anim>
                                    <p:anim calcmode="lin" valueType="num">
                                      <p:cBhvr>
                                        <p:cTn id="109"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49" grpId="0" animBg="1"/>
      <p:bldP spid="50" grpId="0"/>
      <p:bldP spid="51" grpId="0"/>
      <p:bldP spid="53" grpId="0"/>
      <p:bldP spid="54" grpId="0"/>
      <p:bldP spid="55" grpId="0"/>
      <p:bldP spid="56" grpId="0"/>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88F5C-508C-9682-58A8-A358A353F061}"/>
              </a:ext>
            </a:extLst>
          </p:cNvPr>
          <p:cNvSpPr>
            <a:spLocks noGrp="1"/>
          </p:cNvSpPr>
          <p:nvPr>
            <p:ph type="sldNum" sz="quarter" idx="10"/>
          </p:nvPr>
        </p:nvSpPr>
        <p:spPr/>
        <p:txBody>
          <a:bodyPr/>
          <a:lstStyle/>
          <a:p>
            <a:fld id="{5737CCAD-4265-4040-983C-2347DC54109C}" type="slidenum">
              <a:rPr lang="en-US" smtClean="0"/>
              <a:pPr/>
              <a:t>13</a:t>
            </a:fld>
            <a:endParaRPr lang="en-US" dirty="0"/>
          </a:p>
        </p:txBody>
      </p:sp>
      <p:sp>
        <p:nvSpPr>
          <p:cNvPr id="3" name="TextBox 2">
            <a:extLst>
              <a:ext uri="{FF2B5EF4-FFF2-40B4-BE49-F238E27FC236}">
                <a16:creationId xmlns:a16="http://schemas.microsoft.com/office/drawing/2014/main" id="{C05CBB47-54E7-04D6-D029-3637F6C4A8CE}"/>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2A8C2EF9-775B-8594-DECC-AC36130D28E4}"/>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606FC5AD-4B58-5E4F-72CF-017661DD1A08}"/>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6E9DF9EB-324F-F463-0931-E0C4C2589D97}"/>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BEC04F82-1C0A-BE49-6AE5-CB69C07E680F}"/>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43AAC418-5CC4-7DF4-B86B-12B451E2E03D}"/>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863D5F54-0A31-D672-3B6F-03227220A432}"/>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A5B6EF1-A212-80FB-D2AC-3A79AA220F53}"/>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69" name="Group 68">
            <a:extLst>
              <a:ext uri="{FF2B5EF4-FFF2-40B4-BE49-F238E27FC236}">
                <a16:creationId xmlns:a16="http://schemas.microsoft.com/office/drawing/2014/main" id="{30F97C24-14F3-5465-75FA-185AD4D7A0AB}"/>
              </a:ext>
            </a:extLst>
          </p:cNvPr>
          <p:cNvGrpSpPr/>
          <p:nvPr/>
        </p:nvGrpSpPr>
        <p:grpSpPr>
          <a:xfrm>
            <a:off x="3348463" y="2287771"/>
            <a:ext cx="2366227" cy="3590878"/>
            <a:chOff x="3348463" y="2287771"/>
            <a:chExt cx="2366227" cy="3590878"/>
          </a:xfrm>
        </p:grpSpPr>
        <p:sp>
          <p:nvSpPr>
            <p:cNvPr id="70" name="Rounded Rectangle 11">
              <a:extLst>
                <a:ext uri="{FF2B5EF4-FFF2-40B4-BE49-F238E27FC236}">
                  <a16:creationId xmlns:a16="http://schemas.microsoft.com/office/drawing/2014/main" id="{D63B2A97-0B07-C38B-7743-40690618BB1B}"/>
                </a:ext>
              </a:extLst>
            </p:cNvPr>
            <p:cNvSpPr/>
            <p:nvPr/>
          </p:nvSpPr>
          <p:spPr>
            <a:xfrm>
              <a:off x="3348463" y="3691393"/>
              <a:ext cx="2366227" cy="2187256"/>
            </a:xfrm>
            <a:prstGeom prst="roundRect">
              <a:avLst>
                <a:gd name="adj" fmla="val 11741"/>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Picture 70">
              <a:extLst>
                <a:ext uri="{FF2B5EF4-FFF2-40B4-BE49-F238E27FC236}">
                  <a16:creationId xmlns:a16="http://schemas.microsoft.com/office/drawing/2014/main" id="{23B48DC7-A869-D53D-FA49-6BF32812B20E}"/>
                </a:ext>
              </a:extLst>
            </p:cNvPr>
            <p:cNvPicPr>
              <a:picLocks noChangeAspect="1"/>
            </p:cNvPicPr>
            <p:nvPr/>
          </p:nvPicPr>
          <p:blipFill rotWithShape="1">
            <a:blip r:embed="rId3">
              <a:extLst>
                <a:ext uri="{28A0092B-C50C-407E-A947-70E740481C1C}">
                  <a14:useLocalDpi xmlns:a14="http://schemas.microsoft.com/office/drawing/2010/main" val="0"/>
                </a:ext>
              </a:extLst>
            </a:blip>
            <a:srcRect l="3991" t="7662" r="2958" b="13950"/>
            <a:stretch/>
          </p:blipFill>
          <p:spPr>
            <a:xfrm>
              <a:off x="3394927" y="2287771"/>
              <a:ext cx="2273300" cy="1915023"/>
            </a:xfrm>
            <a:prstGeom prst="hexagon">
              <a:avLst/>
            </a:prstGeom>
            <a:ln w="57150">
              <a:solidFill>
                <a:schemeClr val="bg1"/>
              </a:solidFill>
            </a:ln>
            <a:effectLst>
              <a:outerShdw blurRad="63500" algn="ctr" rotWithShape="0">
                <a:prstClr val="black">
                  <a:alpha val="40000"/>
                </a:prstClr>
              </a:outerShdw>
            </a:effectLst>
          </p:spPr>
        </p:pic>
      </p:grpSp>
      <p:grpSp>
        <p:nvGrpSpPr>
          <p:cNvPr id="72" name="Group 71">
            <a:extLst>
              <a:ext uri="{FF2B5EF4-FFF2-40B4-BE49-F238E27FC236}">
                <a16:creationId xmlns:a16="http://schemas.microsoft.com/office/drawing/2014/main" id="{90AAF177-A304-305B-7050-39B34FF2946E}"/>
              </a:ext>
            </a:extLst>
          </p:cNvPr>
          <p:cNvGrpSpPr/>
          <p:nvPr/>
        </p:nvGrpSpPr>
        <p:grpSpPr>
          <a:xfrm>
            <a:off x="565479" y="1506653"/>
            <a:ext cx="2366227" cy="3590878"/>
            <a:chOff x="3348463" y="2287771"/>
            <a:chExt cx="2366227" cy="3590878"/>
          </a:xfrm>
        </p:grpSpPr>
        <p:sp>
          <p:nvSpPr>
            <p:cNvPr id="73" name="Rounded Rectangle 11">
              <a:extLst>
                <a:ext uri="{FF2B5EF4-FFF2-40B4-BE49-F238E27FC236}">
                  <a16:creationId xmlns:a16="http://schemas.microsoft.com/office/drawing/2014/main" id="{CDEECCB2-4050-99AB-2BA6-99144D1DE242}"/>
                </a:ext>
              </a:extLst>
            </p:cNvPr>
            <p:cNvSpPr/>
            <p:nvPr/>
          </p:nvSpPr>
          <p:spPr>
            <a:xfrm>
              <a:off x="3348463" y="3691393"/>
              <a:ext cx="2366227" cy="2187256"/>
            </a:xfrm>
            <a:prstGeom prst="roundRect">
              <a:avLst>
                <a:gd name="adj" fmla="val 11741"/>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 name="Picture 73">
              <a:extLst>
                <a:ext uri="{FF2B5EF4-FFF2-40B4-BE49-F238E27FC236}">
                  <a16:creationId xmlns:a16="http://schemas.microsoft.com/office/drawing/2014/main" id="{02FFBAEF-9B28-2871-2CE7-26B29668C987}"/>
                </a:ext>
              </a:extLst>
            </p:cNvPr>
            <p:cNvPicPr>
              <a:picLocks noChangeAspect="1"/>
            </p:cNvPicPr>
            <p:nvPr/>
          </p:nvPicPr>
          <p:blipFill rotWithShape="1">
            <a:blip r:embed="rId3">
              <a:extLst>
                <a:ext uri="{28A0092B-C50C-407E-A947-70E740481C1C}">
                  <a14:useLocalDpi xmlns:a14="http://schemas.microsoft.com/office/drawing/2010/main" val="0"/>
                </a:ext>
              </a:extLst>
            </a:blip>
            <a:srcRect l="3991" t="7662" r="2958" b="13950"/>
            <a:stretch/>
          </p:blipFill>
          <p:spPr>
            <a:xfrm>
              <a:off x="3394927" y="2287771"/>
              <a:ext cx="2273300" cy="1915023"/>
            </a:xfrm>
            <a:prstGeom prst="hexagon">
              <a:avLst/>
            </a:prstGeom>
            <a:ln w="57150">
              <a:solidFill>
                <a:schemeClr val="bg1"/>
              </a:solidFill>
            </a:ln>
            <a:effectLst>
              <a:outerShdw blurRad="63500" algn="ctr" rotWithShape="0">
                <a:prstClr val="black">
                  <a:alpha val="40000"/>
                </a:prstClr>
              </a:outerShdw>
            </a:effectLst>
          </p:spPr>
        </p:pic>
      </p:grpSp>
      <p:grpSp>
        <p:nvGrpSpPr>
          <p:cNvPr id="75" name="Group 74">
            <a:extLst>
              <a:ext uri="{FF2B5EF4-FFF2-40B4-BE49-F238E27FC236}">
                <a16:creationId xmlns:a16="http://schemas.microsoft.com/office/drawing/2014/main" id="{1C11B461-D4A6-691E-D127-424DB267B51C}"/>
              </a:ext>
            </a:extLst>
          </p:cNvPr>
          <p:cNvGrpSpPr/>
          <p:nvPr/>
        </p:nvGrpSpPr>
        <p:grpSpPr>
          <a:xfrm>
            <a:off x="6177911" y="1506653"/>
            <a:ext cx="2366227" cy="3590878"/>
            <a:chOff x="3348463" y="2287771"/>
            <a:chExt cx="2366227" cy="3590878"/>
          </a:xfrm>
        </p:grpSpPr>
        <p:sp>
          <p:nvSpPr>
            <p:cNvPr id="76" name="Rounded Rectangle 11">
              <a:extLst>
                <a:ext uri="{FF2B5EF4-FFF2-40B4-BE49-F238E27FC236}">
                  <a16:creationId xmlns:a16="http://schemas.microsoft.com/office/drawing/2014/main" id="{C474E842-35D3-AD91-8729-6109A75A64D5}"/>
                </a:ext>
              </a:extLst>
            </p:cNvPr>
            <p:cNvSpPr/>
            <p:nvPr/>
          </p:nvSpPr>
          <p:spPr>
            <a:xfrm>
              <a:off x="3348463" y="3691393"/>
              <a:ext cx="2366227" cy="2187256"/>
            </a:xfrm>
            <a:prstGeom prst="roundRect">
              <a:avLst>
                <a:gd name="adj" fmla="val 11741"/>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7" name="Picture 76">
              <a:extLst>
                <a:ext uri="{FF2B5EF4-FFF2-40B4-BE49-F238E27FC236}">
                  <a16:creationId xmlns:a16="http://schemas.microsoft.com/office/drawing/2014/main" id="{3B00BF9D-ECFC-A23D-80B3-2E8BB48A2206}"/>
                </a:ext>
              </a:extLst>
            </p:cNvPr>
            <p:cNvPicPr>
              <a:picLocks noChangeAspect="1"/>
            </p:cNvPicPr>
            <p:nvPr/>
          </p:nvPicPr>
          <p:blipFill rotWithShape="1">
            <a:blip r:embed="rId3">
              <a:extLst>
                <a:ext uri="{28A0092B-C50C-407E-A947-70E740481C1C}">
                  <a14:useLocalDpi xmlns:a14="http://schemas.microsoft.com/office/drawing/2010/main" val="0"/>
                </a:ext>
              </a:extLst>
            </a:blip>
            <a:srcRect l="3991" t="7662" r="2958" b="13950"/>
            <a:stretch/>
          </p:blipFill>
          <p:spPr>
            <a:xfrm>
              <a:off x="3394927" y="2287771"/>
              <a:ext cx="2273300" cy="1915023"/>
            </a:xfrm>
            <a:prstGeom prst="hexagon">
              <a:avLst/>
            </a:prstGeom>
            <a:ln w="57150">
              <a:solidFill>
                <a:schemeClr val="bg1"/>
              </a:solidFill>
            </a:ln>
            <a:effectLst>
              <a:outerShdw blurRad="63500" algn="ctr" rotWithShape="0">
                <a:prstClr val="black">
                  <a:alpha val="40000"/>
                </a:prstClr>
              </a:outerShdw>
            </a:effectLst>
          </p:spPr>
        </p:pic>
      </p:grpSp>
      <p:sp>
        <p:nvSpPr>
          <p:cNvPr id="78" name="TextBox 77">
            <a:extLst>
              <a:ext uri="{FF2B5EF4-FFF2-40B4-BE49-F238E27FC236}">
                <a16:creationId xmlns:a16="http://schemas.microsoft.com/office/drawing/2014/main" id="{C477D392-E8B0-C03F-56E8-26140F9B878D}"/>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79" name="TextBox 78">
            <a:extLst>
              <a:ext uri="{FF2B5EF4-FFF2-40B4-BE49-F238E27FC236}">
                <a16:creationId xmlns:a16="http://schemas.microsoft.com/office/drawing/2014/main" id="{B0C0F5FF-F758-5C45-6776-27AA6CF755CE}"/>
              </a:ext>
            </a:extLst>
          </p:cNvPr>
          <p:cNvSpPr txBox="1"/>
          <p:nvPr/>
        </p:nvSpPr>
        <p:spPr>
          <a:xfrm>
            <a:off x="691847" y="3511321"/>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80" name="TextBox 79">
            <a:extLst>
              <a:ext uri="{FF2B5EF4-FFF2-40B4-BE49-F238E27FC236}">
                <a16:creationId xmlns:a16="http://schemas.microsoft.com/office/drawing/2014/main" id="{D5D4167E-1BC9-005C-6F24-56842E23B1D7}"/>
              </a:ext>
            </a:extLst>
          </p:cNvPr>
          <p:cNvSpPr txBox="1"/>
          <p:nvPr/>
        </p:nvSpPr>
        <p:spPr>
          <a:xfrm>
            <a:off x="3394927" y="4259603"/>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81" name="TextBox 80">
            <a:extLst>
              <a:ext uri="{FF2B5EF4-FFF2-40B4-BE49-F238E27FC236}">
                <a16:creationId xmlns:a16="http://schemas.microsoft.com/office/drawing/2014/main" id="{111AE45A-467E-1F8B-32F2-9D2F3E911189}"/>
              </a:ext>
            </a:extLst>
          </p:cNvPr>
          <p:cNvSpPr txBox="1"/>
          <p:nvPr/>
        </p:nvSpPr>
        <p:spPr>
          <a:xfrm>
            <a:off x="6316583" y="3447325"/>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67987797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anim calcmode="lin" valueType="num">
                                      <p:cBhvr>
                                        <p:cTn id="8" dur="1000" fill="hold"/>
                                        <p:tgtEl>
                                          <p:spTgt spid="78"/>
                                        </p:tgtEl>
                                        <p:attrNameLst>
                                          <p:attrName>ppt_x</p:attrName>
                                        </p:attrNameLst>
                                      </p:cBhvr>
                                      <p:tavLst>
                                        <p:tav tm="0">
                                          <p:val>
                                            <p:strVal val="#ppt_x"/>
                                          </p:val>
                                        </p:tav>
                                        <p:tav tm="100000">
                                          <p:val>
                                            <p:strVal val="#ppt_x"/>
                                          </p:val>
                                        </p:tav>
                                      </p:tavLst>
                                    </p:anim>
                                    <p:anim calcmode="lin" valueType="num">
                                      <p:cBhvr>
                                        <p:cTn id="9" dur="900" decel="100000" fill="hold"/>
                                        <p:tgtEl>
                                          <p:spTgt spid="7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8"/>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72"/>
                                        </p:tgtEl>
                                        <p:attrNameLst>
                                          <p:attrName>style.visibility</p:attrName>
                                        </p:attrNameLst>
                                      </p:cBhvr>
                                      <p:to>
                                        <p:strVal val="visible"/>
                                      </p:to>
                                    </p:set>
                                    <p:animEffect transition="in" filter="fade">
                                      <p:cBhvr>
                                        <p:cTn id="13" dur="1000"/>
                                        <p:tgtEl>
                                          <p:spTgt spid="72"/>
                                        </p:tgtEl>
                                      </p:cBhvr>
                                    </p:animEffect>
                                    <p:anim calcmode="lin" valueType="num">
                                      <p:cBhvr>
                                        <p:cTn id="14" dur="1000" fill="hold"/>
                                        <p:tgtEl>
                                          <p:spTgt spid="72"/>
                                        </p:tgtEl>
                                        <p:attrNameLst>
                                          <p:attrName>ppt_x</p:attrName>
                                        </p:attrNameLst>
                                      </p:cBhvr>
                                      <p:tavLst>
                                        <p:tav tm="0">
                                          <p:val>
                                            <p:strVal val="#ppt_x"/>
                                          </p:val>
                                        </p:tav>
                                        <p:tav tm="100000">
                                          <p:val>
                                            <p:strVal val="#ppt_x"/>
                                          </p:val>
                                        </p:tav>
                                      </p:tavLst>
                                    </p:anim>
                                    <p:anim calcmode="lin" valueType="num">
                                      <p:cBhvr>
                                        <p:cTn id="15" dur="900" decel="100000" fill="hold"/>
                                        <p:tgtEl>
                                          <p:spTgt spid="7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1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1000"/>
                                        <p:tgtEl>
                                          <p:spTgt spid="69"/>
                                        </p:tgtEl>
                                      </p:cBhvr>
                                    </p:animEffect>
                                    <p:anim calcmode="lin" valueType="num">
                                      <p:cBhvr>
                                        <p:cTn id="20" dur="1000" fill="hold"/>
                                        <p:tgtEl>
                                          <p:spTgt spid="69"/>
                                        </p:tgtEl>
                                        <p:attrNameLst>
                                          <p:attrName>ppt_x</p:attrName>
                                        </p:attrNameLst>
                                      </p:cBhvr>
                                      <p:tavLst>
                                        <p:tav tm="0">
                                          <p:val>
                                            <p:strVal val="#ppt_x"/>
                                          </p:val>
                                        </p:tav>
                                        <p:tav tm="100000">
                                          <p:val>
                                            <p:strVal val="#ppt_x"/>
                                          </p:val>
                                        </p:tav>
                                      </p:tavLst>
                                    </p:anim>
                                    <p:anim calcmode="lin" valueType="num">
                                      <p:cBhvr>
                                        <p:cTn id="21" dur="900" decel="100000" fill="hold"/>
                                        <p:tgtEl>
                                          <p:spTgt spid="6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50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1000"/>
                                        <p:tgtEl>
                                          <p:spTgt spid="75"/>
                                        </p:tgtEl>
                                      </p:cBhvr>
                                    </p:animEffect>
                                    <p:anim calcmode="lin" valueType="num">
                                      <p:cBhvr>
                                        <p:cTn id="26" dur="1000" fill="hold"/>
                                        <p:tgtEl>
                                          <p:spTgt spid="75"/>
                                        </p:tgtEl>
                                        <p:attrNameLst>
                                          <p:attrName>ppt_x</p:attrName>
                                        </p:attrNameLst>
                                      </p:cBhvr>
                                      <p:tavLst>
                                        <p:tav tm="0">
                                          <p:val>
                                            <p:strVal val="#ppt_x"/>
                                          </p:val>
                                        </p:tav>
                                        <p:tav tm="100000">
                                          <p:val>
                                            <p:strVal val="#ppt_x"/>
                                          </p:val>
                                        </p:tav>
                                      </p:tavLst>
                                    </p:anim>
                                    <p:anim calcmode="lin" valueType="num">
                                      <p:cBhvr>
                                        <p:cTn id="27" dur="900" decel="100000" fill="hold"/>
                                        <p:tgtEl>
                                          <p:spTgt spid="7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90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1000"/>
                                        <p:tgtEl>
                                          <p:spTgt spid="79"/>
                                        </p:tgtEl>
                                      </p:cBhvr>
                                    </p:animEffect>
                                    <p:anim calcmode="lin" valueType="num">
                                      <p:cBhvr>
                                        <p:cTn id="32" dur="1000" fill="hold"/>
                                        <p:tgtEl>
                                          <p:spTgt spid="79"/>
                                        </p:tgtEl>
                                        <p:attrNameLst>
                                          <p:attrName>ppt_x</p:attrName>
                                        </p:attrNameLst>
                                      </p:cBhvr>
                                      <p:tavLst>
                                        <p:tav tm="0">
                                          <p:val>
                                            <p:strVal val="#ppt_x"/>
                                          </p:val>
                                        </p:tav>
                                        <p:tav tm="100000">
                                          <p:val>
                                            <p:strVal val="#ppt_x"/>
                                          </p:val>
                                        </p:tav>
                                      </p:tavLst>
                                    </p:anim>
                                    <p:anim calcmode="lin" valueType="num">
                                      <p:cBhvr>
                                        <p:cTn id="33" dur="900" decel="100000" fill="hold"/>
                                        <p:tgtEl>
                                          <p:spTgt spid="7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50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1000"/>
                                        <p:tgtEl>
                                          <p:spTgt spid="80"/>
                                        </p:tgtEl>
                                      </p:cBhvr>
                                    </p:animEffect>
                                    <p:anim calcmode="lin" valueType="num">
                                      <p:cBhvr>
                                        <p:cTn id="38" dur="1000" fill="hold"/>
                                        <p:tgtEl>
                                          <p:spTgt spid="80"/>
                                        </p:tgtEl>
                                        <p:attrNameLst>
                                          <p:attrName>ppt_x</p:attrName>
                                        </p:attrNameLst>
                                      </p:cBhvr>
                                      <p:tavLst>
                                        <p:tav tm="0">
                                          <p:val>
                                            <p:strVal val="#ppt_x"/>
                                          </p:val>
                                        </p:tav>
                                        <p:tav tm="100000">
                                          <p:val>
                                            <p:strVal val="#ppt_x"/>
                                          </p:val>
                                        </p:tav>
                                      </p:tavLst>
                                    </p:anim>
                                    <p:anim calcmode="lin" valueType="num">
                                      <p:cBhvr>
                                        <p:cTn id="39" dur="900" decel="100000" fill="hold"/>
                                        <p:tgtEl>
                                          <p:spTgt spid="80"/>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90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1000"/>
                                        <p:tgtEl>
                                          <p:spTgt spid="81"/>
                                        </p:tgtEl>
                                      </p:cBhvr>
                                    </p:animEffect>
                                    <p:anim calcmode="lin" valueType="num">
                                      <p:cBhvr>
                                        <p:cTn id="44" dur="1000" fill="hold"/>
                                        <p:tgtEl>
                                          <p:spTgt spid="81"/>
                                        </p:tgtEl>
                                        <p:attrNameLst>
                                          <p:attrName>ppt_x</p:attrName>
                                        </p:attrNameLst>
                                      </p:cBhvr>
                                      <p:tavLst>
                                        <p:tav tm="0">
                                          <p:val>
                                            <p:strVal val="#ppt_x"/>
                                          </p:val>
                                        </p:tav>
                                        <p:tav tm="100000">
                                          <p:val>
                                            <p:strVal val="#ppt_x"/>
                                          </p:val>
                                        </p:tav>
                                      </p:tavLst>
                                    </p:anim>
                                    <p:anim calcmode="lin" valueType="num">
                                      <p:cBhvr>
                                        <p:cTn id="45" dur="900" decel="100000" fill="hold"/>
                                        <p:tgtEl>
                                          <p:spTgt spid="81"/>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E32B73-0F43-2217-F944-56E85D5EFFAA}"/>
              </a:ext>
            </a:extLst>
          </p:cNvPr>
          <p:cNvSpPr>
            <a:spLocks noGrp="1"/>
          </p:cNvSpPr>
          <p:nvPr>
            <p:ph type="sldNum" sz="quarter" idx="10"/>
          </p:nvPr>
        </p:nvSpPr>
        <p:spPr>
          <a:xfrm>
            <a:off x="10585461" y="770036"/>
            <a:ext cx="471356" cy="365125"/>
          </a:xfrm>
        </p:spPr>
        <p:txBody>
          <a:bodyPr/>
          <a:lstStyle/>
          <a:p>
            <a:fld id="{5737CCAD-4265-4040-983C-2347DC54109C}" type="slidenum">
              <a:rPr lang="en-US" smtClean="0"/>
              <a:pPr/>
              <a:t>14</a:t>
            </a:fld>
            <a:endParaRPr lang="en-US" dirty="0"/>
          </a:p>
        </p:txBody>
      </p:sp>
      <p:sp>
        <p:nvSpPr>
          <p:cNvPr id="3" name="TextBox 2">
            <a:extLst>
              <a:ext uri="{FF2B5EF4-FFF2-40B4-BE49-F238E27FC236}">
                <a16:creationId xmlns:a16="http://schemas.microsoft.com/office/drawing/2014/main" id="{82D3A164-92A7-E210-C08D-6D84D0E32B48}"/>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687E9AC5-03CE-6FE3-FA98-145976EF34E9}"/>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7C5DB6F9-9670-048A-3139-7D5EA6EDF7D0}"/>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F1D0116E-EDE2-6D42-80F8-F7562EF183DF}"/>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5A5C9EE5-7AFE-F8A2-260E-2530A5FF1825}"/>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3FC67876-378A-B010-091A-BB9E033F3C74}"/>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D6D4EBE2-1E8A-DA8B-B8E5-F2775FCE92EB}"/>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D09D4765-8131-1C9D-7530-DF15A91C4EA9}"/>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CE307C6B-9D19-9F0C-02E5-33A2DB3E37E1}"/>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94786E78-8168-50D0-FA88-696DE496D787}"/>
              </a:ext>
            </a:extLst>
          </p:cNvPr>
          <p:cNvSpPr txBox="1"/>
          <p:nvPr/>
        </p:nvSpPr>
        <p:spPr>
          <a:xfrm>
            <a:off x="891069" y="1789887"/>
            <a:ext cx="3572776" cy="369332"/>
          </a:xfrm>
          <a:prstGeom prst="rect">
            <a:avLst/>
          </a:prstGeom>
          <a:noFill/>
        </p:spPr>
        <p:txBody>
          <a:bodyPr wrap="square" rtlCol="0">
            <a:spAutoFit/>
          </a:bodyPr>
          <a:lstStyle/>
          <a:p>
            <a:pPr algn="ctr" rtl="1"/>
            <a:r>
              <a:rPr lang="fa-IR" b="1" dirty="0">
                <a:solidFill>
                  <a:srgbClr val="18305C"/>
                </a:solidFill>
                <a:latin typeface="Shabnam" panose="020B0603030804020204" pitchFamily="34" charset="-78"/>
                <a:cs typeface="Shabnam" panose="020B0603030804020204" pitchFamily="34" charset="-78"/>
              </a:rPr>
              <a:t>تیتر عنوان را وارد نمایید</a:t>
            </a:r>
            <a:endParaRPr lang="en-US" b="1" dirty="0">
              <a:solidFill>
                <a:srgbClr val="18305C"/>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D93C2425-AEB7-CD7E-AE72-5F2BA952452F}"/>
              </a:ext>
            </a:extLst>
          </p:cNvPr>
          <p:cNvSpPr txBox="1"/>
          <p:nvPr/>
        </p:nvSpPr>
        <p:spPr>
          <a:xfrm>
            <a:off x="4799391" y="1826550"/>
            <a:ext cx="3572776" cy="369332"/>
          </a:xfrm>
          <a:prstGeom prst="rect">
            <a:avLst/>
          </a:prstGeom>
          <a:noFill/>
        </p:spPr>
        <p:txBody>
          <a:bodyPr wrap="square" rtlCol="0">
            <a:spAutoFit/>
          </a:bodyPr>
          <a:lstStyle/>
          <a:p>
            <a:pPr algn="ctr" rtl="1"/>
            <a:r>
              <a:rPr lang="fa-IR" b="1" dirty="0">
                <a:solidFill>
                  <a:srgbClr val="18305C"/>
                </a:solidFill>
                <a:latin typeface="Shabnam" panose="020B0603030804020204" pitchFamily="34" charset="-78"/>
                <a:cs typeface="Shabnam" panose="020B0603030804020204" pitchFamily="34" charset="-78"/>
              </a:rPr>
              <a:t>تیتر عنوان را وارد نمایید</a:t>
            </a:r>
            <a:endParaRPr lang="en-US" b="1" dirty="0">
              <a:solidFill>
                <a:srgbClr val="18305C"/>
              </a:solidFill>
              <a:latin typeface="Shabnam" panose="020B0603030804020204" pitchFamily="34" charset="-78"/>
              <a:cs typeface="Shabnam" panose="020B0603030804020204" pitchFamily="34" charset="-78"/>
            </a:endParaRPr>
          </a:p>
        </p:txBody>
      </p:sp>
      <p:grpSp>
        <p:nvGrpSpPr>
          <p:cNvPr id="14" name="Group 13">
            <a:extLst>
              <a:ext uri="{FF2B5EF4-FFF2-40B4-BE49-F238E27FC236}">
                <a16:creationId xmlns:a16="http://schemas.microsoft.com/office/drawing/2014/main" id="{92601325-8796-C6CA-9CB3-71A6F3F430AD}"/>
              </a:ext>
            </a:extLst>
          </p:cNvPr>
          <p:cNvGrpSpPr/>
          <p:nvPr/>
        </p:nvGrpSpPr>
        <p:grpSpPr>
          <a:xfrm>
            <a:off x="4713395" y="1679725"/>
            <a:ext cx="3720188" cy="4211720"/>
            <a:chOff x="4713395" y="1679725"/>
            <a:chExt cx="3720188" cy="4211720"/>
          </a:xfrm>
        </p:grpSpPr>
        <p:grpSp>
          <p:nvGrpSpPr>
            <p:cNvPr id="15" name="Group 14">
              <a:extLst>
                <a:ext uri="{FF2B5EF4-FFF2-40B4-BE49-F238E27FC236}">
                  <a16:creationId xmlns:a16="http://schemas.microsoft.com/office/drawing/2014/main" id="{3D091779-E53B-4FAF-36C4-C36164F4AAD3}"/>
                </a:ext>
              </a:extLst>
            </p:cNvPr>
            <p:cNvGrpSpPr/>
            <p:nvPr/>
          </p:nvGrpSpPr>
          <p:grpSpPr>
            <a:xfrm>
              <a:off x="4789559" y="1732643"/>
              <a:ext cx="3572776" cy="4129129"/>
              <a:chOff x="876321" y="1661424"/>
              <a:chExt cx="3572776" cy="4129129"/>
            </a:xfrm>
          </p:grpSpPr>
          <p:sp>
            <p:nvSpPr>
              <p:cNvPr id="26" name="Hexagon 25">
                <a:extLst>
                  <a:ext uri="{FF2B5EF4-FFF2-40B4-BE49-F238E27FC236}">
                    <a16:creationId xmlns:a16="http://schemas.microsoft.com/office/drawing/2014/main" id="{10623D4E-8072-AB58-DECF-8F884A677E5B}"/>
                  </a:ext>
                </a:extLst>
              </p:cNvPr>
              <p:cNvSpPr/>
              <p:nvPr/>
            </p:nvSpPr>
            <p:spPr>
              <a:xfrm>
                <a:off x="876321" y="1661424"/>
                <a:ext cx="3572776" cy="559373"/>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Shape 26">
                <a:extLst>
                  <a:ext uri="{FF2B5EF4-FFF2-40B4-BE49-F238E27FC236}">
                    <a16:creationId xmlns:a16="http://schemas.microsoft.com/office/drawing/2014/main" id="{ED020E36-1B18-F5EE-9D7F-9FACC057AFEB}"/>
                  </a:ext>
                </a:extLst>
              </p:cNvPr>
              <p:cNvSpPr/>
              <p:nvPr/>
            </p:nvSpPr>
            <p:spPr>
              <a:xfrm rot="16200000">
                <a:off x="877831" y="2355321"/>
                <a:ext cx="3569757" cy="3300707"/>
              </a:xfrm>
              <a:custGeom>
                <a:avLst/>
                <a:gdLst>
                  <a:gd name="connsiteX0" fmla="*/ 3569757 w 3569757"/>
                  <a:gd name="connsiteY0" fmla="*/ 0 h 3300707"/>
                  <a:gd name="connsiteX1" fmla="*/ 3569756 w 3569757"/>
                  <a:gd name="connsiteY1" fmla="*/ 3300707 h 3300707"/>
                  <a:gd name="connsiteX2" fmla="*/ 825177 w 3569757"/>
                  <a:gd name="connsiteY2" fmla="*/ 3300707 h 3300707"/>
                  <a:gd name="connsiteX3" fmla="*/ 0 w 3569757"/>
                  <a:gd name="connsiteY3" fmla="*/ 1650354 h 3300707"/>
                  <a:gd name="connsiteX4" fmla="*/ 825177 w 3569757"/>
                  <a:gd name="connsiteY4" fmla="*/ 0 h 330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9757" h="3300707">
                    <a:moveTo>
                      <a:pt x="3569757" y="0"/>
                    </a:moveTo>
                    <a:lnTo>
                      <a:pt x="3569756" y="3300707"/>
                    </a:lnTo>
                    <a:lnTo>
                      <a:pt x="825177" y="3300707"/>
                    </a:lnTo>
                    <a:lnTo>
                      <a:pt x="0" y="1650354"/>
                    </a:lnTo>
                    <a:lnTo>
                      <a:pt x="825177" y="0"/>
                    </a:lnTo>
                    <a:close/>
                  </a:path>
                </a:pathLst>
              </a:cu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16" name="Group 15">
              <a:extLst>
                <a:ext uri="{FF2B5EF4-FFF2-40B4-BE49-F238E27FC236}">
                  <a16:creationId xmlns:a16="http://schemas.microsoft.com/office/drawing/2014/main" id="{4E990832-ABB8-256E-9069-FEE6E593A152}"/>
                </a:ext>
              </a:extLst>
            </p:cNvPr>
            <p:cNvGrpSpPr/>
            <p:nvPr/>
          </p:nvGrpSpPr>
          <p:grpSpPr>
            <a:xfrm>
              <a:off x="4713395" y="1679725"/>
              <a:ext cx="3720188" cy="673217"/>
              <a:chOff x="4713395" y="1679725"/>
              <a:chExt cx="3720188" cy="673217"/>
            </a:xfrm>
          </p:grpSpPr>
          <p:sp>
            <p:nvSpPr>
              <p:cNvPr id="20" name="Google Shape;195;p29">
                <a:extLst>
                  <a:ext uri="{FF2B5EF4-FFF2-40B4-BE49-F238E27FC236}">
                    <a16:creationId xmlns:a16="http://schemas.microsoft.com/office/drawing/2014/main" id="{DB0BBED1-2984-E297-FE6E-CD6B338AB3D1}"/>
                  </a:ext>
                </a:extLst>
              </p:cNvPr>
              <p:cNvSpPr/>
              <p:nvPr/>
            </p:nvSpPr>
            <p:spPr>
              <a:xfrm flipH="1">
                <a:off x="4713395" y="1944880"/>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95;p29">
                <a:extLst>
                  <a:ext uri="{FF2B5EF4-FFF2-40B4-BE49-F238E27FC236}">
                    <a16:creationId xmlns:a16="http://schemas.microsoft.com/office/drawing/2014/main" id="{9DA5ACB6-3CE6-DC69-9D6B-2718137616CE}"/>
                  </a:ext>
                </a:extLst>
              </p:cNvPr>
              <p:cNvSpPr/>
              <p:nvPr/>
            </p:nvSpPr>
            <p:spPr>
              <a:xfrm flipH="1">
                <a:off x="4869093" y="1679725"/>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95;p29">
                <a:extLst>
                  <a:ext uri="{FF2B5EF4-FFF2-40B4-BE49-F238E27FC236}">
                    <a16:creationId xmlns:a16="http://schemas.microsoft.com/office/drawing/2014/main" id="{F2BB91FD-9D2A-792F-3F95-46BD69BA9E80}"/>
                  </a:ext>
                </a:extLst>
              </p:cNvPr>
              <p:cNvSpPr/>
              <p:nvPr/>
            </p:nvSpPr>
            <p:spPr>
              <a:xfrm flipH="1">
                <a:off x="4869093" y="2220270"/>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95;p29">
                <a:extLst>
                  <a:ext uri="{FF2B5EF4-FFF2-40B4-BE49-F238E27FC236}">
                    <a16:creationId xmlns:a16="http://schemas.microsoft.com/office/drawing/2014/main" id="{07F0419C-BFF7-79F2-3CEB-2FBAD7B17FE1}"/>
                  </a:ext>
                </a:extLst>
              </p:cNvPr>
              <p:cNvSpPr/>
              <p:nvPr/>
            </p:nvSpPr>
            <p:spPr>
              <a:xfrm flipH="1">
                <a:off x="8159969" y="1679725"/>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95;p29">
                <a:extLst>
                  <a:ext uri="{FF2B5EF4-FFF2-40B4-BE49-F238E27FC236}">
                    <a16:creationId xmlns:a16="http://schemas.microsoft.com/office/drawing/2014/main" id="{621F4C60-6CD6-DFE0-4383-AA3EF3C047EC}"/>
                  </a:ext>
                </a:extLst>
              </p:cNvPr>
              <p:cNvSpPr/>
              <p:nvPr/>
            </p:nvSpPr>
            <p:spPr>
              <a:xfrm flipH="1">
                <a:off x="8300919" y="1941111"/>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95;p29">
                <a:extLst>
                  <a:ext uri="{FF2B5EF4-FFF2-40B4-BE49-F238E27FC236}">
                    <a16:creationId xmlns:a16="http://schemas.microsoft.com/office/drawing/2014/main" id="{A4EACF95-0E8B-8674-FB6D-3B6C49E23431}"/>
                  </a:ext>
                </a:extLst>
              </p:cNvPr>
              <p:cNvSpPr/>
              <p:nvPr/>
            </p:nvSpPr>
            <p:spPr>
              <a:xfrm flipH="1">
                <a:off x="8168255" y="2212185"/>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 name="Google Shape;195;p29">
              <a:extLst>
                <a:ext uri="{FF2B5EF4-FFF2-40B4-BE49-F238E27FC236}">
                  <a16:creationId xmlns:a16="http://schemas.microsoft.com/office/drawing/2014/main" id="{9DEF5F1B-7BB3-C160-D876-FE088F65145E}"/>
                </a:ext>
              </a:extLst>
            </p:cNvPr>
            <p:cNvSpPr/>
            <p:nvPr/>
          </p:nvSpPr>
          <p:spPr>
            <a:xfrm flipH="1">
              <a:off x="6509615" y="5758773"/>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95;p29">
              <a:extLst>
                <a:ext uri="{FF2B5EF4-FFF2-40B4-BE49-F238E27FC236}">
                  <a16:creationId xmlns:a16="http://schemas.microsoft.com/office/drawing/2014/main" id="{AB3D290F-DFA2-ED9E-80A8-1515667B2810}"/>
                </a:ext>
              </a:extLst>
            </p:cNvPr>
            <p:cNvSpPr/>
            <p:nvPr/>
          </p:nvSpPr>
          <p:spPr>
            <a:xfrm flipH="1">
              <a:off x="8188569" y="4933323"/>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5;p29">
              <a:extLst>
                <a:ext uri="{FF2B5EF4-FFF2-40B4-BE49-F238E27FC236}">
                  <a16:creationId xmlns:a16="http://schemas.microsoft.com/office/drawing/2014/main" id="{44F25057-2465-EC9A-FD31-E20CFB7DEECB}"/>
                </a:ext>
              </a:extLst>
            </p:cNvPr>
            <p:cNvSpPr/>
            <p:nvPr/>
          </p:nvSpPr>
          <p:spPr>
            <a:xfrm flipH="1">
              <a:off x="4860384" y="4942032"/>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 name="Group 27">
            <a:extLst>
              <a:ext uri="{FF2B5EF4-FFF2-40B4-BE49-F238E27FC236}">
                <a16:creationId xmlns:a16="http://schemas.microsoft.com/office/drawing/2014/main" id="{C3532F2A-AFED-4708-E676-FB0878BB02A7}"/>
              </a:ext>
            </a:extLst>
          </p:cNvPr>
          <p:cNvGrpSpPr/>
          <p:nvPr/>
        </p:nvGrpSpPr>
        <p:grpSpPr>
          <a:xfrm>
            <a:off x="803085" y="1653420"/>
            <a:ext cx="3720188" cy="4213140"/>
            <a:chOff x="803085" y="1653420"/>
            <a:chExt cx="3720188" cy="4213140"/>
          </a:xfrm>
        </p:grpSpPr>
        <p:grpSp>
          <p:nvGrpSpPr>
            <p:cNvPr id="29" name="Group 28">
              <a:extLst>
                <a:ext uri="{FF2B5EF4-FFF2-40B4-BE49-F238E27FC236}">
                  <a16:creationId xmlns:a16="http://schemas.microsoft.com/office/drawing/2014/main" id="{735F9D50-B403-327E-AAF8-5E1BA44D8870}"/>
                </a:ext>
              </a:extLst>
            </p:cNvPr>
            <p:cNvGrpSpPr/>
            <p:nvPr/>
          </p:nvGrpSpPr>
          <p:grpSpPr>
            <a:xfrm>
              <a:off x="881237" y="1695980"/>
              <a:ext cx="3572776" cy="4129129"/>
              <a:chOff x="876321" y="1661424"/>
              <a:chExt cx="3572776" cy="4129129"/>
            </a:xfrm>
          </p:grpSpPr>
          <p:sp>
            <p:nvSpPr>
              <p:cNvPr id="40" name="Hexagon 39">
                <a:extLst>
                  <a:ext uri="{FF2B5EF4-FFF2-40B4-BE49-F238E27FC236}">
                    <a16:creationId xmlns:a16="http://schemas.microsoft.com/office/drawing/2014/main" id="{982E2DE2-04F2-2A87-7925-FD8897BB313A}"/>
                  </a:ext>
                </a:extLst>
              </p:cNvPr>
              <p:cNvSpPr/>
              <p:nvPr/>
            </p:nvSpPr>
            <p:spPr>
              <a:xfrm>
                <a:off x="876321" y="1661424"/>
                <a:ext cx="3572776" cy="559373"/>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Shape 40">
                <a:extLst>
                  <a:ext uri="{FF2B5EF4-FFF2-40B4-BE49-F238E27FC236}">
                    <a16:creationId xmlns:a16="http://schemas.microsoft.com/office/drawing/2014/main" id="{4C227E08-FF68-F7E3-36C3-85B439C0399A}"/>
                  </a:ext>
                </a:extLst>
              </p:cNvPr>
              <p:cNvSpPr/>
              <p:nvPr/>
            </p:nvSpPr>
            <p:spPr>
              <a:xfrm rot="16200000">
                <a:off x="877831" y="2355321"/>
                <a:ext cx="3569757" cy="3300707"/>
              </a:xfrm>
              <a:custGeom>
                <a:avLst/>
                <a:gdLst>
                  <a:gd name="connsiteX0" fmla="*/ 3569757 w 3569757"/>
                  <a:gd name="connsiteY0" fmla="*/ 0 h 3300707"/>
                  <a:gd name="connsiteX1" fmla="*/ 3569756 w 3569757"/>
                  <a:gd name="connsiteY1" fmla="*/ 3300707 h 3300707"/>
                  <a:gd name="connsiteX2" fmla="*/ 825177 w 3569757"/>
                  <a:gd name="connsiteY2" fmla="*/ 3300707 h 3300707"/>
                  <a:gd name="connsiteX3" fmla="*/ 0 w 3569757"/>
                  <a:gd name="connsiteY3" fmla="*/ 1650354 h 3300707"/>
                  <a:gd name="connsiteX4" fmla="*/ 825177 w 3569757"/>
                  <a:gd name="connsiteY4" fmla="*/ 0 h 330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9757" h="3300707">
                    <a:moveTo>
                      <a:pt x="3569757" y="0"/>
                    </a:moveTo>
                    <a:lnTo>
                      <a:pt x="3569756" y="3300707"/>
                    </a:lnTo>
                    <a:lnTo>
                      <a:pt x="825177" y="3300707"/>
                    </a:lnTo>
                    <a:lnTo>
                      <a:pt x="0" y="1650354"/>
                    </a:lnTo>
                    <a:lnTo>
                      <a:pt x="825177" y="0"/>
                    </a:lnTo>
                    <a:close/>
                  </a:path>
                </a:pathLst>
              </a:cu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30" name="Group 29">
              <a:extLst>
                <a:ext uri="{FF2B5EF4-FFF2-40B4-BE49-F238E27FC236}">
                  <a16:creationId xmlns:a16="http://schemas.microsoft.com/office/drawing/2014/main" id="{0D220027-B6DF-5480-EC01-4536304AEC22}"/>
                </a:ext>
              </a:extLst>
            </p:cNvPr>
            <p:cNvGrpSpPr/>
            <p:nvPr/>
          </p:nvGrpSpPr>
          <p:grpSpPr>
            <a:xfrm>
              <a:off x="803085" y="1653420"/>
              <a:ext cx="3720188" cy="673217"/>
              <a:chOff x="4713395" y="1679725"/>
              <a:chExt cx="3720188" cy="673217"/>
            </a:xfrm>
          </p:grpSpPr>
          <p:sp>
            <p:nvSpPr>
              <p:cNvPr id="34" name="Google Shape;195;p29">
                <a:extLst>
                  <a:ext uri="{FF2B5EF4-FFF2-40B4-BE49-F238E27FC236}">
                    <a16:creationId xmlns:a16="http://schemas.microsoft.com/office/drawing/2014/main" id="{D1C4CCF7-9C45-28E9-8CB6-9DD0897FD654}"/>
                  </a:ext>
                </a:extLst>
              </p:cNvPr>
              <p:cNvSpPr/>
              <p:nvPr/>
            </p:nvSpPr>
            <p:spPr>
              <a:xfrm flipH="1">
                <a:off x="4713395" y="1944880"/>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95;p29">
                <a:extLst>
                  <a:ext uri="{FF2B5EF4-FFF2-40B4-BE49-F238E27FC236}">
                    <a16:creationId xmlns:a16="http://schemas.microsoft.com/office/drawing/2014/main" id="{3FE80F4F-A371-6243-318C-08F9FB05214C}"/>
                  </a:ext>
                </a:extLst>
              </p:cNvPr>
              <p:cNvSpPr/>
              <p:nvPr/>
            </p:nvSpPr>
            <p:spPr>
              <a:xfrm flipH="1">
                <a:off x="4869093" y="1679725"/>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95;p29">
                <a:extLst>
                  <a:ext uri="{FF2B5EF4-FFF2-40B4-BE49-F238E27FC236}">
                    <a16:creationId xmlns:a16="http://schemas.microsoft.com/office/drawing/2014/main" id="{A04CE83B-5F94-FEFB-C40C-267253A1B1FA}"/>
                  </a:ext>
                </a:extLst>
              </p:cNvPr>
              <p:cNvSpPr/>
              <p:nvPr/>
            </p:nvSpPr>
            <p:spPr>
              <a:xfrm flipH="1">
                <a:off x="4869093" y="2220270"/>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95;p29">
                <a:extLst>
                  <a:ext uri="{FF2B5EF4-FFF2-40B4-BE49-F238E27FC236}">
                    <a16:creationId xmlns:a16="http://schemas.microsoft.com/office/drawing/2014/main" id="{CB3F0976-8DA7-5F55-146E-C18226D773D1}"/>
                  </a:ext>
                </a:extLst>
              </p:cNvPr>
              <p:cNvSpPr/>
              <p:nvPr/>
            </p:nvSpPr>
            <p:spPr>
              <a:xfrm flipH="1">
                <a:off x="8159969" y="1679725"/>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95;p29">
                <a:extLst>
                  <a:ext uri="{FF2B5EF4-FFF2-40B4-BE49-F238E27FC236}">
                    <a16:creationId xmlns:a16="http://schemas.microsoft.com/office/drawing/2014/main" id="{6AFFB4E3-E86B-6D8B-149F-3EA4D48EAA77}"/>
                  </a:ext>
                </a:extLst>
              </p:cNvPr>
              <p:cNvSpPr/>
              <p:nvPr/>
            </p:nvSpPr>
            <p:spPr>
              <a:xfrm flipH="1">
                <a:off x="8300919" y="1941111"/>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95;p29">
                <a:extLst>
                  <a:ext uri="{FF2B5EF4-FFF2-40B4-BE49-F238E27FC236}">
                    <a16:creationId xmlns:a16="http://schemas.microsoft.com/office/drawing/2014/main" id="{A9DFC842-549A-F29A-DA57-CC2A81452CAD}"/>
                  </a:ext>
                </a:extLst>
              </p:cNvPr>
              <p:cNvSpPr/>
              <p:nvPr/>
            </p:nvSpPr>
            <p:spPr>
              <a:xfrm flipH="1">
                <a:off x="8168255" y="2212185"/>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195;p29">
              <a:extLst>
                <a:ext uri="{FF2B5EF4-FFF2-40B4-BE49-F238E27FC236}">
                  <a16:creationId xmlns:a16="http://schemas.microsoft.com/office/drawing/2014/main" id="{014430BB-5B5A-024F-B791-247879D445E7}"/>
                </a:ext>
              </a:extLst>
            </p:cNvPr>
            <p:cNvSpPr/>
            <p:nvPr/>
          </p:nvSpPr>
          <p:spPr>
            <a:xfrm flipH="1">
              <a:off x="2601293" y="5733888"/>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95;p29">
              <a:extLst>
                <a:ext uri="{FF2B5EF4-FFF2-40B4-BE49-F238E27FC236}">
                  <a16:creationId xmlns:a16="http://schemas.microsoft.com/office/drawing/2014/main" id="{8BC0717C-6254-7E04-2600-C05BE5A87D90}"/>
                </a:ext>
              </a:extLst>
            </p:cNvPr>
            <p:cNvSpPr/>
            <p:nvPr/>
          </p:nvSpPr>
          <p:spPr>
            <a:xfrm flipH="1">
              <a:off x="4266998" y="4942032"/>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95;p29">
              <a:extLst>
                <a:ext uri="{FF2B5EF4-FFF2-40B4-BE49-F238E27FC236}">
                  <a16:creationId xmlns:a16="http://schemas.microsoft.com/office/drawing/2014/main" id="{563BD168-4A25-E307-E731-7B7804A47748}"/>
                </a:ext>
              </a:extLst>
            </p:cNvPr>
            <p:cNvSpPr/>
            <p:nvPr/>
          </p:nvSpPr>
          <p:spPr>
            <a:xfrm flipH="1">
              <a:off x="971879" y="4942032"/>
              <a:ext cx="132664" cy="132672"/>
            </a:xfrm>
            <a:custGeom>
              <a:avLst/>
              <a:gdLst/>
              <a:ahLst/>
              <a:cxnLst/>
              <a:rect l="l" t="t" r="r" b="b"/>
              <a:pathLst>
                <a:path w="16635" h="16636" extrusionOk="0">
                  <a:moveTo>
                    <a:pt x="8317" y="1"/>
                  </a:moveTo>
                  <a:cubicBezTo>
                    <a:pt x="3738" y="1"/>
                    <a:pt x="0" y="3718"/>
                    <a:pt x="0" y="8318"/>
                  </a:cubicBezTo>
                  <a:cubicBezTo>
                    <a:pt x="0" y="12898"/>
                    <a:pt x="3738" y="16635"/>
                    <a:pt x="8317" y="16635"/>
                  </a:cubicBezTo>
                  <a:cubicBezTo>
                    <a:pt x="12917" y="16635"/>
                    <a:pt x="16634" y="12898"/>
                    <a:pt x="16634" y="8318"/>
                  </a:cubicBezTo>
                  <a:cubicBezTo>
                    <a:pt x="16634" y="3718"/>
                    <a:pt x="12917" y="1"/>
                    <a:pt x="8317"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 name="TextBox 41">
            <a:extLst>
              <a:ext uri="{FF2B5EF4-FFF2-40B4-BE49-F238E27FC236}">
                <a16:creationId xmlns:a16="http://schemas.microsoft.com/office/drawing/2014/main" id="{4A2E3721-4CDF-B1BF-2E19-D9050A053461}"/>
              </a:ext>
            </a:extLst>
          </p:cNvPr>
          <p:cNvSpPr txBox="1"/>
          <p:nvPr/>
        </p:nvSpPr>
        <p:spPr>
          <a:xfrm>
            <a:off x="5237038" y="2326637"/>
            <a:ext cx="2697481" cy="2569934"/>
          </a:xfrm>
          <a:prstGeom prst="rect">
            <a:avLst/>
          </a:prstGeom>
          <a:noFill/>
        </p:spPr>
        <p:txBody>
          <a:bodyPr wrap="square">
            <a:spAutoFit/>
          </a:bodyPr>
          <a:lstStyle/>
          <a:p>
            <a:pPr algn="ctr">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a:t>
            </a:r>
            <a:endParaRPr lang="en-US" sz="1400" dirty="0"/>
          </a:p>
        </p:txBody>
      </p:sp>
      <p:sp>
        <p:nvSpPr>
          <p:cNvPr id="43" name="TextBox 42">
            <a:extLst>
              <a:ext uri="{FF2B5EF4-FFF2-40B4-BE49-F238E27FC236}">
                <a16:creationId xmlns:a16="http://schemas.microsoft.com/office/drawing/2014/main" id="{5FA41F9B-1C14-219E-6E51-5E0E28990DC7}"/>
              </a:ext>
            </a:extLst>
          </p:cNvPr>
          <p:cNvSpPr txBox="1"/>
          <p:nvPr/>
        </p:nvSpPr>
        <p:spPr>
          <a:xfrm>
            <a:off x="1307408" y="2220270"/>
            <a:ext cx="2697481" cy="2569934"/>
          </a:xfrm>
          <a:prstGeom prst="rect">
            <a:avLst/>
          </a:prstGeom>
          <a:noFill/>
        </p:spPr>
        <p:txBody>
          <a:bodyPr wrap="square">
            <a:spAutoFit/>
          </a:bodyPr>
          <a:lstStyle/>
          <a:p>
            <a:pPr algn="ctr">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a:t>
            </a:r>
            <a:endParaRPr lang="en-US" sz="1400" dirty="0"/>
          </a:p>
        </p:txBody>
      </p:sp>
    </p:spTree>
    <p:extLst>
      <p:ext uri="{BB962C8B-B14F-4D97-AF65-F5344CB8AC3E}">
        <p14:creationId xmlns:p14="http://schemas.microsoft.com/office/powerpoint/2010/main" val="345229539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900" decel="100000" fill="hold"/>
                                        <p:tgtEl>
                                          <p:spTgt spid="1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9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900" decel="100000" fill="hold"/>
                                        <p:tgtEl>
                                          <p:spTgt spid="1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3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1000"/>
                                        <p:tgtEl>
                                          <p:spTgt spid="42"/>
                                        </p:tgtEl>
                                      </p:cBhvr>
                                    </p:animEffect>
                                    <p:anim calcmode="lin" valueType="num">
                                      <p:cBhvr>
                                        <p:cTn id="26" dur="1000" fill="hold"/>
                                        <p:tgtEl>
                                          <p:spTgt spid="42"/>
                                        </p:tgtEl>
                                        <p:attrNameLst>
                                          <p:attrName>ppt_x</p:attrName>
                                        </p:attrNameLst>
                                      </p:cBhvr>
                                      <p:tavLst>
                                        <p:tav tm="0">
                                          <p:val>
                                            <p:strVal val="#ppt_x"/>
                                          </p:val>
                                        </p:tav>
                                        <p:tav tm="100000">
                                          <p:val>
                                            <p:strVal val="#ppt_x"/>
                                          </p:val>
                                        </p:tav>
                                      </p:tavLst>
                                    </p:anim>
                                    <p:anim calcmode="lin" valueType="num">
                                      <p:cBhvr>
                                        <p:cTn id="27" dur="900" decel="100000" fill="hold"/>
                                        <p:tgtEl>
                                          <p:spTgt spid="4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6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900" decel="100000" fill="hold"/>
                                        <p:tgtEl>
                                          <p:spTgt spid="28"/>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0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900" decel="100000" fill="hold"/>
                                        <p:tgtEl>
                                          <p:spTgt spid="1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20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1000"/>
                                        <p:tgtEl>
                                          <p:spTgt spid="43"/>
                                        </p:tgtEl>
                                      </p:cBhvr>
                                    </p:animEffect>
                                    <p:anim calcmode="lin" valueType="num">
                                      <p:cBhvr>
                                        <p:cTn id="44" dur="1000" fill="hold"/>
                                        <p:tgtEl>
                                          <p:spTgt spid="43"/>
                                        </p:tgtEl>
                                        <p:attrNameLst>
                                          <p:attrName>ppt_x</p:attrName>
                                        </p:attrNameLst>
                                      </p:cBhvr>
                                      <p:tavLst>
                                        <p:tav tm="0">
                                          <p:val>
                                            <p:strVal val="#ppt_x"/>
                                          </p:val>
                                        </p:tav>
                                        <p:tav tm="100000">
                                          <p:val>
                                            <p:strVal val="#ppt_x"/>
                                          </p:val>
                                        </p:tav>
                                      </p:tavLst>
                                    </p:anim>
                                    <p:anim calcmode="lin" valueType="num">
                                      <p:cBhvr>
                                        <p:cTn id="45" dur="900" decel="100000" fill="hold"/>
                                        <p:tgtEl>
                                          <p:spTgt spid="43"/>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8EFE87-CEB6-F403-DB36-0E71C637302B}"/>
              </a:ext>
            </a:extLst>
          </p:cNvPr>
          <p:cNvSpPr>
            <a:spLocks noGrp="1"/>
          </p:cNvSpPr>
          <p:nvPr>
            <p:ph type="sldNum" sz="quarter" idx="10"/>
          </p:nvPr>
        </p:nvSpPr>
        <p:spPr/>
        <p:txBody>
          <a:bodyPr/>
          <a:lstStyle/>
          <a:p>
            <a:fld id="{5737CCAD-4265-4040-983C-2347DC54109C}" type="slidenum">
              <a:rPr lang="en-US" smtClean="0"/>
              <a:pPr/>
              <a:t>15</a:t>
            </a:fld>
            <a:endParaRPr lang="en-US" dirty="0"/>
          </a:p>
        </p:txBody>
      </p:sp>
      <p:sp>
        <p:nvSpPr>
          <p:cNvPr id="3" name="TextBox 2">
            <a:extLst>
              <a:ext uri="{FF2B5EF4-FFF2-40B4-BE49-F238E27FC236}">
                <a16:creationId xmlns:a16="http://schemas.microsoft.com/office/drawing/2014/main" id="{B83B08DA-7B9F-C8AF-CB93-0DFB0A85FAD6}"/>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97CC4E48-1217-83E3-C486-33AF30D1448A}"/>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F6CC436B-CCC6-4F59-E236-EAEB4CB123E3}"/>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54D1AC42-D182-5D6A-5385-B614DA63452F}"/>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3770CEA9-BFD8-D050-156A-96C154BAECC9}"/>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EDD04F93-4CE5-DF69-7654-8CD1087E0630}"/>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569C7AA2-47B1-5BF9-EB76-B41ADCC60B0B}"/>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BB791C74-4367-F0EC-27E9-332A81B9D451}"/>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36" name="Group 35">
            <a:extLst>
              <a:ext uri="{FF2B5EF4-FFF2-40B4-BE49-F238E27FC236}">
                <a16:creationId xmlns:a16="http://schemas.microsoft.com/office/drawing/2014/main" id="{A0185859-F9C6-CE18-A869-BD62FBE55503}"/>
              </a:ext>
            </a:extLst>
          </p:cNvPr>
          <p:cNvGrpSpPr/>
          <p:nvPr/>
        </p:nvGrpSpPr>
        <p:grpSpPr>
          <a:xfrm>
            <a:off x="316806" y="1771834"/>
            <a:ext cx="8146709" cy="2861560"/>
            <a:chOff x="-642669" y="2805228"/>
            <a:chExt cx="10370187" cy="3642564"/>
          </a:xfrm>
        </p:grpSpPr>
        <p:grpSp>
          <p:nvGrpSpPr>
            <p:cNvPr id="37" name="Google Shape;1313;p40">
              <a:extLst>
                <a:ext uri="{FF2B5EF4-FFF2-40B4-BE49-F238E27FC236}">
                  <a16:creationId xmlns:a16="http://schemas.microsoft.com/office/drawing/2014/main" id="{6CE57438-10B7-9551-F13F-B5ADE3867E14}"/>
                </a:ext>
              </a:extLst>
            </p:cNvPr>
            <p:cNvGrpSpPr/>
            <p:nvPr/>
          </p:nvGrpSpPr>
          <p:grpSpPr>
            <a:xfrm>
              <a:off x="252329" y="2954780"/>
              <a:ext cx="9475189" cy="3143542"/>
              <a:chOff x="1693075" y="1767450"/>
              <a:chExt cx="6358500" cy="2109532"/>
            </a:xfrm>
          </p:grpSpPr>
          <p:cxnSp>
            <p:nvCxnSpPr>
              <p:cNvPr id="76" name="Google Shape;1314;p40">
                <a:extLst>
                  <a:ext uri="{FF2B5EF4-FFF2-40B4-BE49-F238E27FC236}">
                    <a16:creationId xmlns:a16="http://schemas.microsoft.com/office/drawing/2014/main" id="{97DD409E-6337-C5DF-CC80-D1C144B3E2A8}"/>
                  </a:ext>
                </a:extLst>
              </p:cNvPr>
              <p:cNvCxnSpPr/>
              <p:nvPr/>
            </p:nvCxnSpPr>
            <p:spPr>
              <a:xfrm>
                <a:off x="1693075" y="1767450"/>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77" name="Google Shape;1315;p40">
                <a:extLst>
                  <a:ext uri="{FF2B5EF4-FFF2-40B4-BE49-F238E27FC236}">
                    <a16:creationId xmlns:a16="http://schemas.microsoft.com/office/drawing/2014/main" id="{07CA1395-8357-5190-9DE3-24A147C78209}"/>
                  </a:ext>
                </a:extLst>
              </p:cNvPr>
              <p:cNvCxnSpPr/>
              <p:nvPr/>
            </p:nvCxnSpPr>
            <p:spPr>
              <a:xfrm>
                <a:off x="1693075" y="2001843"/>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78" name="Google Shape;1316;p40">
                <a:extLst>
                  <a:ext uri="{FF2B5EF4-FFF2-40B4-BE49-F238E27FC236}">
                    <a16:creationId xmlns:a16="http://schemas.microsoft.com/office/drawing/2014/main" id="{FE33017E-1F63-F788-5338-55055479E7BE}"/>
                  </a:ext>
                </a:extLst>
              </p:cNvPr>
              <p:cNvCxnSpPr/>
              <p:nvPr/>
            </p:nvCxnSpPr>
            <p:spPr>
              <a:xfrm>
                <a:off x="1693075" y="2236235"/>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79" name="Google Shape;1317;p40">
                <a:extLst>
                  <a:ext uri="{FF2B5EF4-FFF2-40B4-BE49-F238E27FC236}">
                    <a16:creationId xmlns:a16="http://schemas.microsoft.com/office/drawing/2014/main" id="{D0A6D1A1-BD0D-80C4-1C38-52BA00E15704}"/>
                  </a:ext>
                </a:extLst>
              </p:cNvPr>
              <p:cNvCxnSpPr/>
              <p:nvPr/>
            </p:nvCxnSpPr>
            <p:spPr>
              <a:xfrm>
                <a:off x="1693075" y="2470628"/>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80" name="Google Shape;1318;p40">
                <a:extLst>
                  <a:ext uri="{FF2B5EF4-FFF2-40B4-BE49-F238E27FC236}">
                    <a16:creationId xmlns:a16="http://schemas.microsoft.com/office/drawing/2014/main" id="{6946D0AC-55D0-5231-7BE4-9FB4D5ACFBBC}"/>
                  </a:ext>
                </a:extLst>
              </p:cNvPr>
              <p:cNvCxnSpPr/>
              <p:nvPr/>
            </p:nvCxnSpPr>
            <p:spPr>
              <a:xfrm>
                <a:off x="1693075" y="2705020"/>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81" name="Google Shape;1319;p40">
                <a:extLst>
                  <a:ext uri="{FF2B5EF4-FFF2-40B4-BE49-F238E27FC236}">
                    <a16:creationId xmlns:a16="http://schemas.microsoft.com/office/drawing/2014/main" id="{7BB1E3B6-8101-1180-3EC3-4D85C9AA9726}"/>
                  </a:ext>
                </a:extLst>
              </p:cNvPr>
              <p:cNvCxnSpPr/>
              <p:nvPr/>
            </p:nvCxnSpPr>
            <p:spPr>
              <a:xfrm>
                <a:off x="1693075" y="2939413"/>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82" name="Google Shape;1320;p40">
                <a:extLst>
                  <a:ext uri="{FF2B5EF4-FFF2-40B4-BE49-F238E27FC236}">
                    <a16:creationId xmlns:a16="http://schemas.microsoft.com/office/drawing/2014/main" id="{EA62A359-2B6C-27CF-AF53-3DB61E4EFE09}"/>
                  </a:ext>
                </a:extLst>
              </p:cNvPr>
              <p:cNvCxnSpPr/>
              <p:nvPr/>
            </p:nvCxnSpPr>
            <p:spPr>
              <a:xfrm>
                <a:off x="1693075" y="3173805"/>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83" name="Google Shape;1321;p40">
                <a:extLst>
                  <a:ext uri="{FF2B5EF4-FFF2-40B4-BE49-F238E27FC236}">
                    <a16:creationId xmlns:a16="http://schemas.microsoft.com/office/drawing/2014/main" id="{8F829CD6-9B89-86A5-D619-A16D345B8B2E}"/>
                  </a:ext>
                </a:extLst>
              </p:cNvPr>
              <p:cNvCxnSpPr/>
              <p:nvPr/>
            </p:nvCxnSpPr>
            <p:spPr>
              <a:xfrm>
                <a:off x="1693075" y="3408198"/>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84" name="Google Shape;1322;p40">
                <a:extLst>
                  <a:ext uri="{FF2B5EF4-FFF2-40B4-BE49-F238E27FC236}">
                    <a16:creationId xmlns:a16="http://schemas.microsoft.com/office/drawing/2014/main" id="{54E8613B-D194-7D44-16A7-18A5FD056FE6}"/>
                  </a:ext>
                </a:extLst>
              </p:cNvPr>
              <p:cNvCxnSpPr/>
              <p:nvPr/>
            </p:nvCxnSpPr>
            <p:spPr>
              <a:xfrm>
                <a:off x="1693075" y="3642590"/>
                <a:ext cx="6358500" cy="0"/>
              </a:xfrm>
              <a:prstGeom prst="straightConnector1">
                <a:avLst/>
              </a:prstGeom>
              <a:noFill/>
              <a:ln w="9525" cap="flat" cmpd="sng">
                <a:solidFill>
                  <a:schemeClr val="lt2"/>
                </a:solidFill>
                <a:prstDash val="solid"/>
                <a:round/>
                <a:headEnd type="none" w="med" len="med"/>
                <a:tailEnd type="none" w="med" len="med"/>
              </a:ln>
            </p:spPr>
          </p:cxnSp>
          <p:cxnSp>
            <p:nvCxnSpPr>
              <p:cNvPr id="85" name="Google Shape;1323;p40">
                <a:extLst>
                  <a:ext uri="{FF2B5EF4-FFF2-40B4-BE49-F238E27FC236}">
                    <a16:creationId xmlns:a16="http://schemas.microsoft.com/office/drawing/2014/main" id="{7B82DFF4-D218-BA8A-9843-352B667ED7C7}"/>
                  </a:ext>
                </a:extLst>
              </p:cNvPr>
              <p:cNvCxnSpPr/>
              <p:nvPr/>
            </p:nvCxnSpPr>
            <p:spPr>
              <a:xfrm>
                <a:off x="1693075" y="3876983"/>
                <a:ext cx="6358500" cy="0"/>
              </a:xfrm>
              <a:prstGeom prst="straightConnector1">
                <a:avLst/>
              </a:prstGeom>
              <a:noFill/>
              <a:ln w="9525" cap="flat" cmpd="sng">
                <a:solidFill>
                  <a:schemeClr val="lt2"/>
                </a:solidFill>
                <a:prstDash val="solid"/>
                <a:round/>
                <a:headEnd type="none" w="med" len="med"/>
                <a:tailEnd type="none" w="med" len="med"/>
              </a:ln>
            </p:spPr>
          </p:cxnSp>
        </p:grpSp>
        <p:grpSp>
          <p:nvGrpSpPr>
            <p:cNvPr id="38" name="Google Shape;1324;p40">
              <a:extLst>
                <a:ext uri="{FF2B5EF4-FFF2-40B4-BE49-F238E27FC236}">
                  <a16:creationId xmlns:a16="http://schemas.microsoft.com/office/drawing/2014/main" id="{F807ED09-8523-EFA7-5CEC-8A5AA21AAF86}"/>
                </a:ext>
              </a:extLst>
            </p:cNvPr>
            <p:cNvGrpSpPr/>
            <p:nvPr/>
          </p:nvGrpSpPr>
          <p:grpSpPr>
            <a:xfrm>
              <a:off x="735030" y="3304074"/>
              <a:ext cx="8661598" cy="3143718"/>
              <a:chOff x="2017000" y="2001850"/>
              <a:chExt cx="5812525" cy="2109650"/>
            </a:xfrm>
          </p:grpSpPr>
          <p:sp>
            <p:nvSpPr>
              <p:cNvPr id="64" name="Google Shape;1325;p40">
                <a:extLst>
                  <a:ext uri="{FF2B5EF4-FFF2-40B4-BE49-F238E27FC236}">
                    <a16:creationId xmlns:a16="http://schemas.microsoft.com/office/drawing/2014/main" id="{C48F702F-0B5B-012B-4E08-77DCC6B81484}"/>
                  </a:ext>
                </a:extLst>
              </p:cNvPr>
              <p:cNvSpPr/>
              <p:nvPr/>
            </p:nvSpPr>
            <p:spPr>
              <a:xfrm>
                <a:off x="2017000" y="2705025"/>
                <a:ext cx="217800" cy="14064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1326;p40">
                <a:extLst>
                  <a:ext uri="{FF2B5EF4-FFF2-40B4-BE49-F238E27FC236}">
                    <a16:creationId xmlns:a16="http://schemas.microsoft.com/office/drawing/2014/main" id="{5F02E0D8-133C-7ED2-0C81-BCACEC6F691A}"/>
                  </a:ext>
                </a:extLst>
              </p:cNvPr>
              <p:cNvSpPr/>
              <p:nvPr/>
            </p:nvSpPr>
            <p:spPr>
              <a:xfrm>
                <a:off x="2525611" y="2470625"/>
                <a:ext cx="217800" cy="1640700"/>
              </a:xfrm>
              <a:prstGeom prst="rect">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1327;p40">
                <a:extLst>
                  <a:ext uri="{FF2B5EF4-FFF2-40B4-BE49-F238E27FC236}">
                    <a16:creationId xmlns:a16="http://schemas.microsoft.com/office/drawing/2014/main" id="{8A4EADAC-CCA0-B57B-3F9C-D4E7CA9BEF95}"/>
                  </a:ext>
                </a:extLst>
              </p:cNvPr>
              <p:cNvSpPr/>
              <p:nvPr/>
            </p:nvSpPr>
            <p:spPr>
              <a:xfrm>
                <a:off x="3034223" y="2704950"/>
                <a:ext cx="217800" cy="14064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328;p40">
                <a:extLst>
                  <a:ext uri="{FF2B5EF4-FFF2-40B4-BE49-F238E27FC236}">
                    <a16:creationId xmlns:a16="http://schemas.microsoft.com/office/drawing/2014/main" id="{6BE356B1-2AA2-78CF-77BF-74FD37460D02}"/>
                  </a:ext>
                </a:extLst>
              </p:cNvPr>
              <p:cNvSpPr/>
              <p:nvPr/>
            </p:nvSpPr>
            <p:spPr>
              <a:xfrm>
                <a:off x="3542834" y="2939350"/>
                <a:ext cx="217800" cy="1171800"/>
              </a:xfrm>
              <a:prstGeom prst="rect">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329;p40">
                <a:extLst>
                  <a:ext uri="{FF2B5EF4-FFF2-40B4-BE49-F238E27FC236}">
                    <a16:creationId xmlns:a16="http://schemas.microsoft.com/office/drawing/2014/main" id="{4B456AF6-38F2-1F8C-65AE-27D36D73BA1D}"/>
                  </a:ext>
                </a:extLst>
              </p:cNvPr>
              <p:cNvSpPr/>
              <p:nvPr/>
            </p:nvSpPr>
            <p:spPr>
              <a:xfrm>
                <a:off x="4051445" y="3173800"/>
                <a:ext cx="217800" cy="9375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1330;p40">
                <a:extLst>
                  <a:ext uri="{FF2B5EF4-FFF2-40B4-BE49-F238E27FC236}">
                    <a16:creationId xmlns:a16="http://schemas.microsoft.com/office/drawing/2014/main" id="{8BC58A10-7E51-DB6C-CB33-C90BABDECF94}"/>
                  </a:ext>
                </a:extLst>
              </p:cNvPr>
              <p:cNvSpPr/>
              <p:nvPr/>
            </p:nvSpPr>
            <p:spPr>
              <a:xfrm>
                <a:off x="4560057" y="3408025"/>
                <a:ext cx="217800" cy="703200"/>
              </a:xfrm>
              <a:prstGeom prst="rect">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1331;p40">
                <a:extLst>
                  <a:ext uri="{FF2B5EF4-FFF2-40B4-BE49-F238E27FC236}">
                    <a16:creationId xmlns:a16="http://schemas.microsoft.com/office/drawing/2014/main" id="{C0A4C340-FDFE-B3B0-39F1-46C8CDE09AE9}"/>
                  </a:ext>
                </a:extLst>
              </p:cNvPr>
              <p:cNvSpPr/>
              <p:nvPr/>
            </p:nvSpPr>
            <p:spPr>
              <a:xfrm>
                <a:off x="5068668" y="3173900"/>
                <a:ext cx="217800" cy="9375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332;p40">
                <a:extLst>
                  <a:ext uri="{FF2B5EF4-FFF2-40B4-BE49-F238E27FC236}">
                    <a16:creationId xmlns:a16="http://schemas.microsoft.com/office/drawing/2014/main" id="{83DD2404-D4EF-FA87-53BC-E2691ECBF27D}"/>
                  </a:ext>
                </a:extLst>
              </p:cNvPr>
              <p:cNvSpPr/>
              <p:nvPr/>
            </p:nvSpPr>
            <p:spPr>
              <a:xfrm>
                <a:off x="5577280" y="2939425"/>
                <a:ext cx="217800" cy="1171800"/>
              </a:xfrm>
              <a:prstGeom prst="rect">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1333;p40">
                <a:extLst>
                  <a:ext uri="{FF2B5EF4-FFF2-40B4-BE49-F238E27FC236}">
                    <a16:creationId xmlns:a16="http://schemas.microsoft.com/office/drawing/2014/main" id="{D84C4C6D-B639-7C43-039A-211D699E89B3}"/>
                  </a:ext>
                </a:extLst>
              </p:cNvPr>
              <p:cNvSpPr/>
              <p:nvPr/>
            </p:nvSpPr>
            <p:spPr>
              <a:xfrm>
                <a:off x="6085891" y="2705100"/>
                <a:ext cx="217800" cy="14064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1334;p40">
                <a:extLst>
                  <a:ext uri="{FF2B5EF4-FFF2-40B4-BE49-F238E27FC236}">
                    <a16:creationId xmlns:a16="http://schemas.microsoft.com/office/drawing/2014/main" id="{4F6DA661-E0E2-90EB-8701-AE3B3C000F45}"/>
                  </a:ext>
                </a:extLst>
              </p:cNvPr>
              <p:cNvSpPr/>
              <p:nvPr/>
            </p:nvSpPr>
            <p:spPr>
              <a:xfrm>
                <a:off x="6594502" y="2470525"/>
                <a:ext cx="217800" cy="1640700"/>
              </a:xfrm>
              <a:prstGeom prst="rect">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1335;p40">
                <a:extLst>
                  <a:ext uri="{FF2B5EF4-FFF2-40B4-BE49-F238E27FC236}">
                    <a16:creationId xmlns:a16="http://schemas.microsoft.com/office/drawing/2014/main" id="{73AAF290-1F16-1E35-901A-09F3AA7C9011}"/>
                  </a:ext>
                </a:extLst>
              </p:cNvPr>
              <p:cNvSpPr/>
              <p:nvPr/>
            </p:nvSpPr>
            <p:spPr>
              <a:xfrm>
                <a:off x="7103114" y="2236500"/>
                <a:ext cx="217800" cy="1875000"/>
              </a:xfrm>
              <a:prstGeom prst="rect">
                <a:avLst/>
              </a:prstGeom>
              <a:solidFill>
                <a:srgbClr val="E7E5E6"/>
              </a:solidFill>
              <a:ln>
                <a:solidFill>
                  <a:srgbClr val="E7E5E6"/>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1336;p40">
                <a:extLst>
                  <a:ext uri="{FF2B5EF4-FFF2-40B4-BE49-F238E27FC236}">
                    <a16:creationId xmlns:a16="http://schemas.microsoft.com/office/drawing/2014/main" id="{0AB472D5-7995-2DE9-C182-7316893C0B6C}"/>
                  </a:ext>
                </a:extLst>
              </p:cNvPr>
              <p:cNvSpPr/>
              <p:nvPr/>
            </p:nvSpPr>
            <p:spPr>
              <a:xfrm>
                <a:off x="7611725" y="2001850"/>
                <a:ext cx="217800" cy="2109300"/>
              </a:xfrm>
              <a:prstGeom prst="rect">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 name="Google Shape;1337;p40">
              <a:extLst>
                <a:ext uri="{FF2B5EF4-FFF2-40B4-BE49-F238E27FC236}">
                  <a16:creationId xmlns:a16="http://schemas.microsoft.com/office/drawing/2014/main" id="{30779887-B286-C4C2-3643-F0C94E79E59E}"/>
                </a:ext>
              </a:extLst>
            </p:cNvPr>
            <p:cNvGrpSpPr/>
            <p:nvPr/>
          </p:nvGrpSpPr>
          <p:grpSpPr>
            <a:xfrm>
              <a:off x="-642669" y="2805228"/>
              <a:ext cx="10370187" cy="3635597"/>
              <a:chOff x="1092470" y="1667090"/>
              <a:chExt cx="6959105" cy="2439735"/>
            </a:xfrm>
          </p:grpSpPr>
          <p:sp>
            <p:nvSpPr>
              <p:cNvPr id="41" name="Google Shape;1338;p40">
                <a:extLst>
                  <a:ext uri="{FF2B5EF4-FFF2-40B4-BE49-F238E27FC236}">
                    <a16:creationId xmlns:a16="http://schemas.microsoft.com/office/drawing/2014/main" id="{BB2D8E15-95A6-D71C-7218-7403063D8101}"/>
                  </a:ext>
                </a:extLst>
              </p:cNvPr>
              <p:cNvSpPr txBox="1"/>
              <p:nvPr/>
            </p:nvSpPr>
            <p:spPr>
              <a:xfrm>
                <a:off x="1092470" y="377646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100</a:t>
                </a:r>
                <a:endParaRPr sz="1000">
                  <a:solidFill>
                    <a:srgbClr val="434343"/>
                  </a:solidFill>
                  <a:latin typeface="Roboto"/>
                  <a:ea typeface="Roboto"/>
                  <a:cs typeface="Roboto"/>
                  <a:sym typeface="Roboto"/>
                </a:endParaRPr>
              </a:p>
            </p:txBody>
          </p:sp>
          <p:sp>
            <p:nvSpPr>
              <p:cNvPr id="42" name="Google Shape;1339;p40">
                <a:extLst>
                  <a:ext uri="{FF2B5EF4-FFF2-40B4-BE49-F238E27FC236}">
                    <a16:creationId xmlns:a16="http://schemas.microsoft.com/office/drawing/2014/main" id="{124BA6AF-E247-E129-8618-618DE1564B78}"/>
                  </a:ext>
                </a:extLst>
              </p:cNvPr>
              <p:cNvSpPr txBox="1"/>
              <p:nvPr/>
            </p:nvSpPr>
            <p:spPr>
              <a:xfrm>
                <a:off x="1092470" y="354209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200</a:t>
                </a:r>
                <a:endParaRPr sz="1000">
                  <a:solidFill>
                    <a:srgbClr val="434343"/>
                  </a:solidFill>
                  <a:latin typeface="Roboto"/>
                  <a:ea typeface="Roboto"/>
                  <a:cs typeface="Roboto"/>
                  <a:sym typeface="Roboto"/>
                </a:endParaRPr>
              </a:p>
            </p:txBody>
          </p:sp>
          <p:sp>
            <p:nvSpPr>
              <p:cNvPr id="43" name="Google Shape;1340;p40">
                <a:extLst>
                  <a:ext uri="{FF2B5EF4-FFF2-40B4-BE49-F238E27FC236}">
                    <a16:creationId xmlns:a16="http://schemas.microsoft.com/office/drawing/2014/main" id="{45C45E0E-FB47-F362-1A32-BF5B947F9080}"/>
                  </a:ext>
                </a:extLst>
              </p:cNvPr>
              <p:cNvSpPr txBox="1"/>
              <p:nvPr/>
            </p:nvSpPr>
            <p:spPr>
              <a:xfrm>
                <a:off x="1092470" y="330771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300</a:t>
                </a:r>
                <a:endParaRPr sz="1000">
                  <a:solidFill>
                    <a:srgbClr val="434343"/>
                  </a:solidFill>
                  <a:latin typeface="Roboto"/>
                  <a:ea typeface="Roboto"/>
                  <a:cs typeface="Roboto"/>
                  <a:sym typeface="Roboto"/>
                </a:endParaRPr>
              </a:p>
            </p:txBody>
          </p:sp>
          <p:sp>
            <p:nvSpPr>
              <p:cNvPr id="44" name="Google Shape;1341;p40">
                <a:extLst>
                  <a:ext uri="{FF2B5EF4-FFF2-40B4-BE49-F238E27FC236}">
                    <a16:creationId xmlns:a16="http://schemas.microsoft.com/office/drawing/2014/main" id="{D0E7094D-D8E6-3D16-F197-1BE5C39A81BF}"/>
                  </a:ext>
                </a:extLst>
              </p:cNvPr>
              <p:cNvSpPr txBox="1"/>
              <p:nvPr/>
            </p:nvSpPr>
            <p:spPr>
              <a:xfrm>
                <a:off x="1092470" y="307334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400</a:t>
                </a:r>
                <a:endParaRPr sz="1000">
                  <a:solidFill>
                    <a:srgbClr val="434343"/>
                  </a:solidFill>
                  <a:latin typeface="Roboto"/>
                  <a:ea typeface="Roboto"/>
                  <a:cs typeface="Roboto"/>
                  <a:sym typeface="Roboto"/>
                </a:endParaRPr>
              </a:p>
            </p:txBody>
          </p:sp>
          <p:sp>
            <p:nvSpPr>
              <p:cNvPr id="45" name="Google Shape;1342;p40">
                <a:extLst>
                  <a:ext uri="{FF2B5EF4-FFF2-40B4-BE49-F238E27FC236}">
                    <a16:creationId xmlns:a16="http://schemas.microsoft.com/office/drawing/2014/main" id="{AB39D565-8100-FCBB-4AF9-4EF052DE1EEB}"/>
                  </a:ext>
                </a:extLst>
              </p:cNvPr>
              <p:cNvSpPr txBox="1"/>
              <p:nvPr/>
            </p:nvSpPr>
            <p:spPr>
              <a:xfrm>
                <a:off x="1092470" y="283896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500</a:t>
                </a:r>
                <a:endParaRPr sz="1000">
                  <a:solidFill>
                    <a:srgbClr val="434343"/>
                  </a:solidFill>
                  <a:latin typeface="Roboto"/>
                  <a:ea typeface="Roboto"/>
                  <a:cs typeface="Roboto"/>
                  <a:sym typeface="Roboto"/>
                </a:endParaRPr>
              </a:p>
            </p:txBody>
          </p:sp>
          <p:sp>
            <p:nvSpPr>
              <p:cNvPr id="46" name="Google Shape;1343;p40">
                <a:extLst>
                  <a:ext uri="{FF2B5EF4-FFF2-40B4-BE49-F238E27FC236}">
                    <a16:creationId xmlns:a16="http://schemas.microsoft.com/office/drawing/2014/main" id="{FBF95007-556C-CC52-A4EF-EA6B26D5884F}"/>
                  </a:ext>
                </a:extLst>
              </p:cNvPr>
              <p:cNvSpPr txBox="1"/>
              <p:nvPr/>
            </p:nvSpPr>
            <p:spPr>
              <a:xfrm>
                <a:off x="1092470" y="260459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600</a:t>
                </a:r>
                <a:endParaRPr sz="1000">
                  <a:solidFill>
                    <a:srgbClr val="434343"/>
                  </a:solidFill>
                  <a:latin typeface="Roboto"/>
                  <a:ea typeface="Roboto"/>
                  <a:cs typeface="Roboto"/>
                  <a:sym typeface="Roboto"/>
                </a:endParaRPr>
              </a:p>
            </p:txBody>
          </p:sp>
          <p:sp>
            <p:nvSpPr>
              <p:cNvPr id="47" name="Google Shape;1344;p40">
                <a:extLst>
                  <a:ext uri="{FF2B5EF4-FFF2-40B4-BE49-F238E27FC236}">
                    <a16:creationId xmlns:a16="http://schemas.microsoft.com/office/drawing/2014/main" id="{0C0820FF-732E-8428-274C-E949C311809D}"/>
                  </a:ext>
                </a:extLst>
              </p:cNvPr>
              <p:cNvSpPr txBox="1"/>
              <p:nvPr/>
            </p:nvSpPr>
            <p:spPr>
              <a:xfrm>
                <a:off x="1092470" y="237021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700</a:t>
                </a:r>
                <a:endParaRPr sz="1000">
                  <a:solidFill>
                    <a:srgbClr val="434343"/>
                  </a:solidFill>
                  <a:latin typeface="Roboto"/>
                  <a:ea typeface="Roboto"/>
                  <a:cs typeface="Roboto"/>
                  <a:sym typeface="Roboto"/>
                </a:endParaRPr>
              </a:p>
            </p:txBody>
          </p:sp>
          <p:sp>
            <p:nvSpPr>
              <p:cNvPr id="48" name="Google Shape;1345;p40">
                <a:extLst>
                  <a:ext uri="{FF2B5EF4-FFF2-40B4-BE49-F238E27FC236}">
                    <a16:creationId xmlns:a16="http://schemas.microsoft.com/office/drawing/2014/main" id="{9465A2B4-DB62-99D5-9737-414D910FF31B}"/>
                  </a:ext>
                </a:extLst>
              </p:cNvPr>
              <p:cNvSpPr txBox="1"/>
              <p:nvPr/>
            </p:nvSpPr>
            <p:spPr>
              <a:xfrm>
                <a:off x="1092470" y="213584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800</a:t>
                </a:r>
                <a:endParaRPr sz="1000">
                  <a:solidFill>
                    <a:srgbClr val="434343"/>
                  </a:solidFill>
                  <a:latin typeface="Roboto"/>
                  <a:ea typeface="Roboto"/>
                  <a:cs typeface="Roboto"/>
                  <a:sym typeface="Roboto"/>
                </a:endParaRPr>
              </a:p>
            </p:txBody>
          </p:sp>
          <p:sp>
            <p:nvSpPr>
              <p:cNvPr id="49" name="Google Shape;1346;p40">
                <a:extLst>
                  <a:ext uri="{FF2B5EF4-FFF2-40B4-BE49-F238E27FC236}">
                    <a16:creationId xmlns:a16="http://schemas.microsoft.com/office/drawing/2014/main" id="{126FD516-556C-8A2A-D33F-F25B6D1E389A}"/>
                  </a:ext>
                </a:extLst>
              </p:cNvPr>
              <p:cNvSpPr txBox="1"/>
              <p:nvPr/>
            </p:nvSpPr>
            <p:spPr>
              <a:xfrm>
                <a:off x="1092470" y="1901465"/>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900</a:t>
                </a:r>
                <a:endParaRPr sz="1000">
                  <a:solidFill>
                    <a:srgbClr val="434343"/>
                  </a:solidFill>
                  <a:latin typeface="Roboto"/>
                  <a:ea typeface="Roboto"/>
                  <a:cs typeface="Roboto"/>
                  <a:sym typeface="Roboto"/>
                </a:endParaRPr>
              </a:p>
            </p:txBody>
          </p:sp>
          <p:sp>
            <p:nvSpPr>
              <p:cNvPr id="50" name="Google Shape;1347;p40">
                <a:extLst>
                  <a:ext uri="{FF2B5EF4-FFF2-40B4-BE49-F238E27FC236}">
                    <a16:creationId xmlns:a16="http://schemas.microsoft.com/office/drawing/2014/main" id="{1BEFE841-5E11-3891-BD67-3F51A983CB3A}"/>
                  </a:ext>
                </a:extLst>
              </p:cNvPr>
              <p:cNvSpPr txBox="1"/>
              <p:nvPr/>
            </p:nvSpPr>
            <p:spPr>
              <a:xfrm>
                <a:off x="1092470" y="1667090"/>
                <a:ext cx="524400" cy="2010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a:solidFill>
                      <a:srgbClr val="434343"/>
                    </a:solidFill>
                    <a:latin typeface="Roboto"/>
                    <a:ea typeface="Roboto"/>
                    <a:cs typeface="Roboto"/>
                    <a:sym typeface="Roboto"/>
                  </a:rPr>
                  <a:t>1000</a:t>
                </a:r>
                <a:endParaRPr sz="1000">
                  <a:solidFill>
                    <a:srgbClr val="434343"/>
                  </a:solidFill>
                  <a:latin typeface="Roboto"/>
                  <a:ea typeface="Roboto"/>
                  <a:cs typeface="Roboto"/>
                  <a:sym typeface="Roboto"/>
                </a:endParaRPr>
              </a:p>
            </p:txBody>
          </p:sp>
          <p:cxnSp>
            <p:nvCxnSpPr>
              <p:cNvPr id="52" name="Google Shape;1349;p40">
                <a:extLst>
                  <a:ext uri="{FF2B5EF4-FFF2-40B4-BE49-F238E27FC236}">
                    <a16:creationId xmlns:a16="http://schemas.microsoft.com/office/drawing/2014/main" id="{97B43C92-245E-A04D-9E82-A34E6AAC4BDE}"/>
                  </a:ext>
                </a:extLst>
              </p:cNvPr>
              <p:cNvCxnSpPr/>
              <p:nvPr/>
            </p:nvCxnSpPr>
            <p:spPr>
              <a:xfrm>
                <a:off x="1693075" y="4106825"/>
                <a:ext cx="6358500" cy="0"/>
              </a:xfrm>
              <a:prstGeom prst="straightConnector1">
                <a:avLst/>
              </a:prstGeom>
              <a:noFill/>
              <a:ln w="9525" cap="flat" cmpd="sng">
                <a:solidFill>
                  <a:srgbClr val="000000"/>
                </a:solidFill>
                <a:prstDash val="solid"/>
                <a:round/>
                <a:headEnd type="none" w="med" len="med"/>
                <a:tailEnd type="none" w="med" len="med"/>
              </a:ln>
            </p:spPr>
          </p:cxnSp>
        </p:grpSp>
        <p:sp>
          <p:nvSpPr>
            <p:cNvPr id="40" name="Google Shape;1361;p40">
              <a:extLst>
                <a:ext uri="{FF2B5EF4-FFF2-40B4-BE49-F238E27FC236}">
                  <a16:creationId xmlns:a16="http://schemas.microsoft.com/office/drawing/2014/main" id="{5073E4FA-C9DB-902B-FAB6-B6EA5FB6982F}"/>
                </a:ext>
              </a:extLst>
            </p:cNvPr>
            <p:cNvSpPr/>
            <p:nvPr/>
          </p:nvSpPr>
          <p:spPr>
            <a:xfrm>
              <a:off x="886281" y="2948038"/>
              <a:ext cx="8381113" cy="3149418"/>
            </a:xfrm>
            <a:custGeom>
              <a:avLst/>
              <a:gdLst/>
              <a:ahLst/>
              <a:cxnLst/>
              <a:rect l="l" t="t" r="r" b="b"/>
              <a:pathLst>
                <a:path w="224972" h="84539" extrusionOk="0">
                  <a:moveTo>
                    <a:pt x="0" y="84539"/>
                  </a:moveTo>
                  <a:lnTo>
                    <a:pt x="20434" y="47077"/>
                  </a:lnTo>
                  <a:lnTo>
                    <a:pt x="41068" y="75524"/>
                  </a:lnTo>
                  <a:lnTo>
                    <a:pt x="61702" y="18831"/>
                  </a:lnTo>
                  <a:lnTo>
                    <a:pt x="82136" y="0"/>
                  </a:lnTo>
                  <a:lnTo>
                    <a:pt x="101568" y="65908"/>
                  </a:lnTo>
                  <a:lnTo>
                    <a:pt x="122402" y="56493"/>
                  </a:lnTo>
                  <a:lnTo>
                    <a:pt x="142636" y="75725"/>
                  </a:lnTo>
                  <a:lnTo>
                    <a:pt x="164071" y="28046"/>
                  </a:lnTo>
                  <a:lnTo>
                    <a:pt x="183103" y="56894"/>
                  </a:lnTo>
                  <a:lnTo>
                    <a:pt x="203737" y="75524"/>
                  </a:lnTo>
                  <a:lnTo>
                    <a:pt x="224972" y="28046"/>
                  </a:lnTo>
                </a:path>
              </a:pathLst>
            </a:custGeom>
            <a:noFill/>
            <a:ln w="19050" cap="flat" cmpd="sng">
              <a:solidFill>
                <a:srgbClr val="18305C"/>
              </a:solidFill>
              <a:prstDash val="solid"/>
              <a:round/>
              <a:headEnd type="none" w="med" len="med"/>
              <a:tailEnd type="none" w="med" len="med"/>
            </a:ln>
          </p:spPr>
          <p:txBody>
            <a:bodyPr/>
            <a:lstStyle/>
            <a:p>
              <a:endParaRPr lang="en-US" dirty="0"/>
            </a:p>
          </p:txBody>
        </p:sp>
      </p:grpSp>
      <p:sp>
        <p:nvSpPr>
          <p:cNvPr id="86" name="TextBox 85">
            <a:extLst>
              <a:ext uri="{FF2B5EF4-FFF2-40B4-BE49-F238E27FC236}">
                <a16:creationId xmlns:a16="http://schemas.microsoft.com/office/drawing/2014/main" id="{0F50A470-A495-DA2F-C61A-808C592881B9}"/>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87" name="TextBox 86">
            <a:extLst>
              <a:ext uri="{FF2B5EF4-FFF2-40B4-BE49-F238E27FC236}">
                <a16:creationId xmlns:a16="http://schemas.microsoft.com/office/drawing/2014/main" id="{14C80884-3CC3-84B1-DA20-20CEADA89E9E}"/>
              </a:ext>
            </a:extLst>
          </p:cNvPr>
          <p:cNvSpPr txBox="1"/>
          <p:nvPr/>
        </p:nvSpPr>
        <p:spPr>
          <a:xfrm>
            <a:off x="430135" y="4850865"/>
            <a:ext cx="8013851" cy="1277273"/>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a:t>
            </a: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55744088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right)">
                                      <p:cBhvr>
                                        <p:cTn id="7" dur="500"/>
                                        <p:tgtEl>
                                          <p:spTgt spid="86"/>
                                        </p:tgtEl>
                                      </p:cBhvr>
                                    </p:animEffect>
                                  </p:childTnLst>
                                </p:cTn>
                              </p:par>
                              <p:par>
                                <p:cTn id="8" presetID="22" presetClass="entr" presetSubtype="4" fill="hold" nodeType="withEffect">
                                  <p:stCondLst>
                                    <p:cond delay="30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22" presetClass="entr" presetSubtype="4" fill="hold" grpId="0" nodeType="withEffect">
                                  <p:stCondLst>
                                    <p:cond delay="700"/>
                                  </p:stCondLst>
                                  <p:childTnLst>
                                    <p:set>
                                      <p:cBhvr>
                                        <p:cTn id="12" dur="1" fill="hold">
                                          <p:stCondLst>
                                            <p:cond delay="0"/>
                                          </p:stCondLst>
                                        </p:cTn>
                                        <p:tgtEl>
                                          <p:spTgt spid="87"/>
                                        </p:tgtEl>
                                        <p:attrNameLst>
                                          <p:attrName>style.visibility</p:attrName>
                                        </p:attrNameLst>
                                      </p:cBhvr>
                                      <p:to>
                                        <p:strVal val="visible"/>
                                      </p:to>
                                    </p:set>
                                    <p:animEffect transition="in" filter="wipe(down)">
                                      <p:cBhvr>
                                        <p:cTn id="1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ABAEAB-C434-993A-54F6-AF5651F35499}"/>
              </a:ext>
            </a:extLst>
          </p:cNvPr>
          <p:cNvSpPr>
            <a:spLocks noGrp="1"/>
          </p:cNvSpPr>
          <p:nvPr>
            <p:ph type="sldNum" sz="quarter" idx="10"/>
          </p:nvPr>
        </p:nvSpPr>
        <p:spPr>
          <a:xfrm>
            <a:off x="10589278" y="775646"/>
            <a:ext cx="459488" cy="365125"/>
          </a:xfrm>
        </p:spPr>
        <p:txBody>
          <a:bodyPr/>
          <a:lstStyle/>
          <a:p>
            <a:fld id="{5737CCAD-4265-4040-983C-2347DC54109C}" type="slidenum">
              <a:rPr lang="en-US" smtClean="0"/>
              <a:pPr/>
              <a:t>16</a:t>
            </a:fld>
            <a:endParaRPr lang="en-US" dirty="0"/>
          </a:p>
        </p:txBody>
      </p:sp>
      <p:sp>
        <p:nvSpPr>
          <p:cNvPr id="3" name="TextBox 2">
            <a:extLst>
              <a:ext uri="{FF2B5EF4-FFF2-40B4-BE49-F238E27FC236}">
                <a16:creationId xmlns:a16="http://schemas.microsoft.com/office/drawing/2014/main" id="{339963FA-4014-4C87-D9B7-E520D31A652A}"/>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64539812-232F-763A-D007-88347B7990C8}"/>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4DCF1B12-BDD0-E5A4-5A7A-8835E01A62CE}"/>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F7923E83-2777-1251-7987-F350A7A64488}"/>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D61A5B85-57C6-5564-7F76-EC547DDC6508}"/>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F81BF817-0970-49FD-CB52-DEEC1E7FF408}"/>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52B358B2-7C48-DA09-A772-FF7597FC8197}"/>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E5C4A0E-C34A-7C04-4491-B4BDA7F22819}"/>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7521A55E-CBB1-4F3C-7BDA-433B93562BA2}"/>
              </a:ext>
            </a:extLst>
          </p:cNvPr>
          <p:cNvSpPr txBox="1"/>
          <p:nvPr/>
        </p:nvSpPr>
        <p:spPr>
          <a:xfrm>
            <a:off x="1768807" y="956668"/>
            <a:ext cx="5178748" cy="369332"/>
          </a:xfrm>
          <a:prstGeom prst="rect">
            <a:avLst/>
          </a:prstGeom>
          <a:noFill/>
        </p:spPr>
        <p:txBody>
          <a:bodyPr wrap="square" rtlCol="0">
            <a:spAutoFit/>
          </a:bodyPr>
          <a:lstStyle/>
          <a:p>
            <a:pPr algn="ctr"/>
            <a:r>
              <a:rPr lang="en-US" b="1" dirty="0">
                <a:solidFill>
                  <a:srgbClr val="2BBDF3"/>
                </a:solidFill>
                <a:latin typeface="Times New Roman" panose="02020603050405020304" pitchFamily="18" charset="0"/>
                <a:cs typeface="Times New Roman" panose="02020603050405020304" pitchFamily="18" charset="0"/>
              </a:rPr>
              <a:t>Information Technology</a:t>
            </a:r>
            <a:endParaRPr lang="en-US" sz="3200" b="1" dirty="0">
              <a:solidFill>
                <a:srgbClr val="2BBDF3"/>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2325D881-75C3-8883-6CD4-E6CA4C529D7A}"/>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9BE469DC-F734-C954-33BA-E24666567F45}"/>
              </a:ext>
            </a:extLst>
          </p:cNvPr>
          <p:cNvSpPr txBox="1"/>
          <p:nvPr/>
        </p:nvSpPr>
        <p:spPr>
          <a:xfrm>
            <a:off x="382772" y="1365460"/>
            <a:ext cx="8399721" cy="5155257"/>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13165458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9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900" decel="100000" fill="hold"/>
                                        <p:tgtEl>
                                          <p:spTgt spid="1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4">
            <a:extLst>
              <a:ext uri="{FF2B5EF4-FFF2-40B4-BE49-F238E27FC236}">
                <a16:creationId xmlns:a16="http://schemas.microsoft.com/office/drawing/2014/main" id="{5A1BEBD2-F4FB-CDAD-B2BD-6E5679656E3E}"/>
              </a:ext>
            </a:extLst>
          </p:cNvPr>
          <p:cNvGrpSpPr/>
          <p:nvPr/>
        </p:nvGrpSpPr>
        <p:grpSpPr>
          <a:xfrm>
            <a:off x="5147767" y="735240"/>
            <a:ext cx="2056211" cy="2693760"/>
            <a:chOff x="3464620" y="4968045"/>
            <a:chExt cx="421483" cy="552168"/>
          </a:xfrm>
          <a:solidFill>
            <a:srgbClr val="18305C"/>
          </a:solidFill>
        </p:grpSpPr>
        <p:sp>
          <p:nvSpPr>
            <p:cNvPr id="4" name="Freeform: Shape 3">
              <a:extLst>
                <a:ext uri="{FF2B5EF4-FFF2-40B4-BE49-F238E27FC236}">
                  <a16:creationId xmlns:a16="http://schemas.microsoft.com/office/drawing/2014/main" id="{C472F3B5-C886-F075-0BE5-286ECC1A150C}"/>
                </a:ext>
              </a:extLst>
            </p:cNvPr>
            <p:cNvSpPr/>
            <p:nvPr/>
          </p:nvSpPr>
          <p:spPr>
            <a:xfrm>
              <a:off x="3616261" y="5472207"/>
              <a:ext cx="120015" cy="36480"/>
            </a:xfrm>
            <a:custGeom>
              <a:avLst/>
              <a:gdLst>
                <a:gd name="connsiteX0" fmla="*/ 0 w 120015"/>
                <a:gd name="connsiteY0" fmla="*/ 0 h 36480"/>
                <a:gd name="connsiteX1" fmla="*/ 120015 w 120015"/>
                <a:gd name="connsiteY1" fmla="*/ 0 h 36480"/>
                <a:gd name="connsiteX2" fmla="*/ 120015 w 120015"/>
                <a:gd name="connsiteY2" fmla="*/ 36481 h 36480"/>
                <a:gd name="connsiteX3" fmla="*/ 0 w 120015"/>
                <a:gd name="connsiteY3" fmla="*/ 36481 h 36480"/>
              </a:gdLst>
              <a:ahLst/>
              <a:cxnLst>
                <a:cxn ang="0">
                  <a:pos x="connsiteX0" y="connsiteY0"/>
                </a:cxn>
                <a:cxn ang="0">
                  <a:pos x="connsiteX1" y="connsiteY1"/>
                </a:cxn>
                <a:cxn ang="0">
                  <a:pos x="connsiteX2" y="connsiteY2"/>
                </a:cxn>
                <a:cxn ang="0">
                  <a:pos x="connsiteX3" y="connsiteY3"/>
                </a:cxn>
              </a:cxnLst>
              <a:rect l="l" t="t" r="r" b="b"/>
              <a:pathLst>
                <a:path w="120015" h="36480">
                  <a:moveTo>
                    <a:pt x="0" y="0"/>
                  </a:moveTo>
                  <a:lnTo>
                    <a:pt x="120015" y="0"/>
                  </a:lnTo>
                  <a:lnTo>
                    <a:pt x="120015" y="36481"/>
                  </a:lnTo>
                  <a:lnTo>
                    <a:pt x="0" y="36481"/>
                  </a:lnTo>
                  <a:close/>
                </a:path>
              </a:pathLst>
            </a:custGeom>
            <a:grp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3622BF96-83BC-FEF3-BF7B-4D3148059F3D}"/>
                </a:ext>
              </a:extLst>
            </p:cNvPr>
            <p:cNvSpPr/>
            <p:nvPr/>
          </p:nvSpPr>
          <p:spPr>
            <a:xfrm>
              <a:off x="3615213" y="5027571"/>
              <a:ext cx="121062" cy="120033"/>
            </a:xfrm>
            <a:custGeom>
              <a:avLst/>
              <a:gdLst>
                <a:gd name="connsiteX0" fmla="*/ 60402 w 121062"/>
                <a:gd name="connsiteY0" fmla="*/ -166 h 120033"/>
                <a:gd name="connsiteX1" fmla="*/ 120886 w 121062"/>
                <a:gd name="connsiteY1" fmla="*/ 59746 h 120033"/>
                <a:gd name="connsiteX2" fmla="*/ 120886 w 121062"/>
                <a:gd name="connsiteY2" fmla="*/ 60318 h 120033"/>
                <a:gd name="connsiteX3" fmla="*/ 61555 w 121062"/>
                <a:gd name="connsiteY3" fmla="*/ 119859 h 120033"/>
                <a:gd name="connsiteX4" fmla="*/ 60402 w 121062"/>
                <a:gd name="connsiteY4" fmla="*/ 119849 h 120033"/>
                <a:gd name="connsiteX5" fmla="*/ -177 w 121062"/>
                <a:gd name="connsiteY5" fmla="*/ 59842 h 120033"/>
                <a:gd name="connsiteX6" fmla="*/ -177 w 121062"/>
                <a:gd name="connsiteY6" fmla="*/ 59366 h 120033"/>
                <a:gd name="connsiteX7" fmla="*/ 59345 w 121062"/>
                <a:gd name="connsiteY7" fmla="*/ -175 h 120033"/>
                <a:gd name="connsiteX8" fmla="*/ 60402 w 121062"/>
                <a:gd name="connsiteY8" fmla="*/ -166 h 12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062" h="120033">
                  <a:moveTo>
                    <a:pt x="60402" y="-166"/>
                  </a:moveTo>
                  <a:cubicBezTo>
                    <a:pt x="93644" y="-327"/>
                    <a:pt x="120724" y="26495"/>
                    <a:pt x="120886" y="59746"/>
                  </a:cubicBezTo>
                  <a:cubicBezTo>
                    <a:pt x="120886" y="59937"/>
                    <a:pt x="120886" y="60128"/>
                    <a:pt x="120886" y="60318"/>
                  </a:cubicBezTo>
                  <a:cubicBezTo>
                    <a:pt x="120943" y="93141"/>
                    <a:pt x="94378" y="119802"/>
                    <a:pt x="61555" y="119859"/>
                  </a:cubicBezTo>
                  <a:cubicBezTo>
                    <a:pt x="61174" y="119859"/>
                    <a:pt x="60783" y="119859"/>
                    <a:pt x="60402" y="119849"/>
                  </a:cubicBezTo>
                  <a:cubicBezTo>
                    <a:pt x="27103" y="120011"/>
                    <a:pt x="-15" y="93141"/>
                    <a:pt x="-177" y="59842"/>
                  </a:cubicBezTo>
                  <a:cubicBezTo>
                    <a:pt x="-177" y="59680"/>
                    <a:pt x="-177" y="59528"/>
                    <a:pt x="-177" y="59366"/>
                  </a:cubicBezTo>
                  <a:cubicBezTo>
                    <a:pt x="-186" y="26486"/>
                    <a:pt x="26464" y="-166"/>
                    <a:pt x="59345" y="-175"/>
                  </a:cubicBezTo>
                  <a:cubicBezTo>
                    <a:pt x="59697" y="-175"/>
                    <a:pt x="60050" y="-175"/>
                    <a:pt x="60402" y="-166"/>
                  </a:cubicBezTo>
                  <a:close/>
                </a:path>
              </a:pathLst>
            </a:custGeom>
            <a:grp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80644618-2A97-AFDC-107B-A30797EB9E58}"/>
                </a:ext>
              </a:extLst>
            </p:cNvPr>
            <p:cNvSpPr/>
            <p:nvPr/>
          </p:nvSpPr>
          <p:spPr>
            <a:xfrm>
              <a:off x="3808285" y="5387721"/>
              <a:ext cx="24002" cy="24002"/>
            </a:xfrm>
            <a:custGeom>
              <a:avLst/>
              <a:gdLst>
                <a:gd name="connsiteX0" fmla="*/ 0 w 24002"/>
                <a:gd name="connsiteY0" fmla="*/ 0 h 24002"/>
                <a:gd name="connsiteX1" fmla="*/ 24003 w 24002"/>
                <a:gd name="connsiteY1" fmla="*/ 0 h 24002"/>
                <a:gd name="connsiteX2" fmla="*/ 24003 w 24002"/>
                <a:gd name="connsiteY2" fmla="*/ 24003 h 24002"/>
                <a:gd name="connsiteX3" fmla="*/ 0 w 24002"/>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2"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86577E55-47FD-E55A-1CFE-1CE7B9152383}"/>
                </a:ext>
              </a:extLst>
            </p:cNvPr>
            <p:cNvSpPr/>
            <p:nvPr/>
          </p:nvSpPr>
          <p:spPr>
            <a:xfrm>
              <a:off x="3808285" y="5352192"/>
              <a:ext cx="24002" cy="24002"/>
            </a:xfrm>
            <a:custGeom>
              <a:avLst/>
              <a:gdLst>
                <a:gd name="connsiteX0" fmla="*/ 0 w 24002"/>
                <a:gd name="connsiteY0" fmla="*/ 0 h 24002"/>
                <a:gd name="connsiteX1" fmla="*/ 24003 w 24002"/>
                <a:gd name="connsiteY1" fmla="*/ 0 h 24002"/>
                <a:gd name="connsiteX2" fmla="*/ 24003 w 24002"/>
                <a:gd name="connsiteY2" fmla="*/ 24003 h 24002"/>
                <a:gd name="connsiteX3" fmla="*/ 0 w 24002"/>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2"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E2843579-464D-3F50-6DAD-42F5F3B6E5AA}"/>
                </a:ext>
              </a:extLst>
            </p:cNvPr>
            <p:cNvSpPr/>
            <p:nvPr/>
          </p:nvSpPr>
          <p:spPr>
            <a:xfrm>
              <a:off x="3808285" y="5315712"/>
              <a:ext cx="24002" cy="24002"/>
            </a:xfrm>
            <a:custGeom>
              <a:avLst/>
              <a:gdLst>
                <a:gd name="connsiteX0" fmla="*/ 0 w 24002"/>
                <a:gd name="connsiteY0" fmla="*/ 0 h 24002"/>
                <a:gd name="connsiteX1" fmla="*/ 24003 w 24002"/>
                <a:gd name="connsiteY1" fmla="*/ 0 h 24002"/>
                <a:gd name="connsiteX2" fmla="*/ 24003 w 24002"/>
                <a:gd name="connsiteY2" fmla="*/ 24003 h 24002"/>
                <a:gd name="connsiteX3" fmla="*/ 0 w 24002"/>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2"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9B80875-76D6-D566-42E2-29C173014723}"/>
                </a:ext>
              </a:extLst>
            </p:cNvPr>
            <p:cNvSpPr/>
            <p:nvPr/>
          </p:nvSpPr>
          <p:spPr>
            <a:xfrm>
              <a:off x="3808285" y="5280183"/>
              <a:ext cx="24002" cy="24002"/>
            </a:xfrm>
            <a:custGeom>
              <a:avLst/>
              <a:gdLst>
                <a:gd name="connsiteX0" fmla="*/ 0 w 24002"/>
                <a:gd name="connsiteY0" fmla="*/ 0 h 24002"/>
                <a:gd name="connsiteX1" fmla="*/ 24003 w 24002"/>
                <a:gd name="connsiteY1" fmla="*/ 0 h 24002"/>
                <a:gd name="connsiteX2" fmla="*/ 24003 w 24002"/>
                <a:gd name="connsiteY2" fmla="*/ 24003 h 24002"/>
                <a:gd name="connsiteX3" fmla="*/ 0 w 24002"/>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2"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A3EAC0E-B65C-BFD8-E051-370ECE208F87}"/>
                </a:ext>
              </a:extLst>
            </p:cNvPr>
            <p:cNvSpPr/>
            <p:nvPr/>
          </p:nvSpPr>
          <p:spPr>
            <a:xfrm>
              <a:off x="3771804" y="5387721"/>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F67519A-CAD8-A9B8-C81E-2C9B2FFAA74A}"/>
                </a:ext>
              </a:extLst>
            </p:cNvPr>
            <p:cNvSpPr/>
            <p:nvPr/>
          </p:nvSpPr>
          <p:spPr>
            <a:xfrm>
              <a:off x="3771804" y="535219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1081E394-85C8-398B-306D-164167BA4CC2}"/>
                </a:ext>
              </a:extLst>
            </p:cNvPr>
            <p:cNvSpPr/>
            <p:nvPr/>
          </p:nvSpPr>
          <p:spPr>
            <a:xfrm>
              <a:off x="3771804" y="531571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B252D678-E2EE-E605-07F1-969B01A1363D}"/>
                </a:ext>
              </a:extLst>
            </p:cNvPr>
            <p:cNvSpPr/>
            <p:nvPr/>
          </p:nvSpPr>
          <p:spPr>
            <a:xfrm>
              <a:off x="3771804" y="5280183"/>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05373CC4-687A-F153-4F4E-21F7098AE3CF}"/>
                </a:ext>
              </a:extLst>
            </p:cNvPr>
            <p:cNvSpPr/>
            <p:nvPr/>
          </p:nvSpPr>
          <p:spPr>
            <a:xfrm>
              <a:off x="3736276" y="5387721"/>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5FD3B70-A915-9CC2-A435-C110A1DDEB50}"/>
                </a:ext>
              </a:extLst>
            </p:cNvPr>
            <p:cNvSpPr/>
            <p:nvPr/>
          </p:nvSpPr>
          <p:spPr>
            <a:xfrm>
              <a:off x="3736276" y="535219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93F550B-F29C-67A8-F6A3-B66D49D171E2}"/>
                </a:ext>
              </a:extLst>
            </p:cNvPr>
            <p:cNvSpPr/>
            <p:nvPr/>
          </p:nvSpPr>
          <p:spPr>
            <a:xfrm>
              <a:off x="3736276" y="531571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EF8473D-4240-0C5E-9C2E-DDC2348540DA}"/>
                </a:ext>
              </a:extLst>
            </p:cNvPr>
            <p:cNvSpPr/>
            <p:nvPr/>
          </p:nvSpPr>
          <p:spPr>
            <a:xfrm>
              <a:off x="3736276" y="5280183"/>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26EE908-FF65-A422-492F-FA49929337F2}"/>
                </a:ext>
              </a:extLst>
            </p:cNvPr>
            <p:cNvSpPr/>
            <p:nvPr/>
          </p:nvSpPr>
          <p:spPr>
            <a:xfrm>
              <a:off x="3592258" y="5387721"/>
              <a:ext cx="132492" cy="24002"/>
            </a:xfrm>
            <a:custGeom>
              <a:avLst/>
              <a:gdLst>
                <a:gd name="connsiteX0" fmla="*/ 0 w 132492"/>
                <a:gd name="connsiteY0" fmla="*/ 0 h 24002"/>
                <a:gd name="connsiteX1" fmla="*/ 132493 w 132492"/>
                <a:gd name="connsiteY1" fmla="*/ 0 h 24002"/>
                <a:gd name="connsiteX2" fmla="*/ 132493 w 132492"/>
                <a:gd name="connsiteY2" fmla="*/ 24003 h 24002"/>
                <a:gd name="connsiteX3" fmla="*/ 0 w 132492"/>
                <a:gd name="connsiteY3" fmla="*/ 24003 h 24002"/>
              </a:gdLst>
              <a:ahLst/>
              <a:cxnLst>
                <a:cxn ang="0">
                  <a:pos x="connsiteX0" y="connsiteY0"/>
                </a:cxn>
                <a:cxn ang="0">
                  <a:pos x="connsiteX1" y="connsiteY1"/>
                </a:cxn>
                <a:cxn ang="0">
                  <a:pos x="connsiteX2" y="connsiteY2"/>
                </a:cxn>
                <a:cxn ang="0">
                  <a:pos x="connsiteX3" y="connsiteY3"/>
                </a:cxn>
              </a:cxnLst>
              <a:rect l="l" t="t" r="r" b="b"/>
              <a:pathLst>
                <a:path w="132492" h="24002">
                  <a:moveTo>
                    <a:pt x="0" y="0"/>
                  </a:moveTo>
                  <a:lnTo>
                    <a:pt x="132493" y="0"/>
                  </a:lnTo>
                  <a:lnTo>
                    <a:pt x="132493" y="24003"/>
                  </a:lnTo>
                  <a:lnTo>
                    <a:pt x="0" y="24003"/>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82A666CC-7326-63FD-2143-C3A07A7FEF42}"/>
                </a:ext>
              </a:extLst>
            </p:cNvPr>
            <p:cNvSpPr/>
            <p:nvPr/>
          </p:nvSpPr>
          <p:spPr>
            <a:xfrm>
              <a:off x="3699795" y="535219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F7D07CEA-EC37-0DCA-E445-0665D19BF1F0}"/>
                </a:ext>
              </a:extLst>
            </p:cNvPr>
            <p:cNvSpPr/>
            <p:nvPr/>
          </p:nvSpPr>
          <p:spPr>
            <a:xfrm>
              <a:off x="3699795" y="531571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A746DF4-9B59-ACD5-6E2E-0A9E37D86171}"/>
                </a:ext>
              </a:extLst>
            </p:cNvPr>
            <p:cNvSpPr/>
            <p:nvPr/>
          </p:nvSpPr>
          <p:spPr>
            <a:xfrm>
              <a:off x="3699795" y="5280183"/>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E93C6E7-336B-8B95-3CF1-5BED3ADEBD94}"/>
                </a:ext>
              </a:extLst>
            </p:cNvPr>
            <p:cNvSpPr/>
            <p:nvPr/>
          </p:nvSpPr>
          <p:spPr>
            <a:xfrm>
              <a:off x="3664267" y="535219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C45BFAE-C1F9-64FC-3F30-495105E78006}"/>
                </a:ext>
              </a:extLst>
            </p:cNvPr>
            <p:cNvSpPr/>
            <p:nvPr/>
          </p:nvSpPr>
          <p:spPr>
            <a:xfrm>
              <a:off x="3664267" y="531571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057BCA96-E83F-F868-F2C4-5F428C477AF7}"/>
                </a:ext>
              </a:extLst>
            </p:cNvPr>
            <p:cNvSpPr/>
            <p:nvPr/>
          </p:nvSpPr>
          <p:spPr>
            <a:xfrm>
              <a:off x="3664267" y="5280183"/>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EF6F091C-D22B-AFB7-9BC9-4E92B3B012B5}"/>
                </a:ext>
              </a:extLst>
            </p:cNvPr>
            <p:cNvSpPr/>
            <p:nvPr/>
          </p:nvSpPr>
          <p:spPr>
            <a:xfrm>
              <a:off x="3627786" y="535219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F03E38B-27DD-3390-293E-21CC5A11E86B}"/>
                </a:ext>
              </a:extLst>
            </p:cNvPr>
            <p:cNvSpPr/>
            <p:nvPr/>
          </p:nvSpPr>
          <p:spPr>
            <a:xfrm>
              <a:off x="3627786" y="531571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1B41E11-17DE-CF87-A863-E3029F044684}"/>
                </a:ext>
              </a:extLst>
            </p:cNvPr>
            <p:cNvSpPr/>
            <p:nvPr/>
          </p:nvSpPr>
          <p:spPr>
            <a:xfrm>
              <a:off x="3627786" y="5280183"/>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AA29B61C-DC77-9032-C7D2-88A92DF440B7}"/>
                </a:ext>
              </a:extLst>
            </p:cNvPr>
            <p:cNvSpPr/>
            <p:nvPr/>
          </p:nvSpPr>
          <p:spPr>
            <a:xfrm>
              <a:off x="3592258" y="535219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1FE9730-920C-786A-39A6-BDA438E4FB00}"/>
                </a:ext>
              </a:extLst>
            </p:cNvPr>
            <p:cNvSpPr/>
            <p:nvPr/>
          </p:nvSpPr>
          <p:spPr>
            <a:xfrm>
              <a:off x="3592258" y="531571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E10070AE-BAD8-6D7E-2DF4-3961C043DF42}"/>
                </a:ext>
              </a:extLst>
            </p:cNvPr>
            <p:cNvSpPr/>
            <p:nvPr/>
          </p:nvSpPr>
          <p:spPr>
            <a:xfrm>
              <a:off x="3592258" y="5280183"/>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36A6744-A8E2-FED2-1A28-3272C5D7D4F9}"/>
                </a:ext>
              </a:extLst>
            </p:cNvPr>
            <p:cNvSpPr/>
            <p:nvPr/>
          </p:nvSpPr>
          <p:spPr>
            <a:xfrm>
              <a:off x="3555777" y="5387721"/>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CBF78F7-08D1-9C19-6273-54E95CA06F7B}"/>
                </a:ext>
              </a:extLst>
            </p:cNvPr>
            <p:cNvSpPr/>
            <p:nvPr/>
          </p:nvSpPr>
          <p:spPr>
            <a:xfrm>
              <a:off x="3555777" y="535219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45F6F42-3894-68B0-A918-6233E233EFCA}"/>
                </a:ext>
              </a:extLst>
            </p:cNvPr>
            <p:cNvSpPr/>
            <p:nvPr/>
          </p:nvSpPr>
          <p:spPr>
            <a:xfrm>
              <a:off x="3555777" y="531571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D9A2A55B-0275-A7A3-0F70-73F8EF571197}"/>
                </a:ext>
              </a:extLst>
            </p:cNvPr>
            <p:cNvSpPr/>
            <p:nvPr/>
          </p:nvSpPr>
          <p:spPr>
            <a:xfrm>
              <a:off x="3555777" y="5280183"/>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4C1871AB-2BAA-FB5C-4C7C-15F3DFEAED25}"/>
                </a:ext>
              </a:extLst>
            </p:cNvPr>
            <p:cNvSpPr/>
            <p:nvPr/>
          </p:nvSpPr>
          <p:spPr>
            <a:xfrm>
              <a:off x="3520249" y="5387721"/>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E4B50F51-AAD8-D3FB-0E59-718394CDD45E}"/>
                </a:ext>
              </a:extLst>
            </p:cNvPr>
            <p:cNvSpPr/>
            <p:nvPr/>
          </p:nvSpPr>
          <p:spPr>
            <a:xfrm>
              <a:off x="3520249" y="535219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A58F98E-6F2B-4D07-9F25-844F454D1AF4}"/>
                </a:ext>
              </a:extLst>
            </p:cNvPr>
            <p:cNvSpPr/>
            <p:nvPr/>
          </p:nvSpPr>
          <p:spPr>
            <a:xfrm>
              <a:off x="3520249" y="5315712"/>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19A1637E-A138-198F-0476-AE1EE1D96BFB}"/>
                </a:ext>
              </a:extLst>
            </p:cNvPr>
            <p:cNvSpPr/>
            <p:nvPr/>
          </p:nvSpPr>
          <p:spPr>
            <a:xfrm>
              <a:off x="3520249" y="5280183"/>
              <a:ext cx="24003" cy="24002"/>
            </a:xfrm>
            <a:custGeom>
              <a:avLst/>
              <a:gdLst>
                <a:gd name="connsiteX0" fmla="*/ 0 w 24003"/>
                <a:gd name="connsiteY0" fmla="*/ 0 h 24002"/>
                <a:gd name="connsiteX1" fmla="*/ 24003 w 24003"/>
                <a:gd name="connsiteY1" fmla="*/ 0 h 24002"/>
                <a:gd name="connsiteX2" fmla="*/ 24003 w 24003"/>
                <a:gd name="connsiteY2" fmla="*/ 24003 h 24002"/>
                <a:gd name="connsiteX3" fmla="*/ 0 w 24003"/>
                <a:gd name="connsiteY3" fmla="*/ 24003 h 24002"/>
              </a:gdLst>
              <a:ahLst/>
              <a:cxnLst>
                <a:cxn ang="0">
                  <a:pos x="connsiteX0" y="connsiteY0"/>
                </a:cxn>
                <a:cxn ang="0">
                  <a:pos x="connsiteX1" y="connsiteY1"/>
                </a:cxn>
                <a:cxn ang="0">
                  <a:pos x="connsiteX2" y="connsiteY2"/>
                </a:cxn>
                <a:cxn ang="0">
                  <a:pos x="connsiteX3" y="connsiteY3"/>
                </a:cxn>
              </a:cxnLst>
              <a:rect l="l" t="t" r="r" b="b"/>
              <a:pathLst>
                <a:path w="24003" h="24002">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2ADD03CC-269F-AF9C-6CB0-310DAE7205D8}"/>
                </a:ext>
              </a:extLst>
            </p:cNvPr>
            <p:cNvSpPr/>
            <p:nvPr/>
          </p:nvSpPr>
          <p:spPr>
            <a:xfrm>
              <a:off x="3483672" y="5233035"/>
              <a:ext cx="384143" cy="287178"/>
            </a:xfrm>
            <a:custGeom>
              <a:avLst/>
              <a:gdLst>
                <a:gd name="connsiteX0" fmla="*/ 360916 w 384143"/>
                <a:gd name="connsiteY0" fmla="*/ 287004 h 287178"/>
                <a:gd name="connsiteX1" fmla="*/ 22873 w 384143"/>
                <a:gd name="connsiteY1" fmla="*/ 287004 h 287178"/>
                <a:gd name="connsiteX2" fmla="*/ -177 w 384143"/>
                <a:gd name="connsiteY2" fmla="*/ 267954 h 287178"/>
                <a:gd name="connsiteX3" fmla="*/ -177 w 384143"/>
                <a:gd name="connsiteY3" fmla="*/ 22875 h 287178"/>
                <a:gd name="connsiteX4" fmla="*/ 22873 w 384143"/>
                <a:gd name="connsiteY4" fmla="*/ -175 h 287178"/>
                <a:gd name="connsiteX5" fmla="*/ 30589 w 384143"/>
                <a:gd name="connsiteY5" fmla="*/ -175 h 287178"/>
                <a:gd name="connsiteX6" fmla="*/ 42019 w 384143"/>
                <a:gd name="connsiteY6" fmla="*/ 13446 h 287178"/>
                <a:gd name="connsiteX7" fmla="*/ 30589 w 384143"/>
                <a:gd name="connsiteY7" fmla="*/ 24876 h 287178"/>
                <a:gd name="connsiteX8" fmla="*/ 23826 w 384143"/>
                <a:gd name="connsiteY8" fmla="*/ 24876 h 287178"/>
                <a:gd name="connsiteX9" fmla="*/ 23826 w 384143"/>
                <a:gd name="connsiteY9" fmla="*/ 264906 h 287178"/>
                <a:gd name="connsiteX10" fmla="*/ 359963 w 384143"/>
                <a:gd name="connsiteY10" fmla="*/ 264906 h 287178"/>
                <a:gd name="connsiteX11" fmla="*/ 359963 w 384143"/>
                <a:gd name="connsiteY11" fmla="*/ 24876 h 287178"/>
                <a:gd name="connsiteX12" fmla="*/ 353201 w 384143"/>
                <a:gd name="connsiteY12" fmla="*/ 24876 h 287178"/>
                <a:gd name="connsiteX13" fmla="*/ 341770 w 384143"/>
                <a:gd name="connsiteY13" fmla="*/ 11255 h 287178"/>
                <a:gd name="connsiteX14" fmla="*/ 353201 w 384143"/>
                <a:gd name="connsiteY14" fmla="*/ -175 h 287178"/>
                <a:gd name="connsiteX15" fmla="*/ 360916 w 384143"/>
                <a:gd name="connsiteY15" fmla="*/ -175 h 287178"/>
                <a:gd name="connsiteX16" fmla="*/ 383966 w 384143"/>
                <a:gd name="connsiteY16" fmla="*/ 22875 h 287178"/>
                <a:gd name="connsiteX17" fmla="*/ 383966 w 384143"/>
                <a:gd name="connsiteY17" fmla="*/ 267763 h 287178"/>
                <a:gd name="connsiteX18" fmla="*/ 360916 w 384143"/>
                <a:gd name="connsiteY18" fmla="*/ 287004 h 28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4143" h="287178">
                  <a:moveTo>
                    <a:pt x="360916" y="287004"/>
                  </a:moveTo>
                  <a:lnTo>
                    <a:pt x="22873" y="287004"/>
                  </a:lnTo>
                  <a:cubicBezTo>
                    <a:pt x="11653" y="286909"/>
                    <a:pt x="2033" y="278955"/>
                    <a:pt x="-177" y="267954"/>
                  </a:cubicBezTo>
                  <a:lnTo>
                    <a:pt x="-177" y="22875"/>
                  </a:lnTo>
                  <a:cubicBezTo>
                    <a:pt x="-25" y="10207"/>
                    <a:pt x="10205" y="-23"/>
                    <a:pt x="22873" y="-175"/>
                  </a:cubicBezTo>
                  <a:lnTo>
                    <a:pt x="30589" y="-175"/>
                  </a:lnTo>
                  <a:cubicBezTo>
                    <a:pt x="37504" y="425"/>
                    <a:pt x="42628" y="6530"/>
                    <a:pt x="42019" y="13446"/>
                  </a:cubicBezTo>
                  <a:cubicBezTo>
                    <a:pt x="41485" y="19523"/>
                    <a:pt x="36666" y="24342"/>
                    <a:pt x="30589" y="24876"/>
                  </a:cubicBezTo>
                  <a:lnTo>
                    <a:pt x="23826" y="24876"/>
                  </a:lnTo>
                  <a:lnTo>
                    <a:pt x="23826" y="264906"/>
                  </a:lnTo>
                  <a:lnTo>
                    <a:pt x="359963" y="264906"/>
                  </a:lnTo>
                  <a:lnTo>
                    <a:pt x="359963" y="24876"/>
                  </a:lnTo>
                  <a:lnTo>
                    <a:pt x="353201" y="24876"/>
                  </a:lnTo>
                  <a:cubicBezTo>
                    <a:pt x="346285" y="24276"/>
                    <a:pt x="341161" y="18170"/>
                    <a:pt x="341770" y="11255"/>
                  </a:cubicBezTo>
                  <a:cubicBezTo>
                    <a:pt x="342304" y="5178"/>
                    <a:pt x="347124" y="358"/>
                    <a:pt x="353201" y="-175"/>
                  </a:cubicBezTo>
                  <a:lnTo>
                    <a:pt x="360916" y="-175"/>
                  </a:lnTo>
                  <a:cubicBezTo>
                    <a:pt x="373584" y="-23"/>
                    <a:pt x="383814" y="10207"/>
                    <a:pt x="383966" y="22875"/>
                  </a:cubicBezTo>
                  <a:lnTo>
                    <a:pt x="383966" y="267763"/>
                  </a:lnTo>
                  <a:cubicBezTo>
                    <a:pt x="381833" y="278841"/>
                    <a:pt x="372193" y="286889"/>
                    <a:pt x="360916" y="287004"/>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43387B1-14C8-4101-A158-BD05201561F8}"/>
                </a:ext>
              </a:extLst>
            </p:cNvPr>
            <p:cNvSpPr/>
            <p:nvPr/>
          </p:nvSpPr>
          <p:spPr>
            <a:xfrm>
              <a:off x="3464620" y="4968045"/>
              <a:ext cx="421483" cy="288043"/>
            </a:xfrm>
            <a:custGeom>
              <a:avLst/>
              <a:gdLst>
                <a:gd name="connsiteX0" fmla="*/ 372253 w 421483"/>
                <a:gd name="connsiteY0" fmla="*/ 287865 h 288043"/>
                <a:gd name="connsiteX1" fmla="*/ 49641 w 421483"/>
                <a:gd name="connsiteY1" fmla="*/ 287865 h 288043"/>
                <a:gd name="connsiteX2" fmla="*/ 18875 w 421483"/>
                <a:gd name="connsiteY2" fmla="*/ 258061 h 288043"/>
                <a:gd name="connsiteX3" fmla="*/ 18875 w 421483"/>
                <a:gd name="connsiteY3" fmla="*/ 257195 h 288043"/>
                <a:gd name="connsiteX4" fmla="*/ -175 w 421483"/>
                <a:gd name="connsiteY4" fmla="*/ 31452 h 288043"/>
                <a:gd name="connsiteX5" fmla="*/ -175 w 421483"/>
                <a:gd name="connsiteY5" fmla="*/ 30500 h 288043"/>
                <a:gd name="connsiteX6" fmla="*/ 29724 w 421483"/>
                <a:gd name="connsiteY6" fmla="*/ -171 h 288043"/>
                <a:gd name="connsiteX7" fmla="*/ 30496 w 421483"/>
                <a:gd name="connsiteY7" fmla="*/ -171 h 288043"/>
                <a:gd name="connsiteX8" fmla="*/ 390541 w 421483"/>
                <a:gd name="connsiteY8" fmla="*/ -171 h 288043"/>
                <a:gd name="connsiteX9" fmla="*/ 421307 w 421483"/>
                <a:gd name="connsiteY9" fmla="*/ 29633 h 288043"/>
                <a:gd name="connsiteX10" fmla="*/ 421307 w 421483"/>
                <a:gd name="connsiteY10" fmla="*/ 30500 h 288043"/>
                <a:gd name="connsiteX11" fmla="*/ 421307 w 421483"/>
                <a:gd name="connsiteY11" fmla="*/ 31452 h 288043"/>
                <a:gd name="connsiteX12" fmla="*/ 402257 w 421483"/>
                <a:gd name="connsiteY12" fmla="*/ 257195 h 288043"/>
                <a:gd name="connsiteX13" fmla="*/ 372739 w 421483"/>
                <a:gd name="connsiteY13" fmla="*/ 287856 h 288043"/>
                <a:gd name="connsiteX14" fmla="*/ 372253 w 421483"/>
                <a:gd name="connsiteY14" fmla="*/ 287865 h 288043"/>
                <a:gd name="connsiteX15" fmla="*/ 23733 w 421483"/>
                <a:gd name="connsiteY15" fmla="*/ 30690 h 288043"/>
                <a:gd name="connsiteX16" fmla="*/ 42783 w 421483"/>
                <a:gd name="connsiteY16" fmla="*/ 255480 h 288043"/>
                <a:gd name="connsiteX17" fmla="*/ 42783 w 421483"/>
                <a:gd name="connsiteY17" fmla="*/ 256432 h 288043"/>
                <a:gd name="connsiteX18" fmla="*/ 49260 w 421483"/>
                <a:gd name="connsiteY18" fmla="*/ 263100 h 288043"/>
                <a:gd name="connsiteX19" fmla="*/ 49546 w 421483"/>
                <a:gd name="connsiteY19" fmla="*/ 263100 h 288043"/>
                <a:gd name="connsiteX20" fmla="*/ 372158 w 421483"/>
                <a:gd name="connsiteY20" fmla="*/ 263100 h 288043"/>
                <a:gd name="connsiteX21" fmla="*/ 378920 w 421483"/>
                <a:gd name="connsiteY21" fmla="*/ 256718 h 288043"/>
                <a:gd name="connsiteX22" fmla="*/ 378920 w 421483"/>
                <a:gd name="connsiteY22" fmla="*/ 256432 h 288043"/>
                <a:gd name="connsiteX23" fmla="*/ 378920 w 421483"/>
                <a:gd name="connsiteY23" fmla="*/ 255480 h 288043"/>
                <a:gd name="connsiteX24" fmla="*/ 397970 w 421483"/>
                <a:gd name="connsiteY24" fmla="*/ 30690 h 288043"/>
                <a:gd name="connsiteX25" fmla="*/ 391493 w 421483"/>
                <a:gd name="connsiteY25" fmla="*/ 24022 h 288043"/>
                <a:gd name="connsiteX26" fmla="*/ 391208 w 421483"/>
                <a:gd name="connsiteY26" fmla="*/ 24022 h 288043"/>
                <a:gd name="connsiteX27" fmla="*/ 31353 w 421483"/>
                <a:gd name="connsiteY27" fmla="*/ 24022 h 288043"/>
                <a:gd name="connsiteX28" fmla="*/ 23733 w 421483"/>
                <a:gd name="connsiteY28" fmla="*/ 30500 h 28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21483" h="288043">
                  <a:moveTo>
                    <a:pt x="372253" y="287865"/>
                  </a:moveTo>
                  <a:lnTo>
                    <a:pt x="49641" y="287865"/>
                  </a:lnTo>
                  <a:cubicBezTo>
                    <a:pt x="32915" y="288132"/>
                    <a:pt x="19142" y="274787"/>
                    <a:pt x="18875" y="258061"/>
                  </a:cubicBezTo>
                  <a:cubicBezTo>
                    <a:pt x="18875" y="257766"/>
                    <a:pt x="18875" y="257480"/>
                    <a:pt x="18875" y="257195"/>
                  </a:cubicBezTo>
                  <a:lnTo>
                    <a:pt x="-175" y="31452"/>
                  </a:lnTo>
                  <a:lnTo>
                    <a:pt x="-175" y="30500"/>
                  </a:lnTo>
                  <a:cubicBezTo>
                    <a:pt x="-384" y="13773"/>
                    <a:pt x="12998" y="39"/>
                    <a:pt x="29724" y="-171"/>
                  </a:cubicBezTo>
                  <a:cubicBezTo>
                    <a:pt x="29982" y="-171"/>
                    <a:pt x="30239" y="-171"/>
                    <a:pt x="30496" y="-171"/>
                  </a:cubicBezTo>
                  <a:lnTo>
                    <a:pt x="390541" y="-171"/>
                  </a:lnTo>
                  <a:cubicBezTo>
                    <a:pt x="407267" y="-438"/>
                    <a:pt x="421040" y="12907"/>
                    <a:pt x="421307" y="29633"/>
                  </a:cubicBezTo>
                  <a:cubicBezTo>
                    <a:pt x="421307" y="29928"/>
                    <a:pt x="421307" y="30214"/>
                    <a:pt x="421307" y="30500"/>
                  </a:cubicBezTo>
                  <a:lnTo>
                    <a:pt x="421307" y="31452"/>
                  </a:lnTo>
                  <a:lnTo>
                    <a:pt x="402257" y="257195"/>
                  </a:lnTo>
                  <a:cubicBezTo>
                    <a:pt x="402571" y="273816"/>
                    <a:pt x="389350" y="287541"/>
                    <a:pt x="372739" y="287856"/>
                  </a:cubicBezTo>
                  <a:cubicBezTo>
                    <a:pt x="372577" y="287865"/>
                    <a:pt x="372415" y="287865"/>
                    <a:pt x="372253" y="287865"/>
                  </a:cubicBezTo>
                  <a:close/>
                  <a:moveTo>
                    <a:pt x="23733" y="30690"/>
                  </a:moveTo>
                  <a:lnTo>
                    <a:pt x="42783" y="255480"/>
                  </a:lnTo>
                  <a:lnTo>
                    <a:pt x="42783" y="256432"/>
                  </a:lnTo>
                  <a:cubicBezTo>
                    <a:pt x="42726" y="260061"/>
                    <a:pt x="45631" y="263052"/>
                    <a:pt x="49260" y="263100"/>
                  </a:cubicBezTo>
                  <a:cubicBezTo>
                    <a:pt x="49355" y="263100"/>
                    <a:pt x="49451" y="263100"/>
                    <a:pt x="49546" y="263100"/>
                  </a:cubicBezTo>
                  <a:lnTo>
                    <a:pt x="372158" y="263100"/>
                  </a:lnTo>
                  <a:cubicBezTo>
                    <a:pt x="375787" y="263205"/>
                    <a:pt x="378816" y="260347"/>
                    <a:pt x="378920" y="256718"/>
                  </a:cubicBezTo>
                  <a:cubicBezTo>
                    <a:pt x="378920" y="256623"/>
                    <a:pt x="378920" y="256528"/>
                    <a:pt x="378920" y="256432"/>
                  </a:cubicBezTo>
                  <a:lnTo>
                    <a:pt x="378920" y="255480"/>
                  </a:lnTo>
                  <a:lnTo>
                    <a:pt x="397970" y="30690"/>
                  </a:lnTo>
                  <a:cubicBezTo>
                    <a:pt x="398028" y="27061"/>
                    <a:pt x="395122" y="24070"/>
                    <a:pt x="391493" y="24022"/>
                  </a:cubicBezTo>
                  <a:cubicBezTo>
                    <a:pt x="391398" y="24022"/>
                    <a:pt x="391303" y="24022"/>
                    <a:pt x="391208" y="24022"/>
                  </a:cubicBezTo>
                  <a:lnTo>
                    <a:pt x="31353" y="24022"/>
                  </a:lnTo>
                  <a:cubicBezTo>
                    <a:pt x="27619" y="24165"/>
                    <a:pt x="24476" y="26842"/>
                    <a:pt x="23733" y="30500"/>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F3C43DAA-3511-D5A6-CA47-06915B39814D}"/>
                </a:ext>
              </a:extLst>
            </p:cNvPr>
            <p:cNvSpPr/>
            <p:nvPr/>
          </p:nvSpPr>
          <p:spPr>
            <a:xfrm>
              <a:off x="3783329" y="5218652"/>
              <a:ext cx="24955" cy="48958"/>
            </a:xfrm>
            <a:custGeom>
              <a:avLst/>
              <a:gdLst>
                <a:gd name="connsiteX0" fmla="*/ 12301 w 24955"/>
                <a:gd name="connsiteY0" fmla="*/ 48784 h 48958"/>
                <a:gd name="connsiteX1" fmla="*/ -177 w 24955"/>
                <a:gd name="connsiteY1" fmla="*/ 36306 h 48958"/>
                <a:gd name="connsiteX2" fmla="*/ -177 w 24955"/>
                <a:gd name="connsiteY2" fmla="*/ 12303 h 48958"/>
                <a:gd name="connsiteX3" fmla="*/ 12301 w 24955"/>
                <a:gd name="connsiteY3" fmla="*/ -175 h 48958"/>
                <a:gd name="connsiteX4" fmla="*/ 24778 w 24955"/>
                <a:gd name="connsiteY4" fmla="*/ 12303 h 48958"/>
                <a:gd name="connsiteX5" fmla="*/ 24778 w 24955"/>
                <a:gd name="connsiteY5" fmla="*/ 36306 h 48958"/>
                <a:gd name="connsiteX6" fmla="*/ 12301 w 24955"/>
                <a:gd name="connsiteY6" fmla="*/ 48784 h 4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55" h="48958">
                  <a:moveTo>
                    <a:pt x="12301" y="48784"/>
                  </a:moveTo>
                  <a:cubicBezTo>
                    <a:pt x="5452" y="48679"/>
                    <a:pt x="-72" y="43154"/>
                    <a:pt x="-177" y="36306"/>
                  </a:cubicBezTo>
                  <a:lnTo>
                    <a:pt x="-177" y="12303"/>
                  </a:lnTo>
                  <a:cubicBezTo>
                    <a:pt x="-177" y="5407"/>
                    <a:pt x="5414" y="-175"/>
                    <a:pt x="12301" y="-175"/>
                  </a:cubicBezTo>
                  <a:cubicBezTo>
                    <a:pt x="19187" y="-175"/>
                    <a:pt x="24778" y="5407"/>
                    <a:pt x="24778" y="12303"/>
                  </a:cubicBezTo>
                  <a:lnTo>
                    <a:pt x="24778" y="36306"/>
                  </a:lnTo>
                  <a:cubicBezTo>
                    <a:pt x="24674" y="43154"/>
                    <a:pt x="19149" y="48679"/>
                    <a:pt x="12301" y="48784"/>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85F410E2-3E33-9AFA-4F2E-15E68ACB5F76}"/>
                </a:ext>
              </a:extLst>
            </p:cNvPr>
            <p:cNvSpPr/>
            <p:nvPr/>
          </p:nvSpPr>
          <p:spPr>
            <a:xfrm>
              <a:off x="3543204" y="5218652"/>
              <a:ext cx="24955" cy="48958"/>
            </a:xfrm>
            <a:custGeom>
              <a:avLst/>
              <a:gdLst>
                <a:gd name="connsiteX0" fmla="*/ 12301 w 24955"/>
                <a:gd name="connsiteY0" fmla="*/ 48784 h 48958"/>
                <a:gd name="connsiteX1" fmla="*/ -177 w 24955"/>
                <a:gd name="connsiteY1" fmla="*/ 36306 h 48958"/>
                <a:gd name="connsiteX2" fmla="*/ -177 w 24955"/>
                <a:gd name="connsiteY2" fmla="*/ 12303 h 48958"/>
                <a:gd name="connsiteX3" fmla="*/ 12301 w 24955"/>
                <a:gd name="connsiteY3" fmla="*/ -175 h 48958"/>
                <a:gd name="connsiteX4" fmla="*/ 24778 w 24955"/>
                <a:gd name="connsiteY4" fmla="*/ 12303 h 48958"/>
                <a:gd name="connsiteX5" fmla="*/ 24778 w 24955"/>
                <a:gd name="connsiteY5" fmla="*/ 36306 h 48958"/>
                <a:gd name="connsiteX6" fmla="*/ 12301 w 24955"/>
                <a:gd name="connsiteY6" fmla="*/ 48784 h 4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55" h="48958">
                  <a:moveTo>
                    <a:pt x="12301" y="48784"/>
                  </a:moveTo>
                  <a:cubicBezTo>
                    <a:pt x="5452" y="48679"/>
                    <a:pt x="-72" y="43154"/>
                    <a:pt x="-177" y="36306"/>
                  </a:cubicBezTo>
                  <a:lnTo>
                    <a:pt x="-177" y="12303"/>
                  </a:lnTo>
                  <a:cubicBezTo>
                    <a:pt x="-177" y="5407"/>
                    <a:pt x="5414" y="-175"/>
                    <a:pt x="12301" y="-175"/>
                  </a:cubicBezTo>
                  <a:cubicBezTo>
                    <a:pt x="19187" y="-175"/>
                    <a:pt x="24778" y="5407"/>
                    <a:pt x="24778" y="12303"/>
                  </a:cubicBezTo>
                  <a:lnTo>
                    <a:pt x="24778" y="36306"/>
                  </a:lnTo>
                  <a:cubicBezTo>
                    <a:pt x="24674" y="43154"/>
                    <a:pt x="19149" y="48679"/>
                    <a:pt x="12301" y="48784"/>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352A749E-CE21-FE16-E51D-76DFFD85D3E5}"/>
                </a:ext>
              </a:extLst>
            </p:cNvPr>
            <p:cNvSpPr/>
            <p:nvPr/>
          </p:nvSpPr>
          <p:spPr>
            <a:xfrm>
              <a:off x="3602735" y="5458777"/>
              <a:ext cx="145065" cy="61436"/>
            </a:xfrm>
            <a:custGeom>
              <a:avLst/>
              <a:gdLst>
                <a:gd name="connsiteX0" fmla="*/ 133364 w 145065"/>
                <a:gd name="connsiteY0" fmla="*/ 61261 h 61436"/>
                <a:gd name="connsiteX1" fmla="*/ 120886 w 145065"/>
                <a:gd name="connsiteY1" fmla="*/ 48784 h 61436"/>
                <a:gd name="connsiteX2" fmla="*/ 120886 w 145065"/>
                <a:gd name="connsiteY2" fmla="*/ 24780 h 61436"/>
                <a:gd name="connsiteX3" fmla="*/ 24874 w 145065"/>
                <a:gd name="connsiteY3" fmla="*/ 24780 h 61436"/>
                <a:gd name="connsiteX4" fmla="*/ 24874 w 145065"/>
                <a:gd name="connsiteY4" fmla="*/ 48784 h 61436"/>
                <a:gd name="connsiteX5" fmla="*/ 11253 w 145065"/>
                <a:gd name="connsiteY5" fmla="*/ 60213 h 61436"/>
                <a:gd name="connsiteX6" fmla="*/ -177 w 145065"/>
                <a:gd name="connsiteY6" fmla="*/ 48784 h 61436"/>
                <a:gd name="connsiteX7" fmla="*/ -177 w 145065"/>
                <a:gd name="connsiteY7" fmla="*/ 12303 h 61436"/>
                <a:gd name="connsiteX8" fmla="*/ 12301 w 145065"/>
                <a:gd name="connsiteY8" fmla="*/ -175 h 61436"/>
                <a:gd name="connsiteX9" fmla="*/ 132411 w 145065"/>
                <a:gd name="connsiteY9" fmla="*/ -175 h 61436"/>
                <a:gd name="connsiteX10" fmla="*/ 144889 w 145065"/>
                <a:gd name="connsiteY10" fmla="*/ 12303 h 61436"/>
                <a:gd name="connsiteX11" fmla="*/ 144889 w 145065"/>
                <a:gd name="connsiteY11" fmla="*/ 48784 h 61436"/>
                <a:gd name="connsiteX12" fmla="*/ 133364 w 145065"/>
                <a:gd name="connsiteY12" fmla="*/ 61261 h 6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065" h="61436">
                  <a:moveTo>
                    <a:pt x="133364" y="61261"/>
                  </a:moveTo>
                  <a:cubicBezTo>
                    <a:pt x="126515" y="61156"/>
                    <a:pt x="120991" y="55632"/>
                    <a:pt x="120886" y="48784"/>
                  </a:cubicBezTo>
                  <a:lnTo>
                    <a:pt x="120886" y="24780"/>
                  </a:lnTo>
                  <a:lnTo>
                    <a:pt x="24874" y="24780"/>
                  </a:lnTo>
                  <a:lnTo>
                    <a:pt x="24874" y="48784"/>
                  </a:lnTo>
                  <a:cubicBezTo>
                    <a:pt x="24274" y="55698"/>
                    <a:pt x="18168" y="60823"/>
                    <a:pt x="11253" y="60213"/>
                  </a:cubicBezTo>
                  <a:cubicBezTo>
                    <a:pt x="5176" y="59680"/>
                    <a:pt x="356" y="54861"/>
                    <a:pt x="-177" y="48784"/>
                  </a:cubicBezTo>
                  <a:lnTo>
                    <a:pt x="-177" y="12303"/>
                  </a:lnTo>
                  <a:cubicBezTo>
                    <a:pt x="-72" y="5454"/>
                    <a:pt x="5452" y="-70"/>
                    <a:pt x="12301" y="-175"/>
                  </a:cubicBezTo>
                  <a:lnTo>
                    <a:pt x="132411" y="-175"/>
                  </a:lnTo>
                  <a:cubicBezTo>
                    <a:pt x="139260" y="-70"/>
                    <a:pt x="144784" y="5454"/>
                    <a:pt x="144889" y="12303"/>
                  </a:cubicBezTo>
                  <a:lnTo>
                    <a:pt x="144889" y="48784"/>
                  </a:lnTo>
                  <a:cubicBezTo>
                    <a:pt x="144860" y="55298"/>
                    <a:pt x="139859" y="60718"/>
                    <a:pt x="133364" y="61261"/>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416CDCD6-EB54-62BB-4AA6-BC9F29D10FAD}"/>
                </a:ext>
              </a:extLst>
            </p:cNvPr>
            <p:cNvSpPr/>
            <p:nvPr/>
          </p:nvSpPr>
          <p:spPr>
            <a:xfrm>
              <a:off x="3483672" y="5183124"/>
              <a:ext cx="337089" cy="24955"/>
            </a:xfrm>
            <a:custGeom>
              <a:avLst/>
              <a:gdLst>
                <a:gd name="connsiteX0" fmla="*/ 324435 w 337089"/>
                <a:gd name="connsiteY0" fmla="*/ 24780 h 24955"/>
                <a:gd name="connsiteX1" fmla="*/ 12301 w 337089"/>
                <a:gd name="connsiteY1" fmla="*/ 24780 h 24955"/>
                <a:gd name="connsiteX2" fmla="*/ -177 w 337089"/>
                <a:gd name="connsiteY2" fmla="*/ 12303 h 24955"/>
                <a:gd name="connsiteX3" fmla="*/ 12301 w 337089"/>
                <a:gd name="connsiteY3" fmla="*/ -175 h 24955"/>
                <a:gd name="connsiteX4" fmla="*/ 324435 w 337089"/>
                <a:gd name="connsiteY4" fmla="*/ -175 h 24955"/>
                <a:gd name="connsiteX5" fmla="*/ 336913 w 337089"/>
                <a:gd name="connsiteY5" fmla="*/ 12303 h 24955"/>
                <a:gd name="connsiteX6" fmla="*/ 324435 w 337089"/>
                <a:gd name="connsiteY6" fmla="*/ 24780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7089" h="24955">
                  <a:moveTo>
                    <a:pt x="324435" y="24780"/>
                  </a:moveTo>
                  <a:lnTo>
                    <a:pt x="12301" y="24780"/>
                  </a:lnTo>
                  <a:cubicBezTo>
                    <a:pt x="5414" y="24780"/>
                    <a:pt x="-177" y="19199"/>
                    <a:pt x="-177" y="12303"/>
                  </a:cubicBezTo>
                  <a:cubicBezTo>
                    <a:pt x="-177" y="5407"/>
                    <a:pt x="5414" y="-175"/>
                    <a:pt x="12301" y="-175"/>
                  </a:cubicBezTo>
                  <a:lnTo>
                    <a:pt x="324435" y="-175"/>
                  </a:lnTo>
                  <a:cubicBezTo>
                    <a:pt x="331283" y="-70"/>
                    <a:pt x="336808" y="5454"/>
                    <a:pt x="336913" y="12303"/>
                  </a:cubicBezTo>
                  <a:cubicBezTo>
                    <a:pt x="336160" y="18856"/>
                    <a:pt x="330988" y="24028"/>
                    <a:pt x="324435" y="24780"/>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525B3F8B-7EE1-9CFE-7F78-9D80B9229B36}"/>
                </a:ext>
              </a:extLst>
            </p:cNvPr>
            <p:cNvSpPr/>
            <p:nvPr/>
          </p:nvSpPr>
          <p:spPr>
            <a:xfrm>
              <a:off x="3603783" y="5016055"/>
              <a:ext cx="144017" cy="144018"/>
            </a:xfrm>
            <a:custGeom>
              <a:avLst/>
              <a:gdLst>
                <a:gd name="connsiteX0" fmla="*/ 71832 w 144017"/>
                <a:gd name="connsiteY0" fmla="*/ 143844 h 144018"/>
                <a:gd name="connsiteX1" fmla="*/ -177 w 144017"/>
                <a:gd name="connsiteY1" fmla="*/ 71834 h 144018"/>
                <a:gd name="connsiteX2" fmla="*/ 71832 w 144017"/>
                <a:gd name="connsiteY2" fmla="*/ -175 h 144018"/>
                <a:gd name="connsiteX3" fmla="*/ 143841 w 144017"/>
                <a:gd name="connsiteY3" fmla="*/ 71834 h 144018"/>
                <a:gd name="connsiteX4" fmla="*/ 71832 w 144017"/>
                <a:gd name="connsiteY4" fmla="*/ 143844 h 144018"/>
                <a:gd name="connsiteX5" fmla="*/ 71832 w 144017"/>
                <a:gd name="connsiteY5" fmla="*/ 23828 h 144018"/>
                <a:gd name="connsiteX6" fmla="*/ 24207 w 144017"/>
                <a:gd name="connsiteY6" fmla="*/ 71453 h 144018"/>
                <a:gd name="connsiteX7" fmla="*/ 71832 w 144017"/>
                <a:gd name="connsiteY7" fmla="*/ 119078 h 144018"/>
                <a:gd name="connsiteX8" fmla="*/ 119457 w 144017"/>
                <a:gd name="connsiteY8" fmla="*/ 71453 h 144018"/>
                <a:gd name="connsiteX9" fmla="*/ 71832 w 144017"/>
                <a:gd name="connsiteY9" fmla="*/ 23828 h 14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7" h="144018">
                  <a:moveTo>
                    <a:pt x="71832" y="143844"/>
                  </a:moveTo>
                  <a:cubicBezTo>
                    <a:pt x="32065" y="143844"/>
                    <a:pt x="-177" y="111601"/>
                    <a:pt x="-177" y="71834"/>
                  </a:cubicBezTo>
                  <a:cubicBezTo>
                    <a:pt x="-177" y="32067"/>
                    <a:pt x="32065" y="-175"/>
                    <a:pt x="71832" y="-175"/>
                  </a:cubicBezTo>
                  <a:cubicBezTo>
                    <a:pt x="111599" y="-175"/>
                    <a:pt x="143841" y="32067"/>
                    <a:pt x="143841" y="71834"/>
                  </a:cubicBezTo>
                  <a:cubicBezTo>
                    <a:pt x="143527" y="111477"/>
                    <a:pt x="111475" y="143529"/>
                    <a:pt x="71832" y="143844"/>
                  </a:cubicBezTo>
                  <a:close/>
                  <a:moveTo>
                    <a:pt x="71832" y="23828"/>
                  </a:moveTo>
                  <a:cubicBezTo>
                    <a:pt x="45533" y="23828"/>
                    <a:pt x="24207" y="45155"/>
                    <a:pt x="24207" y="71453"/>
                  </a:cubicBezTo>
                  <a:cubicBezTo>
                    <a:pt x="24207" y="97752"/>
                    <a:pt x="45533" y="119078"/>
                    <a:pt x="71832" y="119078"/>
                  </a:cubicBezTo>
                  <a:cubicBezTo>
                    <a:pt x="98130" y="119078"/>
                    <a:pt x="119457" y="97752"/>
                    <a:pt x="119457" y="71453"/>
                  </a:cubicBezTo>
                  <a:cubicBezTo>
                    <a:pt x="119457" y="45155"/>
                    <a:pt x="98130" y="23828"/>
                    <a:pt x="71832" y="23828"/>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DFE80EE1-F486-DB0B-44FC-CCBBE4DC28AF}"/>
                </a:ext>
              </a:extLst>
            </p:cNvPr>
            <p:cNvSpPr/>
            <p:nvPr/>
          </p:nvSpPr>
          <p:spPr>
            <a:xfrm>
              <a:off x="3647387" y="5058713"/>
              <a:ext cx="57884" cy="58211"/>
            </a:xfrm>
            <a:custGeom>
              <a:avLst/>
              <a:gdLst>
                <a:gd name="connsiteX0" fmla="*/ 45468 w 57884"/>
                <a:gd name="connsiteY0" fmla="*/ 58037 h 58211"/>
                <a:gd name="connsiteX1" fmla="*/ 36800 w 57884"/>
                <a:gd name="connsiteY1" fmla="*/ 54132 h 58211"/>
                <a:gd name="connsiteX2" fmla="*/ 3272 w 57884"/>
                <a:gd name="connsiteY2" fmla="*/ 20508 h 58211"/>
                <a:gd name="connsiteX3" fmla="*/ 3520 w 57884"/>
                <a:gd name="connsiteY3" fmla="*/ 3268 h 58211"/>
                <a:gd name="connsiteX4" fmla="*/ 20513 w 57884"/>
                <a:gd name="connsiteY4" fmla="*/ 3268 h 58211"/>
                <a:gd name="connsiteX5" fmla="*/ 54136 w 57884"/>
                <a:gd name="connsiteY5" fmla="*/ 36892 h 58211"/>
                <a:gd name="connsiteX6" fmla="*/ 54136 w 57884"/>
                <a:gd name="connsiteY6" fmla="*/ 54132 h 58211"/>
                <a:gd name="connsiteX7" fmla="*/ 45468 w 57884"/>
                <a:gd name="connsiteY7" fmla="*/ 58037 h 5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84" h="58211">
                  <a:moveTo>
                    <a:pt x="45468" y="58037"/>
                  </a:moveTo>
                  <a:cubicBezTo>
                    <a:pt x="42163" y="57970"/>
                    <a:pt x="39039" y="56560"/>
                    <a:pt x="36800" y="54132"/>
                  </a:cubicBezTo>
                  <a:lnTo>
                    <a:pt x="3272" y="20508"/>
                  </a:lnTo>
                  <a:cubicBezTo>
                    <a:pt x="-1423" y="15679"/>
                    <a:pt x="-1309" y="7955"/>
                    <a:pt x="3520" y="3268"/>
                  </a:cubicBezTo>
                  <a:cubicBezTo>
                    <a:pt x="8254" y="-1323"/>
                    <a:pt x="15779" y="-1323"/>
                    <a:pt x="20513" y="3268"/>
                  </a:cubicBezTo>
                  <a:lnTo>
                    <a:pt x="54136" y="36892"/>
                  </a:lnTo>
                  <a:cubicBezTo>
                    <a:pt x="58898" y="41654"/>
                    <a:pt x="58898" y="49369"/>
                    <a:pt x="54136" y="54132"/>
                  </a:cubicBezTo>
                  <a:cubicBezTo>
                    <a:pt x="51659" y="56199"/>
                    <a:pt x="48659" y="57551"/>
                    <a:pt x="45468" y="58037"/>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ED9F35E7-FB55-3D10-959A-B16258A18CD0}"/>
                </a:ext>
              </a:extLst>
            </p:cNvPr>
            <p:cNvSpPr/>
            <p:nvPr/>
          </p:nvSpPr>
          <p:spPr>
            <a:xfrm>
              <a:off x="3646406" y="5058550"/>
              <a:ext cx="57900" cy="58375"/>
            </a:xfrm>
            <a:custGeom>
              <a:avLst/>
              <a:gdLst>
                <a:gd name="connsiteX0" fmla="*/ 11873 w 57900"/>
                <a:gd name="connsiteY0" fmla="*/ 58200 h 58375"/>
                <a:gd name="connsiteX1" fmla="*/ -166 w 57900"/>
                <a:gd name="connsiteY1" fmla="*/ 45122 h 58375"/>
                <a:gd name="connsiteX2" fmla="*/ 3206 w 57900"/>
                <a:gd name="connsiteY2" fmla="*/ 37055 h 58375"/>
                <a:gd name="connsiteX3" fmla="*/ 36829 w 57900"/>
                <a:gd name="connsiteY3" fmla="*/ 3431 h 58375"/>
                <a:gd name="connsiteX4" fmla="*/ 54117 w 57900"/>
                <a:gd name="connsiteY4" fmla="*/ 3384 h 58375"/>
                <a:gd name="connsiteX5" fmla="*/ 54165 w 57900"/>
                <a:gd name="connsiteY5" fmla="*/ 20672 h 58375"/>
                <a:gd name="connsiteX6" fmla="*/ 20541 w 57900"/>
                <a:gd name="connsiteY6" fmla="*/ 54295 h 58375"/>
                <a:gd name="connsiteX7" fmla="*/ 11873 w 57900"/>
                <a:gd name="connsiteY7" fmla="*/ 58200 h 5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00" h="58375">
                  <a:moveTo>
                    <a:pt x="11873" y="58200"/>
                  </a:moveTo>
                  <a:cubicBezTo>
                    <a:pt x="4939" y="57914"/>
                    <a:pt x="-452" y="52056"/>
                    <a:pt x="-166" y="45122"/>
                  </a:cubicBezTo>
                  <a:cubicBezTo>
                    <a:pt x="-42" y="42112"/>
                    <a:pt x="1148" y="39255"/>
                    <a:pt x="3206" y="37055"/>
                  </a:cubicBezTo>
                  <a:lnTo>
                    <a:pt x="36829" y="3431"/>
                  </a:lnTo>
                  <a:cubicBezTo>
                    <a:pt x="41591" y="-1360"/>
                    <a:pt x="49326" y="-1379"/>
                    <a:pt x="54117" y="3384"/>
                  </a:cubicBezTo>
                  <a:cubicBezTo>
                    <a:pt x="58908" y="8146"/>
                    <a:pt x="58927" y="15881"/>
                    <a:pt x="54165" y="20672"/>
                  </a:cubicBezTo>
                  <a:lnTo>
                    <a:pt x="20541" y="54295"/>
                  </a:lnTo>
                  <a:cubicBezTo>
                    <a:pt x="18303" y="56714"/>
                    <a:pt x="15169" y="58124"/>
                    <a:pt x="11873" y="58200"/>
                  </a:cubicBezTo>
                  <a:close/>
                </a:path>
              </a:pathLst>
            </a:custGeom>
            <a:grpFill/>
            <a:ln w="9525" cap="flat">
              <a:noFill/>
              <a:prstDash val="solid"/>
              <a:miter/>
            </a:ln>
          </p:spPr>
          <p:txBody>
            <a:bodyPr rtlCol="0" anchor="ctr"/>
            <a:lstStyle/>
            <a:p>
              <a:endParaRPr lang="en-US"/>
            </a:p>
          </p:txBody>
        </p:sp>
      </p:grpSp>
      <p:sp>
        <p:nvSpPr>
          <p:cNvPr id="3" name="TextBox 2">
            <a:extLst>
              <a:ext uri="{FF2B5EF4-FFF2-40B4-BE49-F238E27FC236}">
                <a16:creationId xmlns:a16="http://schemas.microsoft.com/office/drawing/2014/main" id="{3CA4C1CF-4C64-5234-6368-154323446719}"/>
              </a:ext>
            </a:extLst>
          </p:cNvPr>
          <p:cNvSpPr txBox="1"/>
          <p:nvPr/>
        </p:nvSpPr>
        <p:spPr>
          <a:xfrm>
            <a:off x="208961" y="4103005"/>
            <a:ext cx="11774078" cy="830997"/>
          </a:xfrm>
          <a:prstGeom prst="rect">
            <a:avLst/>
          </a:prstGeom>
          <a:noFill/>
        </p:spPr>
        <p:txBody>
          <a:bodyPr wrap="square" rtlCol="0">
            <a:spAutoFit/>
          </a:bodyPr>
          <a:lstStyle/>
          <a:p>
            <a:pPr algn="ctr"/>
            <a:r>
              <a:rPr lang="fa-IR" sz="4800" b="1" dirty="0">
                <a:solidFill>
                  <a:srgbClr val="18305C"/>
                </a:solidFill>
                <a:latin typeface="Shabnam" panose="020B0603030804020204" pitchFamily="34" charset="-78"/>
                <a:cs typeface="Shabnam" panose="020B0603030804020204" pitchFamily="34" charset="-78"/>
              </a:rPr>
              <a:t>تیتر عنوان  فصل سوم</a:t>
            </a:r>
            <a:endParaRPr lang="en-US" sz="48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5058428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C60987-CCEE-9848-09CC-BB35D9FCF8FA}"/>
              </a:ext>
            </a:extLst>
          </p:cNvPr>
          <p:cNvSpPr>
            <a:spLocks noGrp="1"/>
          </p:cNvSpPr>
          <p:nvPr>
            <p:ph type="sldNum" sz="quarter" idx="10"/>
          </p:nvPr>
        </p:nvSpPr>
        <p:spPr>
          <a:xfrm>
            <a:off x="10594888" y="775646"/>
            <a:ext cx="459487" cy="365125"/>
          </a:xfrm>
        </p:spPr>
        <p:txBody>
          <a:bodyPr/>
          <a:lstStyle/>
          <a:p>
            <a:fld id="{5737CCAD-4265-4040-983C-2347DC54109C}" type="slidenum">
              <a:rPr lang="en-US" smtClean="0"/>
              <a:pPr/>
              <a:t>18</a:t>
            </a:fld>
            <a:endParaRPr lang="en-US" dirty="0"/>
          </a:p>
        </p:txBody>
      </p:sp>
      <p:sp>
        <p:nvSpPr>
          <p:cNvPr id="3" name="TextBox 2">
            <a:extLst>
              <a:ext uri="{FF2B5EF4-FFF2-40B4-BE49-F238E27FC236}">
                <a16:creationId xmlns:a16="http://schemas.microsoft.com/office/drawing/2014/main" id="{B3EE1D10-5AB3-0F87-50EE-2295896157A2}"/>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D7E4E7CA-3466-594A-231B-ACFADBC26127}"/>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15EB471D-E3DA-763A-E886-F697104B4D0E}"/>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69732C6E-0524-7565-F32B-F97B310A3B41}"/>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FF3FF520-AE75-9876-98CB-4E747CA9FA57}"/>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F2FFDE1F-9DE6-32B3-2C5D-B414C39011D0}"/>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F07E5A66-9B8C-FFB4-A06F-4055071C675E}"/>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88E4123-620B-5A74-3956-CF1A0828E666}"/>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9C8C3A18-7B5C-0C05-B4ED-D367C5EE287D}"/>
              </a:ext>
            </a:extLst>
          </p:cNvPr>
          <p:cNvSpPr txBox="1"/>
          <p:nvPr/>
        </p:nvSpPr>
        <p:spPr>
          <a:xfrm>
            <a:off x="1768807" y="956668"/>
            <a:ext cx="5178748" cy="369332"/>
          </a:xfrm>
          <a:prstGeom prst="rect">
            <a:avLst/>
          </a:prstGeom>
          <a:noFill/>
        </p:spPr>
        <p:txBody>
          <a:bodyPr wrap="square" rtlCol="0">
            <a:spAutoFit/>
          </a:bodyPr>
          <a:lstStyle/>
          <a:p>
            <a:pPr algn="ctr"/>
            <a:r>
              <a:rPr lang="en-US" b="1" dirty="0">
                <a:solidFill>
                  <a:srgbClr val="2BBDF3"/>
                </a:solidFill>
                <a:latin typeface="Times New Roman" panose="02020603050405020304" pitchFamily="18" charset="0"/>
                <a:cs typeface="Times New Roman" panose="02020603050405020304" pitchFamily="18" charset="0"/>
              </a:rPr>
              <a:t>Information Technology</a:t>
            </a:r>
            <a:endParaRPr lang="en-US" sz="3200" b="1" dirty="0">
              <a:solidFill>
                <a:srgbClr val="2BBDF3"/>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95C1EABB-23F1-9659-1ACB-E12B1BDC3727}"/>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C92CDB60-29C3-AC90-7218-F9261B1AE461}"/>
              </a:ext>
            </a:extLst>
          </p:cNvPr>
          <p:cNvSpPr txBox="1"/>
          <p:nvPr/>
        </p:nvSpPr>
        <p:spPr>
          <a:xfrm>
            <a:off x="382772" y="1365460"/>
            <a:ext cx="8399721" cy="5155257"/>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19034724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9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900" decel="100000" fill="hold"/>
                                        <p:tgtEl>
                                          <p:spTgt spid="1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289FD-8044-60A8-911C-245CA98A4FCE}"/>
              </a:ext>
            </a:extLst>
          </p:cNvPr>
          <p:cNvSpPr>
            <a:spLocks noGrp="1"/>
          </p:cNvSpPr>
          <p:nvPr>
            <p:ph type="sldNum" sz="quarter" idx="10"/>
          </p:nvPr>
        </p:nvSpPr>
        <p:spPr>
          <a:xfrm>
            <a:off x="10592306" y="770036"/>
            <a:ext cx="432225" cy="365125"/>
          </a:xfrm>
        </p:spPr>
        <p:txBody>
          <a:bodyPr/>
          <a:lstStyle/>
          <a:p>
            <a:fld id="{5737CCAD-4265-4040-983C-2347DC54109C}" type="slidenum">
              <a:rPr lang="en-US" smtClean="0"/>
              <a:pPr/>
              <a:t>19</a:t>
            </a:fld>
            <a:endParaRPr lang="en-US" dirty="0"/>
          </a:p>
        </p:txBody>
      </p:sp>
      <p:sp>
        <p:nvSpPr>
          <p:cNvPr id="3" name="TextBox 2">
            <a:extLst>
              <a:ext uri="{FF2B5EF4-FFF2-40B4-BE49-F238E27FC236}">
                <a16:creationId xmlns:a16="http://schemas.microsoft.com/office/drawing/2014/main" id="{BF132394-6063-0AF7-F4AE-2616616FD92B}"/>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3A066617-B7D2-4883-F88C-DAC8F2F2E0A0}"/>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E20B9E64-9A41-01B6-2F36-E71A9B5A8F04}"/>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BF035668-0CDC-EF4C-0136-9BAA15672AEA}"/>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2CFC8391-3C71-A062-4CF4-95E315886AD9}"/>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F99EB533-902E-C814-D1FC-11490FED21DA}"/>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85FF693E-3233-7F59-574F-6DEB5A588FB6}"/>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99B651F-1A2E-D2E8-4566-C637FFCD886C}"/>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11" name="Group 10">
            <a:extLst>
              <a:ext uri="{FF2B5EF4-FFF2-40B4-BE49-F238E27FC236}">
                <a16:creationId xmlns:a16="http://schemas.microsoft.com/office/drawing/2014/main" id="{3CF7E2C4-DEF0-CF2E-A85E-E4A1688478B7}"/>
              </a:ext>
            </a:extLst>
          </p:cNvPr>
          <p:cNvGrpSpPr/>
          <p:nvPr/>
        </p:nvGrpSpPr>
        <p:grpSpPr>
          <a:xfrm>
            <a:off x="3294527" y="1958608"/>
            <a:ext cx="1127663" cy="1353494"/>
            <a:chOff x="4064447" y="1891042"/>
            <a:chExt cx="1127663" cy="1353494"/>
          </a:xfrm>
          <a:solidFill>
            <a:srgbClr val="18305C"/>
          </a:solidFill>
          <a:effectLst>
            <a:outerShdw blurRad="63500" sx="101000" sy="101000" algn="ctr" rotWithShape="0">
              <a:prstClr val="black">
                <a:alpha val="20000"/>
              </a:prstClr>
            </a:outerShdw>
          </a:effectLst>
        </p:grpSpPr>
        <p:sp>
          <p:nvSpPr>
            <p:cNvPr id="12" name="Google Shape;1072;p35">
              <a:extLst>
                <a:ext uri="{FF2B5EF4-FFF2-40B4-BE49-F238E27FC236}">
                  <a16:creationId xmlns:a16="http://schemas.microsoft.com/office/drawing/2014/main" id="{3D3C54A3-195F-8ED3-328C-7EAC140F33F6}"/>
                </a:ext>
              </a:extLst>
            </p:cNvPr>
            <p:cNvSpPr/>
            <p:nvPr/>
          </p:nvSpPr>
          <p:spPr>
            <a:xfrm>
              <a:off x="4064447" y="2644477"/>
              <a:ext cx="362873" cy="347256"/>
            </a:xfrm>
            <a:custGeom>
              <a:avLst/>
              <a:gdLst/>
              <a:ahLst/>
              <a:cxnLst/>
              <a:rect l="l" t="t" r="r" b="b"/>
              <a:pathLst>
                <a:path w="11664" h="11162" extrusionOk="0">
                  <a:moveTo>
                    <a:pt x="7167" y="0"/>
                  </a:moveTo>
                  <a:lnTo>
                    <a:pt x="0" y="9381"/>
                  </a:lnTo>
                  <a:lnTo>
                    <a:pt x="11664" y="11162"/>
                  </a:lnTo>
                  <a:lnTo>
                    <a:pt x="716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078;p35">
              <a:extLst>
                <a:ext uri="{FF2B5EF4-FFF2-40B4-BE49-F238E27FC236}">
                  <a16:creationId xmlns:a16="http://schemas.microsoft.com/office/drawing/2014/main" id="{14090F27-4D0E-89D9-C4B8-9455469111F7}"/>
                </a:ext>
              </a:extLst>
            </p:cNvPr>
            <p:cNvSpPr/>
            <p:nvPr/>
          </p:nvSpPr>
          <p:spPr>
            <a:xfrm>
              <a:off x="4066563" y="1891042"/>
              <a:ext cx="1125547" cy="1353494"/>
            </a:xfrm>
            <a:custGeom>
              <a:avLst/>
              <a:gdLst/>
              <a:ahLst/>
              <a:cxnLst/>
              <a:rect l="l" t="t" r="r" b="b"/>
              <a:pathLst>
                <a:path w="36179" h="43506" extrusionOk="0">
                  <a:moveTo>
                    <a:pt x="18147" y="1"/>
                  </a:moveTo>
                  <a:lnTo>
                    <a:pt x="1" y="18169"/>
                  </a:lnTo>
                  <a:cubicBezTo>
                    <a:pt x="6346" y="24766"/>
                    <a:pt x="10318" y="33850"/>
                    <a:pt x="10523" y="43506"/>
                  </a:cubicBezTo>
                  <a:lnTo>
                    <a:pt x="36179" y="43506"/>
                  </a:lnTo>
                  <a:cubicBezTo>
                    <a:pt x="35973" y="26683"/>
                    <a:pt x="29149" y="11253"/>
                    <a:pt x="181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 name="Group 13">
            <a:extLst>
              <a:ext uri="{FF2B5EF4-FFF2-40B4-BE49-F238E27FC236}">
                <a16:creationId xmlns:a16="http://schemas.microsoft.com/office/drawing/2014/main" id="{B3F75AEF-20C9-7388-908C-06C250375303}"/>
              </a:ext>
            </a:extLst>
          </p:cNvPr>
          <p:cNvGrpSpPr/>
          <p:nvPr/>
        </p:nvGrpSpPr>
        <p:grpSpPr>
          <a:xfrm>
            <a:off x="1072583" y="4114862"/>
            <a:ext cx="1343570" cy="1189807"/>
            <a:chOff x="1842503" y="4047296"/>
            <a:chExt cx="1343570" cy="1189807"/>
          </a:xfrm>
          <a:solidFill>
            <a:schemeClr val="bg1"/>
          </a:solidFill>
          <a:effectLst>
            <a:outerShdw blurRad="63500" sx="101000" sy="101000" algn="ctr" rotWithShape="0">
              <a:prstClr val="black">
                <a:alpha val="20000"/>
              </a:prstClr>
            </a:outerShdw>
          </a:effectLst>
        </p:grpSpPr>
        <p:sp>
          <p:nvSpPr>
            <p:cNvPr id="15" name="Google Shape;1074;p35">
              <a:extLst>
                <a:ext uri="{FF2B5EF4-FFF2-40B4-BE49-F238E27FC236}">
                  <a16:creationId xmlns:a16="http://schemas.microsoft.com/office/drawing/2014/main" id="{1C1B3633-DF24-7953-AD5D-12168C5E3741}"/>
                </a:ext>
              </a:extLst>
            </p:cNvPr>
            <p:cNvSpPr/>
            <p:nvPr/>
          </p:nvSpPr>
          <p:spPr>
            <a:xfrm>
              <a:off x="2589237" y="4047296"/>
              <a:ext cx="344456" cy="362873"/>
            </a:xfrm>
            <a:custGeom>
              <a:avLst/>
              <a:gdLst/>
              <a:ahLst/>
              <a:cxnLst/>
              <a:rect l="l" t="t" r="r" b="b"/>
              <a:pathLst>
                <a:path w="11072" h="11664" extrusionOk="0">
                  <a:moveTo>
                    <a:pt x="9108" y="0"/>
                  </a:moveTo>
                  <a:lnTo>
                    <a:pt x="1" y="7532"/>
                  </a:lnTo>
                  <a:lnTo>
                    <a:pt x="11071" y="11664"/>
                  </a:lnTo>
                  <a:lnTo>
                    <a:pt x="910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079;p35">
              <a:extLst>
                <a:ext uri="{FF2B5EF4-FFF2-40B4-BE49-F238E27FC236}">
                  <a16:creationId xmlns:a16="http://schemas.microsoft.com/office/drawing/2014/main" id="{A2073BB1-7E86-6C96-2C1A-76BFBB304C07}"/>
                </a:ext>
              </a:extLst>
            </p:cNvPr>
            <p:cNvSpPr/>
            <p:nvPr/>
          </p:nvSpPr>
          <p:spPr>
            <a:xfrm>
              <a:off x="1842503" y="4111556"/>
              <a:ext cx="1343570" cy="1125547"/>
            </a:xfrm>
            <a:custGeom>
              <a:avLst/>
              <a:gdLst/>
              <a:ahLst/>
              <a:cxnLst/>
              <a:rect l="l" t="t" r="r" b="b"/>
              <a:pathLst>
                <a:path w="43187" h="36179" extrusionOk="0">
                  <a:moveTo>
                    <a:pt x="18193" y="0"/>
                  </a:moveTo>
                  <a:lnTo>
                    <a:pt x="1" y="18146"/>
                  </a:lnTo>
                  <a:cubicBezTo>
                    <a:pt x="11185" y="29080"/>
                    <a:pt x="26364" y="35904"/>
                    <a:pt x="43186" y="36178"/>
                  </a:cubicBezTo>
                  <a:lnTo>
                    <a:pt x="43186" y="10500"/>
                  </a:lnTo>
                  <a:cubicBezTo>
                    <a:pt x="33326" y="10249"/>
                    <a:pt x="24721" y="6300"/>
                    <a:pt x="1819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 name="Group 16">
            <a:extLst>
              <a:ext uri="{FF2B5EF4-FFF2-40B4-BE49-F238E27FC236}">
                <a16:creationId xmlns:a16="http://schemas.microsoft.com/office/drawing/2014/main" id="{3333F083-F31A-9ACA-5888-0DD0894073F5}"/>
              </a:ext>
            </a:extLst>
          </p:cNvPr>
          <p:cNvGrpSpPr/>
          <p:nvPr/>
        </p:nvGrpSpPr>
        <p:grpSpPr>
          <a:xfrm>
            <a:off x="1072583" y="1366389"/>
            <a:ext cx="1343570" cy="1124832"/>
            <a:chOff x="1842503" y="1298823"/>
            <a:chExt cx="1343570" cy="1124832"/>
          </a:xfrm>
          <a:solidFill>
            <a:srgbClr val="18305C"/>
          </a:solidFill>
          <a:effectLst>
            <a:outerShdw blurRad="63500" sx="101000" sy="101000" algn="ctr" rotWithShape="0">
              <a:prstClr val="black">
                <a:alpha val="20000"/>
              </a:prstClr>
            </a:outerShdw>
          </a:effectLst>
        </p:grpSpPr>
        <p:sp>
          <p:nvSpPr>
            <p:cNvPr id="18" name="Google Shape;1076;p35">
              <a:extLst>
                <a:ext uri="{FF2B5EF4-FFF2-40B4-BE49-F238E27FC236}">
                  <a16:creationId xmlns:a16="http://schemas.microsoft.com/office/drawing/2014/main" id="{58C1DD17-BA7E-7042-3636-D0CC4F12E3C8}"/>
                </a:ext>
              </a:extLst>
            </p:cNvPr>
            <p:cNvSpPr/>
            <p:nvPr/>
          </p:nvSpPr>
          <p:spPr>
            <a:xfrm>
              <a:off x="2593107" y="2057204"/>
              <a:ext cx="335185" cy="365735"/>
            </a:xfrm>
            <a:custGeom>
              <a:avLst/>
              <a:gdLst/>
              <a:ahLst/>
              <a:cxnLst/>
              <a:rect l="l" t="t" r="r" b="b"/>
              <a:pathLst>
                <a:path w="10774" h="11756" extrusionOk="0">
                  <a:moveTo>
                    <a:pt x="10774" y="1"/>
                  </a:moveTo>
                  <a:lnTo>
                    <a:pt x="0" y="4817"/>
                  </a:lnTo>
                  <a:lnTo>
                    <a:pt x="9564" y="11756"/>
                  </a:lnTo>
                  <a:lnTo>
                    <a:pt x="1077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80;p35">
              <a:extLst>
                <a:ext uri="{FF2B5EF4-FFF2-40B4-BE49-F238E27FC236}">
                  <a16:creationId xmlns:a16="http://schemas.microsoft.com/office/drawing/2014/main" id="{4FBAAA10-29D4-7A10-1D63-7A8D3606E078}"/>
                </a:ext>
              </a:extLst>
            </p:cNvPr>
            <p:cNvSpPr/>
            <p:nvPr/>
          </p:nvSpPr>
          <p:spPr>
            <a:xfrm>
              <a:off x="1842503" y="1298823"/>
              <a:ext cx="1343570" cy="1124832"/>
            </a:xfrm>
            <a:custGeom>
              <a:avLst/>
              <a:gdLst/>
              <a:ahLst/>
              <a:cxnLst/>
              <a:rect l="l" t="t" r="r" b="b"/>
              <a:pathLst>
                <a:path w="43187" h="36156" extrusionOk="0">
                  <a:moveTo>
                    <a:pt x="43186" y="0"/>
                  </a:moveTo>
                  <a:cubicBezTo>
                    <a:pt x="26364" y="251"/>
                    <a:pt x="11185" y="7076"/>
                    <a:pt x="1" y="18009"/>
                  </a:cubicBezTo>
                  <a:lnTo>
                    <a:pt x="18170" y="36156"/>
                  </a:lnTo>
                  <a:cubicBezTo>
                    <a:pt x="24721" y="29856"/>
                    <a:pt x="33326" y="25907"/>
                    <a:pt x="43186" y="25656"/>
                  </a:cubicBezTo>
                  <a:lnTo>
                    <a:pt x="4318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roup 19">
            <a:extLst>
              <a:ext uri="{FF2B5EF4-FFF2-40B4-BE49-F238E27FC236}">
                <a16:creationId xmlns:a16="http://schemas.microsoft.com/office/drawing/2014/main" id="{2B79E28C-D90D-5108-EB01-8CEB288CDED9}"/>
              </a:ext>
            </a:extLst>
          </p:cNvPr>
          <p:cNvGrpSpPr/>
          <p:nvPr/>
        </p:nvGrpSpPr>
        <p:grpSpPr>
          <a:xfrm>
            <a:off x="2465121" y="1365673"/>
            <a:ext cx="1356325" cy="1122716"/>
            <a:chOff x="3235041" y="1298107"/>
            <a:chExt cx="1356325" cy="1122716"/>
          </a:xfrm>
          <a:solidFill>
            <a:schemeClr val="bg1"/>
          </a:solidFill>
          <a:effectLst>
            <a:outerShdw blurRad="63500" sx="101000" sy="101000" algn="ctr" rotWithShape="0">
              <a:prstClr val="black">
                <a:alpha val="20000"/>
              </a:prstClr>
            </a:outerShdw>
          </a:effectLst>
        </p:grpSpPr>
        <p:sp>
          <p:nvSpPr>
            <p:cNvPr id="21" name="Google Shape;1073;p35">
              <a:extLst>
                <a:ext uri="{FF2B5EF4-FFF2-40B4-BE49-F238E27FC236}">
                  <a16:creationId xmlns:a16="http://schemas.microsoft.com/office/drawing/2014/main" id="{6D2C9042-D787-F097-C1C6-99E03E13FAC2}"/>
                </a:ext>
              </a:extLst>
            </p:cNvPr>
            <p:cNvSpPr/>
            <p:nvPr/>
          </p:nvSpPr>
          <p:spPr>
            <a:xfrm>
              <a:off x="3585812" y="2035893"/>
              <a:ext cx="332385" cy="366451"/>
            </a:xfrm>
            <a:custGeom>
              <a:avLst/>
              <a:gdLst/>
              <a:ahLst/>
              <a:cxnLst/>
              <a:rect l="l" t="t" r="r" b="b"/>
              <a:pathLst>
                <a:path w="10684" h="11779" extrusionOk="0">
                  <a:moveTo>
                    <a:pt x="1" y="1"/>
                  </a:moveTo>
                  <a:lnTo>
                    <a:pt x="960" y="11779"/>
                  </a:lnTo>
                  <a:lnTo>
                    <a:pt x="10683" y="5068"/>
                  </a:lnTo>
                  <a:lnTo>
                    <a:pt x="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81;p35">
              <a:extLst>
                <a:ext uri="{FF2B5EF4-FFF2-40B4-BE49-F238E27FC236}">
                  <a16:creationId xmlns:a16="http://schemas.microsoft.com/office/drawing/2014/main" id="{2A2D07AD-E436-4CDE-3079-50579EC950C9}"/>
                </a:ext>
              </a:extLst>
            </p:cNvPr>
            <p:cNvSpPr/>
            <p:nvPr/>
          </p:nvSpPr>
          <p:spPr>
            <a:xfrm>
              <a:off x="3235041" y="1298107"/>
              <a:ext cx="1356325" cy="1122716"/>
            </a:xfrm>
            <a:custGeom>
              <a:avLst/>
              <a:gdLst/>
              <a:ahLst/>
              <a:cxnLst/>
              <a:rect l="l" t="t" r="r" b="b"/>
              <a:pathLst>
                <a:path w="43597" h="36088" extrusionOk="0">
                  <a:moveTo>
                    <a:pt x="0" y="0"/>
                  </a:moveTo>
                  <a:lnTo>
                    <a:pt x="0" y="25679"/>
                  </a:lnTo>
                  <a:cubicBezTo>
                    <a:pt x="9861" y="25816"/>
                    <a:pt x="18877" y="29765"/>
                    <a:pt x="25496" y="36087"/>
                  </a:cubicBezTo>
                  <a:lnTo>
                    <a:pt x="43597" y="17941"/>
                  </a:lnTo>
                  <a:cubicBezTo>
                    <a:pt x="32321" y="6962"/>
                    <a:pt x="17051" y="160"/>
                    <a:pt x="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roup 22">
            <a:extLst>
              <a:ext uri="{FF2B5EF4-FFF2-40B4-BE49-F238E27FC236}">
                <a16:creationId xmlns:a16="http://schemas.microsoft.com/office/drawing/2014/main" id="{1F661104-346E-C32B-C94F-CB30F701B0F7}"/>
              </a:ext>
            </a:extLst>
          </p:cNvPr>
          <p:cNvGrpSpPr/>
          <p:nvPr/>
        </p:nvGrpSpPr>
        <p:grpSpPr>
          <a:xfrm>
            <a:off x="483910" y="3367448"/>
            <a:ext cx="1153236" cy="1345685"/>
            <a:chOff x="1253830" y="3299882"/>
            <a:chExt cx="1153236" cy="1345685"/>
          </a:xfrm>
          <a:solidFill>
            <a:srgbClr val="18305C"/>
          </a:solidFill>
          <a:effectLst>
            <a:outerShdw blurRad="63500" sx="101000" sy="101000" algn="ctr" rotWithShape="0">
              <a:prstClr val="black">
                <a:alpha val="20000"/>
              </a:prstClr>
            </a:outerShdw>
          </a:effectLst>
        </p:grpSpPr>
        <p:sp>
          <p:nvSpPr>
            <p:cNvPr id="24" name="Google Shape;1075;p35">
              <a:extLst>
                <a:ext uri="{FF2B5EF4-FFF2-40B4-BE49-F238E27FC236}">
                  <a16:creationId xmlns:a16="http://schemas.microsoft.com/office/drawing/2014/main" id="{2E89EECA-75E3-4EE0-0BDA-877AC77B4A5B}"/>
                </a:ext>
              </a:extLst>
            </p:cNvPr>
            <p:cNvSpPr/>
            <p:nvPr/>
          </p:nvSpPr>
          <p:spPr>
            <a:xfrm>
              <a:off x="2040646" y="3559779"/>
              <a:ext cx="366420" cy="333069"/>
            </a:xfrm>
            <a:custGeom>
              <a:avLst/>
              <a:gdLst/>
              <a:ahLst/>
              <a:cxnLst/>
              <a:rect l="l" t="t" r="r" b="b"/>
              <a:pathLst>
                <a:path w="11778" h="10706" extrusionOk="0">
                  <a:moveTo>
                    <a:pt x="0" y="1"/>
                  </a:moveTo>
                  <a:lnTo>
                    <a:pt x="4999" y="10706"/>
                  </a:lnTo>
                  <a:lnTo>
                    <a:pt x="11778" y="1028"/>
                  </a:lnTo>
                  <a:lnTo>
                    <a:pt x="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82;p35">
              <a:extLst>
                <a:ext uri="{FF2B5EF4-FFF2-40B4-BE49-F238E27FC236}">
                  <a16:creationId xmlns:a16="http://schemas.microsoft.com/office/drawing/2014/main" id="{F5BBC41B-0BA7-37E7-787B-BFBF7F56A911}"/>
                </a:ext>
              </a:extLst>
            </p:cNvPr>
            <p:cNvSpPr/>
            <p:nvPr/>
          </p:nvSpPr>
          <p:spPr>
            <a:xfrm>
              <a:off x="1253830" y="3299882"/>
              <a:ext cx="1122001" cy="1345685"/>
            </a:xfrm>
            <a:custGeom>
              <a:avLst/>
              <a:gdLst/>
              <a:ahLst/>
              <a:cxnLst/>
              <a:rect l="l" t="t" r="r" b="b"/>
              <a:pathLst>
                <a:path w="36065" h="43255" extrusionOk="0">
                  <a:moveTo>
                    <a:pt x="1" y="1"/>
                  </a:moveTo>
                  <a:cubicBezTo>
                    <a:pt x="206" y="16823"/>
                    <a:pt x="7008" y="32025"/>
                    <a:pt x="17918" y="43255"/>
                  </a:cubicBezTo>
                  <a:lnTo>
                    <a:pt x="36065" y="25063"/>
                  </a:lnTo>
                  <a:cubicBezTo>
                    <a:pt x="29788" y="18489"/>
                    <a:pt x="25862" y="9656"/>
                    <a:pt x="256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 name="Group 25">
            <a:extLst>
              <a:ext uri="{FF2B5EF4-FFF2-40B4-BE49-F238E27FC236}">
                <a16:creationId xmlns:a16="http://schemas.microsoft.com/office/drawing/2014/main" id="{04FC2771-04B5-FC33-78B6-09A4714B7136}"/>
              </a:ext>
            </a:extLst>
          </p:cNvPr>
          <p:cNvGrpSpPr/>
          <p:nvPr/>
        </p:nvGrpSpPr>
        <p:grpSpPr>
          <a:xfrm>
            <a:off x="483910" y="1962155"/>
            <a:ext cx="1153951" cy="1349232"/>
            <a:chOff x="1253830" y="1894589"/>
            <a:chExt cx="1153951" cy="1349232"/>
          </a:xfrm>
          <a:solidFill>
            <a:schemeClr val="bg1"/>
          </a:solidFill>
          <a:effectLst>
            <a:outerShdw blurRad="63500" sx="101000" sy="101000" algn="ctr" rotWithShape="0">
              <a:prstClr val="black">
                <a:alpha val="20000"/>
              </a:prstClr>
            </a:outerShdw>
          </a:effectLst>
        </p:grpSpPr>
        <p:sp>
          <p:nvSpPr>
            <p:cNvPr id="27" name="Google Shape;1077;p35">
              <a:extLst>
                <a:ext uri="{FF2B5EF4-FFF2-40B4-BE49-F238E27FC236}">
                  <a16:creationId xmlns:a16="http://schemas.microsoft.com/office/drawing/2014/main" id="{D47865C1-3F70-0EBE-D547-F6147057EB0C}"/>
                </a:ext>
              </a:extLst>
            </p:cNvPr>
            <p:cNvSpPr/>
            <p:nvPr/>
          </p:nvSpPr>
          <p:spPr>
            <a:xfrm>
              <a:off x="2044877" y="2663641"/>
              <a:ext cx="362904" cy="344425"/>
            </a:xfrm>
            <a:custGeom>
              <a:avLst/>
              <a:gdLst/>
              <a:ahLst/>
              <a:cxnLst/>
              <a:rect l="l" t="t" r="r" b="b"/>
              <a:pathLst>
                <a:path w="11665" h="11071" extrusionOk="0">
                  <a:moveTo>
                    <a:pt x="4155" y="0"/>
                  </a:moveTo>
                  <a:lnTo>
                    <a:pt x="1" y="11071"/>
                  </a:lnTo>
                  <a:lnTo>
                    <a:pt x="1" y="11071"/>
                  </a:lnTo>
                  <a:lnTo>
                    <a:pt x="11665" y="9131"/>
                  </a:lnTo>
                  <a:lnTo>
                    <a:pt x="415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083;p35">
              <a:extLst>
                <a:ext uri="{FF2B5EF4-FFF2-40B4-BE49-F238E27FC236}">
                  <a16:creationId xmlns:a16="http://schemas.microsoft.com/office/drawing/2014/main" id="{1B7D39DC-E884-180F-CB7B-4822DA3C5A1F}"/>
                </a:ext>
              </a:extLst>
            </p:cNvPr>
            <p:cNvSpPr/>
            <p:nvPr/>
          </p:nvSpPr>
          <p:spPr>
            <a:xfrm>
              <a:off x="1253830" y="1894589"/>
              <a:ext cx="1122001" cy="1349232"/>
            </a:xfrm>
            <a:custGeom>
              <a:avLst/>
              <a:gdLst/>
              <a:ahLst/>
              <a:cxnLst/>
              <a:rect l="l" t="t" r="r" b="b"/>
              <a:pathLst>
                <a:path w="36065" h="43369" extrusionOk="0">
                  <a:moveTo>
                    <a:pt x="17918" y="1"/>
                  </a:moveTo>
                  <a:cubicBezTo>
                    <a:pt x="6985" y="11231"/>
                    <a:pt x="183" y="26569"/>
                    <a:pt x="1" y="43369"/>
                  </a:cubicBezTo>
                  <a:lnTo>
                    <a:pt x="25656" y="43369"/>
                  </a:lnTo>
                  <a:cubicBezTo>
                    <a:pt x="25839" y="33965"/>
                    <a:pt x="29765" y="24743"/>
                    <a:pt x="36065" y="18147"/>
                  </a:cubicBezTo>
                  <a:lnTo>
                    <a:pt x="1791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1086;p35">
            <a:extLst>
              <a:ext uri="{FF2B5EF4-FFF2-40B4-BE49-F238E27FC236}">
                <a16:creationId xmlns:a16="http://schemas.microsoft.com/office/drawing/2014/main" id="{DD66D07E-0122-C4BC-06A3-44956BA1DA44}"/>
              </a:ext>
            </a:extLst>
          </p:cNvPr>
          <p:cNvSpPr/>
          <p:nvPr/>
        </p:nvSpPr>
        <p:spPr>
          <a:xfrm>
            <a:off x="2110772" y="2963416"/>
            <a:ext cx="763390" cy="763390"/>
          </a:xfrm>
          <a:custGeom>
            <a:avLst/>
            <a:gdLst/>
            <a:ahLst/>
            <a:cxnLst/>
            <a:rect l="l" t="t" r="r" b="b"/>
            <a:pathLst>
              <a:path w="24538" h="24538" extrusionOk="0">
                <a:moveTo>
                  <a:pt x="12269" y="4377"/>
                </a:moveTo>
                <a:cubicBezTo>
                  <a:pt x="14295" y="4377"/>
                  <a:pt x="16320" y="5147"/>
                  <a:pt x="17873" y="6688"/>
                </a:cubicBezTo>
                <a:cubicBezTo>
                  <a:pt x="20954" y="9770"/>
                  <a:pt x="20954" y="14791"/>
                  <a:pt x="17873" y="17873"/>
                </a:cubicBezTo>
                <a:cubicBezTo>
                  <a:pt x="16320" y="19413"/>
                  <a:pt x="14295" y="20184"/>
                  <a:pt x="12269" y="20184"/>
                </a:cubicBezTo>
                <a:cubicBezTo>
                  <a:pt x="10243" y="20184"/>
                  <a:pt x="8217" y="19413"/>
                  <a:pt x="6665" y="17873"/>
                </a:cubicBezTo>
                <a:cubicBezTo>
                  <a:pt x="3584" y="14791"/>
                  <a:pt x="3584" y="9770"/>
                  <a:pt x="6665" y="6688"/>
                </a:cubicBezTo>
                <a:cubicBezTo>
                  <a:pt x="8217" y="5147"/>
                  <a:pt x="10243" y="4377"/>
                  <a:pt x="12269" y="4377"/>
                </a:cubicBezTo>
                <a:close/>
                <a:moveTo>
                  <a:pt x="10295" y="0"/>
                </a:moveTo>
                <a:lnTo>
                  <a:pt x="7829" y="662"/>
                </a:lnTo>
                <a:lnTo>
                  <a:pt x="7692" y="2648"/>
                </a:lnTo>
                <a:cubicBezTo>
                  <a:pt x="7190" y="2899"/>
                  <a:pt x="6688" y="3173"/>
                  <a:pt x="6209" y="3515"/>
                </a:cubicBezTo>
                <a:lnTo>
                  <a:pt x="4428" y="2625"/>
                </a:lnTo>
                <a:lnTo>
                  <a:pt x="2625" y="4451"/>
                </a:lnTo>
                <a:lnTo>
                  <a:pt x="3493" y="6232"/>
                </a:lnTo>
                <a:cubicBezTo>
                  <a:pt x="3173" y="6711"/>
                  <a:pt x="2876" y="7190"/>
                  <a:pt x="2648" y="7715"/>
                </a:cubicBezTo>
                <a:lnTo>
                  <a:pt x="662" y="7852"/>
                </a:lnTo>
                <a:lnTo>
                  <a:pt x="0" y="10317"/>
                </a:lnTo>
                <a:lnTo>
                  <a:pt x="1644" y="11413"/>
                </a:lnTo>
                <a:cubicBezTo>
                  <a:pt x="1621" y="11687"/>
                  <a:pt x="1621" y="11984"/>
                  <a:pt x="1621" y="12280"/>
                </a:cubicBezTo>
                <a:cubicBezTo>
                  <a:pt x="1621" y="12577"/>
                  <a:pt x="1621" y="12851"/>
                  <a:pt x="1644" y="13148"/>
                </a:cubicBezTo>
                <a:lnTo>
                  <a:pt x="0" y="14243"/>
                </a:lnTo>
                <a:lnTo>
                  <a:pt x="662" y="16708"/>
                </a:lnTo>
                <a:lnTo>
                  <a:pt x="2648" y="16845"/>
                </a:lnTo>
                <a:cubicBezTo>
                  <a:pt x="2876" y="17348"/>
                  <a:pt x="3173" y="17850"/>
                  <a:pt x="3493" y="18329"/>
                </a:cubicBezTo>
                <a:lnTo>
                  <a:pt x="2625" y="20109"/>
                </a:lnTo>
                <a:lnTo>
                  <a:pt x="4428" y="21913"/>
                </a:lnTo>
                <a:lnTo>
                  <a:pt x="6209" y="21045"/>
                </a:lnTo>
                <a:cubicBezTo>
                  <a:pt x="6688" y="21388"/>
                  <a:pt x="7190" y="21662"/>
                  <a:pt x="7715" y="21913"/>
                </a:cubicBezTo>
                <a:lnTo>
                  <a:pt x="7829" y="23876"/>
                </a:lnTo>
                <a:lnTo>
                  <a:pt x="10295" y="24537"/>
                </a:lnTo>
                <a:lnTo>
                  <a:pt x="11413" y="22894"/>
                </a:lnTo>
                <a:cubicBezTo>
                  <a:pt x="11687" y="22917"/>
                  <a:pt x="11984" y="22940"/>
                  <a:pt x="12258" y="22940"/>
                </a:cubicBezTo>
                <a:cubicBezTo>
                  <a:pt x="12547" y="22940"/>
                  <a:pt x="12837" y="22918"/>
                  <a:pt x="13126" y="22896"/>
                </a:cubicBezTo>
                <a:lnTo>
                  <a:pt x="13126" y="22896"/>
                </a:lnTo>
                <a:lnTo>
                  <a:pt x="14243" y="24537"/>
                </a:lnTo>
                <a:lnTo>
                  <a:pt x="16708" y="23876"/>
                </a:lnTo>
                <a:lnTo>
                  <a:pt x="16845" y="21913"/>
                </a:lnTo>
                <a:cubicBezTo>
                  <a:pt x="17348" y="21662"/>
                  <a:pt x="17850" y="21388"/>
                  <a:pt x="18329" y="21045"/>
                </a:cubicBezTo>
                <a:lnTo>
                  <a:pt x="20109" y="21913"/>
                </a:lnTo>
                <a:lnTo>
                  <a:pt x="21913" y="20109"/>
                </a:lnTo>
                <a:lnTo>
                  <a:pt x="21045" y="18329"/>
                </a:lnTo>
                <a:cubicBezTo>
                  <a:pt x="21365" y="17850"/>
                  <a:pt x="21662" y="17348"/>
                  <a:pt x="21890" y="16845"/>
                </a:cubicBezTo>
                <a:lnTo>
                  <a:pt x="23876" y="16708"/>
                </a:lnTo>
                <a:lnTo>
                  <a:pt x="24538" y="14243"/>
                </a:lnTo>
                <a:lnTo>
                  <a:pt x="22894" y="13148"/>
                </a:lnTo>
                <a:cubicBezTo>
                  <a:pt x="22917" y="12851"/>
                  <a:pt x="22917" y="12554"/>
                  <a:pt x="22917" y="12280"/>
                </a:cubicBezTo>
                <a:cubicBezTo>
                  <a:pt x="22917" y="11984"/>
                  <a:pt x="22917" y="11687"/>
                  <a:pt x="22894" y="11413"/>
                </a:cubicBezTo>
                <a:lnTo>
                  <a:pt x="24538" y="10317"/>
                </a:lnTo>
                <a:lnTo>
                  <a:pt x="23876" y="7852"/>
                </a:lnTo>
                <a:lnTo>
                  <a:pt x="21913" y="7715"/>
                </a:lnTo>
                <a:cubicBezTo>
                  <a:pt x="21662" y="7190"/>
                  <a:pt x="21365" y="6711"/>
                  <a:pt x="21045" y="6232"/>
                </a:cubicBezTo>
                <a:lnTo>
                  <a:pt x="21913" y="4451"/>
                </a:lnTo>
                <a:lnTo>
                  <a:pt x="20109" y="2625"/>
                </a:lnTo>
                <a:lnTo>
                  <a:pt x="18329" y="3515"/>
                </a:lnTo>
                <a:cubicBezTo>
                  <a:pt x="17850" y="3173"/>
                  <a:pt x="17348" y="2899"/>
                  <a:pt x="16823" y="2648"/>
                </a:cubicBezTo>
                <a:lnTo>
                  <a:pt x="16708" y="662"/>
                </a:lnTo>
                <a:lnTo>
                  <a:pt x="14243" y="0"/>
                </a:lnTo>
                <a:lnTo>
                  <a:pt x="13126" y="1665"/>
                </a:lnTo>
                <a:lnTo>
                  <a:pt x="13126" y="1665"/>
                </a:lnTo>
                <a:cubicBezTo>
                  <a:pt x="12837" y="1643"/>
                  <a:pt x="12547" y="1621"/>
                  <a:pt x="12258" y="1621"/>
                </a:cubicBezTo>
                <a:cubicBezTo>
                  <a:pt x="11984" y="1621"/>
                  <a:pt x="11687" y="1644"/>
                  <a:pt x="11413" y="1644"/>
                </a:cubicBezTo>
                <a:lnTo>
                  <a:pt x="10295" y="0"/>
                </a:lnTo>
                <a:close/>
              </a:path>
            </a:pathLst>
          </a:custGeom>
          <a:solidFill>
            <a:srgbClr val="18305C"/>
          </a:solidFill>
          <a:ln>
            <a:noFill/>
          </a:ln>
          <a:effectLst>
            <a:outerShdw blurRad="63500" sx="101000" sy="101000" algn="ctr" rotWithShape="0">
              <a:prstClr val="black">
                <a:alpha val="2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 name="Google Shape;1087;p35">
            <a:extLst>
              <a:ext uri="{FF2B5EF4-FFF2-40B4-BE49-F238E27FC236}">
                <a16:creationId xmlns:a16="http://schemas.microsoft.com/office/drawing/2014/main" id="{95AA3CD6-0C0C-319E-E4E9-82136D697B3D}"/>
              </a:ext>
            </a:extLst>
          </p:cNvPr>
          <p:cNvGrpSpPr/>
          <p:nvPr/>
        </p:nvGrpSpPr>
        <p:grpSpPr>
          <a:xfrm>
            <a:off x="3681511" y="2550144"/>
            <a:ext cx="424690" cy="424659"/>
            <a:chOff x="3314325" y="2284300"/>
            <a:chExt cx="341275" cy="341250"/>
          </a:xfrm>
          <a:effectLst>
            <a:outerShdw blurRad="63500" sx="101000" sy="101000" algn="ctr" rotWithShape="0">
              <a:prstClr val="black">
                <a:alpha val="20000"/>
              </a:prstClr>
            </a:outerShdw>
          </a:effectLst>
        </p:grpSpPr>
        <p:sp>
          <p:nvSpPr>
            <p:cNvPr id="33" name="Google Shape;1088;p35">
              <a:extLst>
                <a:ext uri="{FF2B5EF4-FFF2-40B4-BE49-F238E27FC236}">
                  <a16:creationId xmlns:a16="http://schemas.microsoft.com/office/drawing/2014/main" id="{DEDCE48B-95D2-5616-8593-81C9E27E907B}"/>
                </a:ext>
              </a:extLst>
            </p:cNvPr>
            <p:cNvSpPr/>
            <p:nvPr/>
          </p:nvSpPr>
          <p:spPr>
            <a:xfrm>
              <a:off x="3600225" y="2305400"/>
              <a:ext cx="49100" cy="38250"/>
            </a:xfrm>
            <a:custGeom>
              <a:avLst/>
              <a:gdLst/>
              <a:ahLst/>
              <a:cxnLst/>
              <a:rect l="l" t="t" r="r" b="b"/>
              <a:pathLst>
                <a:path w="1964" h="1530" extrusionOk="0">
                  <a:moveTo>
                    <a:pt x="1598" y="1"/>
                  </a:moveTo>
                  <a:lnTo>
                    <a:pt x="0" y="799"/>
                  </a:lnTo>
                  <a:lnTo>
                    <a:pt x="366" y="1530"/>
                  </a:lnTo>
                  <a:lnTo>
                    <a:pt x="1963" y="731"/>
                  </a:lnTo>
                  <a:lnTo>
                    <a:pt x="15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089;p35">
              <a:extLst>
                <a:ext uri="{FF2B5EF4-FFF2-40B4-BE49-F238E27FC236}">
                  <a16:creationId xmlns:a16="http://schemas.microsoft.com/office/drawing/2014/main" id="{7F79F628-31EE-CF6B-DBAB-D04E3CA390F7}"/>
                </a:ext>
              </a:extLst>
            </p:cNvPr>
            <p:cNvSpPr/>
            <p:nvPr/>
          </p:nvSpPr>
          <p:spPr>
            <a:xfrm>
              <a:off x="3600225" y="2445200"/>
              <a:ext cx="49100" cy="38275"/>
            </a:xfrm>
            <a:custGeom>
              <a:avLst/>
              <a:gdLst/>
              <a:ahLst/>
              <a:cxnLst/>
              <a:rect l="l" t="t" r="r" b="b"/>
              <a:pathLst>
                <a:path w="1964" h="1531" extrusionOk="0">
                  <a:moveTo>
                    <a:pt x="366" y="1"/>
                  </a:moveTo>
                  <a:lnTo>
                    <a:pt x="0" y="731"/>
                  </a:lnTo>
                  <a:lnTo>
                    <a:pt x="1598" y="1530"/>
                  </a:lnTo>
                  <a:lnTo>
                    <a:pt x="1963" y="800"/>
                  </a:lnTo>
                  <a:lnTo>
                    <a:pt x="36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090;p35">
              <a:extLst>
                <a:ext uri="{FF2B5EF4-FFF2-40B4-BE49-F238E27FC236}">
                  <a16:creationId xmlns:a16="http://schemas.microsoft.com/office/drawing/2014/main" id="{7591B3A7-5A64-1BFC-A4D0-697A56097752}"/>
                </a:ext>
              </a:extLst>
            </p:cNvPr>
            <p:cNvSpPr/>
            <p:nvPr/>
          </p:nvSpPr>
          <p:spPr>
            <a:xfrm>
              <a:off x="3614500" y="2384725"/>
              <a:ext cx="41100" cy="20000"/>
            </a:xfrm>
            <a:custGeom>
              <a:avLst/>
              <a:gdLst/>
              <a:ahLst/>
              <a:cxnLst/>
              <a:rect l="l" t="t" r="r" b="b"/>
              <a:pathLst>
                <a:path w="1644" h="800" extrusionOk="0">
                  <a:moveTo>
                    <a:pt x="0" y="0"/>
                  </a:moveTo>
                  <a:lnTo>
                    <a:pt x="0" y="799"/>
                  </a:lnTo>
                  <a:lnTo>
                    <a:pt x="1643" y="799"/>
                  </a:lnTo>
                  <a:lnTo>
                    <a:pt x="16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091;p35">
              <a:extLst>
                <a:ext uri="{FF2B5EF4-FFF2-40B4-BE49-F238E27FC236}">
                  <a16:creationId xmlns:a16="http://schemas.microsoft.com/office/drawing/2014/main" id="{994917CA-BC17-E0D6-94A2-2E8C3895EAE0}"/>
                </a:ext>
              </a:extLst>
            </p:cNvPr>
            <p:cNvSpPr/>
            <p:nvPr/>
          </p:nvSpPr>
          <p:spPr>
            <a:xfrm>
              <a:off x="3320625" y="2305400"/>
              <a:ext cx="49075" cy="38250"/>
            </a:xfrm>
            <a:custGeom>
              <a:avLst/>
              <a:gdLst/>
              <a:ahLst/>
              <a:cxnLst/>
              <a:rect l="l" t="t" r="r" b="b"/>
              <a:pathLst>
                <a:path w="1963" h="1530" extrusionOk="0">
                  <a:moveTo>
                    <a:pt x="365" y="1"/>
                  </a:moveTo>
                  <a:lnTo>
                    <a:pt x="0" y="731"/>
                  </a:lnTo>
                  <a:lnTo>
                    <a:pt x="1598" y="1530"/>
                  </a:lnTo>
                  <a:lnTo>
                    <a:pt x="1963" y="799"/>
                  </a:lnTo>
                  <a:lnTo>
                    <a:pt x="36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92;p35">
              <a:extLst>
                <a:ext uri="{FF2B5EF4-FFF2-40B4-BE49-F238E27FC236}">
                  <a16:creationId xmlns:a16="http://schemas.microsoft.com/office/drawing/2014/main" id="{A4DBCD37-E55B-46C9-73B0-AE2F5AA61EDA}"/>
                </a:ext>
              </a:extLst>
            </p:cNvPr>
            <p:cNvSpPr/>
            <p:nvPr/>
          </p:nvSpPr>
          <p:spPr>
            <a:xfrm>
              <a:off x="3320625" y="2445200"/>
              <a:ext cx="49075" cy="38275"/>
            </a:xfrm>
            <a:custGeom>
              <a:avLst/>
              <a:gdLst/>
              <a:ahLst/>
              <a:cxnLst/>
              <a:rect l="l" t="t" r="r" b="b"/>
              <a:pathLst>
                <a:path w="1963" h="1531" extrusionOk="0">
                  <a:moveTo>
                    <a:pt x="1598" y="1"/>
                  </a:moveTo>
                  <a:lnTo>
                    <a:pt x="0" y="800"/>
                  </a:lnTo>
                  <a:lnTo>
                    <a:pt x="365" y="1530"/>
                  </a:lnTo>
                  <a:lnTo>
                    <a:pt x="1963" y="731"/>
                  </a:lnTo>
                  <a:lnTo>
                    <a:pt x="15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093;p35">
              <a:extLst>
                <a:ext uri="{FF2B5EF4-FFF2-40B4-BE49-F238E27FC236}">
                  <a16:creationId xmlns:a16="http://schemas.microsoft.com/office/drawing/2014/main" id="{7CD381A7-2350-C596-D507-9B914C1CD108}"/>
                </a:ext>
              </a:extLst>
            </p:cNvPr>
            <p:cNvSpPr/>
            <p:nvPr/>
          </p:nvSpPr>
          <p:spPr>
            <a:xfrm>
              <a:off x="3314325" y="2384725"/>
              <a:ext cx="40550" cy="20000"/>
            </a:xfrm>
            <a:custGeom>
              <a:avLst/>
              <a:gdLst/>
              <a:ahLst/>
              <a:cxnLst/>
              <a:rect l="l" t="t" r="r" b="b"/>
              <a:pathLst>
                <a:path w="1622" h="800" extrusionOk="0">
                  <a:moveTo>
                    <a:pt x="1" y="0"/>
                  </a:moveTo>
                  <a:lnTo>
                    <a:pt x="1" y="799"/>
                  </a:lnTo>
                  <a:lnTo>
                    <a:pt x="1622" y="799"/>
                  </a:lnTo>
                  <a:lnTo>
                    <a:pt x="162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94;p35">
              <a:extLst>
                <a:ext uri="{FF2B5EF4-FFF2-40B4-BE49-F238E27FC236}">
                  <a16:creationId xmlns:a16="http://schemas.microsoft.com/office/drawing/2014/main" id="{5A721301-6492-4B9F-9511-76AFD407A730}"/>
                </a:ext>
              </a:extLst>
            </p:cNvPr>
            <p:cNvSpPr/>
            <p:nvPr/>
          </p:nvSpPr>
          <p:spPr>
            <a:xfrm>
              <a:off x="3454700" y="2605550"/>
              <a:ext cx="59950" cy="20000"/>
            </a:xfrm>
            <a:custGeom>
              <a:avLst/>
              <a:gdLst/>
              <a:ahLst/>
              <a:cxnLst/>
              <a:rect l="l" t="t" r="r" b="b"/>
              <a:pathLst>
                <a:path w="2398" h="800" extrusionOk="0">
                  <a:moveTo>
                    <a:pt x="1" y="1"/>
                  </a:moveTo>
                  <a:lnTo>
                    <a:pt x="1" y="800"/>
                  </a:lnTo>
                  <a:lnTo>
                    <a:pt x="2398" y="800"/>
                  </a:lnTo>
                  <a:lnTo>
                    <a:pt x="239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095;p35">
              <a:extLst>
                <a:ext uri="{FF2B5EF4-FFF2-40B4-BE49-F238E27FC236}">
                  <a16:creationId xmlns:a16="http://schemas.microsoft.com/office/drawing/2014/main" id="{17C9664F-F772-A6C8-58B5-D51E311F2B79}"/>
                </a:ext>
              </a:extLst>
            </p:cNvPr>
            <p:cNvSpPr/>
            <p:nvPr/>
          </p:nvSpPr>
          <p:spPr>
            <a:xfrm>
              <a:off x="3374825" y="2284300"/>
              <a:ext cx="219725" cy="301300"/>
            </a:xfrm>
            <a:custGeom>
              <a:avLst/>
              <a:gdLst/>
              <a:ahLst/>
              <a:cxnLst/>
              <a:rect l="l" t="t" r="r" b="b"/>
              <a:pathLst>
                <a:path w="8789" h="12052" extrusionOk="0">
                  <a:moveTo>
                    <a:pt x="4406" y="4816"/>
                  </a:moveTo>
                  <a:cubicBezTo>
                    <a:pt x="4611" y="4816"/>
                    <a:pt x="4794" y="4976"/>
                    <a:pt x="4794" y="5204"/>
                  </a:cubicBezTo>
                  <a:cubicBezTo>
                    <a:pt x="4794" y="5432"/>
                    <a:pt x="4611" y="5615"/>
                    <a:pt x="4406" y="5615"/>
                  </a:cubicBezTo>
                  <a:cubicBezTo>
                    <a:pt x="4177" y="5615"/>
                    <a:pt x="3995" y="5432"/>
                    <a:pt x="3995" y="5204"/>
                  </a:cubicBezTo>
                  <a:cubicBezTo>
                    <a:pt x="3995" y="4976"/>
                    <a:pt x="4177" y="4816"/>
                    <a:pt x="4406" y="4816"/>
                  </a:cubicBezTo>
                  <a:close/>
                  <a:moveTo>
                    <a:pt x="4406" y="799"/>
                  </a:moveTo>
                  <a:cubicBezTo>
                    <a:pt x="6392" y="799"/>
                    <a:pt x="7989" y="2420"/>
                    <a:pt x="7989" y="4405"/>
                  </a:cubicBezTo>
                  <a:cubicBezTo>
                    <a:pt x="7989" y="5820"/>
                    <a:pt x="7145" y="7122"/>
                    <a:pt x="5844" y="7692"/>
                  </a:cubicBezTo>
                  <a:lnTo>
                    <a:pt x="5593" y="7806"/>
                  </a:lnTo>
                  <a:lnTo>
                    <a:pt x="5593" y="9609"/>
                  </a:lnTo>
                  <a:lnTo>
                    <a:pt x="4794" y="9609"/>
                  </a:lnTo>
                  <a:lnTo>
                    <a:pt x="4794" y="6345"/>
                  </a:lnTo>
                  <a:cubicBezTo>
                    <a:pt x="5273" y="6163"/>
                    <a:pt x="5593" y="5729"/>
                    <a:pt x="5593" y="5204"/>
                  </a:cubicBezTo>
                  <a:cubicBezTo>
                    <a:pt x="5593" y="4542"/>
                    <a:pt x="5068" y="4017"/>
                    <a:pt x="4406" y="4017"/>
                  </a:cubicBezTo>
                  <a:cubicBezTo>
                    <a:pt x="3744" y="4017"/>
                    <a:pt x="3196" y="4542"/>
                    <a:pt x="3196" y="5204"/>
                  </a:cubicBezTo>
                  <a:cubicBezTo>
                    <a:pt x="3196" y="5729"/>
                    <a:pt x="3538" y="6163"/>
                    <a:pt x="3995" y="6345"/>
                  </a:cubicBezTo>
                  <a:lnTo>
                    <a:pt x="3995" y="9609"/>
                  </a:lnTo>
                  <a:lnTo>
                    <a:pt x="3196" y="9609"/>
                  </a:lnTo>
                  <a:lnTo>
                    <a:pt x="3196" y="7806"/>
                  </a:lnTo>
                  <a:lnTo>
                    <a:pt x="2968" y="7692"/>
                  </a:lnTo>
                  <a:cubicBezTo>
                    <a:pt x="1644" y="7122"/>
                    <a:pt x="799" y="5820"/>
                    <a:pt x="799" y="4405"/>
                  </a:cubicBezTo>
                  <a:cubicBezTo>
                    <a:pt x="799" y="2420"/>
                    <a:pt x="2420" y="799"/>
                    <a:pt x="4406" y="799"/>
                  </a:cubicBezTo>
                  <a:close/>
                  <a:moveTo>
                    <a:pt x="5593" y="10408"/>
                  </a:moveTo>
                  <a:lnTo>
                    <a:pt x="5593" y="11253"/>
                  </a:lnTo>
                  <a:lnTo>
                    <a:pt x="3196" y="11253"/>
                  </a:lnTo>
                  <a:lnTo>
                    <a:pt x="3196" y="10408"/>
                  </a:lnTo>
                  <a:close/>
                  <a:moveTo>
                    <a:pt x="4406" y="0"/>
                  </a:moveTo>
                  <a:cubicBezTo>
                    <a:pt x="1986" y="0"/>
                    <a:pt x="0" y="1986"/>
                    <a:pt x="0" y="4405"/>
                  </a:cubicBezTo>
                  <a:cubicBezTo>
                    <a:pt x="0" y="6049"/>
                    <a:pt x="936" y="7555"/>
                    <a:pt x="2397" y="8308"/>
                  </a:cubicBezTo>
                  <a:lnTo>
                    <a:pt x="2397" y="9609"/>
                  </a:lnTo>
                  <a:lnTo>
                    <a:pt x="1598" y="9609"/>
                  </a:lnTo>
                  <a:lnTo>
                    <a:pt x="1598" y="10408"/>
                  </a:lnTo>
                  <a:lnTo>
                    <a:pt x="2397" y="10408"/>
                  </a:lnTo>
                  <a:lnTo>
                    <a:pt x="2397" y="12052"/>
                  </a:lnTo>
                  <a:lnTo>
                    <a:pt x="6392" y="12052"/>
                  </a:lnTo>
                  <a:lnTo>
                    <a:pt x="6392" y="10408"/>
                  </a:lnTo>
                  <a:lnTo>
                    <a:pt x="7190" y="10408"/>
                  </a:lnTo>
                  <a:lnTo>
                    <a:pt x="7190" y="9609"/>
                  </a:lnTo>
                  <a:lnTo>
                    <a:pt x="6392" y="9609"/>
                  </a:lnTo>
                  <a:lnTo>
                    <a:pt x="6392" y="8308"/>
                  </a:lnTo>
                  <a:cubicBezTo>
                    <a:pt x="7875" y="7555"/>
                    <a:pt x="8788" y="6049"/>
                    <a:pt x="8788" y="4405"/>
                  </a:cubicBezTo>
                  <a:cubicBezTo>
                    <a:pt x="8788" y="1986"/>
                    <a:pt x="6825" y="0"/>
                    <a:pt x="44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 name="Google Shape;1096;p35">
            <a:extLst>
              <a:ext uri="{FF2B5EF4-FFF2-40B4-BE49-F238E27FC236}">
                <a16:creationId xmlns:a16="http://schemas.microsoft.com/office/drawing/2014/main" id="{961692E3-7452-226D-92A5-55BB7894ECF1}"/>
              </a:ext>
            </a:extLst>
          </p:cNvPr>
          <p:cNvGrpSpPr/>
          <p:nvPr/>
        </p:nvGrpSpPr>
        <p:grpSpPr>
          <a:xfrm>
            <a:off x="2815877" y="1624840"/>
            <a:ext cx="427490" cy="428236"/>
            <a:chOff x="2580513" y="1538463"/>
            <a:chExt cx="343525" cy="344125"/>
          </a:xfrm>
          <a:solidFill>
            <a:srgbClr val="0071C1"/>
          </a:solidFill>
          <a:effectLst>
            <a:outerShdw blurRad="63500" sx="101000" sy="101000" algn="ctr" rotWithShape="0">
              <a:prstClr val="black">
                <a:alpha val="20000"/>
              </a:prstClr>
            </a:outerShdw>
          </a:effectLst>
        </p:grpSpPr>
        <p:sp>
          <p:nvSpPr>
            <p:cNvPr id="42" name="Google Shape;1097;p35">
              <a:extLst>
                <a:ext uri="{FF2B5EF4-FFF2-40B4-BE49-F238E27FC236}">
                  <a16:creationId xmlns:a16="http://schemas.microsoft.com/office/drawing/2014/main" id="{EA015369-4176-F0FE-0CBC-A43CBCB9CCA3}"/>
                </a:ext>
              </a:extLst>
            </p:cNvPr>
            <p:cNvSpPr/>
            <p:nvPr/>
          </p:nvSpPr>
          <p:spPr>
            <a:xfrm>
              <a:off x="2702325" y="1666838"/>
              <a:ext cx="100475" cy="100450"/>
            </a:xfrm>
            <a:custGeom>
              <a:avLst/>
              <a:gdLst/>
              <a:ahLst/>
              <a:cxnLst/>
              <a:rect l="l" t="t" r="r" b="b"/>
              <a:pathLst>
                <a:path w="4019" h="4018" extrusionOk="0">
                  <a:moveTo>
                    <a:pt x="2010" y="799"/>
                  </a:moveTo>
                  <a:cubicBezTo>
                    <a:pt x="2671" y="799"/>
                    <a:pt x="3219" y="1347"/>
                    <a:pt x="3219" y="2009"/>
                  </a:cubicBezTo>
                  <a:cubicBezTo>
                    <a:pt x="3219" y="2671"/>
                    <a:pt x="2671" y="3219"/>
                    <a:pt x="2010" y="3219"/>
                  </a:cubicBezTo>
                  <a:cubicBezTo>
                    <a:pt x="1348" y="3219"/>
                    <a:pt x="800" y="2671"/>
                    <a:pt x="800" y="2009"/>
                  </a:cubicBezTo>
                  <a:cubicBezTo>
                    <a:pt x="800" y="1347"/>
                    <a:pt x="1348" y="799"/>
                    <a:pt x="2010" y="799"/>
                  </a:cubicBezTo>
                  <a:close/>
                  <a:moveTo>
                    <a:pt x="2010" y="0"/>
                  </a:moveTo>
                  <a:cubicBezTo>
                    <a:pt x="891" y="0"/>
                    <a:pt x="1" y="891"/>
                    <a:pt x="1" y="2009"/>
                  </a:cubicBezTo>
                  <a:cubicBezTo>
                    <a:pt x="1" y="3105"/>
                    <a:pt x="891" y="4018"/>
                    <a:pt x="2010" y="4018"/>
                  </a:cubicBezTo>
                  <a:cubicBezTo>
                    <a:pt x="3128" y="4018"/>
                    <a:pt x="4018" y="3105"/>
                    <a:pt x="4018" y="2009"/>
                  </a:cubicBezTo>
                  <a:cubicBezTo>
                    <a:pt x="4018" y="891"/>
                    <a:pt x="3128" y="0"/>
                    <a:pt x="20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98;p35">
              <a:extLst>
                <a:ext uri="{FF2B5EF4-FFF2-40B4-BE49-F238E27FC236}">
                  <a16:creationId xmlns:a16="http://schemas.microsoft.com/office/drawing/2014/main" id="{CE71A6A5-066E-FC10-4BE0-D71297732885}"/>
                </a:ext>
              </a:extLst>
            </p:cNvPr>
            <p:cNvSpPr/>
            <p:nvPr/>
          </p:nvSpPr>
          <p:spPr>
            <a:xfrm>
              <a:off x="2737988" y="1696538"/>
              <a:ext cx="28575" cy="28550"/>
            </a:xfrm>
            <a:custGeom>
              <a:avLst/>
              <a:gdLst/>
              <a:ahLst/>
              <a:cxnLst/>
              <a:rect l="l" t="t" r="r" b="b"/>
              <a:pathLst>
                <a:path w="1143" h="1142" extrusionOk="0">
                  <a:moveTo>
                    <a:pt x="572" y="0"/>
                  </a:moveTo>
                  <a:lnTo>
                    <a:pt x="1" y="571"/>
                  </a:lnTo>
                  <a:lnTo>
                    <a:pt x="572" y="1142"/>
                  </a:lnTo>
                  <a:lnTo>
                    <a:pt x="1142" y="571"/>
                  </a:lnTo>
                  <a:lnTo>
                    <a:pt x="57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099;p35">
              <a:extLst>
                <a:ext uri="{FF2B5EF4-FFF2-40B4-BE49-F238E27FC236}">
                  <a16:creationId xmlns:a16="http://schemas.microsoft.com/office/drawing/2014/main" id="{4FF15F09-004E-862D-A6AA-DB6A7C5AD083}"/>
                </a:ext>
              </a:extLst>
            </p:cNvPr>
            <p:cNvSpPr/>
            <p:nvPr/>
          </p:nvSpPr>
          <p:spPr>
            <a:xfrm>
              <a:off x="2621588" y="1538463"/>
              <a:ext cx="261375" cy="344125"/>
            </a:xfrm>
            <a:custGeom>
              <a:avLst/>
              <a:gdLst/>
              <a:ahLst/>
              <a:cxnLst/>
              <a:rect l="l" t="t" r="r" b="b"/>
              <a:pathLst>
                <a:path w="10455" h="13765" extrusionOk="0">
                  <a:moveTo>
                    <a:pt x="1712" y="10455"/>
                  </a:moveTo>
                  <a:cubicBezTo>
                    <a:pt x="1781" y="10911"/>
                    <a:pt x="1872" y="11368"/>
                    <a:pt x="1986" y="11824"/>
                  </a:cubicBezTo>
                  <a:cubicBezTo>
                    <a:pt x="1598" y="11893"/>
                    <a:pt x="1187" y="12030"/>
                    <a:pt x="822" y="12212"/>
                  </a:cubicBezTo>
                  <a:cubicBezTo>
                    <a:pt x="936" y="11550"/>
                    <a:pt x="1233" y="10934"/>
                    <a:pt x="1712" y="10455"/>
                  </a:cubicBezTo>
                  <a:close/>
                  <a:moveTo>
                    <a:pt x="8743" y="10455"/>
                  </a:moveTo>
                  <a:cubicBezTo>
                    <a:pt x="9222" y="10934"/>
                    <a:pt x="9519" y="11550"/>
                    <a:pt x="9633" y="12212"/>
                  </a:cubicBezTo>
                  <a:cubicBezTo>
                    <a:pt x="9268" y="12030"/>
                    <a:pt x="8880" y="11893"/>
                    <a:pt x="8469" y="11824"/>
                  </a:cubicBezTo>
                  <a:cubicBezTo>
                    <a:pt x="8583" y="11368"/>
                    <a:pt x="8674" y="10911"/>
                    <a:pt x="8743" y="10455"/>
                  </a:cubicBezTo>
                  <a:close/>
                  <a:moveTo>
                    <a:pt x="5228" y="1347"/>
                  </a:moveTo>
                  <a:lnTo>
                    <a:pt x="5616" y="1850"/>
                  </a:lnTo>
                  <a:cubicBezTo>
                    <a:pt x="8012" y="5045"/>
                    <a:pt x="8651" y="8789"/>
                    <a:pt x="7442" y="12441"/>
                  </a:cubicBezTo>
                  <a:cubicBezTo>
                    <a:pt x="6894" y="12098"/>
                    <a:pt x="6255" y="11893"/>
                    <a:pt x="5638" y="11824"/>
                  </a:cubicBezTo>
                  <a:lnTo>
                    <a:pt x="5638" y="9724"/>
                  </a:lnTo>
                  <a:lnTo>
                    <a:pt x="4817" y="9724"/>
                  </a:lnTo>
                  <a:lnTo>
                    <a:pt x="4817" y="11824"/>
                  </a:lnTo>
                  <a:cubicBezTo>
                    <a:pt x="4200" y="11893"/>
                    <a:pt x="3561" y="12098"/>
                    <a:pt x="3014" y="12441"/>
                  </a:cubicBezTo>
                  <a:cubicBezTo>
                    <a:pt x="1804" y="8789"/>
                    <a:pt x="2466" y="5045"/>
                    <a:pt x="4840" y="1850"/>
                  </a:cubicBezTo>
                  <a:lnTo>
                    <a:pt x="5228" y="1347"/>
                  </a:lnTo>
                  <a:close/>
                  <a:moveTo>
                    <a:pt x="5228" y="1"/>
                  </a:moveTo>
                  <a:lnTo>
                    <a:pt x="4200" y="1370"/>
                  </a:lnTo>
                  <a:cubicBezTo>
                    <a:pt x="2877" y="3151"/>
                    <a:pt x="2055" y="5068"/>
                    <a:pt x="1735" y="7077"/>
                  </a:cubicBezTo>
                  <a:cubicBezTo>
                    <a:pt x="1621" y="7875"/>
                    <a:pt x="1576" y="8674"/>
                    <a:pt x="1621" y="9496"/>
                  </a:cubicBezTo>
                  <a:cubicBezTo>
                    <a:pt x="1165" y="9838"/>
                    <a:pt x="777" y="10272"/>
                    <a:pt x="480" y="10774"/>
                  </a:cubicBezTo>
                  <a:cubicBezTo>
                    <a:pt x="160" y="11345"/>
                    <a:pt x="1" y="12007"/>
                    <a:pt x="1" y="12692"/>
                  </a:cubicBezTo>
                  <a:lnTo>
                    <a:pt x="1" y="13764"/>
                  </a:lnTo>
                  <a:lnTo>
                    <a:pt x="822" y="13148"/>
                  </a:lnTo>
                  <a:cubicBezTo>
                    <a:pt x="1256" y="12874"/>
                    <a:pt x="1712" y="12692"/>
                    <a:pt x="2215" y="12600"/>
                  </a:cubicBezTo>
                  <a:cubicBezTo>
                    <a:pt x="2374" y="13080"/>
                    <a:pt x="2489" y="13354"/>
                    <a:pt x="2625" y="13764"/>
                  </a:cubicBezTo>
                  <a:cubicBezTo>
                    <a:pt x="2899" y="13582"/>
                    <a:pt x="3538" y="12806"/>
                    <a:pt x="4817" y="12646"/>
                  </a:cubicBezTo>
                  <a:lnTo>
                    <a:pt x="4817" y="13764"/>
                  </a:lnTo>
                  <a:lnTo>
                    <a:pt x="5638" y="13764"/>
                  </a:lnTo>
                  <a:lnTo>
                    <a:pt x="5638" y="12646"/>
                  </a:lnTo>
                  <a:cubicBezTo>
                    <a:pt x="6917" y="12806"/>
                    <a:pt x="7556" y="13582"/>
                    <a:pt x="7830" y="13764"/>
                  </a:cubicBezTo>
                  <a:cubicBezTo>
                    <a:pt x="7967" y="13354"/>
                    <a:pt x="8081" y="13080"/>
                    <a:pt x="8241" y="12600"/>
                  </a:cubicBezTo>
                  <a:cubicBezTo>
                    <a:pt x="8743" y="12692"/>
                    <a:pt x="9199" y="12874"/>
                    <a:pt x="9633" y="13148"/>
                  </a:cubicBezTo>
                  <a:lnTo>
                    <a:pt x="10455" y="13764"/>
                  </a:lnTo>
                  <a:lnTo>
                    <a:pt x="10455" y="12692"/>
                  </a:lnTo>
                  <a:cubicBezTo>
                    <a:pt x="10455" y="11413"/>
                    <a:pt x="9861" y="10227"/>
                    <a:pt x="8834" y="9496"/>
                  </a:cubicBezTo>
                  <a:cubicBezTo>
                    <a:pt x="8880" y="8674"/>
                    <a:pt x="8834" y="7875"/>
                    <a:pt x="8720" y="7077"/>
                  </a:cubicBezTo>
                  <a:cubicBezTo>
                    <a:pt x="8400" y="5068"/>
                    <a:pt x="7579" y="3151"/>
                    <a:pt x="6255" y="1370"/>
                  </a:cubicBezTo>
                  <a:lnTo>
                    <a:pt x="522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100;p35">
              <a:extLst>
                <a:ext uri="{FF2B5EF4-FFF2-40B4-BE49-F238E27FC236}">
                  <a16:creationId xmlns:a16="http://schemas.microsoft.com/office/drawing/2014/main" id="{BDE70637-7637-8310-2F9A-1885060A6CB5}"/>
                </a:ext>
              </a:extLst>
            </p:cNvPr>
            <p:cNvSpPr/>
            <p:nvPr/>
          </p:nvSpPr>
          <p:spPr>
            <a:xfrm>
              <a:off x="2580513" y="1620063"/>
              <a:ext cx="61075" cy="20000"/>
            </a:xfrm>
            <a:custGeom>
              <a:avLst/>
              <a:gdLst/>
              <a:ahLst/>
              <a:cxnLst/>
              <a:rect l="l" t="t" r="r" b="b"/>
              <a:pathLst>
                <a:path w="2443" h="800" extrusionOk="0">
                  <a:moveTo>
                    <a:pt x="0" y="1"/>
                  </a:moveTo>
                  <a:lnTo>
                    <a:pt x="0" y="800"/>
                  </a:lnTo>
                  <a:lnTo>
                    <a:pt x="2442" y="800"/>
                  </a:lnTo>
                  <a:lnTo>
                    <a:pt x="244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101;p35">
              <a:extLst>
                <a:ext uri="{FF2B5EF4-FFF2-40B4-BE49-F238E27FC236}">
                  <a16:creationId xmlns:a16="http://schemas.microsoft.com/office/drawing/2014/main" id="{F094FA2F-9F9F-8F06-691C-950EB393AF3D}"/>
                </a:ext>
              </a:extLst>
            </p:cNvPr>
            <p:cNvSpPr/>
            <p:nvPr/>
          </p:nvSpPr>
          <p:spPr>
            <a:xfrm>
              <a:off x="2862963" y="1620063"/>
              <a:ext cx="61075" cy="20000"/>
            </a:xfrm>
            <a:custGeom>
              <a:avLst/>
              <a:gdLst/>
              <a:ahLst/>
              <a:cxnLst/>
              <a:rect l="l" t="t" r="r" b="b"/>
              <a:pathLst>
                <a:path w="2443" h="800" extrusionOk="0">
                  <a:moveTo>
                    <a:pt x="1" y="1"/>
                  </a:moveTo>
                  <a:lnTo>
                    <a:pt x="1" y="800"/>
                  </a:lnTo>
                  <a:lnTo>
                    <a:pt x="2443" y="800"/>
                  </a:lnTo>
                  <a:lnTo>
                    <a:pt x="244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102;p35">
              <a:extLst>
                <a:ext uri="{FF2B5EF4-FFF2-40B4-BE49-F238E27FC236}">
                  <a16:creationId xmlns:a16="http://schemas.microsoft.com/office/drawing/2014/main" id="{654F59E5-04AE-5B9D-4ECD-903106C4466A}"/>
                </a:ext>
              </a:extLst>
            </p:cNvPr>
            <p:cNvSpPr/>
            <p:nvPr/>
          </p:nvSpPr>
          <p:spPr>
            <a:xfrm>
              <a:off x="2593063" y="1548738"/>
              <a:ext cx="63350" cy="43975"/>
            </a:xfrm>
            <a:custGeom>
              <a:avLst/>
              <a:gdLst/>
              <a:ahLst/>
              <a:cxnLst/>
              <a:rect l="l" t="t" r="r" b="b"/>
              <a:pathLst>
                <a:path w="2534" h="1759" extrusionOk="0">
                  <a:moveTo>
                    <a:pt x="343" y="1"/>
                  </a:moveTo>
                  <a:lnTo>
                    <a:pt x="0" y="731"/>
                  </a:lnTo>
                  <a:lnTo>
                    <a:pt x="2192" y="1758"/>
                  </a:lnTo>
                  <a:lnTo>
                    <a:pt x="2534" y="1028"/>
                  </a:lnTo>
                  <a:lnTo>
                    <a:pt x="34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103;p35">
              <a:extLst>
                <a:ext uri="{FF2B5EF4-FFF2-40B4-BE49-F238E27FC236}">
                  <a16:creationId xmlns:a16="http://schemas.microsoft.com/office/drawing/2014/main" id="{BAD72291-9791-EC10-A09D-DA9834232054}"/>
                </a:ext>
              </a:extLst>
            </p:cNvPr>
            <p:cNvSpPr/>
            <p:nvPr/>
          </p:nvSpPr>
          <p:spPr>
            <a:xfrm>
              <a:off x="2848713" y="1668013"/>
              <a:ext cx="62775" cy="43375"/>
            </a:xfrm>
            <a:custGeom>
              <a:avLst/>
              <a:gdLst/>
              <a:ahLst/>
              <a:cxnLst/>
              <a:rect l="l" t="t" r="r" b="b"/>
              <a:pathLst>
                <a:path w="2511" h="1735" extrusionOk="0">
                  <a:moveTo>
                    <a:pt x="320" y="0"/>
                  </a:moveTo>
                  <a:lnTo>
                    <a:pt x="0" y="731"/>
                  </a:lnTo>
                  <a:lnTo>
                    <a:pt x="2168" y="1735"/>
                  </a:lnTo>
                  <a:lnTo>
                    <a:pt x="2511" y="1004"/>
                  </a:lnTo>
                  <a:lnTo>
                    <a:pt x="32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104;p35">
              <a:extLst>
                <a:ext uri="{FF2B5EF4-FFF2-40B4-BE49-F238E27FC236}">
                  <a16:creationId xmlns:a16="http://schemas.microsoft.com/office/drawing/2014/main" id="{8B2BFD53-8BB4-BFEA-B739-897120D4AA97}"/>
                </a:ext>
              </a:extLst>
            </p:cNvPr>
            <p:cNvSpPr/>
            <p:nvPr/>
          </p:nvSpPr>
          <p:spPr>
            <a:xfrm>
              <a:off x="2593063" y="1668013"/>
              <a:ext cx="63350" cy="43375"/>
            </a:xfrm>
            <a:custGeom>
              <a:avLst/>
              <a:gdLst/>
              <a:ahLst/>
              <a:cxnLst/>
              <a:rect l="l" t="t" r="r" b="b"/>
              <a:pathLst>
                <a:path w="2534" h="1735" extrusionOk="0">
                  <a:moveTo>
                    <a:pt x="2192" y="0"/>
                  </a:moveTo>
                  <a:lnTo>
                    <a:pt x="0" y="1004"/>
                  </a:lnTo>
                  <a:lnTo>
                    <a:pt x="343" y="1735"/>
                  </a:lnTo>
                  <a:lnTo>
                    <a:pt x="2534" y="731"/>
                  </a:lnTo>
                  <a:lnTo>
                    <a:pt x="21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105;p35">
              <a:extLst>
                <a:ext uri="{FF2B5EF4-FFF2-40B4-BE49-F238E27FC236}">
                  <a16:creationId xmlns:a16="http://schemas.microsoft.com/office/drawing/2014/main" id="{B43EFA78-69D2-97B8-FD71-2765FCD9847E}"/>
                </a:ext>
              </a:extLst>
            </p:cNvPr>
            <p:cNvSpPr/>
            <p:nvPr/>
          </p:nvSpPr>
          <p:spPr>
            <a:xfrm>
              <a:off x="2848713" y="1548738"/>
              <a:ext cx="62775" cy="43975"/>
            </a:xfrm>
            <a:custGeom>
              <a:avLst/>
              <a:gdLst/>
              <a:ahLst/>
              <a:cxnLst/>
              <a:rect l="l" t="t" r="r" b="b"/>
              <a:pathLst>
                <a:path w="2511" h="1759" extrusionOk="0">
                  <a:moveTo>
                    <a:pt x="2168" y="1"/>
                  </a:moveTo>
                  <a:lnTo>
                    <a:pt x="0" y="1028"/>
                  </a:lnTo>
                  <a:lnTo>
                    <a:pt x="320" y="1758"/>
                  </a:lnTo>
                  <a:lnTo>
                    <a:pt x="2511" y="731"/>
                  </a:lnTo>
                  <a:lnTo>
                    <a:pt x="216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 name="Google Shape;1106;p35">
            <a:extLst>
              <a:ext uri="{FF2B5EF4-FFF2-40B4-BE49-F238E27FC236}">
                <a16:creationId xmlns:a16="http://schemas.microsoft.com/office/drawing/2014/main" id="{D04F7C7A-4B20-3B1F-E4F0-00EE4D02D77A}"/>
              </a:ext>
            </a:extLst>
          </p:cNvPr>
          <p:cNvSpPr/>
          <p:nvPr/>
        </p:nvSpPr>
        <p:spPr>
          <a:xfrm>
            <a:off x="1682567" y="1624855"/>
            <a:ext cx="422543" cy="422543"/>
          </a:xfrm>
          <a:custGeom>
            <a:avLst/>
            <a:gdLst/>
            <a:ahLst/>
            <a:cxnLst/>
            <a:rect l="l" t="t" r="r" b="b"/>
            <a:pathLst>
              <a:path w="13582" h="13582" extrusionOk="0">
                <a:moveTo>
                  <a:pt x="12783" y="4018"/>
                </a:moveTo>
                <a:lnTo>
                  <a:pt x="12783" y="5844"/>
                </a:lnTo>
                <a:lnTo>
                  <a:pt x="12144" y="5205"/>
                </a:lnTo>
                <a:lnTo>
                  <a:pt x="9245" y="8127"/>
                </a:lnTo>
                <a:lnTo>
                  <a:pt x="5981" y="5707"/>
                </a:lnTo>
                <a:lnTo>
                  <a:pt x="777" y="9382"/>
                </a:lnTo>
                <a:lnTo>
                  <a:pt x="777" y="8423"/>
                </a:lnTo>
                <a:lnTo>
                  <a:pt x="6004" y="4703"/>
                </a:lnTo>
                <a:lnTo>
                  <a:pt x="9176" y="7077"/>
                </a:lnTo>
                <a:lnTo>
                  <a:pt x="11596" y="4634"/>
                </a:lnTo>
                <a:lnTo>
                  <a:pt x="10957" y="4018"/>
                </a:lnTo>
                <a:close/>
                <a:moveTo>
                  <a:pt x="2397" y="9222"/>
                </a:moveTo>
                <a:lnTo>
                  <a:pt x="2397" y="12806"/>
                </a:lnTo>
                <a:lnTo>
                  <a:pt x="777" y="12806"/>
                </a:lnTo>
                <a:lnTo>
                  <a:pt x="777" y="10363"/>
                </a:lnTo>
                <a:lnTo>
                  <a:pt x="2397" y="9222"/>
                </a:lnTo>
                <a:close/>
                <a:moveTo>
                  <a:pt x="5593" y="6962"/>
                </a:moveTo>
                <a:lnTo>
                  <a:pt x="5593" y="12806"/>
                </a:lnTo>
                <a:lnTo>
                  <a:pt x="3196" y="12806"/>
                </a:lnTo>
                <a:lnTo>
                  <a:pt x="3196" y="8651"/>
                </a:lnTo>
                <a:lnTo>
                  <a:pt x="5593" y="6962"/>
                </a:lnTo>
                <a:close/>
                <a:moveTo>
                  <a:pt x="6392" y="6985"/>
                </a:moveTo>
                <a:lnTo>
                  <a:pt x="8811" y="8788"/>
                </a:lnTo>
                <a:lnTo>
                  <a:pt x="8811" y="12806"/>
                </a:lnTo>
                <a:lnTo>
                  <a:pt x="6392" y="12806"/>
                </a:lnTo>
                <a:lnTo>
                  <a:pt x="6392" y="6985"/>
                </a:lnTo>
                <a:close/>
                <a:moveTo>
                  <a:pt x="11984" y="6483"/>
                </a:moveTo>
                <a:lnTo>
                  <a:pt x="11984" y="12806"/>
                </a:lnTo>
                <a:lnTo>
                  <a:pt x="9610" y="12806"/>
                </a:lnTo>
                <a:lnTo>
                  <a:pt x="9610" y="8880"/>
                </a:lnTo>
                <a:lnTo>
                  <a:pt x="11984" y="6483"/>
                </a:lnTo>
                <a:close/>
                <a:moveTo>
                  <a:pt x="1" y="1"/>
                </a:moveTo>
                <a:lnTo>
                  <a:pt x="1" y="13582"/>
                </a:lnTo>
                <a:lnTo>
                  <a:pt x="13582" y="13582"/>
                </a:lnTo>
                <a:lnTo>
                  <a:pt x="13582" y="12806"/>
                </a:lnTo>
                <a:lnTo>
                  <a:pt x="12783" y="12806"/>
                </a:lnTo>
                <a:lnTo>
                  <a:pt x="12783" y="6962"/>
                </a:lnTo>
                <a:lnTo>
                  <a:pt x="13582" y="7761"/>
                </a:lnTo>
                <a:lnTo>
                  <a:pt x="13582" y="3219"/>
                </a:lnTo>
                <a:lnTo>
                  <a:pt x="9040" y="3219"/>
                </a:lnTo>
                <a:lnTo>
                  <a:pt x="10455" y="4634"/>
                </a:lnTo>
                <a:lnTo>
                  <a:pt x="9085" y="6027"/>
                </a:lnTo>
                <a:lnTo>
                  <a:pt x="6004" y="3721"/>
                </a:lnTo>
                <a:lnTo>
                  <a:pt x="777" y="7442"/>
                </a:lnTo>
                <a:lnTo>
                  <a:pt x="777" y="1"/>
                </a:lnTo>
                <a:close/>
              </a:path>
            </a:pathLst>
          </a:custGeom>
          <a:solidFill>
            <a:srgbClr val="FFFFFF"/>
          </a:solidFill>
          <a:ln>
            <a:noFill/>
          </a:ln>
          <a:effectLst>
            <a:outerShdw blurRad="63500" sx="101000" sy="101000" algn="ctr" rotWithShape="0">
              <a:prstClr val="black">
                <a:alpha val="20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 name="Google Shape;1107;p35">
            <a:extLst>
              <a:ext uri="{FF2B5EF4-FFF2-40B4-BE49-F238E27FC236}">
                <a16:creationId xmlns:a16="http://schemas.microsoft.com/office/drawing/2014/main" id="{562D6D99-1354-3893-4379-2F1D3D200107}"/>
              </a:ext>
            </a:extLst>
          </p:cNvPr>
          <p:cNvGrpSpPr/>
          <p:nvPr/>
        </p:nvGrpSpPr>
        <p:grpSpPr>
          <a:xfrm>
            <a:off x="835428" y="3614590"/>
            <a:ext cx="436729" cy="436729"/>
            <a:chOff x="1027250" y="3139675"/>
            <a:chExt cx="350950" cy="350950"/>
          </a:xfrm>
          <a:effectLst>
            <a:outerShdw blurRad="63500" sx="101000" sy="101000" algn="ctr" rotWithShape="0">
              <a:prstClr val="black">
                <a:alpha val="20000"/>
              </a:prstClr>
            </a:outerShdw>
          </a:effectLst>
        </p:grpSpPr>
        <p:sp>
          <p:nvSpPr>
            <p:cNvPr id="53" name="Google Shape;1108;p35">
              <a:extLst>
                <a:ext uri="{FF2B5EF4-FFF2-40B4-BE49-F238E27FC236}">
                  <a16:creationId xmlns:a16="http://schemas.microsoft.com/office/drawing/2014/main" id="{20EDD19E-5C17-E850-15E6-34B252F05064}"/>
                </a:ext>
              </a:extLst>
            </p:cNvPr>
            <p:cNvSpPr/>
            <p:nvPr/>
          </p:nvSpPr>
          <p:spPr>
            <a:xfrm>
              <a:off x="1027250" y="3139675"/>
              <a:ext cx="350950" cy="350950"/>
            </a:xfrm>
            <a:custGeom>
              <a:avLst/>
              <a:gdLst/>
              <a:ahLst/>
              <a:cxnLst/>
              <a:rect l="l" t="t" r="r" b="b"/>
              <a:pathLst>
                <a:path w="14038" h="14038" extrusionOk="0">
                  <a:moveTo>
                    <a:pt x="5501" y="822"/>
                  </a:moveTo>
                  <a:lnTo>
                    <a:pt x="5090" y="1712"/>
                  </a:lnTo>
                  <a:lnTo>
                    <a:pt x="3949" y="1712"/>
                  </a:lnTo>
                  <a:lnTo>
                    <a:pt x="3538" y="822"/>
                  </a:lnTo>
                  <a:close/>
                  <a:moveTo>
                    <a:pt x="5341" y="2534"/>
                  </a:moveTo>
                  <a:cubicBezTo>
                    <a:pt x="5569" y="2534"/>
                    <a:pt x="5752" y="2716"/>
                    <a:pt x="5752" y="2945"/>
                  </a:cubicBezTo>
                  <a:cubicBezTo>
                    <a:pt x="5752" y="3173"/>
                    <a:pt x="5569" y="3355"/>
                    <a:pt x="5341" y="3355"/>
                  </a:cubicBezTo>
                  <a:lnTo>
                    <a:pt x="3698" y="3355"/>
                  </a:lnTo>
                  <a:cubicBezTo>
                    <a:pt x="3470" y="3355"/>
                    <a:pt x="3287" y="3173"/>
                    <a:pt x="3287" y="2945"/>
                  </a:cubicBezTo>
                  <a:cubicBezTo>
                    <a:pt x="3287" y="2716"/>
                    <a:pt x="3470" y="2534"/>
                    <a:pt x="3698" y="2534"/>
                  </a:cubicBezTo>
                  <a:close/>
                  <a:moveTo>
                    <a:pt x="13216" y="6642"/>
                  </a:moveTo>
                  <a:lnTo>
                    <a:pt x="13216" y="8286"/>
                  </a:lnTo>
                  <a:lnTo>
                    <a:pt x="8217" y="8286"/>
                  </a:lnTo>
                  <a:lnTo>
                    <a:pt x="8217" y="6642"/>
                  </a:lnTo>
                  <a:close/>
                  <a:moveTo>
                    <a:pt x="13216" y="9107"/>
                  </a:moveTo>
                  <a:lnTo>
                    <a:pt x="13216" y="10751"/>
                  </a:lnTo>
                  <a:lnTo>
                    <a:pt x="8217" y="10751"/>
                  </a:lnTo>
                  <a:lnTo>
                    <a:pt x="8217" y="9107"/>
                  </a:lnTo>
                  <a:close/>
                  <a:moveTo>
                    <a:pt x="5227" y="4177"/>
                  </a:moveTo>
                  <a:cubicBezTo>
                    <a:pt x="6186" y="4771"/>
                    <a:pt x="6893" y="5592"/>
                    <a:pt x="7396" y="6642"/>
                  </a:cubicBezTo>
                  <a:lnTo>
                    <a:pt x="7396" y="12394"/>
                  </a:lnTo>
                  <a:lnTo>
                    <a:pt x="822" y="12394"/>
                  </a:lnTo>
                  <a:lnTo>
                    <a:pt x="822" y="11025"/>
                  </a:lnTo>
                  <a:cubicBezTo>
                    <a:pt x="822" y="7669"/>
                    <a:pt x="1803" y="5433"/>
                    <a:pt x="3812" y="4177"/>
                  </a:cubicBezTo>
                  <a:close/>
                  <a:moveTo>
                    <a:pt x="13216" y="11573"/>
                  </a:moveTo>
                  <a:lnTo>
                    <a:pt x="13216" y="13216"/>
                  </a:lnTo>
                  <a:lnTo>
                    <a:pt x="8217" y="13216"/>
                  </a:lnTo>
                  <a:lnTo>
                    <a:pt x="8217" y="11573"/>
                  </a:lnTo>
                  <a:close/>
                  <a:moveTo>
                    <a:pt x="2214" y="0"/>
                  </a:moveTo>
                  <a:lnTo>
                    <a:pt x="3127" y="1849"/>
                  </a:lnTo>
                  <a:cubicBezTo>
                    <a:pt x="2739" y="2054"/>
                    <a:pt x="2465" y="2465"/>
                    <a:pt x="2465" y="2945"/>
                  </a:cubicBezTo>
                  <a:cubicBezTo>
                    <a:pt x="2465" y="3287"/>
                    <a:pt x="2625" y="3606"/>
                    <a:pt x="2853" y="3835"/>
                  </a:cubicBezTo>
                  <a:cubicBezTo>
                    <a:pt x="639" y="5547"/>
                    <a:pt x="0" y="8240"/>
                    <a:pt x="0" y="11025"/>
                  </a:cubicBezTo>
                  <a:lnTo>
                    <a:pt x="0" y="13216"/>
                  </a:lnTo>
                  <a:lnTo>
                    <a:pt x="7396" y="13216"/>
                  </a:lnTo>
                  <a:lnTo>
                    <a:pt x="7396" y="14038"/>
                  </a:lnTo>
                  <a:lnTo>
                    <a:pt x="14038" y="14038"/>
                  </a:lnTo>
                  <a:lnTo>
                    <a:pt x="14038" y="5821"/>
                  </a:lnTo>
                  <a:lnTo>
                    <a:pt x="7898" y="5821"/>
                  </a:lnTo>
                  <a:cubicBezTo>
                    <a:pt x="7464" y="5044"/>
                    <a:pt x="6893" y="4383"/>
                    <a:pt x="6186" y="3835"/>
                  </a:cubicBezTo>
                  <a:cubicBezTo>
                    <a:pt x="6437" y="3606"/>
                    <a:pt x="6574" y="3287"/>
                    <a:pt x="6574" y="2945"/>
                  </a:cubicBezTo>
                  <a:cubicBezTo>
                    <a:pt x="6574" y="2465"/>
                    <a:pt x="6323" y="2054"/>
                    <a:pt x="5935" y="1849"/>
                  </a:cubicBezTo>
                  <a:lnTo>
                    <a:pt x="682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109;p35">
              <a:extLst>
                <a:ext uri="{FF2B5EF4-FFF2-40B4-BE49-F238E27FC236}">
                  <a16:creationId xmlns:a16="http://schemas.microsoft.com/office/drawing/2014/main" id="{0395FD8E-C4E4-374A-DA46-091DEFAD7446}"/>
                </a:ext>
              </a:extLst>
            </p:cNvPr>
            <p:cNvSpPr/>
            <p:nvPr/>
          </p:nvSpPr>
          <p:spPr>
            <a:xfrm>
              <a:off x="1109400" y="3305725"/>
              <a:ext cx="61675" cy="123275"/>
            </a:xfrm>
            <a:custGeom>
              <a:avLst/>
              <a:gdLst/>
              <a:ahLst/>
              <a:cxnLst/>
              <a:rect l="l" t="t" r="r" b="b"/>
              <a:pathLst>
                <a:path w="2467" h="4931" extrusionOk="0">
                  <a:moveTo>
                    <a:pt x="823" y="0"/>
                  </a:moveTo>
                  <a:lnTo>
                    <a:pt x="823" y="480"/>
                  </a:lnTo>
                  <a:cubicBezTo>
                    <a:pt x="343" y="662"/>
                    <a:pt x="1" y="1119"/>
                    <a:pt x="1" y="1644"/>
                  </a:cubicBezTo>
                  <a:cubicBezTo>
                    <a:pt x="1" y="2328"/>
                    <a:pt x="549" y="2876"/>
                    <a:pt x="1234" y="2876"/>
                  </a:cubicBezTo>
                  <a:cubicBezTo>
                    <a:pt x="1462" y="2876"/>
                    <a:pt x="1644" y="3059"/>
                    <a:pt x="1644" y="3287"/>
                  </a:cubicBezTo>
                  <a:cubicBezTo>
                    <a:pt x="1644" y="3515"/>
                    <a:pt x="1462" y="3698"/>
                    <a:pt x="1234" y="3698"/>
                  </a:cubicBezTo>
                  <a:cubicBezTo>
                    <a:pt x="1005" y="3698"/>
                    <a:pt x="823" y="3515"/>
                    <a:pt x="823" y="3287"/>
                  </a:cubicBezTo>
                  <a:lnTo>
                    <a:pt x="1" y="3287"/>
                  </a:lnTo>
                  <a:cubicBezTo>
                    <a:pt x="1" y="3835"/>
                    <a:pt x="343" y="4291"/>
                    <a:pt x="823" y="4451"/>
                  </a:cubicBezTo>
                  <a:lnTo>
                    <a:pt x="823" y="4931"/>
                  </a:lnTo>
                  <a:lnTo>
                    <a:pt x="1644" y="4931"/>
                  </a:lnTo>
                  <a:lnTo>
                    <a:pt x="1644" y="4451"/>
                  </a:lnTo>
                  <a:cubicBezTo>
                    <a:pt x="2124" y="4291"/>
                    <a:pt x="2466" y="3835"/>
                    <a:pt x="2466" y="3287"/>
                  </a:cubicBezTo>
                  <a:cubicBezTo>
                    <a:pt x="2466" y="2602"/>
                    <a:pt x="1918" y="2055"/>
                    <a:pt x="1234" y="2055"/>
                  </a:cubicBezTo>
                  <a:cubicBezTo>
                    <a:pt x="1005" y="2055"/>
                    <a:pt x="823" y="1872"/>
                    <a:pt x="823" y="1644"/>
                  </a:cubicBezTo>
                  <a:cubicBezTo>
                    <a:pt x="823" y="1415"/>
                    <a:pt x="1005" y="1233"/>
                    <a:pt x="1234" y="1233"/>
                  </a:cubicBezTo>
                  <a:cubicBezTo>
                    <a:pt x="1462" y="1233"/>
                    <a:pt x="1644" y="1415"/>
                    <a:pt x="1644" y="1644"/>
                  </a:cubicBezTo>
                  <a:lnTo>
                    <a:pt x="2466" y="1644"/>
                  </a:lnTo>
                  <a:cubicBezTo>
                    <a:pt x="2466" y="1119"/>
                    <a:pt x="2124" y="662"/>
                    <a:pt x="1644" y="480"/>
                  </a:cubicBezTo>
                  <a:lnTo>
                    <a:pt x="16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 name="Google Shape;1110;p35">
            <a:extLst>
              <a:ext uri="{FF2B5EF4-FFF2-40B4-BE49-F238E27FC236}">
                <a16:creationId xmlns:a16="http://schemas.microsoft.com/office/drawing/2014/main" id="{5C163E56-2DC2-3EC7-0367-18F1C8220BF2}"/>
              </a:ext>
            </a:extLst>
          </p:cNvPr>
          <p:cNvGrpSpPr/>
          <p:nvPr/>
        </p:nvGrpSpPr>
        <p:grpSpPr>
          <a:xfrm>
            <a:off x="845352" y="2500429"/>
            <a:ext cx="416881" cy="474373"/>
            <a:chOff x="1035225" y="2244350"/>
            <a:chExt cx="335000" cy="381200"/>
          </a:xfrm>
          <a:solidFill>
            <a:srgbClr val="0071C1"/>
          </a:solidFill>
          <a:effectLst>
            <a:outerShdw blurRad="63500" sx="101000" sy="101000" algn="ctr" rotWithShape="0">
              <a:prstClr val="black">
                <a:alpha val="20000"/>
              </a:prstClr>
            </a:outerShdw>
          </a:effectLst>
        </p:grpSpPr>
        <p:sp>
          <p:nvSpPr>
            <p:cNvPr id="56" name="Google Shape;1111;p35">
              <a:extLst>
                <a:ext uri="{FF2B5EF4-FFF2-40B4-BE49-F238E27FC236}">
                  <a16:creationId xmlns:a16="http://schemas.microsoft.com/office/drawing/2014/main" id="{A2B5699B-BF14-940A-2C02-E6DC2457FDD2}"/>
                </a:ext>
              </a:extLst>
            </p:cNvPr>
            <p:cNvSpPr/>
            <p:nvPr/>
          </p:nvSpPr>
          <p:spPr>
            <a:xfrm>
              <a:off x="1035225" y="2244350"/>
              <a:ext cx="335000" cy="381200"/>
            </a:xfrm>
            <a:custGeom>
              <a:avLst/>
              <a:gdLst/>
              <a:ahLst/>
              <a:cxnLst/>
              <a:rect l="l" t="t" r="r" b="b"/>
              <a:pathLst>
                <a:path w="13400" h="15248" extrusionOk="0">
                  <a:moveTo>
                    <a:pt x="7145" y="890"/>
                  </a:moveTo>
                  <a:lnTo>
                    <a:pt x="7145" y="1849"/>
                  </a:lnTo>
                  <a:cubicBezTo>
                    <a:pt x="7008" y="1826"/>
                    <a:pt x="6848" y="1826"/>
                    <a:pt x="6688" y="1826"/>
                  </a:cubicBezTo>
                  <a:cubicBezTo>
                    <a:pt x="6552" y="1826"/>
                    <a:pt x="6392" y="1826"/>
                    <a:pt x="6255" y="1849"/>
                  </a:cubicBezTo>
                  <a:lnTo>
                    <a:pt x="6255" y="890"/>
                  </a:lnTo>
                  <a:close/>
                  <a:moveTo>
                    <a:pt x="6688" y="2716"/>
                  </a:moveTo>
                  <a:cubicBezTo>
                    <a:pt x="9907" y="2716"/>
                    <a:pt x="12509" y="5319"/>
                    <a:pt x="12509" y="8514"/>
                  </a:cubicBezTo>
                  <a:cubicBezTo>
                    <a:pt x="12509" y="11732"/>
                    <a:pt x="9907" y="14357"/>
                    <a:pt x="6688" y="14357"/>
                  </a:cubicBezTo>
                  <a:cubicBezTo>
                    <a:pt x="3493" y="14357"/>
                    <a:pt x="891" y="11732"/>
                    <a:pt x="891" y="8514"/>
                  </a:cubicBezTo>
                  <a:cubicBezTo>
                    <a:pt x="891" y="5319"/>
                    <a:pt x="3493" y="2716"/>
                    <a:pt x="6688" y="2716"/>
                  </a:cubicBezTo>
                  <a:close/>
                  <a:moveTo>
                    <a:pt x="4474" y="0"/>
                  </a:moveTo>
                  <a:lnTo>
                    <a:pt x="4474" y="890"/>
                  </a:lnTo>
                  <a:lnTo>
                    <a:pt x="5365" y="890"/>
                  </a:lnTo>
                  <a:lnTo>
                    <a:pt x="5365" y="1963"/>
                  </a:lnTo>
                  <a:cubicBezTo>
                    <a:pt x="4429" y="2146"/>
                    <a:pt x="3561" y="2534"/>
                    <a:pt x="2785" y="3082"/>
                  </a:cubicBezTo>
                  <a:lnTo>
                    <a:pt x="2032" y="2328"/>
                  </a:lnTo>
                  <a:lnTo>
                    <a:pt x="2648" y="1689"/>
                  </a:lnTo>
                  <a:lnTo>
                    <a:pt x="2032" y="1050"/>
                  </a:lnTo>
                  <a:lnTo>
                    <a:pt x="138" y="2945"/>
                  </a:lnTo>
                  <a:lnTo>
                    <a:pt x="754" y="3584"/>
                  </a:lnTo>
                  <a:lnTo>
                    <a:pt x="1393" y="2945"/>
                  </a:lnTo>
                  <a:lnTo>
                    <a:pt x="2101" y="3652"/>
                  </a:lnTo>
                  <a:cubicBezTo>
                    <a:pt x="777" y="4908"/>
                    <a:pt x="1" y="6620"/>
                    <a:pt x="1" y="8514"/>
                  </a:cubicBezTo>
                  <a:cubicBezTo>
                    <a:pt x="1" y="12235"/>
                    <a:pt x="3014" y="15248"/>
                    <a:pt x="6688" y="15248"/>
                  </a:cubicBezTo>
                  <a:cubicBezTo>
                    <a:pt x="10386" y="15248"/>
                    <a:pt x="13399" y="12235"/>
                    <a:pt x="13399" y="8514"/>
                  </a:cubicBezTo>
                  <a:cubicBezTo>
                    <a:pt x="13399" y="6711"/>
                    <a:pt x="12692" y="4976"/>
                    <a:pt x="11299" y="3652"/>
                  </a:cubicBezTo>
                  <a:lnTo>
                    <a:pt x="12007" y="2945"/>
                  </a:lnTo>
                  <a:lnTo>
                    <a:pt x="12646" y="3584"/>
                  </a:lnTo>
                  <a:lnTo>
                    <a:pt x="13262" y="2945"/>
                  </a:lnTo>
                  <a:lnTo>
                    <a:pt x="11368" y="1050"/>
                  </a:lnTo>
                  <a:lnTo>
                    <a:pt x="10751" y="1689"/>
                  </a:lnTo>
                  <a:lnTo>
                    <a:pt x="11368" y="2328"/>
                  </a:lnTo>
                  <a:lnTo>
                    <a:pt x="10614" y="3082"/>
                  </a:lnTo>
                  <a:cubicBezTo>
                    <a:pt x="9838" y="2534"/>
                    <a:pt x="8971" y="2146"/>
                    <a:pt x="8035" y="1963"/>
                  </a:cubicBezTo>
                  <a:lnTo>
                    <a:pt x="8035" y="890"/>
                  </a:lnTo>
                  <a:lnTo>
                    <a:pt x="8925" y="890"/>
                  </a:lnTo>
                  <a:lnTo>
                    <a:pt x="892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112;p35">
              <a:extLst>
                <a:ext uri="{FF2B5EF4-FFF2-40B4-BE49-F238E27FC236}">
                  <a16:creationId xmlns:a16="http://schemas.microsoft.com/office/drawing/2014/main" id="{8F36AAB5-D620-EAB0-BF46-BEDC22B9C81D}"/>
                </a:ext>
              </a:extLst>
            </p:cNvPr>
            <p:cNvSpPr/>
            <p:nvPr/>
          </p:nvSpPr>
          <p:spPr>
            <a:xfrm>
              <a:off x="1169325" y="2334500"/>
              <a:ext cx="66800" cy="156375"/>
            </a:xfrm>
            <a:custGeom>
              <a:avLst/>
              <a:gdLst/>
              <a:ahLst/>
              <a:cxnLst/>
              <a:rect l="l" t="t" r="r" b="b"/>
              <a:pathLst>
                <a:path w="2672" h="6255" extrusionOk="0">
                  <a:moveTo>
                    <a:pt x="1324" y="4474"/>
                  </a:moveTo>
                  <a:cubicBezTo>
                    <a:pt x="1576" y="4474"/>
                    <a:pt x="1781" y="4680"/>
                    <a:pt x="1781" y="4908"/>
                  </a:cubicBezTo>
                  <a:cubicBezTo>
                    <a:pt x="1781" y="5159"/>
                    <a:pt x="1576" y="5365"/>
                    <a:pt x="1324" y="5365"/>
                  </a:cubicBezTo>
                  <a:cubicBezTo>
                    <a:pt x="1096" y="5365"/>
                    <a:pt x="891" y="5159"/>
                    <a:pt x="891" y="4908"/>
                  </a:cubicBezTo>
                  <a:cubicBezTo>
                    <a:pt x="891" y="4680"/>
                    <a:pt x="1096" y="4474"/>
                    <a:pt x="1324" y="4474"/>
                  </a:cubicBezTo>
                  <a:close/>
                  <a:moveTo>
                    <a:pt x="891" y="1"/>
                  </a:moveTo>
                  <a:lnTo>
                    <a:pt x="891" y="3653"/>
                  </a:lnTo>
                  <a:cubicBezTo>
                    <a:pt x="366" y="3835"/>
                    <a:pt x="1" y="4337"/>
                    <a:pt x="1" y="4908"/>
                  </a:cubicBezTo>
                  <a:cubicBezTo>
                    <a:pt x="1" y="5661"/>
                    <a:pt x="594" y="6255"/>
                    <a:pt x="1324" y="6255"/>
                  </a:cubicBezTo>
                  <a:cubicBezTo>
                    <a:pt x="2078" y="6255"/>
                    <a:pt x="2671" y="5661"/>
                    <a:pt x="2671" y="4908"/>
                  </a:cubicBezTo>
                  <a:cubicBezTo>
                    <a:pt x="2671" y="4337"/>
                    <a:pt x="2306" y="3835"/>
                    <a:pt x="1781" y="3653"/>
                  </a:cubicBezTo>
                  <a:lnTo>
                    <a:pt x="178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113;p35">
              <a:extLst>
                <a:ext uri="{FF2B5EF4-FFF2-40B4-BE49-F238E27FC236}">
                  <a16:creationId xmlns:a16="http://schemas.microsoft.com/office/drawing/2014/main" id="{D83FE33E-A93D-1EBD-1A4C-ACDF3C0E1F53}"/>
                </a:ext>
              </a:extLst>
            </p:cNvPr>
            <p:cNvSpPr/>
            <p:nvPr/>
          </p:nvSpPr>
          <p:spPr>
            <a:xfrm>
              <a:off x="1191575" y="2558200"/>
              <a:ext cx="22275" cy="22275"/>
            </a:xfrm>
            <a:custGeom>
              <a:avLst/>
              <a:gdLst/>
              <a:ahLst/>
              <a:cxnLst/>
              <a:rect l="l" t="t" r="r" b="b"/>
              <a:pathLst>
                <a:path w="891" h="891" extrusionOk="0">
                  <a:moveTo>
                    <a:pt x="1" y="0"/>
                  </a:moveTo>
                  <a:lnTo>
                    <a:pt x="1" y="890"/>
                  </a:lnTo>
                  <a:lnTo>
                    <a:pt x="891" y="890"/>
                  </a:lnTo>
                  <a:lnTo>
                    <a:pt x="8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114;p35">
              <a:extLst>
                <a:ext uri="{FF2B5EF4-FFF2-40B4-BE49-F238E27FC236}">
                  <a16:creationId xmlns:a16="http://schemas.microsoft.com/office/drawing/2014/main" id="{B52255DE-AA37-AF9E-C9DE-13C66C01D81F}"/>
                </a:ext>
              </a:extLst>
            </p:cNvPr>
            <p:cNvSpPr/>
            <p:nvPr/>
          </p:nvSpPr>
          <p:spPr>
            <a:xfrm>
              <a:off x="1079750" y="2446350"/>
              <a:ext cx="22275" cy="22275"/>
            </a:xfrm>
            <a:custGeom>
              <a:avLst/>
              <a:gdLst/>
              <a:ahLst/>
              <a:cxnLst/>
              <a:rect l="l" t="t" r="r" b="b"/>
              <a:pathLst>
                <a:path w="891" h="891" extrusionOk="0">
                  <a:moveTo>
                    <a:pt x="0" y="0"/>
                  </a:moveTo>
                  <a:lnTo>
                    <a:pt x="0" y="891"/>
                  </a:lnTo>
                  <a:lnTo>
                    <a:pt x="890" y="891"/>
                  </a:lnTo>
                  <a:lnTo>
                    <a:pt x="89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115;p35">
              <a:extLst>
                <a:ext uri="{FF2B5EF4-FFF2-40B4-BE49-F238E27FC236}">
                  <a16:creationId xmlns:a16="http://schemas.microsoft.com/office/drawing/2014/main" id="{022C0DB5-0AAC-6519-40DE-E2F1B18BBEC8}"/>
                </a:ext>
              </a:extLst>
            </p:cNvPr>
            <p:cNvSpPr/>
            <p:nvPr/>
          </p:nvSpPr>
          <p:spPr>
            <a:xfrm>
              <a:off x="1303425" y="2446350"/>
              <a:ext cx="22275" cy="22275"/>
            </a:xfrm>
            <a:custGeom>
              <a:avLst/>
              <a:gdLst/>
              <a:ahLst/>
              <a:cxnLst/>
              <a:rect l="l" t="t" r="r" b="b"/>
              <a:pathLst>
                <a:path w="891" h="891" extrusionOk="0">
                  <a:moveTo>
                    <a:pt x="1" y="0"/>
                  </a:moveTo>
                  <a:lnTo>
                    <a:pt x="1" y="891"/>
                  </a:lnTo>
                  <a:lnTo>
                    <a:pt x="891" y="891"/>
                  </a:lnTo>
                  <a:lnTo>
                    <a:pt x="89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116;p35">
              <a:extLst>
                <a:ext uri="{FF2B5EF4-FFF2-40B4-BE49-F238E27FC236}">
                  <a16:creationId xmlns:a16="http://schemas.microsoft.com/office/drawing/2014/main" id="{DDF5AD32-D7C5-C400-7A5B-2B06D4E16F4D}"/>
                </a:ext>
              </a:extLst>
            </p:cNvPr>
            <p:cNvSpPr/>
            <p:nvPr/>
          </p:nvSpPr>
          <p:spPr>
            <a:xfrm>
              <a:off x="1107700" y="2520525"/>
              <a:ext cx="31975" cy="31425"/>
            </a:xfrm>
            <a:custGeom>
              <a:avLst/>
              <a:gdLst/>
              <a:ahLst/>
              <a:cxnLst/>
              <a:rect l="l" t="t" r="r" b="b"/>
              <a:pathLst>
                <a:path w="1279" h="1257" extrusionOk="0">
                  <a:moveTo>
                    <a:pt x="640" y="1"/>
                  </a:moveTo>
                  <a:lnTo>
                    <a:pt x="0" y="640"/>
                  </a:lnTo>
                  <a:lnTo>
                    <a:pt x="640" y="1256"/>
                  </a:lnTo>
                  <a:lnTo>
                    <a:pt x="1279" y="640"/>
                  </a:lnTo>
                  <a:lnTo>
                    <a:pt x="64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117;p35">
              <a:extLst>
                <a:ext uri="{FF2B5EF4-FFF2-40B4-BE49-F238E27FC236}">
                  <a16:creationId xmlns:a16="http://schemas.microsoft.com/office/drawing/2014/main" id="{E906AF63-4711-AEE4-8244-9EAD16AA907A}"/>
                </a:ext>
              </a:extLst>
            </p:cNvPr>
            <p:cNvSpPr/>
            <p:nvPr/>
          </p:nvSpPr>
          <p:spPr>
            <a:xfrm>
              <a:off x="1265775" y="2362475"/>
              <a:ext cx="31400" cy="31975"/>
            </a:xfrm>
            <a:custGeom>
              <a:avLst/>
              <a:gdLst/>
              <a:ahLst/>
              <a:cxnLst/>
              <a:rect l="l" t="t" r="r" b="b"/>
              <a:pathLst>
                <a:path w="1256" h="1279" extrusionOk="0">
                  <a:moveTo>
                    <a:pt x="639" y="0"/>
                  </a:moveTo>
                  <a:lnTo>
                    <a:pt x="0" y="639"/>
                  </a:lnTo>
                  <a:lnTo>
                    <a:pt x="639" y="1278"/>
                  </a:lnTo>
                  <a:lnTo>
                    <a:pt x="1255" y="639"/>
                  </a:lnTo>
                  <a:lnTo>
                    <a:pt x="63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118;p35">
              <a:extLst>
                <a:ext uri="{FF2B5EF4-FFF2-40B4-BE49-F238E27FC236}">
                  <a16:creationId xmlns:a16="http://schemas.microsoft.com/office/drawing/2014/main" id="{DCC04339-FCDD-8260-7DB3-610868DDF452}"/>
                </a:ext>
              </a:extLst>
            </p:cNvPr>
            <p:cNvSpPr/>
            <p:nvPr/>
          </p:nvSpPr>
          <p:spPr>
            <a:xfrm>
              <a:off x="1265775" y="2520525"/>
              <a:ext cx="31400" cy="31425"/>
            </a:xfrm>
            <a:custGeom>
              <a:avLst/>
              <a:gdLst/>
              <a:ahLst/>
              <a:cxnLst/>
              <a:rect l="l" t="t" r="r" b="b"/>
              <a:pathLst>
                <a:path w="1256" h="1257" extrusionOk="0">
                  <a:moveTo>
                    <a:pt x="639" y="1"/>
                  </a:moveTo>
                  <a:lnTo>
                    <a:pt x="0" y="640"/>
                  </a:lnTo>
                  <a:lnTo>
                    <a:pt x="639" y="1256"/>
                  </a:lnTo>
                  <a:lnTo>
                    <a:pt x="1255" y="640"/>
                  </a:lnTo>
                  <a:lnTo>
                    <a:pt x="63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119;p35">
              <a:extLst>
                <a:ext uri="{FF2B5EF4-FFF2-40B4-BE49-F238E27FC236}">
                  <a16:creationId xmlns:a16="http://schemas.microsoft.com/office/drawing/2014/main" id="{6C672327-F28E-90DB-96F4-72B2EC9DD305}"/>
                </a:ext>
              </a:extLst>
            </p:cNvPr>
            <p:cNvSpPr/>
            <p:nvPr/>
          </p:nvSpPr>
          <p:spPr>
            <a:xfrm>
              <a:off x="1107700" y="2362475"/>
              <a:ext cx="31975" cy="31975"/>
            </a:xfrm>
            <a:custGeom>
              <a:avLst/>
              <a:gdLst/>
              <a:ahLst/>
              <a:cxnLst/>
              <a:rect l="l" t="t" r="r" b="b"/>
              <a:pathLst>
                <a:path w="1279" h="1279" extrusionOk="0">
                  <a:moveTo>
                    <a:pt x="640" y="0"/>
                  </a:moveTo>
                  <a:lnTo>
                    <a:pt x="0" y="639"/>
                  </a:lnTo>
                  <a:lnTo>
                    <a:pt x="640" y="1278"/>
                  </a:lnTo>
                  <a:lnTo>
                    <a:pt x="1279" y="639"/>
                  </a:lnTo>
                  <a:lnTo>
                    <a:pt x="64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 name="Google Shape;1120;p35">
            <a:extLst>
              <a:ext uri="{FF2B5EF4-FFF2-40B4-BE49-F238E27FC236}">
                <a16:creationId xmlns:a16="http://schemas.microsoft.com/office/drawing/2014/main" id="{DE5799DF-0400-0F6B-111A-A96C94104634}"/>
              </a:ext>
            </a:extLst>
          </p:cNvPr>
          <p:cNvGrpSpPr/>
          <p:nvPr/>
        </p:nvGrpSpPr>
        <p:grpSpPr>
          <a:xfrm>
            <a:off x="1675474" y="4576061"/>
            <a:ext cx="436729" cy="436761"/>
            <a:chOff x="1728550" y="3912300"/>
            <a:chExt cx="350950" cy="350975"/>
          </a:xfrm>
          <a:solidFill>
            <a:srgbClr val="0071C1"/>
          </a:solidFill>
          <a:effectLst>
            <a:outerShdw blurRad="63500" sx="101000" sy="101000" algn="ctr" rotWithShape="0">
              <a:prstClr val="black">
                <a:alpha val="20000"/>
              </a:prstClr>
            </a:outerShdw>
          </a:effectLst>
        </p:grpSpPr>
        <p:sp>
          <p:nvSpPr>
            <p:cNvPr id="66" name="Google Shape;1121;p35">
              <a:extLst>
                <a:ext uri="{FF2B5EF4-FFF2-40B4-BE49-F238E27FC236}">
                  <a16:creationId xmlns:a16="http://schemas.microsoft.com/office/drawing/2014/main" id="{92654196-03AB-3CC0-91E7-6AA578082A5D}"/>
                </a:ext>
              </a:extLst>
            </p:cNvPr>
            <p:cNvSpPr/>
            <p:nvPr/>
          </p:nvSpPr>
          <p:spPr>
            <a:xfrm>
              <a:off x="1830700" y="3941400"/>
              <a:ext cx="146675" cy="139250"/>
            </a:xfrm>
            <a:custGeom>
              <a:avLst/>
              <a:gdLst/>
              <a:ahLst/>
              <a:cxnLst/>
              <a:rect l="l" t="t" r="r" b="b"/>
              <a:pathLst>
                <a:path w="5867" h="5570" extrusionOk="0">
                  <a:moveTo>
                    <a:pt x="2945" y="1849"/>
                  </a:moveTo>
                  <a:lnTo>
                    <a:pt x="3287" y="2580"/>
                  </a:lnTo>
                  <a:lnTo>
                    <a:pt x="4109" y="2694"/>
                  </a:lnTo>
                  <a:lnTo>
                    <a:pt x="3515" y="3265"/>
                  </a:lnTo>
                  <a:lnTo>
                    <a:pt x="3652" y="4063"/>
                  </a:lnTo>
                  <a:lnTo>
                    <a:pt x="2945" y="3698"/>
                  </a:lnTo>
                  <a:lnTo>
                    <a:pt x="2214" y="4063"/>
                  </a:lnTo>
                  <a:lnTo>
                    <a:pt x="2351" y="3265"/>
                  </a:lnTo>
                  <a:lnTo>
                    <a:pt x="1781" y="2694"/>
                  </a:lnTo>
                  <a:lnTo>
                    <a:pt x="2579" y="2580"/>
                  </a:lnTo>
                  <a:lnTo>
                    <a:pt x="2945" y="1849"/>
                  </a:lnTo>
                  <a:close/>
                  <a:moveTo>
                    <a:pt x="2945" y="1"/>
                  </a:moveTo>
                  <a:lnTo>
                    <a:pt x="2032" y="1827"/>
                  </a:lnTo>
                  <a:lnTo>
                    <a:pt x="0" y="2123"/>
                  </a:lnTo>
                  <a:lnTo>
                    <a:pt x="1461" y="3561"/>
                  </a:lnTo>
                  <a:lnTo>
                    <a:pt x="1119" y="5570"/>
                  </a:lnTo>
                  <a:lnTo>
                    <a:pt x="2945" y="4611"/>
                  </a:lnTo>
                  <a:lnTo>
                    <a:pt x="4748" y="5570"/>
                  </a:lnTo>
                  <a:lnTo>
                    <a:pt x="4405" y="3561"/>
                  </a:lnTo>
                  <a:lnTo>
                    <a:pt x="5866" y="2123"/>
                  </a:lnTo>
                  <a:lnTo>
                    <a:pt x="3835" y="1827"/>
                  </a:lnTo>
                  <a:lnTo>
                    <a:pt x="294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122;p35">
              <a:extLst>
                <a:ext uri="{FF2B5EF4-FFF2-40B4-BE49-F238E27FC236}">
                  <a16:creationId xmlns:a16="http://schemas.microsoft.com/office/drawing/2014/main" id="{AFA7783A-1EDF-17B7-CC98-B502408EAE88}"/>
                </a:ext>
              </a:extLst>
            </p:cNvPr>
            <p:cNvSpPr/>
            <p:nvPr/>
          </p:nvSpPr>
          <p:spPr>
            <a:xfrm>
              <a:off x="1728550" y="3912300"/>
              <a:ext cx="350950" cy="350975"/>
            </a:xfrm>
            <a:custGeom>
              <a:avLst/>
              <a:gdLst/>
              <a:ahLst/>
              <a:cxnLst/>
              <a:rect l="l" t="t" r="r" b="b"/>
              <a:pathLst>
                <a:path w="14038" h="14039" extrusionOk="0">
                  <a:moveTo>
                    <a:pt x="2466" y="2488"/>
                  </a:moveTo>
                  <a:lnTo>
                    <a:pt x="2466" y="4543"/>
                  </a:lnTo>
                  <a:cubicBezTo>
                    <a:pt x="2466" y="4703"/>
                    <a:pt x="2488" y="4839"/>
                    <a:pt x="2488" y="4954"/>
                  </a:cubicBezTo>
                  <a:lnTo>
                    <a:pt x="2055" y="4954"/>
                  </a:lnTo>
                  <a:cubicBezTo>
                    <a:pt x="1393" y="4954"/>
                    <a:pt x="822" y="4406"/>
                    <a:pt x="822" y="3721"/>
                  </a:cubicBezTo>
                  <a:cubicBezTo>
                    <a:pt x="822" y="3059"/>
                    <a:pt x="1393" y="2488"/>
                    <a:pt x="2055" y="2488"/>
                  </a:cubicBezTo>
                  <a:close/>
                  <a:moveTo>
                    <a:pt x="11984" y="2488"/>
                  </a:moveTo>
                  <a:cubicBezTo>
                    <a:pt x="12668" y="2488"/>
                    <a:pt x="13216" y="3059"/>
                    <a:pt x="13216" y="3721"/>
                  </a:cubicBezTo>
                  <a:cubicBezTo>
                    <a:pt x="13216" y="4406"/>
                    <a:pt x="12668" y="4954"/>
                    <a:pt x="11984" y="4954"/>
                  </a:cubicBezTo>
                  <a:lnTo>
                    <a:pt x="11527" y="4954"/>
                  </a:lnTo>
                  <a:cubicBezTo>
                    <a:pt x="11550" y="4839"/>
                    <a:pt x="11550" y="4703"/>
                    <a:pt x="11550" y="4543"/>
                  </a:cubicBezTo>
                  <a:lnTo>
                    <a:pt x="11550" y="2488"/>
                  </a:lnTo>
                  <a:close/>
                  <a:moveTo>
                    <a:pt x="10728" y="822"/>
                  </a:moveTo>
                  <a:lnTo>
                    <a:pt x="10728" y="4543"/>
                  </a:lnTo>
                  <a:cubicBezTo>
                    <a:pt x="10728" y="6597"/>
                    <a:pt x="9062" y="8263"/>
                    <a:pt x="7031" y="8263"/>
                  </a:cubicBezTo>
                  <a:cubicBezTo>
                    <a:pt x="4976" y="8263"/>
                    <a:pt x="3287" y="6597"/>
                    <a:pt x="3287" y="4543"/>
                  </a:cubicBezTo>
                  <a:lnTo>
                    <a:pt x="3287" y="822"/>
                  </a:lnTo>
                  <a:close/>
                  <a:moveTo>
                    <a:pt x="7441" y="9062"/>
                  </a:moveTo>
                  <a:lnTo>
                    <a:pt x="7441" y="10728"/>
                  </a:lnTo>
                  <a:lnTo>
                    <a:pt x="6620" y="10728"/>
                  </a:lnTo>
                  <a:lnTo>
                    <a:pt x="6620" y="9062"/>
                  </a:lnTo>
                  <a:cubicBezTo>
                    <a:pt x="6757" y="9062"/>
                    <a:pt x="6894" y="9085"/>
                    <a:pt x="7031" y="9085"/>
                  </a:cubicBezTo>
                  <a:cubicBezTo>
                    <a:pt x="7168" y="9085"/>
                    <a:pt x="7305" y="9062"/>
                    <a:pt x="7441" y="9062"/>
                  </a:cubicBezTo>
                  <a:close/>
                  <a:moveTo>
                    <a:pt x="9199" y="11550"/>
                  </a:moveTo>
                  <a:lnTo>
                    <a:pt x="9747" y="13216"/>
                  </a:lnTo>
                  <a:lnTo>
                    <a:pt x="4292" y="13216"/>
                  </a:lnTo>
                  <a:lnTo>
                    <a:pt x="4862" y="11550"/>
                  </a:lnTo>
                  <a:close/>
                  <a:moveTo>
                    <a:pt x="1644" y="1"/>
                  </a:moveTo>
                  <a:lnTo>
                    <a:pt x="1644" y="822"/>
                  </a:lnTo>
                  <a:lnTo>
                    <a:pt x="2466" y="822"/>
                  </a:lnTo>
                  <a:lnTo>
                    <a:pt x="2466" y="1667"/>
                  </a:lnTo>
                  <a:lnTo>
                    <a:pt x="2055" y="1667"/>
                  </a:lnTo>
                  <a:cubicBezTo>
                    <a:pt x="936" y="1667"/>
                    <a:pt x="0" y="2603"/>
                    <a:pt x="0" y="3721"/>
                  </a:cubicBezTo>
                  <a:cubicBezTo>
                    <a:pt x="0" y="4862"/>
                    <a:pt x="936" y="5775"/>
                    <a:pt x="2055" y="5775"/>
                  </a:cubicBezTo>
                  <a:lnTo>
                    <a:pt x="2648" y="5775"/>
                  </a:lnTo>
                  <a:cubicBezTo>
                    <a:pt x="3082" y="7282"/>
                    <a:pt x="4269" y="8491"/>
                    <a:pt x="5798" y="8902"/>
                  </a:cubicBezTo>
                  <a:lnTo>
                    <a:pt x="5798" y="10728"/>
                  </a:lnTo>
                  <a:lnTo>
                    <a:pt x="4269" y="10728"/>
                  </a:lnTo>
                  <a:lnTo>
                    <a:pt x="3447" y="13216"/>
                  </a:lnTo>
                  <a:lnTo>
                    <a:pt x="2511" y="13216"/>
                  </a:lnTo>
                  <a:lnTo>
                    <a:pt x="2511" y="14038"/>
                  </a:lnTo>
                  <a:lnTo>
                    <a:pt x="11550" y="14038"/>
                  </a:lnTo>
                  <a:lnTo>
                    <a:pt x="11550" y="13216"/>
                  </a:lnTo>
                  <a:lnTo>
                    <a:pt x="10614" y="13216"/>
                  </a:lnTo>
                  <a:lnTo>
                    <a:pt x="9792" y="10728"/>
                  </a:lnTo>
                  <a:lnTo>
                    <a:pt x="8263" y="10728"/>
                  </a:lnTo>
                  <a:lnTo>
                    <a:pt x="8263" y="8902"/>
                  </a:lnTo>
                  <a:cubicBezTo>
                    <a:pt x="9770" y="8469"/>
                    <a:pt x="10957" y="7282"/>
                    <a:pt x="11367" y="5775"/>
                  </a:cubicBezTo>
                  <a:lnTo>
                    <a:pt x="11984" y="5775"/>
                  </a:lnTo>
                  <a:cubicBezTo>
                    <a:pt x="13125" y="5775"/>
                    <a:pt x="14038" y="4862"/>
                    <a:pt x="14038" y="3721"/>
                  </a:cubicBezTo>
                  <a:cubicBezTo>
                    <a:pt x="14038" y="2603"/>
                    <a:pt x="13125" y="1667"/>
                    <a:pt x="11984" y="1667"/>
                  </a:cubicBezTo>
                  <a:lnTo>
                    <a:pt x="11550" y="1667"/>
                  </a:lnTo>
                  <a:lnTo>
                    <a:pt x="11550" y="822"/>
                  </a:lnTo>
                  <a:lnTo>
                    <a:pt x="12395" y="822"/>
                  </a:lnTo>
                  <a:lnTo>
                    <a:pt x="1239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8" name="TextBox 67">
            <a:extLst>
              <a:ext uri="{FF2B5EF4-FFF2-40B4-BE49-F238E27FC236}">
                <a16:creationId xmlns:a16="http://schemas.microsoft.com/office/drawing/2014/main" id="{EE20DD09-63B0-2819-5235-496CC2C622F6}"/>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70" name="TextBox 69">
            <a:extLst>
              <a:ext uri="{FF2B5EF4-FFF2-40B4-BE49-F238E27FC236}">
                <a16:creationId xmlns:a16="http://schemas.microsoft.com/office/drawing/2014/main" id="{EAE6956F-784E-1F17-FAB5-E89D6A06C3B9}"/>
              </a:ext>
            </a:extLst>
          </p:cNvPr>
          <p:cNvSpPr txBox="1"/>
          <p:nvPr/>
        </p:nvSpPr>
        <p:spPr>
          <a:xfrm>
            <a:off x="5000276" y="1497702"/>
            <a:ext cx="3528781" cy="3862596"/>
          </a:xfrm>
          <a:prstGeom prst="rect">
            <a:avLst/>
          </a:prstGeom>
          <a:noFill/>
        </p:spPr>
        <p:txBody>
          <a:bodyPr wrap="square" rtlCol="0">
            <a:spAutoFit/>
          </a:bodyPr>
          <a:lstStyle/>
          <a:p>
            <a:pPr algn="justLow"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a:t>
            </a: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289267890"/>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 presetClass="entr" presetSubtype="3"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1+#ppt_w/2"/>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9"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0-#ppt_w/2"/>
                                          </p:val>
                                        </p:tav>
                                        <p:tav tm="100000">
                                          <p:val>
                                            <p:strVal val="#ppt_x"/>
                                          </p:val>
                                        </p:tav>
                                      </p:tavLst>
                                    </p:anim>
                                    <p:anim calcmode="lin" valueType="num">
                                      <p:cBhvr additive="base">
                                        <p:cTn id="29" dur="5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12"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12"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0-#ppt_w/2"/>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5500"/>
                            </p:stCondLst>
                            <p:childTnLst>
                              <p:par>
                                <p:cTn id="65" presetID="53" presetClass="entr" presetSubtype="16"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p:cTn id="67" dur="500" fill="hold"/>
                                        <p:tgtEl>
                                          <p:spTgt spid="52"/>
                                        </p:tgtEl>
                                        <p:attrNameLst>
                                          <p:attrName>ppt_w</p:attrName>
                                        </p:attrNameLst>
                                      </p:cBhvr>
                                      <p:tavLst>
                                        <p:tav tm="0">
                                          <p:val>
                                            <p:fltVal val="0"/>
                                          </p:val>
                                        </p:tav>
                                        <p:tav tm="100000">
                                          <p:val>
                                            <p:strVal val="#ppt_w"/>
                                          </p:val>
                                        </p:tav>
                                      </p:tavLst>
                                    </p:anim>
                                    <p:anim calcmode="lin" valueType="num">
                                      <p:cBhvr>
                                        <p:cTn id="68" dur="500" fill="hold"/>
                                        <p:tgtEl>
                                          <p:spTgt spid="52"/>
                                        </p:tgtEl>
                                        <p:attrNameLst>
                                          <p:attrName>ppt_h</p:attrName>
                                        </p:attrNameLst>
                                      </p:cBhvr>
                                      <p:tavLst>
                                        <p:tav tm="0">
                                          <p:val>
                                            <p:fltVal val="0"/>
                                          </p:val>
                                        </p:tav>
                                        <p:tav tm="100000">
                                          <p:val>
                                            <p:strVal val="#ppt_h"/>
                                          </p:val>
                                        </p:tav>
                                      </p:tavLst>
                                    </p:anim>
                                    <p:animEffect transition="in" filter="fade">
                                      <p:cBhvr>
                                        <p:cTn id="69" dur="500"/>
                                        <p:tgtEl>
                                          <p:spTgt spid="52"/>
                                        </p:tgtEl>
                                      </p:cBhvr>
                                    </p:animEffect>
                                  </p:childTnLst>
                                </p:cTn>
                              </p:par>
                            </p:childTnLst>
                          </p:cTn>
                        </p:par>
                        <p:par>
                          <p:cTn id="70" fill="hold">
                            <p:stCondLst>
                              <p:cond delay="6000"/>
                            </p:stCondLst>
                            <p:childTnLst>
                              <p:par>
                                <p:cTn id="71" presetID="53" presetClass="entr" presetSubtype="16" fill="hold" nodeType="after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p:cTn id="73" dur="500" fill="hold"/>
                                        <p:tgtEl>
                                          <p:spTgt spid="65"/>
                                        </p:tgtEl>
                                        <p:attrNameLst>
                                          <p:attrName>ppt_w</p:attrName>
                                        </p:attrNameLst>
                                      </p:cBhvr>
                                      <p:tavLst>
                                        <p:tav tm="0">
                                          <p:val>
                                            <p:fltVal val="0"/>
                                          </p:val>
                                        </p:tav>
                                        <p:tav tm="100000">
                                          <p:val>
                                            <p:strVal val="#ppt_w"/>
                                          </p:val>
                                        </p:tav>
                                      </p:tavLst>
                                    </p:anim>
                                    <p:anim calcmode="lin" valueType="num">
                                      <p:cBhvr>
                                        <p:cTn id="74" dur="500" fill="hold"/>
                                        <p:tgtEl>
                                          <p:spTgt spid="65"/>
                                        </p:tgtEl>
                                        <p:attrNameLst>
                                          <p:attrName>ppt_h</p:attrName>
                                        </p:attrNameLst>
                                      </p:cBhvr>
                                      <p:tavLst>
                                        <p:tav tm="0">
                                          <p:val>
                                            <p:fltVal val="0"/>
                                          </p:val>
                                        </p:tav>
                                        <p:tav tm="100000">
                                          <p:val>
                                            <p:strVal val="#ppt_h"/>
                                          </p:val>
                                        </p:tav>
                                      </p:tavLst>
                                    </p:anim>
                                    <p:animEffect transition="in" filter="fade">
                                      <p:cBhvr>
                                        <p:cTn id="75" dur="500"/>
                                        <p:tgtEl>
                                          <p:spTgt spid="65"/>
                                        </p:tgtEl>
                                      </p:cBhvr>
                                    </p:animEffect>
                                  </p:childTnLst>
                                </p:cTn>
                              </p:par>
                              <p:par>
                                <p:cTn id="76" presetID="37" presetClass="entr" presetSubtype="0" fill="hold" grpId="0" nodeType="withEffect">
                                  <p:stCondLst>
                                    <p:cond delay="30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1000"/>
                                        <p:tgtEl>
                                          <p:spTgt spid="68"/>
                                        </p:tgtEl>
                                      </p:cBhvr>
                                    </p:animEffect>
                                    <p:anim calcmode="lin" valueType="num">
                                      <p:cBhvr>
                                        <p:cTn id="79" dur="1000" fill="hold"/>
                                        <p:tgtEl>
                                          <p:spTgt spid="68"/>
                                        </p:tgtEl>
                                        <p:attrNameLst>
                                          <p:attrName>ppt_x</p:attrName>
                                        </p:attrNameLst>
                                      </p:cBhvr>
                                      <p:tavLst>
                                        <p:tav tm="0">
                                          <p:val>
                                            <p:strVal val="#ppt_x"/>
                                          </p:val>
                                        </p:tav>
                                        <p:tav tm="100000">
                                          <p:val>
                                            <p:strVal val="#ppt_x"/>
                                          </p:val>
                                        </p:tav>
                                      </p:tavLst>
                                    </p:anim>
                                    <p:anim calcmode="lin" valueType="num">
                                      <p:cBhvr>
                                        <p:cTn id="80" dur="900" decel="100000" fill="hold"/>
                                        <p:tgtEl>
                                          <p:spTgt spid="68"/>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68"/>
                                        </p:tgtEl>
                                        <p:attrNameLst>
                                          <p:attrName>ppt_y</p:attrName>
                                        </p:attrNameLst>
                                      </p:cBhvr>
                                      <p:tavLst>
                                        <p:tav tm="0">
                                          <p:val>
                                            <p:strVal val="#ppt_y-.03"/>
                                          </p:val>
                                        </p:tav>
                                        <p:tav tm="100000">
                                          <p:val>
                                            <p:strVal val="#ppt_y"/>
                                          </p:val>
                                        </p:tav>
                                      </p:tavLst>
                                    </p:anim>
                                  </p:childTnLst>
                                </p:cTn>
                              </p:par>
                              <p:par>
                                <p:cTn id="82" presetID="37" presetClass="entr" presetSubtype="0" fill="hold" grpId="0" nodeType="withEffect">
                                  <p:stCondLst>
                                    <p:cond delay="900"/>
                                  </p:stCondLst>
                                  <p:childTnLst>
                                    <p:set>
                                      <p:cBhvr>
                                        <p:cTn id="83" dur="1" fill="hold">
                                          <p:stCondLst>
                                            <p:cond delay="0"/>
                                          </p:stCondLst>
                                        </p:cTn>
                                        <p:tgtEl>
                                          <p:spTgt spid="70"/>
                                        </p:tgtEl>
                                        <p:attrNameLst>
                                          <p:attrName>style.visibility</p:attrName>
                                        </p:attrNameLst>
                                      </p:cBhvr>
                                      <p:to>
                                        <p:strVal val="visible"/>
                                      </p:to>
                                    </p:set>
                                    <p:animEffect transition="in" filter="fade">
                                      <p:cBhvr>
                                        <p:cTn id="84" dur="1000"/>
                                        <p:tgtEl>
                                          <p:spTgt spid="70"/>
                                        </p:tgtEl>
                                      </p:cBhvr>
                                    </p:animEffect>
                                    <p:anim calcmode="lin" valueType="num">
                                      <p:cBhvr>
                                        <p:cTn id="85" dur="1000" fill="hold"/>
                                        <p:tgtEl>
                                          <p:spTgt spid="70"/>
                                        </p:tgtEl>
                                        <p:attrNameLst>
                                          <p:attrName>ppt_x</p:attrName>
                                        </p:attrNameLst>
                                      </p:cBhvr>
                                      <p:tavLst>
                                        <p:tav tm="0">
                                          <p:val>
                                            <p:strVal val="#ppt_x"/>
                                          </p:val>
                                        </p:tav>
                                        <p:tav tm="100000">
                                          <p:val>
                                            <p:strVal val="#ppt_x"/>
                                          </p:val>
                                        </p:tav>
                                      </p:tavLst>
                                    </p:anim>
                                    <p:anim calcmode="lin" valueType="num">
                                      <p:cBhvr>
                                        <p:cTn id="86" dur="900" decel="100000" fill="hold"/>
                                        <p:tgtEl>
                                          <p:spTgt spid="70"/>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7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1" grpId="0" animBg="1"/>
      <p:bldP spid="68"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Freeform: Shape 80">
            <a:extLst>
              <a:ext uri="{FF2B5EF4-FFF2-40B4-BE49-F238E27FC236}">
                <a16:creationId xmlns:a16="http://schemas.microsoft.com/office/drawing/2014/main" id="{FFBB9C8A-9150-46D9-917B-848B9AADE2AC}"/>
              </a:ext>
            </a:extLst>
          </p:cNvPr>
          <p:cNvSpPr/>
          <p:nvPr/>
        </p:nvSpPr>
        <p:spPr>
          <a:xfrm>
            <a:off x="11755068" y="518589"/>
            <a:ext cx="942410" cy="817360"/>
          </a:xfrm>
          <a:custGeom>
            <a:avLst/>
            <a:gdLst>
              <a:gd name="connsiteX0" fmla="*/ 870646 w 1160885"/>
              <a:gd name="connsiteY0" fmla="*/ 1006793 h 1006844"/>
              <a:gd name="connsiteX1" fmla="*/ 290204 w 1160885"/>
              <a:gd name="connsiteY1" fmla="*/ 1006793 h 1006844"/>
              <a:gd name="connsiteX2" fmla="*/ -17 w 1160885"/>
              <a:gd name="connsiteY2" fmla="*/ 503371 h 1006844"/>
              <a:gd name="connsiteX3" fmla="*/ 290204 w 1160885"/>
              <a:gd name="connsiteY3" fmla="*/ -51 h 1006844"/>
              <a:gd name="connsiteX4" fmla="*/ 870646 w 1160885"/>
              <a:gd name="connsiteY4" fmla="*/ -51 h 1006844"/>
              <a:gd name="connsiteX5" fmla="*/ 1160868 w 1160885"/>
              <a:gd name="connsiteY5" fmla="*/ 503371 h 1006844"/>
              <a:gd name="connsiteX6" fmla="*/ 302482 w 1160885"/>
              <a:gd name="connsiteY6" fmla="*/ 984469 h 1006844"/>
              <a:gd name="connsiteX7" fmla="*/ 857474 w 1160885"/>
              <a:gd name="connsiteY7" fmla="*/ 984469 h 1006844"/>
              <a:gd name="connsiteX8" fmla="*/ 1134747 w 1160885"/>
              <a:gd name="connsiteY8" fmla="*/ 503818 h 1006844"/>
              <a:gd name="connsiteX9" fmla="*/ 857474 w 1160885"/>
              <a:gd name="connsiteY9" fmla="*/ 23167 h 1006844"/>
              <a:gd name="connsiteX10" fmla="*/ 303152 w 1160885"/>
              <a:gd name="connsiteY10" fmla="*/ 23167 h 1006844"/>
              <a:gd name="connsiteX11" fmla="*/ 25656 w 1160885"/>
              <a:gd name="connsiteY11" fmla="*/ 503818 h 100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0885" h="1006844">
                <a:moveTo>
                  <a:pt x="870646" y="1006793"/>
                </a:moveTo>
                <a:lnTo>
                  <a:pt x="290204" y="1006793"/>
                </a:lnTo>
                <a:lnTo>
                  <a:pt x="-17" y="503371"/>
                </a:lnTo>
                <a:lnTo>
                  <a:pt x="290204" y="-51"/>
                </a:lnTo>
                <a:lnTo>
                  <a:pt x="870646" y="-51"/>
                </a:lnTo>
                <a:lnTo>
                  <a:pt x="1160868" y="503371"/>
                </a:lnTo>
                <a:close/>
                <a:moveTo>
                  <a:pt x="302482" y="984469"/>
                </a:moveTo>
                <a:lnTo>
                  <a:pt x="857474" y="984469"/>
                </a:lnTo>
                <a:lnTo>
                  <a:pt x="1134747" y="503818"/>
                </a:lnTo>
                <a:lnTo>
                  <a:pt x="857474" y="23167"/>
                </a:lnTo>
                <a:lnTo>
                  <a:pt x="303152" y="23167"/>
                </a:lnTo>
                <a:lnTo>
                  <a:pt x="25656" y="503818"/>
                </a:lnTo>
                <a:close/>
              </a:path>
            </a:pathLst>
          </a:custGeom>
          <a:solidFill>
            <a:srgbClr val="18305C"/>
          </a:solidFill>
          <a:ln w="22308" cap="flat">
            <a:noFill/>
            <a:prstDash val="solid"/>
            <a:miter/>
          </a:ln>
        </p:spPr>
        <p:txBody>
          <a:bodyPr rtlCol="0" anchor="ctr"/>
          <a:lstStyle/>
          <a:p>
            <a:endParaRPr lang="en-US"/>
          </a:p>
        </p:txBody>
      </p:sp>
      <p:grpSp>
        <p:nvGrpSpPr>
          <p:cNvPr id="2" name="Graphic 139">
            <a:extLst>
              <a:ext uri="{FF2B5EF4-FFF2-40B4-BE49-F238E27FC236}">
                <a16:creationId xmlns:a16="http://schemas.microsoft.com/office/drawing/2014/main" id="{5CA53E49-6EAA-946C-AFAF-80B92AD9FBF6}"/>
              </a:ext>
            </a:extLst>
          </p:cNvPr>
          <p:cNvGrpSpPr/>
          <p:nvPr/>
        </p:nvGrpSpPr>
        <p:grpSpPr>
          <a:xfrm>
            <a:off x="2851947" y="1548299"/>
            <a:ext cx="6703075" cy="4823148"/>
            <a:chOff x="2113591" y="483557"/>
            <a:chExt cx="8257014" cy="5941276"/>
          </a:xfrm>
          <a:solidFill>
            <a:srgbClr val="18305C"/>
          </a:solidFill>
        </p:grpSpPr>
        <p:sp>
          <p:nvSpPr>
            <p:cNvPr id="3" name="Freeform: Shape 2">
              <a:extLst>
                <a:ext uri="{FF2B5EF4-FFF2-40B4-BE49-F238E27FC236}">
                  <a16:creationId xmlns:a16="http://schemas.microsoft.com/office/drawing/2014/main" id="{EDD7679D-7584-2BA2-DCAC-ED87E37ABE46}"/>
                </a:ext>
              </a:extLst>
            </p:cNvPr>
            <p:cNvSpPr/>
            <p:nvPr/>
          </p:nvSpPr>
          <p:spPr>
            <a:xfrm>
              <a:off x="8628131" y="2906225"/>
              <a:ext cx="1742474" cy="1034313"/>
            </a:xfrm>
            <a:custGeom>
              <a:avLst/>
              <a:gdLst>
                <a:gd name="connsiteX0" fmla="*/ 1729734 w 1742475"/>
                <a:gd name="connsiteY0" fmla="*/ 20721 h 1034313"/>
                <a:gd name="connsiteX1" fmla="*/ 1716339 w 1742475"/>
                <a:gd name="connsiteY1" fmla="*/ 43046 h 1034313"/>
                <a:gd name="connsiteX2" fmla="*/ 1439065 w 1742475"/>
                <a:gd name="connsiteY2" fmla="*/ 523697 h 1034313"/>
                <a:gd name="connsiteX3" fmla="*/ 884520 w 1742475"/>
                <a:gd name="connsiteY3" fmla="*/ 523697 h 1034313"/>
                <a:gd name="connsiteX4" fmla="*/ 666854 w 1742475"/>
                <a:gd name="connsiteY4" fmla="*/ 147525 h 1034313"/>
                <a:gd name="connsiteX5" fmla="*/ 611935 w 1742475"/>
                <a:gd name="connsiteY5" fmla="*/ 52645 h 1034313"/>
                <a:gd name="connsiteX6" fmla="*/ 606800 w 1742475"/>
                <a:gd name="connsiteY6" fmla="*/ 43716 h 1034313"/>
                <a:gd name="connsiteX7" fmla="*/ 597424 w 1742475"/>
                <a:gd name="connsiteY7" fmla="*/ 27418 h 1034313"/>
                <a:gd name="connsiteX8" fmla="*/ 73240 w 1742475"/>
                <a:gd name="connsiteY8" fmla="*/ 27418 h 1034313"/>
                <a:gd name="connsiteX9" fmla="*/ 27452 w 1742475"/>
                <a:gd name="connsiteY9" fmla="*/ 1276 h 1034313"/>
                <a:gd name="connsiteX10" fmla="*/ 1310 w 1742475"/>
                <a:gd name="connsiteY10" fmla="*/ 47064 h 1034313"/>
                <a:gd name="connsiteX11" fmla="*/ 37520 w 1742475"/>
                <a:gd name="connsiteY11" fmla="*/ 74523 h 1034313"/>
                <a:gd name="connsiteX12" fmla="*/ 72346 w 1742475"/>
                <a:gd name="connsiteY12" fmla="*/ 50190 h 1034313"/>
                <a:gd name="connsiteX13" fmla="*/ 583806 w 1742475"/>
                <a:gd name="connsiteY13" fmla="*/ 50190 h 1034313"/>
                <a:gd name="connsiteX14" fmla="*/ 861525 w 1742475"/>
                <a:gd name="connsiteY14" fmla="*/ 531287 h 1034313"/>
                <a:gd name="connsiteX15" fmla="*/ 584253 w 1742475"/>
                <a:gd name="connsiteY15" fmla="*/ 1011492 h 1034313"/>
                <a:gd name="connsiteX16" fmla="*/ 29260 w 1742475"/>
                <a:gd name="connsiteY16" fmla="*/ 1011492 h 1034313"/>
                <a:gd name="connsiteX17" fmla="*/ 27697 w 1742475"/>
                <a:gd name="connsiteY17" fmla="*/ 1008590 h 1034313"/>
                <a:gd name="connsiteX18" fmla="*/ 27697 w 1742475"/>
                <a:gd name="connsiteY18" fmla="*/ 1034263 h 1034313"/>
                <a:gd name="connsiteX19" fmla="*/ 597424 w 1742475"/>
                <a:gd name="connsiteY19" fmla="*/ 1034263 h 1034313"/>
                <a:gd name="connsiteX20" fmla="*/ 878492 w 1742475"/>
                <a:gd name="connsiteY20" fmla="*/ 547584 h 1034313"/>
                <a:gd name="connsiteX21" fmla="*/ 1452237 w 1742475"/>
                <a:gd name="connsiteY21" fmla="*/ 547584 h 1034313"/>
                <a:gd name="connsiteX22" fmla="*/ 1742458 w 1742475"/>
                <a:gd name="connsiteY22" fmla="*/ 43939 h 103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42475" h="1034313">
                  <a:moveTo>
                    <a:pt x="1729734" y="20721"/>
                  </a:moveTo>
                  <a:lnTo>
                    <a:pt x="1716339" y="43046"/>
                  </a:lnTo>
                  <a:lnTo>
                    <a:pt x="1439065" y="523697"/>
                  </a:lnTo>
                  <a:lnTo>
                    <a:pt x="884520" y="523697"/>
                  </a:lnTo>
                  <a:lnTo>
                    <a:pt x="666854" y="147525"/>
                  </a:lnTo>
                  <a:lnTo>
                    <a:pt x="611935" y="52645"/>
                  </a:lnTo>
                  <a:lnTo>
                    <a:pt x="606800" y="43716"/>
                  </a:lnTo>
                  <a:lnTo>
                    <a:pt x="597424" y="27418"/>
                  </a:lnTo>
                  <a:lnTo>
                    <a:pt x="73240" y="27418"/>
                  </a:lnTo>
                  <a:cubicBezTo>
                    <a:pt x="67814" y="7549"/>
                    <a:pt x="47320" y="-4149"/>
                    <a:pt x="27452" y="1276"/>
                  </a:cubicBezTo>
                  <a:cubicBezTo>
                    <a:pt x="7582" y="6701"/>
                    <a:pt x="-4115" y="27195"/>
                    <a:pt x="1310" y="47064"/>
                  </a:cubicBezTo>
                  <a:cubicBezTo>
                    <a:pt x="5752" y="63361"/>
                    <a:pt x="20620" y="74635"/>
                    <a:pt x="37520" y="74523"/>
                  </a:cubicBezTo>
                  <a:cubicBezTo>
                    <a:pt x="53102" y="74591"/>
                    <a:pt x="67055" y="64857"/>
                    <a:pt x="72346" y="50190"/>
                  </a:cubicBezTo>
                  <a:lnTo>
                    <a:pt x="583806" y="50190"/>
                  </a:lnTo>
                  <a:lnTo>
                    <a:pt x="861525" y="531287"/>
                  </a:lnTo>
                  <a:lnTo>
                    <a:pt x="584253" y="1011492"/>
                  </a:lnTo>
                  <a:lnTo>
                    <a:pt x="29260" y="1011492"/>
                  </a:lnTo>
                  <a:lnTo>
                    <a:pt x="27697" y="1008590"/>
                  </a:lnTo>
                  <a:lnTo>
                    <a:pt x="27697" y="1034263"/>
                  </a:lnTo>
                  <a:lnTo>
                    <a:pt x="597424" y="1034263"/>
                  </a:lnTo>
                  <a:lnTo>
                    <a:pt x="878492" y="547584"/>
                  </a:lnTo>
                  <a:lnTo>
                    <a:pt x="1452237" y="547584"/>
                  </a:lnTo>
                  <a:lnTo>
                    <a:pt x="1742458" y="43939"/>
                  </a:lnTo>
                  <a:close/>
                </a:path>
              </a:pathLst>
            </a:custGeom>
            <a:grpFill/>
            <a:ln w="22308"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AC9CD60F-EC2A-CFA8-9140-0953F0621F85}"/>
                </a:ext>
              </a:extLst>
            </p:cNvPr>
            <p:cNvSpPr/>
            <p:nvPr/>
          </p:nvSpPr>
          <p:spPr>
            <a:xfrm>
              <a:off x="4281989" y="483557"/>
              <a:ext cx="1467626" cy="1271169"/>
            </a:xfrm>
            <a:custGeom>
              <a:avLst/>
              <a:gdLst>
                <a:gd name="connsiteX0" fmla="*/ 1100814 w 1467626"/>
                <a:gd name="connsiteY0" fmla="*/ 1271118 h 1271169"/>
                <a:gd name="connsiteX1" fmla="*/ 366777 w 1467626"/>
                <a:gd name="connsiteY1" fmla="*/ 1271118 h 1271169"/>
                <a:gd name="connsiteX2" fmla="*/ -17 w 1467626"/>
                <a:gd name="connsiteY2" fmla="*/ 635534 h 1271169"/>
                <a:gd name="connsiteX3" fmla="*/ 366777 w 1467626"/>
                <a:gd name="connsiteY3" fmla="*/ -51 h 1271169"/>
                <a:gd name="connsiteX4" fmla="*/ 1100814 w 1467626"/>
                <a:gd name="connsiteY4" fmla="*/ -51 h 1271169"/>
                <a:gd name="connsiteX5" fmla="*/ 1467609 w 1467626"/>
                <a:gd name="connsiteY5" fmla="*/ 635534 h 1271169"/>
                <a:gd name="connsiteX6" fmla="*/ 379726 w 1467626"/>
                <a:gd name="connsiteY6" fmla="*/ 1248793 h 1271169"/>
                <a:gd name="connsiteX7" fmla="*/ 1087866 w 1467626"/>
                <a:gd name="connsiteY7" fmla="*/ 1248793 h 1271169"/>
                <a:gd name="connsiteX8" fmla="*/ 1442605 w 1467626"/>
                <a:gd name="connsiteY8" fmla="*/ 635534 h 1271169"/>
                <a:gd name="connsiteX9" fmla="*/ 1087866 w 1467626"/>
                <a:gd name="connsiteY9" fmla="*/ 22051 h 1271169"/>
                <a:gd name="connsiteX10" fmla="*/ 379726 w 1467626"/>
                <a:gd name="connsiteY10" fmla="*/ 22051 h 1271169"/>
                <a:gd name="connsiteX11" fmla="*/ 25433 w 1467626"/>
                <a:gd name="connsiteY11" fmla="*/ 635534 h 127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626" h="1271169">
                  <a:moveTo>
                    <a:pt x="1100814" y="1271118"/>
                  </a:moveTo>
                  <a:lnTo>
                    <a:pt x="366777" y="1271118"/>
                  </a:lnTo>
                  <a:lnTo>
                    <a:pt x="-17" y="635534"/>
                  </a:lnTo>
                  <a:lnTo>
                    <a:pt x="366777" y="-51"/>
                  </a:lnTo>
                  <a:lnTo>
                    <a:pt x="1100814" y="-51"/>
                  </a:lnTo>
                  <a:lnTo>
                    <a:pt x="1467609" y="635534"/>
                  </a:lnTo>
                  <a:close/>
                  <a:moveTo>
                    <a:pt x="379726" y="1248793"/>
                  </a:moveTo>
                  <a:lnTo>
                    <a:pt x="1087866" y="1248793"/>
                  </a:lnTo>
                  <a:lnTo>
                    <a:pt x="1442605" y="635534"/>
                  </a:lnTo>
                  <a:lnTo>
                    <a:pt x="1087866" y="22051"/>
                  </a:lnTo>
                  <a:lnTo>
                    <a:pt x="379726" y="22051"/>
                  </a:lnTo>
                  <a:lnTo>
                    <a:pt x="25433" y="635534"/>
                  </a:lnTo>
                  <a:close/>
                </a:path>
              </a:pathLst>
            </a:custGeom>
            <a:grpFill/>
            <a:ln w="22308"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BA83287E-BF65-6804-0FEC-CE7D0D1EE86B}"/>
                </a:ext>
              </a:extLst>
            </p:cNvPr>
            <p:cNvSpPr/>
            <p:nvPr/>
          </p:nvSpPr>
          <p:spPr>
            <a:xfrm>
              <a:off x="2113591" y="4241477"/>
              <a:ext cx="1467849" cy="1270946"/>
            </a:xfrm>
            <a:custGeom>
              <a:avLst/>
              <a:gdLst>
                <a:gd name="connsiteX0" fmla="*/ 1100814 w 1467849"/>
                <a:gd name="connsiteY0" fmla="*/ 1270895 h 1270946"/>
                <a:gd name="connsiteX1" fmla="*/ 366778 w 1467849"/>
                <a:gd name="connsiteY1" fmla="*/ 1270895 h 1270946"/>
                <a:gd name="connsiteX2" fmla="*/ -17 w 1467849"/>
                <a:gd name="connsiteY2" fmla="*/ 635311 h 1270946"/>
                <a:gd name="connsiteX3" fmla="*/ 366778 w 1467849"/>
                <a:gd name="connsiteY3" fmla="*/ -51 h 1270946"/>
                <a:gd name="connsiteX4" fmla="*/ 1100814 w 1467849"/>
                <a:gd name="connsiteY4" fmla="*/ -51 h 1270946"/>
                <a:gd name="connsiteX5" fmla="*/ 1467832 w 1467849"/>
                <a:gd name="connsiteY5" fmla="*/ 635311 h 1270946"/>
                <a:gd name="connsiteX6" fmla="*/ 379726 w 1467849"/>
                <a:gd name="connsiteY6" fmla="*/ 1248570 h 1270946"/>
                <a:gd name="connsiteX7" fmla="*/ 1088312 w 1467849"/>
                <a:gd name="connsiteY7" fmla="*/ 1248570 h 1270946"/>
                <a:gd name="connsiteX8" fmla="*/ 1442605 w 1467849"/>
                <a:gd name="connsiteY8" fmla="*/ 635087 h 1270946"/>
                <a:gd name="connsiteX9" fmla="*/ 1088312 w 1467849"/>
                <a:gd name="connsiteY9" fmla="*/ 22051 h 1270946"/>
                <a:gd name="connsiteX10" fmla="*/ 379726 w 1467849"/>
                <a:gd name="connsiteY10" fmla="*/ 22051 h 1270946"/>
                <a:gd name="connsiteX11" fmla="*/ 25433 w 1467849"/>
                <a:gd name="connsiteY11" fmla="*/ 635311 h 127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849" h="1270946">
                  <a:moveTo>
                    <a:pt x="1100814" y="1270895"/>
                  </a:moveTo>
                  <a:lnTo>
                    <a:pt x="366778" y="1270895"/>
                  </a:lnTo>
                  <a:lnTo>
                    <a:pt x="-17" y="635311"/>
                  </a:lnTo>
                  <a:lnTo>
                    <a:pt x="366778" y="-51"/>
                  </a:lnTo>
                  <a:lnTo>
                    <a:pt x="1100814" y="-51"/>
                  </a:lnTo>
                  <a:lnTo>
                    <a:pt x="1467832" y="635311"/>
                  </a:lnTo>
                  <a:close/>
                  <a:moveTo>
                    <a:pt x="379726" y="1248570"/>
                  </a:moveTo>
                  <a:lnTo>
                    <a:pt x="1088312" y="1248570"/>
                  </a:lnTo>
                  <a:lnTo>
                    <a:pt x="1442605" y="635087"/>
                  </a:lnTo>
                  <a:lnTo>
                    <a:pt x="1088312" y="22051"/>
                  </a:lnTo>
                  <a:lnTo>
                    <a:pt x="379726" y="22051"/>
                  </a:lnTo>
                  <a:lnTo>
                    <a:pt x="25433" y="635311"/>
                  </a:lnTo>
                  <a:close/>
                </a:path>
              </a:pathLst>
            </a:custGeom>
            <a:grpFill/>
            <a:ln w="22308"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712C9752-5B2F-4D26-A116-53BF09313667}"/>
                </a:ext>
              </a:extLst>
            </p:cNvPr>
            <p:cNvSpPr/>
            <p:nvPr/>
          </p:nvSpPr>
          <p:spPr>
            <a:xfrm>
              <a:off x="6449495" y="488469"/>
              <a:ext cx="1467849" cy="1270499"/>
            </a:xfrm>
            <a:custGeom>
              <a:avLst/>
              <a:gdLst>
                <a:gd name="connsiteX0" fmla="*/ 1100814 w 1467849"/>
                <a:gd name="connsiteY0" fmla="*/ 1270448 h 1270499"/>
                <a:gd name="connsiteX1" fmla="*/ 367001 w 1467849"/>
                <a:gd name="connsiteY1" fmla="*/ 1270448 h 1270499"/>
                <a:gd name="connsiteX2" fmla="*/ -17 w 1467849"/>
                <a:gd name="connsiteY2" fmla="*/ 635534 h 1270499"/>
                <a:gd name="connsiteX3" fmla="*/ 367001 w 1467849"/>
                <a:gd name="connsiteY3" fmla="*/ -51 h 1270499"/>
                <a:gd name="connsiteX4" fmla="*/ 1100814 w 1467849"/>
                <a:gd name="connsiteY4" fmla="*/ -51 h 1270499"/>
                <a:gd name="connsiteX5" fmla="*/ 1467832 w 1467849"/>
                <a:gd name="connsiteY5" fmla="*/ 635534 h 1270499"/>
                <a:gd name="connsiteX6" fmla="*/ 379726 w 1467849"/>
                <a:gd name="connsiteY6" fmla="*/ 1248124 h 1270499"/>
                <a:gd name="connsiteX7" fmla="*/ 1088089 w 1467849"/>
                <a:gd name="connsiteY7" fmla="*/ 1248124 h 1270499"/>
                <a:gd name="connsiteX8" fmla="*/ 1442159 w 1467849"/>
                <a:gd name="connsiteY8" fmla="*/ 634641 h 1270499"/>
                <a:gd name="connsiteX9" fmla="*/ 1088089 w 1467849"/>
                <a:gd name="connsiteY9" fmla="*/ 22051 h 1270499"/>
                <a:gd name="connsiteX10" fmla="*/ 379726 w 1467849"/>
                <a:gd name="connsiteY10" fmla="*/ 22051 h 1270499"/>
                <a:gd name="connsiteX11" fmla="*/ 25656 w 1467849"/>
                <a:gd name="connsiteY11" fmla="*/ 635534 h 1270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849" h="1270499">
                  <a:moveTo>
                    <a:pt x="1100814" y="1270448"/>
                  </a:moveTo>
                  <a:lnTo>
                    <a:pt x="367001" y="1270448"/>
                  </a:lnTo>
                  <a:lnTo>
                    <a:pt x="-17" y="635534"/>
                  </a:lnTo>
                  <a:lnTo>
                    <a:pt x="367001" y="-51"/>
                  </a:lnTo>
                  <a:lnTo>
                    <a:pt x="1100814" y="-51"/>
                  </a:lnTo>
                  <a:lnTo>
                    <a:pt x="1467832" y="635534"/>
                  </a:lnTo>
                  <a:close/>
                  <a:moveTo>
                    <a:pt x="379726" y="1248124"/>
                  </a:moveTo>
                  <a:lnTo>
                    <a:pt x="1088089" y="1248124"/>
                  </a:lnTo>
                  <a:lnTo>
                    <a:pt x="1442159" y="634641"/>
                  </a:lnTo>
                  <a:lnTo>
                    <a:pt x="1088089" y="22051"/>
                  </a:lnTo>
                  <a:lnTo>
                    <a:pt x="379726" y="22051"/>
                  </a:lnTo>
                  <a:lnTo>
                    <a:pt x="25656" y="635534"/>
                  </a:lnTo>
                  <a:close/>
                </a:path>
              </a:pathLst>
            </a:custGeom>
            <a:grpFill/>
            <a:ln w="22308"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194AD2E4-EF9D-34D1-3081-CA95979A152A}"/>
                </a:ext>
              </a:extLst>
            </p:cNvPr>
            <p:cNvSpPr/>
            <p:nvPr/>
          </p:nvSpPr>
          <p:spPr>
            <a:xfrm>
              <a:off x="6449496" y="4410699"/>
              <a:ext cx="1467849" cy="1271169"/>
            </a:xfrm>
            <a:custGeom>
              <a:avLst/>
              <a:gdLst>
                <a:gd name="connsiteX0" fmla="*/ 1100814 w 1467849"/>
                <a:gd name="connsiteY0" fmla="*/ 1271118 h 1271169"/>
                <a:gd name="connsiteX1" fmla="*/ 367001 w 1467849"/>
                <a:gd name="connsiteY1" fmla="*/ 1271118 h 1271169"/>
                <a:gd name="connsiteX2" fmla="*/ -17 w 1467849"/>
                <a:gd name="connsiteY2" fmla="*/ 635534 h 1271169"/>
                <a:gd name="connsiteX3" fmla="*/ 367001 w 1467849"/>
                <a:gd name="connsiteY3" fmla="*/ -51 h 1271169"/>
                <a:gd name="connsiteX4" fmla="*/ 1100814 w 1467849"/>
                <a:gd name="connsiteY4" fmla="*/ -51 h 1271169"/>
                <a:gd name="connsiteX5" fmla="*/ 1467832 w 1467849"/>
                <a:gd name="connsiteY5" fmla="*/ 635534 h 1271169"/>
                <a:gd name="connsiteX6" fmla="*/ 379726 w 1467849"/>
                <a:gd name="connsiteY6" fmla="*/ 1248794 h 1271169"/>
                <a:gd name="connsiteX7" fmla="*/ 1088089 w 1467849"/>
                <a:gd name="connsiteY7" fmla="*/ 1248794 h 1271169"/>
                <a:gd name="connsiteX8" fmla="*/ 1442159 w 1467849"/>
                <a:gd name="connsiteY8" fmla="*/ 635534 h 1271169"/>
                <a:gd name="connsiteX9" fmla="*/ 1088089 w 1467849"/>
                <a:gd name="connsiteY9" fmla="*/ 22051 h 1271169"/>
                <a:gd name="connsiteX10" fmla="*/ 379726 w 1467849"/>
                <a:gd name="connsiteY10" fmla="*/ 22051 h 1271169"/>
                <a:gd name="connsiteX11" fmla="*/ 25656 w 1467849"/>
                <a:gd name="connsiteY11" fmla="*/ 635534 h 127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849" h="1271169">
                  <a:moveTo>
                    <a:pt x="1100814" y="1271118"/>
                  </a:moveTo>
                  <a:lnTo>
                    <a:pt x="367001" y="1271118"/>
                  </a:lnTo>
                  <a:lnTo>
                    <a:pt x="-17" y="635534"/>
                  </a:lnTo>
                  <a:lnTo>
                    <a:pt x="367001" y="-51"/>
                  </a:lnTo>
                  <a:lnTo>
                    <a:pt x="1100814" y="-51"/>
                  </a:lnTo>
                  <a:lnTo>
                    <a:pt x="1467832" y="635534"/>
                  </a:lnTo>
                  <a:close/>
                  <a:moveTo>
                    <a:pt x="379726" y="1248794"/>
                  </a:moveTo>
                  <a:lnTo>
                    <a:pt x="1088089" y="1248794"/>
                  </a:lnTo>
                  <a:lnTo>
                    <a:pt x="1442159" y="635534"/>
                  </a:lnTo>
                  <a:lnTo>
                    <a:pt x="1088089" y="22051"/>
                  </a:lnTo>
                  <a:lnTo>
                    <a:pt x="379726" y="22051"/>
                  </a:lnTo>
                  <a:lnTo>
                    <a:pt x="25656" y="635534"/>
                  </a:lnTo>
                  <a:close/>
                </a:path>
              </a:pathLst>
            </a:custGeom>
            <a:grpFill/>
            <a:ln w="22308"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DF0FE002-0B07-4A24-2CC0-DB268CD9BFE0}"/>
                </a:ext>
              </a:extLst>
            </p:cNvPr>
            <p:cNvSpPr/>
            <p:nvPr/>
          </p:nvSpPr>
          <p:spPr>
            <a:xfrm>
              <a:off x="7997938" y="5153664"/>
              <a:ext cx="1467627" cy="1271169"/>
            </a:xfrm>
            <a:custGeom>
              <a:avLst/>
              <a:gdLst>
                <a:gd name="connsiteX0" fmla="*/ 1100815 w 1467627"/>
                <a:gd name="connsiteY0" fmla="*/ 1271118 h 1271169"/>
                <a:gd name="connsiteX1" fmla="*/ 367001 w 1467627"/>
                <a:gd name="connsiteY1" fmla="*/ 1271118 h 1271169"/>
                <a:gd name="connsiteX2" fmla="*/ -17 w 1467627"/>
                <a:gd name="connsiteY2" fmla="*/ 635534 h 1271169"/>
                <a:gd name="connsiteX3" fmla="*/ 367001 w 1467627"/>
                <a:gd name="connsiteY3" fmla="*/ -51 h 1271169"/>
                <a:gd name="connsiteX4" fmla="*/ 1100815 w 1467627"/>
                <a:gd name="connsiteY4" fmla="*/ -51 h 1271169"/>
                <a:gd name="connsiteX5" fmla="*/ 1467610 w 1467627"/>
                <a:gd name="connsiteY5" fmla="*/ 635534 h 1271169"/>
                <a:gd name="connsiteX6" fmla="*/ 379726 w 1467627"/>
                <a:gd name="connsiteY6" fmla="*/ 1248794 h 1271169"/>
                <a:gd name="connsiteX7" fmla="*/ 1088090 w 1467627"/>
                <a:gd name="connsiteY7" fmla="*/ 1248794 h 1271169"/>
                <a:gd name="connsiteX8" fmla="*/ 1442159 w 1467627"/>
                <a:gd name="connsiteY8" fmla="*/ 635310 h 1271169"/>
                <a:gd name="connsiteX9" fmla="*/ 1088090 w 1467627"/>
                <a:gd name="connsiteY9" fmla="*/ 21828 h 1271169"/>
                <a:gd name="connsiteX10" fmla="*/ 379726 w 1467627"/>
                <a:gd name="connsiteY10" fmla="*/ 21828 h 1271169"/>
                <a:gd name="connsiteX11" fmla="*/ 26103 w 1467627"/>
                <a:gd name="connsiteY11" fmla="*/ 636203 h 127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627" h="1271169">
                  <a:moveTo>
                    <a:pt x="1100815" y="1271118"/>
                  </a:moveTo>
                  <a:lnTo>
                    <a:pt x="367001" y="1271118"/>
                  </a:lnTo>
                  <a:lnTo>
                    <a:pt x="-17" y="635534"/>
                  </a:lnTo>
                  <a:lnTo>
                    <a:pt x="367001" y="-51"/>
                  </a:lnTo>
                  <a:lnTo>
                    <a:pt x="1100815" y="-51"/>
                  </a:lnTo>
                  <a:lnTo>
                    <a:pt x="1467610" y="635534"/>
                  </a:lnTo>
                  <a:close/>
                  <a:moveTo>
                    <a:pt x="379726" y="1248794"/>
                  </a:moveTo>
                  <a:lnTo>
                    <a:pt x="1088090" y="1248794"/>
                  </a:lnTo>
                  <a:lnTo>
                    <a:pt x="1442159" y="635310"/>
                  </a:lnTo>
                  <a:lnTo>
                    <a:pt x="1088090" y="21828"/>
                  </a:lnTo>
                  <a:lnTo>
                    <a:pt x="379726" y="21828"/>
                  </a:lnTo>
                  <a:lnTo>
                    <a:pt x="26103" y="636203"/>
                  </a:lnTo>
                  <a:close/>
                </a:path>
              </a:pathLst>
            </a:custGeom>
            <a:grpFill/>
            <a:ln w="22308" cap="flat">
              <a:noFill/>
              <a:prstDash val="solid"/>
              <a:miter/>
            </a:ln>
          </p:spPr>
          <p:txBody>
            <a:bodyPr rtlCol="0" anchor="ctr"/>
            <a:lstStyle/>
            <a:p>
              <a:endParaRPr lang="en-US"/>
            </a:p>
          </p:txBody>
        </p:sp>
      </p:grpSp>
      <p:grpSp>
        <p:nvGrpSpPr>
          <p:cNvPr id="9" name="Graphic 139">
            <a:extLst>
              <a:ext uri="{FF2B5EF4-FFF2-40B4-BE49-F238E27FC236}">
                <a16:creationId xmlns:a16="http://schemas.microsoft.com/office/drawing/2014/main" id="{88B6B2F0-0664-0296-5490-CE38A54867CB}"/>
              </a:ext>
            </a:extLst>
          </p:cNvPr>
          <p:cNvGrpSpPr/>
          <p:nvPr/>
        </p:nvGrpSpPr>
        <p:grpSpPr>
          <a:xfrm>
            <a:off x="1931828" y="1530721"/>
            <a:ext cx="8317499" cy="4052727"/>
            <a:chOff x="980165" y="461904"/>
            <a:chExt cx="10245693" cy="4992247"/>
          </a:xfrm>
          <a:solidFill>
            <a:srgbClr val="18305C"/>
          </a:solidFill>
        </p:grpSpPr>
        <p:sp>
          <p:nvSpPr>
            <p:cNvPr id="10" name="Freeform: Shape 9">
              <a:extLst>
                <a:ext uri="{FF2B5EF4-FFF2-40B4-BE49-F238E27FC236}">
                  <a16:creationId xmlns:a16="http://schemas.microsoft.com/office/drawing/2014/main" id="{51DFECD1-5D1D-2833-B255-F4F02F3F7023}"/>
                </a:ext>
              </a:extLst>
            </p:cNvPr>
            <p:cNvSpPr/>
            <p:nvPr/>
          </p:nvSpPr>
          <p:spPr>
            <a:xfrm>
              <a:off x="10064975" y="2933247"/>
              <a:ext cx="1160883" cy="1006844"/>
            </a:xfrm>
            <a:custGeom>
              <a:avLst/>
              <a:gdLst>
                <a:gd name="connsiteX0" fmla="*/ 870646 w 1160885"/>
                <a:gd name="connsiteY0" fmla="*/ 1006793 h 1006844"/>
                <a:gd name="connsiteX1" fmla="*/ 290204 w 1160885"/>
                <a:gd name="connsiteY1" fmla="*/ 1006793 h 1006844"/>
                <a:gd name="connsiteX2" fmla="*/ -17 w 1160885"/>
                <a:gd name="connsiteY2" fmla="*/ 503371 h 1006844"/>
                <a:gd name="connsiteX3" fmla="*/ 290204 w 1160885"/>
                <a:gd name="connsiteY3" fmla="*/ -51 h 1006844"/>
                <a:gd name="connsiteX4" fmla="*/ 870646 w 1160885"/>
                <a:gd name="connsiteY4" fmla="*/ -51 h 1006844"/>
                <a:gd name="connsiteX5" fmla="*/ 1160868 w 1160885"/>
                <a:gd name="connsiteY5" fmla="*/ 503371 h 1006844"/>
                <a:gd name="connsiteX6" fmla="*/ 302482 w 1160885"/>
                <a:gd name="connsiteY6" fmla="*/ 984469 h 1006844"/>
                <a:gd name="connsiteX7" fmla="*/ 857474 w 1160885"/>
                <a:gd name="connsiteY7" fmla="*/ 984469 h 1006844"/>
                <a:gd name="connsiteX8" fmla="*/ 1134747 w 1160885"/>
                <a:gd name="connsiteY8" fmla="*/ 503818 h 1006844"/>
                <a:gd name="connsiteX9" fmla="*/ 857474 w 1160885"/>
                <a:gd name="connsiteY9" fmla="*/ 23167 h 1006844"/>
                <a:gd name="connsiteX10" fmla="*/ 303152 w 1160885"/>
                <a:gd name="connsiteY10" fmla="*/ 23167 h 1006844"/>
                <a:gd name="connsiteX11" fmla="*/ 25656 w 1160885"/>
                <a:gd name="connsiteY11" fmla="*/ 503818 h 100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0885" h="1006844">
                  <a:moveTo>
                    <a:pt x="870646" y="1006793"/>
                  </a:moveTo>
                  <a:lnTo>
                    <a:pt x="290204" y="1006793"/>
                  </a:lnTo>
                  <a:lnTo>
                    <a:pt x="-17" y="503371"/>
                  </a:lnTo>
                  <a:lnTo>
                    <a:pt x="290204" y="-51"/>
                  </a:lnTo>
                  <a:lnTo>
                    <a:pt x="870646" y="-51"/>
                  </a:lnTo>
                  <a:lnTo>
                    <a:pt x="1160868" y="503371"/>
                  </a:lnTo>
                  <a:close/>
                  <a:moveTo>
                    <a:pt x="302482" y="984469"/>
                  </a:moveTo>
                  <a:lnTo>
                    <a:pt x="857474" y="984469"/>
                  </a:lnTo>
                  <a:lnTo>
                    <a:pt x="1134747" y="503818"/>
                  </a:lnTo>
                  <a:lnTo>
                    <a:pt x="857474" y="23167"/>
                  </a:lnTo>
                  <a:lnTo>
                    <a:pt x="303152" y="23167"/>
                  </a:lnTo>
                  <a:lnTo>
                    <a:pt x="25656" y="503818"/>
                  </a:lnTo>
                  <a:close/>
                </a:path>
              </a:pathLst>
            </a:custGeom>
            <a:grpFill/>
            <a:ln w="22308"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0C2AF65C-0809-167D-5E45-CEADE9A02553}"/>
                </a:ext>
              </a:extLst>
            </p:cNvPr>
            <p:cNvSpPr/>
            <p:nvPr/>
          </p:nvSpPr>
          <p:spPr>
            <a:xfrm>
              <a:off x="4271285" y="3633586"/>
              <a:ext cx="1604695" cy="1604689"/>
            </a:xfrm>
            <a:custGeom>
              <a:avLst/>
              <a:gdLst>
                <a:gd name="connsiteX0" fmla="*/ 798524 w 1604696"/>
                <a:gd name="connsiteY0" fmla="*/ 1604637 h 1604691"/>
                <a:gd name="connsiteX1" fmla="*/ -8 w 1604696"/>
                <a:gd name="connsiteY1" fmla="*/ 798491 h 1604691"/>
                <a:gd name="connsiteX2" fmla="*/ 806137 w 1604696"/>
                <a:gd name="connsiteY2" fmla="*/ -42 h 1604691"/>
                <a:gd name="connsiteX3" fmla="*/ 1604670 w 1604696"/>
                <a:gd name="connsiteY3" fmla="*/ 806104 h 1604691"/>
                <a:gd name="connsiteX4" fmla="*/ 1604670 w 1604696"/>
                <a:gd name="connsiteY4" fmla="*/ 806305 h 1604691"/>
                <a:gd name="connsiteX5" fmla="*/ 798524 w 1604696"/>
                <a:gd name="connsiteY5" fmla="*/ 1604637 h 1604691"/>
                <a:gd name="connsiteX6" fmla="*/ 805892 w 1604696"/>
                <a:gd name="connsiteY6" fmla="*/ 86556 h 1604691"/>
                <a:gd name="connsiteX7" fmla="*/ 86388 w 1604696"/>
                <a:gd name="connsiteY7" fmla="*/ 798937 h 1604691"/>
                <a:gd name="connsiteX8" fmla="*/ 798770 w 1604696"/>
                <a:gd name="connsiteY8" fmla="*/ 1518441 h 1604691"/>
                <a:gd name="connsiteX9" fmla="*/ 1518273 w 1604696"/>
                <a:gd name="connsiteY9" fmla="*/ 806082 h 1604691"/>
                <a:gd name="connsiteX10" fmla="*/ 805892 w 1604696"/>
                <a:gd name="connsiteY10" fmla="*/ 86333 h 1604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4696" h="1604691">
                  <a:moveTo>
                    <a:pt x="798524" y="1604637"/>
                  </a:moveTo>
                  <a:cubicBezTo>
                    <a:pt x="355401" y="1602538"/>
                    <a:pt x="-2107" y="1241614"/>
                    <a:pt x="-8" y="798491"/>
                  </a:cubicBezTo>
                  <a:cubicBezTo>
                    <a:pt x="2090" y="355368"/>
                    <a:pt x="363014" y="-2140"/>
                    <a:pt x="806137" y="-42"/>
                  </a:cubicBezTo>
                  <a:cubicBezTo>
                    <a:pt x="1249260" y="2057"/>
                    <a:pt x="1606768" y="362980"/>
                    <a:pt x="1604670" y="806104"/>
                  </a:cubicBezTo>
                  <a:cubicBezTo>
                    <a:pt x="1604670" y="806171"/>
                    <a:pt x="1604670" y="806238"/>
                    <a:pt x="1604670" y="806305"/>
                  </a:cubicBezTo>
                  <a:cubicBezTo>
                    <a:pt x="1601723" y="1249026"/>
                    <a:pt x="1241268" y="1605999"/>
                    <a:pt x="798524" y="1604637"/>
                  </a:cubicBezTo>
                  <a:close/>
                  <a:moveTo>
                    <a:pt x="805892" y="86556"/>
                  </a:moveTo>
                  <a:cubicBezTo>
                    <a:pt x="410476" y="84591"/>
                    <a:pt x="88353" y="403522"/>
                    <a:pt x="86388" y="798937"/>
                  </a:cubicBezTo>
                  <a:cubicBezTo>
                    <a:pt x="84424" y="1194353"/>
                    <a:pt x="403354" y="1516476"/>
                    <a:pt x="798770" y="1518441"/>
                  </a:cubicBezTo>
                  <a:cubicBezTo>
                    <a:pt x="1194163" y="1520405"/>
                    <a:pt x="1516286" y="1201474"/>
                    <a:pt x="1518273" y="806082"/>
                  </a:cubicBezTo>
                  <a:cubicBezTo>
                    <a:pt x="1520015" y="410733"/>
                    <a:pt x="1201240" y="88677"/>
                    <a:pt x="805892" y="86333"/>
                  </a:cubicBezTo>
                  <a:close/>
                </a:path>
              </a:pathLst>
            </a:custGeom>
            <a:grpFill/>
            <a:ln w="22308"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9B3DD37-906C-3A51-AAB7-008050D2D8A5}"/>
                </a:ext>
              </a:extLst>
            </p:cNvPr>
            <p:cNvSpPr/>
            <p:nvPr/>
          </p:nvSpPr>
          <p:spPr>
            <a:xfrm>
              <a:off x="4102489" y="3463681"/>
              <a:ext cx="1941932" cy="1943364"/>
            </a:xfrm>
            <a:custGeom>
              <a:avLst/>
              <a:gdLst>
                <a:gd name="connsiteX0" fmla="*/ 966427 w 1941934"/>
                <a:gd name="connsiteY0" fmla="*/ 1943315 h 1943366"/>
                <a:gd name="connsiteX1" fmla="*/ -10 w 1941934"/>
                <a:gd name="connsiteY1" fmla="*/ 967502 h 1943366"/>
                <a:gd name="connsiteX2" fmla="*/ 74555 w 1941934"/>
                <a:gd name="connsiteY2" fmla="*/ 967502 h 1943366"/>
                <a:gd name="connsiteX3" fmla="*/ 967543 w 1941934"/>
                <a:gd name="connsiteY3" fmla="*/ 1868059 h 1943366"/>
                <a:gd name="connsiteX4" fmla="*/ 1868100 w 1941934"/>
                <a:gd name="connsiteY4" fmla="*/ 975070 h 1943366"/>
                <a:gd name="connsiteX5" fmla="*/ 975580 w 1941934"/>
                <a:gd name="connsiteY5" fmla="*/ 74514 h 1943366"/>
                <a:gd name="connsiteX6" fmla="*/ 975580 w 1941934"/>
                <a:gd name="connsiteY6" fmla="*/ -51 h 1943366"/>
                <a:gd name="connsiteX7" fmla="*/ 1941905 w 1941934"/>
                <a:gd name="connsiteY7" fmla="*/ 975874 h 1943366"/>
                <a:gd name="connsiteX8" fmla="*/ 965981 w 1941934"/>
                <a:gd name="connsiteY8" fmla="*/ 1942199 h 194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1934" h="1943366">
                  <a:moveTo>
                    <a:pt x="966427" y="1943315"/>
                  </a:moveTo>
                  <a:cubicBezTo>
                    <a:pt x="430299" y="1940235"/>
                    <a:pt x="-2108" y="1503630"/>
                    <a:pt x="-10" y="967502"/>
                  </a:cubicBezTo>
                  <a:lnTo>
                    <a:pt x="74555" y="967502"/>
                  </a:lnTo>
                  <a:cubicBezTo>
                    <a:pt x="72456" y="1462776"/>
                    <a:pt x="472269" y="1865983"/>
                    <a:pt x="967543" y="1868059"/>
                  </a:cubicBezTo>
                  <a:cubicBezTo>
                    <a:pt x="1462817" y="1870157"/>
                    <a:pt x="1866024" y="1470344"/>
                    <a:pt x="1868100" y="975070"/>
                  </a:cubicBezTo>
                  <a:cubicBezTo>
                    <a:pt x="1870199" y="479975"/>
                    <a:pt x="1470675" y="76858"/>
                    <a:pt x="975580" y="74514"/>
                  </a:cubicBezTo>
                  <a:lnTo>
                    <a:pt x="975580" y="-51"/>
                  </a:lnTo>
                  <a:cubicBezTo>
                    <a:pt x="1511909" y="2606"/>
                    <a:pt x="1944562" y="439545"/>
                    <a:pt x="1941905" y="975874"/>
                  </a:cubicBezTo>
                  <a:cubicBezTo>
                    <a:pt x="1939249" y="1512203"/>
                    <a:pt x="1502310" y="1944856"/>
                    <a:pt x="965981" y="1942199"/>
                  </a:cubicBezTo>
                  <a:close/>
                </a:path>
              </a:pathLst>
            </a:custGeom>
            <a:grpFill/>
            <a:ln w="22308"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2E1742B-221E-DACA-C725-8A3D21A83DBE}"/>
                </a:ext>
              </a:extLst>
            </p:cNvPr>
            <p:cNvSpPr/>
            <p:nvPr/>
          </p:nvSpPr>
          <p:spPr>
            <a:xfrm>
              <a:off x="5825739" y="3635358"/>
              <a:ext cx="391003" cy="1618539"/>
            </a:xfrm>
            <a:custGeom>
              <a:avLst/>
              <a:gdLst>
                <a:gd name="connsiteX0" fmla="*/ 52446 w 391003"/>
                <a:gd name="connsiteY0" fmla="*/ 1618490 h 1618541"/>
                <a:gd name="connsiteX1" fmla="*/ -17 w 391003"/>
                <a:gd name="connsiteY1" fmla="*/ 1565581 h 1618541"/>
                <a:gd name="connsiteX2" fmla="*/ 7350 w 391003"/>
                <a:gd name="connsiteY2" fmla="*/ 52412 h 1618541"/>
                <a:gd name="connsiteX3" fmla="*/ 60259 w 391003"/>
                <a:gd name="connsiteY3" fmla="*/ -51 h 1618541"/>
                <a:gd name="connsiteX4" fmla="*/ 52446 w 391003"/>
                <a:gd name="connsiteY4" fmla="*/ 1618490 h 1618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003" h="1618541">
                  <a:moveTo>
                    <a:pt x="52446" y="1618490"/>
                  </a:moveTo>
                  <a:lnTo>
                    <a:pt x="-17" y="1565581"/>
                  </a:lnTo>
                  <a:cubicBezTo>
                    <a:pt x="418995" y="1149404"/>
                    <a:pt x="422277" y="472652"/>
                    <a:pt x="7350" y="52412"/>
                  </a:cubicBezTo>
                  <a:lnTo>
                    <a:pt x="60259" y="-51"/>
                  </a:lnTo>
                  <a:cubicBezTo>
                    <a:pt x="504253" y="449368"/>
                    <a:pt x="500771" y="1173381"/>
                    <a:pt x="52446" y="1618490"/>
                  </a:cubicBezTo>
                  <a:close/>
                </a:path>
              </a:pathLst>
            </a:custGeom>
            <a:grpFill/>
            <a:ln w="22308"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924C3822-F6F5-777B-B642-89DC5116C19E}"/>
                </a:ext>
              </a:extLst>
            </p:cNvPr>
            <p:cNvSpPr/>
            <p:nvPr/>
          </p:nvSpPr>
          <p:spPr>
            <a:xfrm rot="16200000">
              <a:off x="6354722" y="4117237"/>
              <a:ext cx="7367" cy="403183"/>
            </a:xfrm>
            <a:custGeom>
              <a:avLst/>
              <a:gdLst>
                <a:gd name="connsiteX0" fmla="*/ -18 w 7367"/>
                <a:gd name="connsiteY0" fmla="*/ -52 h 403184"/>
                <a:gd name="connsiteX1" fmla="*/ 7348 w 7367"/>
                <a:gd name="connsiteY1" fmla="*/ -52 h 403184"/>
                <a:gd name="connsiteX2" fmla="*/ 7348 w 7367"/>
                <a:gd name="connsiteY2" fmla="*/ 403132 h 403184"/>
                <a:gd name="connsiteX3" fmla="*/ -18 w 7367"/>
                <a:gd name="connsiteY3" fmla="*/ 403132 h 403184"/>
              </a:gdLst>
              <a:ahLst/>
              <a:cxnLst>
                <a:cxn ang="0">
                  <a:pos x="connsiteX0" y="connsiteY0"/>
                </a:cxn>
                <a:cxn ang="0">
                  <a:pos x="connsiteX1" y="connsiteY1"/>
                </a:cxn>
                <a:cxn ang="0">
                  <a:pos x="connsiteX2" y="connsiteY2"/>
                </a:cxn>
                <a:cxn ang="0">
                  <a:pos x="connsiteX3" y="connsiteY3"/>
                </a:cxn>
              </a:cxnLst>
              <a:rect l="l" t="t" r="r" b="b"/>
              <a:pathLst>
                <a:path w="7367" h="403184">
                  <a:moveTo>
                    <a:pt x="-18" y="-52"/>
                  </a:moveTo>
                  <a:lnTo>
                    <a:pt x="7348" y="-52"/>
                  </a:lnTo>
                  <a:lnTo>
                    <a:pt x="7348" y="403132"/>
                  </a:lnTo>
                  <a:lnTo>
                    <a:pt x="-18" y="403132"/>
                  </a:lnTo>
                  <a:close/>
                </a:path>
              </a:pathLst>
            </a:custGeom>
            <a:grpFill/>
            <a:ln w="22308"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068F6B4-5D1E-7040-DB49-49BBD6272DE6}"/>
                </a:ext>
              </a:extLst>
            </p:cNvPr>
            <p:cNvSpPr/>
            <p:nvPr/>
          </p:nvSpPr>
          <p:spPr>
            <a:xfrm rot="16216800">
              <a:off x="6390839" y="4257471"/>
              <a:ext cx="7367" cy="811725"/>
            </a:xfrm>
            <a:custGeom>
              <a:avLst/>
              <a:gdLst>
                <a:gd name="connsiteX0" fmla="*/ -18 w 7367"/>
                <a:gd name="connsiteY0" fmla="*/ -51 h 811726"/>
                <a:gd name="connsiteX1" fmla="*/ 7349 w 7367"/>
                <a:gd name="connsiteY1" fmla="*/ -51 h 811726"/>
                <a:gd name="connsiteX2" fmla="*/ 7349 w 7367"/>
                <a:gd name="connsiteY2" fmla="*/ 811675 h 811726"/>
                <a:gd name="connsiteX3" fmla="*/ -18 w 7367"/>
                <a:gd name="connsiteY3" fmla="*/ 811675 h 811726"/>
              </a:gdLst>
              <a:ahLst/>
              <a:cxnLst>
                <a:cxn ang="0">
                  <a:pos x="connsiteX0" y="connsiteY0"/>
                </a:cxn>
                <a:cxn ang="0">
                  <a:pos x="connsiteX1" y="connsiteY1"/>
                </a:cxn>
                <a:cxn ang="0">
                  <a:pos x="connsiteX2" y="connsiteY2"/>
                </a:cxn>
                <a:cxn ang="0">
                  <a:pos x="connsiteX3" y="connsiteY3"/>
                </a:cxn>
              </a:cxnLst>
              <a:rect l="l" t="t" r="r" b="b"/>
              <a:pathLst>
                <a:path w="7367" h="811726">
                  <a:moveTo>
                    <a:pt x="-18" y="-51"/>
                  </a:moveTo>
                  <a:lnTo>
                    <a:pt x="7349" y="-51"/>
                  </a:lnTo>
                  <a:lnTo>
                    <a:pt x="7349" y="811675"/>
                  </a:lnTo>
                  <a:lnTo>
                    <a:pt x="-18" y="811675"/>
                  </a:lnTo>
                  <a:close/>
                </a:path>
              </a:pathLst>
            </a:custGeom>
            <a:grpFill/>
            <a:ln w="22308"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6A6646A9-820E-03B0-36BA-EBB1EC74F239}"/>
                </a:ext>
              </a:extLst>
            </p:cNvPr>
            <p:cNvSpPr/>
            <p:nvPr/>
          </p:nvSpPr>
          <p:spPr>
            <a:xfrm rot="16216800">
              <a:off x="6329924" y="4260318"/>
              <a:ext cx="7367" cy="1377656"/>
            </a:xfrm>
            <a:custGeom>
              <a:avLst/>
              <a:gdLst>
                <a:gd name="connsiteX0" fmla="*/ -17 w 7367"/>
                <a:gd name="connsiteY0" fmla="*/ -51 h 1377657"/>
                <a:gd name="connsiteX1" fmla="*/ 7350 w 7367"/>
                <a:gd name="connsiteY1" fmla="*/ -51 h 1377657"/>
                <a:gd name="connsiteX2" fmla="*/ 7350 w 7367"/>
                <a:gd name="connsiteY2" fmla="*/ 1377607 h 1377657"/>
                <a:gd name="connsiteX3" fmla="*/ -17 w 7367"/>
                <a:gd name="connsiteY3" fmla="*/ 1377607 h 1377657"/>
              </a:gdLst>
              <a:ahLst/>
              <a:cxnLst>
                <a:cxn ang="0">
                  <a:pos x="connsiteX0" y="connsiteY0"/>
                </a:cxn>
                <a:cxn ang="0">
                  <a:pos x="connsiteX1" y="connsiteY1"/>
                </a:cxn>
                <a:cxn ang="0">
                  <a:pos x="connsiteX2" y="connsiteY2"/>
                </a:cxn>
                <a:cxn ang="0">
                  <a:pos x="connsiteX3" y="connsiteY3"/>
                </a:cxn>
              </a:cxnLst>
              <a:rect l="l" t="t" r="r" b="b"/>
              <a:pathLst>
                <a:path w="7367" h="1377657">
                  <a:moveTo>
                    <a:pt x="-17" y="-51"/>
                  </a:moveTo>
                  <a:lnTo>
                    <a:pt x="7350" y="-51"/>
                  </a:lnTo>
                  <a:lnTo>
                    <a:pt x="7350" y="1377607"/>
                  </a:lnTo>
                  <a:lnTo>
                    <a:pt x="-17" y="1377607"/>
                  </a:lnTo>
                  <a:close/>
                </a:path>
              </a:pathLst>
            </a:custGeom>
            <a:grpFill/>
            <a:ln w="22308"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C221EE50-7F1C-7FCD-0CB3-4C881E1F0FD8}"/>
                </a:ext>
              </a:extLst>
            </p:cNvPr>
            <p:cNvSpPr/>
            <p:nvPr/>
          </p:nvSpPr>
          <p:spPr>
            <a:xfrm>
              <a:off x="4562092" y="3997322"/>
              <a:ext cx="919402" cy="901616"/>
            </a:xfrm>
            <a:custGeom>
              <a:avLst/>
              <a:gdLst>
                <a:gd name="connsiteX0" fmla="*/ 784097 w 919403"/>
                <a:gd name="connsiteY0" fmla="*/ 627194 h 901616"/>
                <a:gd name="connsiteX1" fmla="*/ 670017 w 919403"/>
                <a:gd name="connsiteY1" fmla="*/ 687247 h 901616"/>
                <a:gd name="connsiteX2" fmla="*/ 267056 w 919403"/>
                <a:gd name="connsiteY2" fmla="*/ 491459 h 901616"/>
                <a:gd name="connsiteX3" fmla="*/ 274200 w 919403"/>
                <a:gd name="connsiteY3" fmla="*/ 449042 h 901616"/>
                <a:gd name="connsiteX4" fmla="*/ 267056 w 919403"/>
                <a:gd name="connsiteY4" fmla="*/ 404393 h 901616"/>
                <a:gd name="connsiteX5" fmla="*/ 657962 w 919403"/>
                <a:gd name="connsiteY5" fmla="*/ 213740 h 901616"/>
                <a:gd name="connsiteX6" fmla="*/ 848079 w 919403"/>
                <a:gd name="connsiteY6" fmla="*/ 249995 h 901616"/>
                <a:gd name="connsiteX7" fmla="*/ 884334 w 919403"/>
                <a:gd name="connsiteY7" fmla="*/ 59900 h 901616"/>
                <a:gd name="connsiteX8" fmla="*/ 694217 w 919403"/>
                <a:gd name="connsiteY8" fmla="*/ 23623 h 901616"/>
                <a:gd name="connsiteX9" fmla="*/ 634298 w 919403"/>
                <a:gd name="connsiteY9" fmla="*/ 136273 h 901616"/>
                <a:gd name="connsiteX10" fmla="*/ 641442 w 919403"/>
                <a:gd name="connsiteY10" fmla="*/ 180922 h 901616"/>
                <a:gd name="connsiteX11" fmla="*/ 250536 w 919403"/>
                <a:gd name="connsiteY11" fmla="*/ 371576 h 901616"/>
                <a:gd name="connsiteX12" fmla="*/ 60173 w 919403"/>
                <a:gd name="connsiteY12" fmla="*/ 335030 h 901616"/>
                <a:gd name="connsiteX13" fmla="*/ 23605 w 919403"/>
                <a:gd name="connsiteY13" fmla="*/ 525393 h 901616"/>
                <a:gd name="connsiteX14" fmla="*/ 213990 w 919403"/>
                <a:gd name="connsiteY14" fmla="*/ 561938 h 901616"/>
                <a:gd name="connsiteX15" fmla="*/ 250536 w 919403"/>
                <a:gd name="connsiteY15" fmla="*/ 525393 h 901616"/>
                <a:gd name="connsiteX16" fmla="*/ 652381 w 919403"/>
                <a:gd name="connsiteY16" fmla="*/ 721181 h 901616"/>
                <a:gd name="connsiteX17" fmla="*/ 645237 w 919403"/>
                <a:gd name="connsiteY17" fmla="*/ 763821 h 901616"/>
                <a:gd name="connsiteX18" fmla="*/ 781641 w 919403"/>
                <a:gd name="connsiteY18" fmla="*/ 901564 h 901616"/>
                <a:gd name="connsiteX19" fmla="*/ 919384 w 919403"/>
                <a:gd name="connsiteY19" fmla="*/ 765160 h 901616"/>
                <a:gd name="connsiteX20" fmla="*/ 782980 w 919403"/>
                <a:gd name="connsiteY20" fmla="*/ 627417 h 9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9403" h="901616">
                  <a:moveTo>
                    <a:pt x="784097" y="627194"/>
                  </a:moveTo>
                  <a:cubicBezTo>
                    <a:pt x="738443" y="626970"/>
                    <a:pt x="695668" y="649474"/>
                    <a:pt x="670017" y="687247"/>
                  </a:cubicBezTo>
                  <a:lnTo>
                    <a:pt x="267056" y="491459"/>
                  </a:lnTo>
                  <a:cubicBezTo>
                    <a:pt x="271700" y="477797"/>
                    <a:pt x="274111" y="463464"/>
                    <a:pt x="274200" y="449042"/>
                  </a:cubicBezTo>
                  <a:cubicBezTo>
                    <a:pt x="274312" y="433861"/>
                    <a:pt x="271901" y="418770"/>
                    <a:pt x="267056" y="404393"/>
                  </a:cubicBezTo>
                  <a:lnTo>
                    <a:pt x="657962" y="213740"/>
                  </a:lnTo>
                  <a:cubicBezTo>
                    <a:pt x="700446" y="276249"/>
                    <a:pt x="785570" y="292479"/>
                    <a:pt x="848079" y="249995"/>
                  </a:cubicBezTo>
                  <a:cubicBezTo>
                    <a:pt x="910588" y="207511"/>
                    <a:pt x="926818" y="122409"/>
                    <a:pt x="884334" y="59900"/>
                  </a:cubicBezTo>
                  <a:cubicBezTo>
                    <a:pt x="841850" y="-2609"/>
                    <a:pt x="756727" y="-18861"/>
                    <a:pt x="694217" y="23623"/>
                  </a:cubicBezTo>
                  <a:cubicBezTo>
                    <a:pt x="656890" y="49006"/>
                    <a:pt x="634476" y="91133"/>
                    <a:pt x="634298" y="136273"/>
                  </a:cubicBezTo>
                  <a:cubicBezTo>
                    <a:pt x="634030" y="151454"/>
                    <a:pt x="636441" y="166568"/>
                    <a:pt x="641442" y="180922"/>
                  </a:cubicBezTo>
                  <a:lnTo>
                    <a:pt x="250536" y="371576"/>
                  </a:lnTo>
                  <a:cubicBezTo>
                    <a:pt x="208052" y="308910"/>
                    <a:pt x="122816" y="292546"/>
                    <a:pt x="60173" y="335030"/>
                  </a:cubicBezTo>
                  <a:cubicBezTo>
                    <a:pt x="-2493" y="377492"/>
                    <a:pt x="-18879" y="462727"/>
                    <a:pt x="23605" y="525393"/>
                  </a:cubicBezTo>
                  <a:cubicBezTo>
                    <a:pt x="66089" y="588058"/>
                    <a:pt x="151325" y="604422"/>
                    <a:pt x="213990" y="561938"/>
                  </a:cubicBezTo>
                  <a:cubicBezTo>
                    <a:pt x="228367" y="552183"/>
                    <a:pt x="240780" y="539792"/>
                    <a:pt x="250536" y="525393"/>
                  </a:cubicBezTo>
                  <a:lnTo>
                    <a:pt x="652381" y="721181"/>
                  </a:lnTo>
                  <a:cubicBezTo>
                    <a:pt x="647826" y="734933"/>
                    <a:pt x="645415" y="749332"/>
                    <a:pt x="645237" y="763821"/>
                  </a:cubicBezTo>
                  <a:cubicBezTo>
                    <a:pt x="644857" y="839524"/>
                    <a:pt x="705938" y="901185"/>
                    <a:pt x="781641" y="901564"/>
                  </a:cubicBezTo>
                  <a:cubicBezTo>
                    <a:pt x="857344" y="901921"/>
                    <a:pt x="919005" y="840863"/>
                    <a:pt x="919384" y="765160"/>
                  </a:cubicBezTo>
                  <a:cubicBezTo>
                    <a:pt x="919742" y="689457"/>
                    <a:pt x="858684" y="627796"/>
                    <a:pt x="782980" y="627417"/>
                  </a:cubicBezTo>
                  <a:close/>
                </a:path>
              </a:pathLst>
            </a:custGeom>
            <a:grpFill/>
            <a:ln w="22308"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981F138B-E769-E508-4333-152B2DAB737A}"/>
                </a:ext>
              </a:extLst>
            </p:cNvPr>
            <p:cNvSpPr/>
            <p:nvPr/>
          </p:nvSpPr>
          <p:spPr>
            <a:xfrm>
              <a:off x="6544148" y="4303983"/>
              <a:ext cx="89298" cy="89298"/>
            </a:xfrm>
            <a:custGeom>
              <a:avLst/>
              <a:gdLst>
                <a:gd name="connsiteX0" fmla="*/ -17 w 89298"/>
                <a:gd name="connsiteY0" fmla="*/ 44599 h 89298"/>
                <a:gd name="connsiteX1" fmla="*/ 44632 w 89298"/>
                <a:gd name="connsiteY1" fmla="*/ -51 h 89298"/>
                <a:gd name="connsiteX2" fmla="*/ 89281 w 89298"/>
                <a:gd name="connsiteY2" fmla="*/ 44599 h 89298"/>
                <a:gd name="connsiteX3" fmla="*/ 44632 w 89298"/>
                <a:gd name="connsiteY3" fmla="*/ 89248 h 89298"/>
                <a:gd name="connsiteX4" fmla="*/ -17 w 89298"/>
                <a:gd name="connsiteY4" fmla="*/ 44599 h 89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298" h="89298">
                  <a:moveTo>
                    <a:pt x="-17" y="44599"/>
                  </a:moveTo>
                  <a:cubicBezTo>
                    <a:pt x="-17" y="19930"/>
                    <a:pt x="19964" y="-51"/>
                    <a:pt x="44632" y="-51"/>
                  </a:cubicBezTo>
                  <a:cubicBezTo>
                    <a:pt x="69301" y="-51"/>
                    <a:pt x="89281" y="19930"/>
                    <a:pt x="89281" y="44599"/>
                  </a:cubicBezTo>
                  <a:cubicBezTo>
                    <a:pt x="89281" y="69267"/>
                    <a:pt x="69301" y="89248"/>
                    <a:pt x="44632" y="89248"/>
                  </a:cubicBezTo>
                  <a:cubicBezTo>
                    <a:pt x="19964" y="89248"/>
                    <a:pt x="-17" y="69267"/>
                    <a:pt x="-17" y="44599"/>
                  </a:cubicBezTo>
                  <a:close/>
                </a:path>
              </a:pathLst>
            </a:custGeom>
            <a:grpFill/>
            <a:ln w="22308"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F0F6120-68BF-07AB-1D30-0954CB57029A}"/>
                </a:ext>
              </a:extLst>
            </p:cNvPr>
            <p:cNvSpPr/>
            <p:nvPr/>
          </p:nvSpPr>
          <p:spPr>
            <a:xfrm>
              <a:off x="6756455" y="4614743"/>
              <a:ext cx="89298" cy="89298"/>
            </a:xfrm>
            <a:custGeom>
              <a:avLst/>
              <a:gdLst>
                <a:gd name="connsiteX0" fmla="*/ -17 w 89298"/>
                <a:gd name="connsiteY0" fmla="*/ 44599 h 89298"/>
                <a:gd name="connsiteX1" fmla="*/ 44632 w 89298"/>
                <a:gd name="connsiteY1" fmla="*/ -51 h 89298"/>
                <a:gd name="connsiteX2" fmla="*/ 89281 w 89298"/>
                <a:gd name="connsiteY2" fmla="*/ 44599 h 89298"/>
                <a:gd name="connsiteX3" fmla="*/ 44632 w 89298"/>
                <a:gd name="connsiteY3" fmla="*/ 89248 h 89298"/>
                <a:gd name="connsiteX4" fmla="*/ -17 w 89298"/>
                <a:gd name="connsiteY4" fmla="*/ 44599 h 89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298" h="89298">
                  <a:moveTo>
                    <a:pt x="-17" y="44599"/>
                  </a:moveTo>
                  <a:cubicBezTo>
                    <a:pt x="-17" y="19930"/>
                    <a:pt x="19963" y="-51"/>
                    <a:pt x="44632" y="-51"/>
                  </a:cubicBezTo>
                  <a:cubicBezTo>
                    <a:pt x="69301" y="-51"/>
                    <a:pt x="89281" y="19930"/>
                    <a:pt x="89281" y="44599"/>
                  </a:cubicBezTo>
                  <a:cubicBezTo>
                    <a:pt x="89281" y="69267"/>
                    <a:pt x="69301" y="89248"/>
                    <a:pt x="44632" y="89248"/>
                  </a:cubicBezTo>
                  <a:cubicBezTo>
                    <a:pt x="19963" y="89248"/>
                    <a:pt x="-17" y="69267"/>
                    <a:pt x="-17" y="44599"/>
                  </a:cubicBezTo>
                  <a:close/>
                </a:path>
              </a:pathLst>
            </a:custGeom>
            <a:grpFill/>
            <a:ln w="22308"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46F6052-BB0B-3D35-DC78-EDBACEC94761}"/>
                </a:ext>
              </a:extLst>
            </p:cNvPr>
            <p:cNvSpPr/>
            <p:nvPr/>
          </p:nvSpPr>
          <p:spPr>
            <a:xfrm>
              <a:off x="6978140" y="4906751"/>
              <a:ext cx="89298" cy="89298"/>
            </a:xfrm>
            <a:custGeom>
              <a:avLst/>
              <a:gdLst>
                <a:gd name="connsiteX0" fmla="*/ -17 w 89298"/>
                <a:gd name="connsiteY0" fmla="*/ 44599 h 89298"/>
                <a:gd name="connsiteX1" fmla="*/ 44632 w 89298"/>
                <a:gd name="connsiteY1" fmla="*/ -51 h 89298"/>
                <a:gd name="connsiteX2" fmla="*/ 89281 w 89298"/>
                <a:gd name="connsiteY2" fmla="*/ 44599 h 89298"/>
                <a:gd name="connsiteX3" fmla="*/ 44632 w 89298"/>
                <a:gd name="connsiteY3" fmla="*/ 89248 h 89298"/>
                <a:gd name="connsiteX4" fmla="*/ -17 w 89298"/>
                <a:gd name="connsiteY4" fmla="*/ 44599 h 89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298" h="89298">
                  <a:moveTo>
                    <a:pt x="-17" y="44599"/>
                  </a:moveTo>
                  <a:cubicBezTo>
                    <a:pt x="-17" y="19930"/>
                    <a:pt x="19964" y="-51"/>
                    <a:pt x="44632" y="-51"/>
                  </a:cubicBezTo>
                  <a:cubicBezTo>
                    <a:pt x="69301" y="-51"/>
                    <a:pt x="89281" y="19930"/>
                    <a:pt x="89281" y="44599"/>
                  </a:cubicBezTo>
                  <a:cubicBezTo>
                    <a:pt x="89281" y="69267"/>
                    <a:pt x="69301" y="89248"/>
                    <a:pt x="44632" y="89248"/>
                  </a:cubicBezTo>
                  <a:cubicBezTo>
                    <a:pt x="19964" y="89248"/>
                    <a:pt x="-17" y="69267"/>
                    <a:pt x="-17" y="44599"/>
                  </a:cubicBezTo>
                  <a:close/>
                </a:path>
              </a:pathLst>
            </a:custGeom>
            <a:grpFill/>
            <a:ln w="22308"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4047217-78C0-0471-693D-7FE27F7E0627}"/>
                </a:ext>
              </a:extLst>
            </p:cNvPr>
            <p:cNvSpPr/>
            <p:nvPr/>
          </p:nvSpPr>
          <p:spPr>
            <a:xfrm>
              <a:off x="7510360" y="3429524"/>
              <a:ext cx="865527" cy="1001262"/>
            </a:xfrm>
            <a:custGeom>
              <a:avLst/>
              <a:gdLst>
                <a:gd name="connsiteX0" fmla="*/ 865529 w 865528"/>
                <a:gd name="connsiteY0" fmla="*/ 1001263 h 1001263"/>
                <a:gd name="connsiteX1" fmla="*/ 290891 w 865528"/>
                <a:gd name="connsiteY1" fmla="*/ 1001263 h 1001263"/>
                <a:gd name="connsiteX2" fmla="*/ 0 w 865528"/>
                <a:gd name="connsiteY2" fmla="*/ 497618 h 1001263"/>
                <a:gd name="connsiteX3" fmla="*/ 287542 w 865528"/>
                <a:gd name="connsiteY3" fmla="*/ 0 h 1001263"/>
                <a:gd name="connsiteX4" fmla="*/ 307411 w 865528"/>
                <a:gd name="connsiteY4" fmla="*/ 11386 h 1001263"/>
                <a:gd name="connsiteX5" fmla="*/ 26566 w 865528"/>
                <a:gd name="connsiteY5" fmla="*/ 497618 h 1001263"/>
                <a:gd name="connsiteX6" fmla="*/ 304062 w 865528"/>
                <a:gd name="connsiteY6" fmla="*/ 978269 h 1001263"/>
                <a:gd name="connsiteX7" fmla="*/ 865529 w 865528"/>
                <a:gd name="connsiteY7" fmla="*/ 978269 h 1001263"/>
                <a:gd name="connsiteX8" fmla="*/ 865529 w 865528"/>
                <a:gd name="connsiteY8" fmla="*/ 1001263 h 100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528" h="1001263">
                  <a:moveTo>
                    <a:pt x="865529" y="1001263"/>
                  </a:moveTo>
                  <a:lnTo>
                    <a:pt x="290891" y="1001263"/>
                  </a:lnTo>
                  <a:lnTo>
                    <a:pt x="0" y="497618"/>
                  </a:lnTo>
                  <a:lnTo>
                    <a:pt x="287542" y="0"/>
                  </a:lnTo>
                  <a:lnTo>
                    <a:pt x="307411" y="11386"/>
                  </a:lnTo>
                  <a:lnTo>
                    <a:pt x="26566" y="497618"/>
                  </a:lnTo>
                  <a:lnTo>
                    <a:pt x="304062" y="978269"/>
                  </a:lnTo>
                  <a:lnTo>
                    <a:pt x="865529" y="978269"/>
                  </a:lnTo>
                  <a:lnTo>
                    <a:pt x="865529" y="1001263"/>
                  </a:lnTo>
                  <a:close/>
                </a:path>
              </a:pathLst>
            </a:custGeom>
            <a:grpFill/>
            <a:ln w="22308"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FAA91413-D8F9-1E89-98A7-B198ED89F29A}"/>
                </a:ext>
              </a:extLst>
            </p:cNvPr>
            <p:cNvSpPr/>
            <p:nvPr/>
          </p:nvSpPr>
          <p:spPr>
            <a:xfrm>
              <a:off x="8360930" y="3915757"/>
              <a:ext cx="1162000" cy="1007066"/>
            </a:xfrm>
            <a:custGeom>
              <a:avLst/>
              <a:gdLst>
                <a:gd name="connsiteX0" fmla="*/ 871763 w 1162001"/>
                <a:gd name="connsiteY0" fmla="*/ 1007017 h 1007067"/>
                <a:gd name="connsiteX1" fmla="*/ 290204 w 1162001"/>
                <a:gd name="connsiteY1" fmla="*/ 1007017 h 1007067"/>
                <a:gd name="connsiteX2" fmla="*/ -17 w 1162001"/>
                <a:gd name="connsiteY2" fmla="*/ 503371 h 1007067"/>
                <a:gd name="connsiteX3" fmla="*/ 290204 w 1162001"/>
                <a:gd name="connsiteY3" fmla="*/ -51 h 1007067"/>
                <a:gd name="connsiteX4" fmla="*/ 871763 w 1162001"/>
                <a:gd name="connsiteY4" fmla="*/ -51 h 1007067"/>
                <a:gd name="connsiteX5" fmla="*/ 1161984 w 1162001"/>
                <a:gd name="connsiteY5" fmla="*/ 503371 h 1007067"/>
                <a:gd name="connsiteX6" fmla="*/ 303599 w 1162001"/>
                <a:gd name="connsiteY6" fmla="*/ 984692 h 1007067"/>
                <a:gd name="connsiteX7" fmla="*/ 858368 w 1162001"/>
                <a:gd name="connsiteY7" fmla="*/ 984692 h 1007067"/>
                <a:gd name="connsiteX8" fmla="*/ 1136534 w 1162001"/>
                <a:gd name="connsiteY8" fmla="*/ 503371 h 1007067"/>
                <a:gd name="connsiteX9" fmla="*/ 859038 w 1162001"/>
                <a:gd name="connsiteY9" fmla="*/ 22944 h 1007067"/>
                <a:gd name="connsiteX10" fmla="*/ 303599 w 1162001"/>
                <a:gd name="connsiteY10" fmla="*/ 22944 h 1007067"/>
                <a:gd name="connsiteX11" fmla="*/ 26103 w 1162001"/>
                <a:gd name="connsiteY11" fmla="*/ 503371 h 1007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2001" h="1007067">
                  <a:moveTo>
                    <a:pt x="871763" y="1007017"/>
                  </a:moveTo>
                  <a:lnTo>
                    <a:pt x="290204" y="1007017"/>
                  </a:lnTo>
                  <a:lnTo>
                    <a:pt x="-17" y="503371"/>
                  </a:lnTo>
                  <a:lnTo>
                    <a:pt x="290204" y="-51"/>
                  </a:lnTo>
                  <a:lnTo>
                    <a:pt x="871763" y="-51"/>
                  </a:lnTo>
                  <a:lnTo>
                    <a:pt x="1161984" y="503371"/>
                  </a:lnTo>
                  <a:close/>
                  <a:moveTo>
                    <a:pt x="303599" y="984692"/>
                  </a:moveTo>
                  <a:lnTo>
                    <a:pt x="858368" y="984692"/>
                  </a:lnTo>
                  <a:lnTo>
                    <a:pt x="1136534" y="503371"/>
                  </a:lnTo>
                  <a:lnTo>
                    <a:pt x="859038" y="22944"/>
                  </a:lnTo>
                  <a:lnTo>
                    <a:pt x="303599" y="22944"/>
                  </a:lnTo>
                  <a:lnTo>
                    <a:pt x="26103" y="503371"/>
                  </a:lnTo>
                  <a:close/>
                </a:path>
              </a:pathLst>
            </a:custGeom>
            <a:grpFill/>
            <a:ln w="22308"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0499571B-DAE0-6941-A497-1A57A100ED20}"/>
                </a:ext>
              </a:extLst>
            </p:cNvPr>
            <p:cNvSpPr/>
            <p:nvPr/>
          </p:nvSpPr>
          <p:spPr>
            <a:xfrm rot="19799999">
              <a:off x="9356676" y="4873261"/>
              <a:ext cx="22994" cy="568163"/>
            </a:xfrm>
            <a:custGeom>
              <a:avLst/>
              <a:gdLst>
                <a:gd name="connsiteX0" fmla="*/ -17 w 22994"/>
                <a:gd name="connsiteY0" fmla="*/ -51 h 568163"/>
                <a:gd name="connsiteX1" fmla="*/ 22977 w 22994"/>
                <a:gd name="connsiteY1" fmla="*/ -51 h 568163"/>
                <a:gd name="connsiteX2" fmla="*/ 22977 w 22994"/>
                <a:gd name="connsiteY2" fmla="*/ 568113 h 568163"/>
                <a:gd name="connsiteX3" fmla="*/ -17 w 22994"/>
                <a:gd name="connsiteY3" fmla="*/ 568113 h 568163"/>
              </a:gdLst>
              <a:ahLst/>
              <a:cxnLst>
                <a:cxn ang="0">
                  <a:pos x="connsiteX0" y="connsiteY0"/>
                </a:cxn>
                <a:cxn ang="0">
                  <a:pos x="connsiteX1" y="connsiteY1"/>
                </a:cxn>
                <a:cxn ang="0">
                  <a:pos x="connsiteX2" y="connsiteY2"/>
                </a:cxn>
                <a:cxn ang="0">
                  <a:pos x="connsiteX3" y="connsiteY3"/>
                </a:cxn>
              </a:cxnLst>
              <a:rect l="l" t="t" r="r" b="b"/>
              <a:pathLst>
                <a:path w="22994" h="568163">
                  <a:moveTo>
                    <a:pt x="-17" y="-51"/>
                  </a:moveTo>
                  <a:lnTo>
                    <a:pt x="22977" y="-51"/>
                  </a:lnTo>
                  <a:lnTo>
                    <a:pt x="22977" y="568113"/>
                  </a:lnTo>
                  <a:lnTo>
                    <a:pt x="-17" y="568113"/>
                  </a:lnTo>
                  <a:close/>
                </a:path>
              </a:pathLst>
            </a:custGeom>
            <a:grpFill/>
            <a:ln w="22308"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A777B869-4CEF-C067-57BA-B489271CF30F}"/>
                </a:ext>
              </a:extLst>
            </p:cNvPr>
            <p:cNvSpPr/>
            <p:nvPr/>
          </p:nvSpPr>
          <p:spPr>
            <a:xfrm>
              <a:off x="10063635" y="4407792"/>
              <a:ext cx="310760" cy="1001262"/>
            </a:xfrm>
            <a:custGeom>
              <a:avLst/>
              <a:gdLst>
                <a:gd name="connsiteX0" fmla="*/ 23441 w 310760"/>
                <a:gd name="connsiteY0" fmla="*/ 1001263 h 1001263"/>
                <a:gd name="connsiteX1" fmla="*/ 3572 w 310760"/>
                <a:gd name="connsiteY1" fmla="*/ 989878 h 1001263"/>
                <a:gd name="connsiteX2" fmla="*/ 284417 w 310760"/>
                <a:gd name="connsiteY2" fmla="*/ 503645 h 1001263"/>
                <a:gd name="connsiteX3" fmla="*/ 0 w 310760"/>
                <a:gd name="connsiteY3" fmla="*/ 11385 h 1001263"/>
                <a:gd name="connsiteX4" fmla="*/ 19869 w 310760"/>
                <a:gd name="connsiteY4" fmla="*/ 0 h 1001263"/>
                <a:gd name="connsiteX5" fmla="*/ 310760 w 310760"/>
                <a:gd name="connsiteY5" fmla="*/ 503645 h 1001263"/>
                <a:gd name="connsiteX6" fmla="*/ 23441 w 310760"/>
                <a:gd name="connsiteY6" fmla="*/ 1001263 h 1001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760" h="1001263">
                  <a:moveTo>
                    <a:pt x="23441" y="1001263"/>
                  </a:moveTo>
                  <a:lnTo>
                    <a:pt x="3572" y="989878"/>
                  </a:lnTo>
                  <a:lnTo>
                    <a:pt x="284417" y="503645"/>
                  </a:lnTo>
                  <a:lnTo>
                    <a:pt x="0" y="11385"/>
                  </a:lnTo>
                  <a:lnTo>
                    <a:pt x="19869" y="0"/>
                  </a:lnTo>
                  <a:lnTo>
                    <a:pt x="310760" y="503645"/>
                  </a:lnTo>
                  <a:lnTo>
                    <a:pt x="23441" y="1001263"/>
                  </a:lnTo>
                  <a:close/>
                </a:path>
              </a:pathLst>
            </a:custGeom>
            <a:grpFill/>
            <a:ln w="22308"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06563A80-AA83-4AAD-F8C7-3D15C801FFDB}"/>
                </a:ext>
              </a:extLst>
            </p:cNvPr>
            <p:cNvSpPr/>
            <p:nvPr/>
          </p:nvSpPr>
          <p:spPr>
            <a:xfrm rot="18000001">
              <a:off x="9929979" y="4164533"/>
              <a:ext cx="574860" cy="22994"/>
            </a:xfrm>
            <a:custGeom>
              <a:avLst/>
              <a:gdLst>
                <a:gd name="connsiteX0" fmla="*/ -18 w 574861"/>
                <a:gd name="connsiteY0" fmla="*/ -51 h 22994"/>
                <a:gd name="connsiteX1" fmla="*/ 574844 w 574861"/>
                <a:gd name="connsiteY1" fmla="*/ -51 h 22994"/>
                <a:gd name="connsiteX2" fmla="*/ 574844 w 574861"/>
                <a:gd name="connsiteY2" fmla="*/ 22943 h 22994"/>
                <a:gd name="connsiteX3" fmla="*/ -18 w 574861"/>
                <a:gd name="connsiteY3" fmla="*/ 22943 h 22994"/>
              </a:gdLst>
              <a:ahLst/>
              <a:cxnLst>
                <a:cxn ang="0">
                  <a:pos x="connsiteX0" y="connsiteY0"/>
                </a:cxn>
                <a:cxn ang="0">
                  <a:pos x="connsiteX1" y="connsiteY1"/>
                </a:cxn>
                <a:cxn ang="0">
                  <a:pos x="connsiteX2" y="connsiteY2"/>
                </a:cxn>
                <a:cxn ang="0">
                  <a:pos x="connsiteX3" y="connsiteY3"/>
                </a:cxn>
              </a:cxnLst>
              <a:rect l="l" t="t" r="r" b="b"/>
              <a:pathLst>
                <a:path w="574861" h="22994">
                  <a:moveTo>
                    <a:pt x="-18" y="-51"/>
                  </a:moveTo>
                  <a:lnTo>
                    <a:pt x="574844" y="-51"/>
                  </a:lnTo>
                  <a:lnTo>
                    <a:pt x="574844" y="22943"/>
                  </a:lnTo>
                  <a:lnTo>
                    <a:pt x="-18" y="22943"/>
                  </a:lnTo>
                  <a:close/>
                </a:path>
              </a:pathLst>
            </a:custGeom>
            <a:grpFill/>
            <a:ln w="22308"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B7FAF630-D70E-CB73-157E-5E6530F687E8}"/>
                </a:ext>
              </a:extLst>
            </p:cNvPr>
            <p:cNvSpPr/>
            <p:nvPr/>
          </p:nvSpPr>
          <p:spPr>
            <a:xfrm>
              <a:off x="10361224" y="4899830"/>
              <a:ext cx="611250" cy="22994"/>
            </a:xfrm>
            <a:custGeom>
              <a:avLst/>
              <a:gdLst>
                <a:gd name="connsiteX0" fmla="*/ 0 w 611250"/>
                <a:gd name="connsiteY0" fmla="*/ 0 h 22994"/>
                <a:gd name="connsiteX1" fmla="*/ 611251 w 611250"/>
                <a:gd name="connsiteY1" fmla="*/ 0 h 22994"/>
                <a:gd name="connsiteX2" fmla="*/ 611251 w 611250"/>
                <a:gd name="connsiteY2" fmla="*/ 22994 h 22994"/>
                <a:gd name="connsiteX3" fmla="*/ 0 w 611250"/>
                <a:gd name="connsiteY3" fmla="*/ 22994 h 22994"/>
              </a:gdLst>
              <a:ahLst/>
              <a:cxnLst>
                <a:cxn ang="0">
                  <a:pos x="connsiteX0" y="connsiteY0"/>
                </a:cxn>
                <a:cxn ang="0">
                  <a:pos x="connsiteX1" y="connsiteY1"/>
                </a:cxn>
                <a:cxn ang="0">
                  <a:pos x="connsiteX2" y="connsiteY2"/>
                </a:cxn>
                <a:cxn ang="0">
                  <a:pos x="connsiteX3" y="connsiteY3"/>
                </a:cxn>
              </a:cxnLst>
              <a:rect l="l" t="t" r="r" b="b"/>
              <a:pathLst>
                <a:path w="611250" h="22994">
                  <a:moveTo>
                    <a:pt x="0" y="0"/>
                  </a:moveTo>
                  <a:lnTo>
                    <a:pt x="611251" y="0"/>
                  </a:lnTo>
                  <a:lnTo>
                    <a:pt x="611251" y="22994"/>
                  </a:lnTo>
                  <a:lnTo>
                    <a:pt x="0" y="22994"/>
                  </a:lnTo>
                  <a:close/>
                </a:path>
              </a:pathLst>
            </a:custGeom>
            <a:grpFill/>
            <a:ln w="22308"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FF76239C-608D-4DF4-6F82-AA26C0488462}"/>
                </a:ext>
              </a:extLst>
            </p:cNvPr>
            <p:cNvSpPr/>
            <p:nvPr/>
          </p:nvSpPr>
          <p:spPr>
            <a:xfrm>
              <a:off x="6553077" y="2795503"/>
              <a:ext cx="1168921" cy="1012202"/>
            </a:xfrm>
            <a:custGeom>
              <a:avLst/>
              <a:gdLst>
                <a:gd name="connsiteX0" fmla="*/ 862164 w 1168922"/>
                <a:gd name="connsiteY0" fmla="*/ 24730 h 1012202"/>
                <a:gd name="connsiteX1" fmla="*/ 1140106 w 1168922"/>
                <a:gd name="connsiteY1" fmla="*/ 506051 h 1012202"/>
                <a:gd name="connsiteX2" fmla="*/ 862164 w 1168922"/>
                <a:gd name="connsiteY2" fmla="*/ 987371 h 1012202"/>
                <a:gd name="connsiteX3" fmla="*/ 306501 w 1168922"/>
                <a:gd name="connsiteY3" fmla="*/ 987371 h 1012202"/>
                <a:gd name="connsiteX4" fmla="*/ 28559 w 1168922"/>
                <a:gd name="connsiteY4" fmla="*/ 506051 h 1012202"/>
                <a:gd name="connsiteX5" fmla="*/ 306501 w 1168922"/>
                <a:gd name="connsiteY5" fmla="*/ 24730 h 1012202"/>
                <a:gd name="connsiteX6" fmla="*/ 876674 w 1168922"/>
                <a:gd name="connsiteY6" fmla="*/ -51 h 1012202"/>
                <a:gd name="connsiteX7" fmla="*/ 292214 w 1168922"/>
                <a:gd name="connsiteY7" fmla="*/ -51 h 1012202"/>
                <a:gd name="connsiteX8" fmla="*/ -17 w 1168922"/>
                <a:gd name="connsiteY8" fmla="*/ 506051 h 1012202"/>
                <a:gd name="connsiteX9" fmla="*/ 292214 w 1168922"/>
                <a:gd name="connsiteY9" fmla="*/ 1012152 h 1012202"/>
                <a:gd name="connsiteX10" fmla="*/ 876674 w 1168922"/>
                <a:gd name="connsiteY10" fmla="*/ 1012152 h 1012202"/>
                <a:gd name="connsiteX11" fmla="*/ 1168905 w 1168922"/>
                <a:gd name="connsiteY11" fmla="*/ 506051 h 1012202"/>
                <a:gd name="connsiteX12" fmla="*/ 876674 w 1168922"/>
                <a:gd name="connsiteY12" fmla="*/ -51 h 101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8922" h="1012202">
                  <a:moveTo>
                    <a:pt x="862164" y="24730"/>
                  </a:moveTo>
                  <a:lnTo>
                    <a:pt x="1140106" y="506051"/>
                  </a:lnTo>
                  <a:lnTo>
                    <a:pt x="862164" y="987371"/>
                  </a:lnTo>
                  <a:lnTo>
                    <a:pt x="306501" y="987371"/>
                  </a:lnTo>
                  <a:lnTo>
                    <a:pt x="28559" y="506051"/>
                  </a:lnTo>
                  <a:lnTo>
                    <a:pt x="306501" y="24730"/>
                  </a:lnTo>
                  <a:close/>
                  <a:moveTo>
                    <a:pt x="876674" y="-51"/>
                  </a:moveTo>
                  <a:lnTo>
                    <a:pt x="292214" y="-51"/>
                  </a:lnTo>
                  <a:lnTo>
                    <a:pt x="-17" y="506051"/>
                  </a:lnTo>
                  <a:lnTo>
                    <a:pt x="292214" y="1012152"/>
                  </a:lnTo>
                  <a:lnTo>
                    <a:pt x="876674" y="1012152"/>
                  </a:lnTo>
                  <a:lnTo>
                    <a:pt x="1168905" y="506051"/>
                  </a:lnTo>
                  <a:lnTo>
                    <a:pt x="876674" y="-51"/>
                  </a:lnTo>
                  <a:close/>
                </a:path>
              </a:pathLst>
            </a:custGeom>
            <a:grpFill/>
            <a:ln w="22308"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D3351A2-AC60-62F5-6F29-E361AF129655}"/>
                </a:ext>
              </a:extLst>
            </p:cNvPr>
            <p:cNvSpPr/>
            <p:nvPr/>
          </p:nvSpPr>
          <p:spPr>
            <a:xfrm>
              <a:off x="7487142" y="3888745"/>
              <a:ext cx="74565" cy="74565"/>
            </a:xfrm>
            <a:custGeom>
              <a:avLst/>
              <a:gdLst>
                <a:gd name="connsiteX0" fmla="*/ 74548 w 74565"/>
                <a:gd name="connsiteY0" fmla="*/ 37008 h 74565"/>
                <a:gd name="connsiteX1" fmla="*/ 37488 w 74565"/>
                <a:gd name="connsiteY1" fmla="*/ 74514 h 74565"/>
                <a:gd name="connsiteX2" fmla="*/ -17 w 74565"/>
                <a:gd name="connsiteY2" fmla="*/ 37455 h 74565"/>
                <a:gd name="connsiteX3" fmla="*/ 37041 w 74565"/>
                <a:gd name="connsiteY3" fmla="*/ -51 h 74565"/>
                <a:gd name="connsiteX4" fmla="*/ 37265 w 74565"/>
                <a:gd name="connsiteY4" fmla="*/ -51 h 74565"/>
                <a:gd name="connsiteX5" fmla="*/ 74548 w 74565"/>
                <a:gd name="connsiteY5" fmla="*/ 37008 h 7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565" h="74565">
                  <a:moveTo>
                    <a:pt x="74548" y="37008"/>
                  </a:moveTo>
                  <a:cubicBezTo>
                    <a:pt x="74681" y="57592"/>
                    <a:pt x="58072" y="74380"/>
                    <a:pt x="37488" y="74514"/>
                  </a:cubicBezTo>
                  <a:cubicBezTo>
                    <a:pt x="16905" y="74625"/>
                    <a:pt x="117" y="58038"/>
                    <a:pt x="-17" y="37455"/>
                  </a:cubicBezTo>
                  <a:cubicBezTo>
                    <a:pt x="-129" y="16871"/>
                    <a:pt x="16458" y="83"/>
                    <a:pt x="37041" y="-51"/>
                  </a:cubicBezTo>
                  <a:cubicBezTo>
                    <a:pt x="37109" y="-51"/>
                    <a:pt x="37198" y="-51"/>
                    <a:pt x="37265" y="-51"/>
                  </a:cubicBezTo>
                  <a:cubicBezTo>
                    <a:pt x="57759" y="-51"/>
                    <a:pt x="74436" y="16514"/>
                    <a:pt x="74548" y="37008"/>
                  </a:cubicBezTo>
                  <a:close/>
                </a:path>
              </a:pathLst>
            </a:custGeom>
            <a:grpFill/>
            <a:ln w="22308"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F5C2AE1-A0D8-B3E6-1213-977BC980255C}"/>
                </a:ext>
              </a:extLst>
            </p:cNvPr>
            <p:cNvSpPr/>
            <p:nvPr/>
          </p:nvSpPr>
          <p:spPr>
            <a:xfrm>
              <a:off x="7777363" y="3399387"/>
              <a:ext cx="74564" cy="74564"/>
            </a:xfrm>
            <a:custGeom>
              <a:avLst/>
              <a:gdLst>
                <a:gd name="connsiteX0" fmla="*/ 74564 w 74564"/>
                <a:gd name="connsiteY0" fmla="*/ 37282 h 74564"/>
                <a:gd name="connsiteX1" fmla="*/ 37282 w 74564"/>
                <a:gd name="connsiteY1" fmla="*/ 74564 h 74564"/>
                <a:gd name="connsiteX2" fmla="*/ -1 w 74564"/>
                <a:gd name="connsiteY2" fmla="*/ 37282 h 74564"/>
                <a:gd name="connsiteX3" fmla="*/ 37282 w 74564"/>
                <a:gd name="connsiteY3" fmla="*/ 0 h 74564"/>
                <a:gd name="connsiteX4" fmla="*/ 74564 w 74564"/>
                <a:gd name="connsiteY4" fmla="*/ 37282 h 745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64" h="74564">
                  <a:moveTo>
                    <a:pt x="74564" y="37282"/>
                  </a:moveTo>
                  <a:cubicBezTo>
                    <a:pt x="74564" y="57873"/>
                    <a:pt x="57873" y="74564"/>
                    <a:pt x="37282" y="74564"/>
                  </a:cubicBezTo>
                  <a:cubicBezTo>
                    <a:pt x="16692" y="74564"/>
                    <a:pt x="-1" y="57873"/>
                    <a:pt x="-1" y="37282"/>
                  </a:cubicBezTo>
                  <a:cubicBezTo>
                    <a:pt x="-1" y="16692"/>
                    <a:pt x="16691" y="0"/>
                    <a:pt x="37282" y="0"/>
                  </a:cubicBezTo>
                  <a:cubicBezTo>
                    <a:pt x="57872" y="0"/>
                    <a:pt x="74564" y="16692"/>
                    <a:pt x="74564" y="37282"/>
                  </a:cubicBezTo>
                  <a:close/>
                </a:path>
              </a:pathLst>
            </a:custGeom>
            <a:grpFill/>
            <a:ln w="22308"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9CAFB1B-4033-5F03-0F85-F8A01D361077}"/>
                </a:ext>
              </a:extLst>
            </p:cNvPr>
            <p:cNvSpPr/>
            <p:nvPr/>
          </p:nvSpPr>
          <p:spPr>
            <a:xfrm>
              <a:off x="8628157" y="3888745"/>
              <a:ext cx="74565" cy="74565"/>
            </a:xfrm>
            <a:custGeom>
              <a:avLst/>
              <a:gdLst>
                <a:gd name="connsiteX0" fmla="*/ 74548 w 74565"/>
                <a:gd name="connsiteY0" fmla="*/ 37008 h 74565"/>
                <a:gd name="connsiteX1" fmla="*/ 37488 w 74565"/>
                <a:gd name="connsiteY1" fmla="*/ 74514 h 74565"/>
                <a:gd name="connsiteX2" fmla="*/ -17 w 74565"/>
                <a:gd name="connsiteY2" fmla="*/ 37455 h 74565"/>
                <a:gd name="connsiteX3" fmla="*/ 37042 w 74565"/>
                <a:gd name="connsiteY3" fmla="*/ -51 h 74565"/>
                <a:gd name="connsiteX4" fmla="*/ 37488 w 74565"/>
                <a:gd name="connsiteY4" fmla="*/ -51 h 74565"/>
                <a:gd name="connsiteX5" fmla="*/ 74548 w 74565"/>
                <a:gd name="connsiteY5" fmla="*/ 37008 h 7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565" h="74565">
                  <a:moveTo>
                    <a:pt x="74548" y="37008"/>
                  </a:moveTo>
                  <a:cubicBezTo>
                    <a:pt x="74659" y="57592"/>
                    <a:pt x="58072" y="74380"/>
                    <a:pt x="37488" y="74514"/>
                  </a:cubicBezTo>
                  <a:cubicBezTo>
                    <a:pt x="16905" y="74625"/>
                    <a:pt x="117" y="58038"/>
                    <a:pt x="-17" y="37455"/>
                  </a:cubicBezTo>
                  <a:cubicBezTo>
                    <a:pt x="-129" y="16871"/>
                    <a:pt x="16459" y="83"/>
                    <a:pt x="37042" y="-51"/>
                  </a:cubicBezTo>
                  <a:cubicBezTo>
                    <a:pt x="37198" y="-51"/>
                    <a:pt x="37332" y="-51"/>
                    <a:pt x="37488" y="-51"/>
                  </a:cubicBezTo>
                  <a:cubicBezTo>
                    <a:pt x="57961" y="-51"/>
                    <a:pt x="74548" y="16537"/>
                    <a:pt x="74548" y="37008"/>
                  </a:cubicBezTo>
                  <a:close/>
                </a:path>
              </a:pathLst>
            </a:custGeom>
            <a:grpFill/>
            <a:ln w="22308"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68D39F6-AD1B-A0B7-F219-57509473AC0A}"/>
                </a:ext>
              </a:extLst>
            </p:cNvPr>
            <p:cNvSpPr/>
            <p:nvPr/>
          </p:nvSpPr>
          <p:spPr>
            <a:xfrm>
              <a:off x="10323717" y="3888745"/>
              <a:ext cx="74565" cy="74565"/>
            </a:xfrm>
            <a:custGeom>
              <a:avLst/>
              <a:gdLst>
                <a:gd name="connsiteX0" fmla="*/ 74548 w 74565"/>
                <a:gd name="connsiteY0" fmla="*/ 37008 h 74565"/>
                <a:gd name="connsiteX1" fmla="*/ 37488 w 74565"/>
                <a:gd name="connsiteY1" fmla="*/ 74514 h 74565"/>
                <a:gd name="connsiteX2" fmla="*/ -17 w 74565"/>
                <a:gd name="connsiteY2" fmla="*/ 37455 h 74565"/>
                <a:gd name="connsiteX3" fmla="*/ 37042 w 74565"/>
                <a:gd name="connsiteY3" fmla="*/ -51 h 74565"/>
                <a:gd name="connsiteX4" fmla="*/ 37488 w 74565"/>
                <a:gd name="connsiteY4" fmla="*/ -51 h 74565"/>
                <a:gd name="connsiteX5" fmla="*/ 74548 w 74565"/>
                <a:gd name="connsiteY5" fmla="*/ 37008 h 7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565" h="74565">
                  <a:moveTo>
                    <a:pt x="74548" y="37008"/>
                  </a:moveTo>
                  <a:cubicBezTo>
                    <a:pt x="74659" y="57592"/>
                    <a:pt x="58072" y="74380"/>
                    <a:pt x="37488" y="74514"/>
                  </a:cubicBezTo>
                  <a:cubicBezTo>
                    <a:pt x="16905" y="74625"/>
                    <a:pt x="117" y="58038"/>
                    <a:pt x="-17" y="37455"/>
                  </a:cubicBezTo>
                  <a:cubicBezTo>
                    <a:pt x="-129" y="16871"/>
                    <a:pt x="16458" y="83"/>
                    <a:pt x="37042" y="-51"/>
                  </a:cubicBezTo>
                  <a:cubicBezTo>
                    <a:pt x="37198" y="-51"/>
                    <a:pt x="37332" y="-51"/>
                    <a:pt x="37488" y="-51"/>
                  </a:cubicBezTo>
                  <a:cubicBezTo>
                    <a:pt x="57960" y="-51"/>
                    <a:pt x="74548" y="16537"/>
                    <a:pt x="74548" y="37008"/>
                  </a:cubicBezTo>
                  <a:close/>
                </a:path>
              </a:pathLst>
            </a:custGeom>
            <a:grpFill/>
            <a:ln w="22308"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67C468E-D993-701B-4DBF-71D90ADB602F}"/>
                </a:ext>
              </a:extLst>
            </p:cNvPr>
            <p:cNvSpPr/>
            <p:nvPr/>
          </p:nvSpPr>
          <p:spPr>
            <a:xfrm>
              <a:off x="9472700" y="5379586"/>
              <a:ext cx="74564" cy="74565"/>
            </a:xfrm>
            <a:custGeom>
              <a:avLst/>
              <a:gdLst>
                <a:gd name="connsiteX0" fmla="*/ 74547 w 74564"/>
                <a:gd name="connsiteY0" fmla="*/ 37232 h 74565"/>
                <a:gd name="connsiteX1" fmla="*/ 37264 w 74564"/>
                <a:gd name="connsiteY1" fmla="*/ 74514 h 74565"/>
                <a:gd name="connsiteX2" fmla="*/ -17 w 74564"/>
                <a:gd name="connsiteY2" fmla="*/ 37232 h 74565"/>
                <a:gd name="connsiteX3" fmla="*/ 37264 w 74564"/>
                <a:gd name="connsiteY3" fmla="*/ -50 h 74565"/>
                <a:gd name="connsiteX4" fmla="*/ 74547 w 74564"/>
                <a:gd name="connsiteY4" fmla="*/ 36786 h 74565"/>
                <a:gd name="connsiteX5" fmla="*/ 74547 w 74564"/>
                <a:gd name="connsiteY5" fmla="*/ 37232 h 7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564" h="74565">
                  <a:moveTo>
                    <a:pt x="74547" y="37232"/>
                  </a:moveTo>
                  <a:cubicBezTo>
                    <a:pt x="74547" y="57816"/>
                    <a:pt x="57848" y="74514"/>
                    <a:pt x="37264" y="74514"/>
                  </a:cubicBezTo>
                  <a:cubicBezTo>
                    <a:pt x="16681" y="74514"/>
                    <a:pt x="-17" y="57816"/>
                    <a:pt x="-17" y="37232"/>
                  </a:cubicBezTo>
                  <a:cubicBezTo>
                    <a:pt x="-17" y="16649"/>
                    <a:pt x="16681" y="-50"/>
                    <a:pt x="37264" y="-50"/>
                  </a:cubicBezTo>
                  <a:cubicBezTo>
                    <a:pt x="57736" y="-184"/>
                    <a:pt x="74413" y="16314"/>
                    <a:pt x="74547" y="36786"/>
                  </a:cubicBezTo>
                  <a:cubicBezTo>
                    <a:pt x="74547" y="36942"/>
                    <a:pt x="74547" y="37076"/>
                    <a:pt x="74547" y="37232"/>
                  </a:cubicBezTo>
                  <a:close/>
                </a:path>
              </a:pathLst>
            </a:custGeom>
            <a:grpFill/>
            <a:ln w="22308"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3694A466-A953-D617-7706-D7C5C86265B7}"/>
                </a:ext>
              </a:extLst>
            </p:cNvPr>
            <p:cNvSpPr/>
            <p:nvPr/>
          </p:nvSpPr>
          <p:spPr>
            <a:xfrm>
              <a:off x="8620566" y="4874155"/>
              <a:ext cx="74565" cy="74565"/>
            </a:xfrm>
            <a:custGeom>
              <a:avLst/>
              <a:gdLst>
                <a:gd name="connsiteX0" fmla="*/ 74548 w 74565"/>
                <a:gd name="connsiteY0" fmla="*/ 37008 h 74565"/>
                <a:gd name="connsiteX1" fmla="*/ 37488 w 74565"/>
                <a:gd name="connsiteY1" fmla="*/ 74514 h 74565"/>
                <a:gd name="connsiteX2" fmla="*/ -17 w 74565"/>
                <a:gd name="connsiteY2" fmla="*/ 37455 h 74565"/>
                <a:gd name="connsiteX3" fmla="*/ 37042 w 74565"/>
                <a:gd name="connsiteY3" fmla="*/ -51 h 74565"/>
                <a:gd name="connsiteX4" fmla="*/ 37266 w 74565"/>
                <a:gd name="connsiteY4" fmla="*/ -51 h 74565"/>
                <a:gd name="connsiteX5" fmla="*/ 74548 w 74565"/>
                <a:gd name="connsiteY5" fmla="*/ 37008 h 7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565" h="74565">
                  <a:moveTo>
                    <a:pt x="74548" y="37008"/>
                  </a:moveTo>
                  <a:cubicBezTo>
                    <a:pt x="74682" y="57592"/>
                    <a:pt x="58072" y="74380"/>
                    <a:pt x="37488" y="74514"/>
                  </a:cubicBezTo>
                  <a:cubicBezTo>
                    <a:pt x="16905" y="74625"/>
                    <a:pt x="117" y="58038"/>
                    <a:pt x="-17" y="37455"/>
                  </a:cubicBezTo>
                  <a:cubicBezTo>
                    <a:pt x="-129" y="16871"/>
                    <a:pt x="16459" y="83"/>
                    <a:pt x="37042" y="-51"/>
                  </a:cubicBezTo>
                  <a:cubicBezTo>
                    <a:pt x="37109" y="-51"/>
                    <a:pt x="37198" y="-51"/>
                    <a:pt x="37266" y="-51"/>
                  </a:cubicBezTo>
                  <a:cubicBezTo>
                    <a:pt x="57760" y="-51"/>
                    <a:pt x="74436" y="16514"/>
                    <a:pt x="74548" y="37008"/>
                  </a:cubicBezTo>
                  <a:close/>
                </a:path>
              </a:pathLst>
            </a:custGeom>
            <a:grpFill/>
            <a:ln w="22308"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A6509BD-2932-4127-0294-8EC3C30BC997}"/>
                </a:ext>
              </a:extLst>
            </p:cNvPr>
            <p:cNvSpPr/>
            <p:nvPr/>
          </p:nvSpPr>
          <p:spPr>
            <a:xfrm>
              <a:off x="10898015" y="4876811"/>
              <a:ext cx="74571" cy="74566"/>
            </a:xfrm>
            <a:custGeom>
              <a:avLst/>
              <a:gdLst>
                <a:gd name="connsiteX0" fmla="*/ 74441 w 74571"/>
                <a:gd name="connsiteY0" fmla="*/ 34352 h 74566"/>
                <a:gd name="connsiteX1" fmla="*/ 40150 w 74571"/>
                <a:gd name="connsiteY1" fmla="*/ 74403 h 74566"/>
                <a:gd name="connsiteX2" fmla="*/ 100 w 74571"/>
                <a:gd name="connsiteY2" fmla="*/ 40112 h 74566"/>
                <a:gd name="connsiteX3" fmla="*/ 100 w 74571"/>
                <a:gd name="connsiteY3" fmla="*/ 34352 h 74566"/>
                <a:gd name="connsiteX4" fmla="*/ 40150 w 74571"/>
                <a:gd name="connsiteY4" fmla="*/ 62 h 74566"/>
                <a:gd name="connsiteX5" fmla="*/ 74441 w 74571"/>
                <a:gd name="connsiteY5" fmla="*/ 34352 h 74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571" h="74566">
                  <a:moveTo>
                    <a:pt x="74441" y="34352"/>
                  </a:moveTo>
                  <a:cubicBezTo>
                    <a:pt x="76026" y="54891"/>
                    <a:pt x="60689" y="72818"/>
                    <a:pt x="40150" y="74403"/>
                  </a:cubicBezTo>
                  <a:cubicBezTo>
                    <a:pt x="19634" y="75988"/>
                    <a:pt x="1685" y="60651"/>
                    <a:pt x="100" y="40112"/>
                  </a:cubicBezTo>
                  <a:cubicBezTo>
                    <a:pt x="-56" y="38192"/>
                    <a:pt x="-56" y="36272"/>
                    <a:pt x="100" y="34352"/>
                  </a:cubicBezTo>
                  <a:cubicBezTo>
                    <a:pt x="1685" y="13814"/>
                    <a:pt x="19634" y="-1523"/>
                    <a:pt x="40150" y="62"/>
                  </a:cubicBezTo>
                  <a:cubicBezTo>
                    <a:pt x="58479" y="1490"/>
                    <a:pt x="73013" y="16046"/>
                    <a:pt x="74441" y="34352"/>
                  </a:cubicBezTo>
                  <a:close/>
                </a:path>
              </a:pathLst>
            </a:custGeom>
            <a:grpFill/>
            <a:ln w="22308"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733CF5D2-9D34-C62C-883E-B665064CC884}"/>
                </a:ext>
              </a:extLst>
            </p:cNvPr>
            <p:cNvSpPr/>
            <p:nvPr/>
          </p:nvSpPr>
          <p:spPr>
            <a:xfrm>
              <a:off x="10323718" y="4874155"/>
              <a:ext cx="74565" cy="74565"/>
            </a:xfrm>
            <a:custGeom>
              <a:avLst/>
              <a:gdLst>
                <a:gd name="connsiteX0" fmla="*/ 74548 w 74565"/>
                <a:gd name="connsiteY0" fmla="*/ 37008 h 74565"/>
                <a:gd name="connsiteX1" fmla="*/ 37488 w 74565"/>
                <a:gd name="connsiteY1" fmla="*/ 74514 h 74565"/>
                <a:gd name="connsiteX2" fmla="*/ -17 w 74565"/>
                <a:gd name="connsiteY2" fmla="*/ 37455 h 74565"/>
                <a:gd name="connsiteX3" fmla="*/ 37042 w 74565"/>
                <a:gd name="connsiteY3" fmla="*/ -51 h 74565"/>
                <a:gd name="connsiteX4" fmla="*/ 37488 w 74565"/>
                <a:gd name="connsiteY4" fmla="*/ -51 h 74565"/>
                <a:gd name="connsiteX5" fmla="*/ 74548 w 74565"/>
                <a:gd name="connsiteY5" fmla="*/ 37008 h 74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565" h="74565">
                  <a:moveTo>
                    <a:pt x="74548" y="37008"/>
                  </a:moveTo>
                  <a:cubicBezTo>
                    <a:pt x="74659" y="57592"/>
                    <a:pt x="58072" y="74380"/>
                    <a:pt x="37488" y="74514"/>
                  </a:cubicBezTo>
                  <a:cubicBezTo>
                    <a:pt x="16905" y="74625"/>
                    <a:pt x="117" y="58038"/>
                    <a:pt x="-17" y="37455"/>
                  </a:cubicBezTo>
                  <a:cubicBezTo>
                    <a:pt x="-129" y="16871"/>
                    <a:pt x="16458" y="83"/>
                    <a:pt x="37042" y="-51"/>
                  </a:cubicBezTo>
                  <a:cubicBezTo>
                    <a:pt x="37198" y="-51"/>
                    <a:pt x="37332" y="-51"/>
                    <a:pt x="37488" y="-51"/>
                  </a:cubicBezTo>
                  <a:cubicBezTo>
                    <a:pt x="57960" y="-51"/>
                    <a:pt x="74548" y="16537"/>
                    <a:pt x="74548" y="37008"/>
                  </a:cubicBezTo>
                  <a:close/>
                </a:path>
              </a:pathLst>
            </a:custGeom>
            <a:grpFill/>
            <a:ln w="22308"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FE7CC05-1AA7-98E8-10A6-FEC68C055AC4}"/>
                </a:ext>
              </a:extLst>
            </p:cNvPr>
            <p:cNvSpPr/>
            <p:nvPr/>
          </p:nvSpPr>
          <p:spPr>
            <a:xfrm>
              <a:off x="2552270" y="1773703"/>
              <a:ext cx="953264" cy="559457"/>
            </a:xfrm>
            <a:custGeom>
              <a:avLst/>
              <a:gdLst>
                <a:gd name="connsiteX0" fmla="*/ 945434 w 953265"/>
                <a:gd name="connsiteY0" fmla="*/ 559406 h 559457"/>
                <a:gd name="connsiteX1" fmla="*/ 900785 w 953265"/>
                <a:gd name="connsiteY1" fmla="*/ 533733 h 559457"/>
                <a:gd name="connsiteX2" fmla="*/ 908598 w 953265"/>
                <a:gd name="connsiteY2" fmla="*/ 520338 h 559457"/>
                <a:gd name="connsiteX3" fmla="*/ 953248 w 953265"/>
                <a:gd name="connsiteY3" fmla="*/ 545788 h 559457"/>
                <a:gd name="connsiteX4" fmla="*/ 876228 w 953265"/>
                <a:gd name="connsiteY4" fmla="*/ 519445 h 559457"/>
                <a:gd name="connsiteX5" fmla="*/ 831578 w 953265"/>
                <a:gd name="connsiteY5" fmla="*/ 493772 h 559457"/>
                <a:gd name="connsiteX6" fmla="*/ 839392 w 953265"/>
                <a:gd name="connsiteY6" fmla="*/ 480377 h 559457"/>
                <a:gd name="connsiteX7" fmla="*/ 884041 w 953265"/>
                <a:gd name="connsiteY7" fmla="*/ 505827 h 559457"/>
                <a:gd name="connsiteX8" fmla="*/ 806798 w 953265"/>
                <a:gd name="connsiteY8" fmla="*/ 479261 h 559457"/>
                <a:gd name="connsiteX9" fmla="*/ 762148 w 953265"/>
                <a:gd name="connsiteY9" fmla="*/ 453811 h 559457"/>
                <a:gd name="connsiteX10" fmla="*/ 769962 w 953265"/>
                <a:gd name="connsiteY10" fmla="*/ 440416 h 559457"/>
                <a:gd name="connsiteX11" fmla="*/ 814611 w 953265"/>
                <a:gd name="connsiteY11" fmla="*/ 465866 h 559457"/>
                <a:gd name="connsiteX12" fmla="*/ 737591 w 953265"/>
                <a:gd name="connsiteY12" fmla="*/ 439299 h 559457"/>
                <a:gd name="connsiteX13" fmla="*/ 692942 w 953265"/>
                <a:gd name="connsiteY13" fmla="*/ 413849 h 559457"/>
                <a:gd name="connsiteX14" fmla="*/ 700755 w 953265"/>
                <a:gd name="connsiteY14" fmla="*/ 400231 h 559457"/>
                <a:gd name="connsiteX15" fmla="*/ 745405 w 953265"/>
                <a:gd name="connsiteY15" fmla="*/ 425905 h 559457"/>
                <a:gd name="connsiteX16" fmla="*/ 668384 w 953265"/>
                <a:gd name="connsiteY16" fmla="*/ 399338 h 559457"/>
                <a:gd name="connsiteX17" fmla="*/ 623735 w 953265"/>
                <a:gd name="connsiteY17" fmla="*/ 373888 h 559457"/>
                <a:gd name="connsiteX18" fmla="*/ 631549 w 953265"/>
                <a:gd name="connsiteY18" fmla="*/ 360270 h 559457"/>
                <a:gd name="connsiteX19" fmla="*/ 676198 w 953265"/>
                <a:gd name="connsiteY19" fmla="*/ 385943 h 559457"/>
                <a:gd name="connsiteX20" fmla="*/ 598955 w 953265"/>
                <a:gd name="connsiteY20" fmla="*/ 359377 h 559457"/>
                <a:gd name="connsiteX21" fmla="*/ 554305 w 953265"/>
                <a:gd name="connsiteY21" fmla="*/ 333703 h 559457"/>
                <a:gd name="connsiteX22" fmla="*/ 562119 w 953265"/>
                <a:gd name="connsiteY22" fmla="*/ 320309 h 559457"/>
                <a:gd name="connsiteX23" fmla="*/ 606768 w 953265"/>
                <a:gd name="connsiteY23" fmla="*/ 345759 h 559457"/>
                <a:gd name="connsiteX24" fmla="*/ 529748 w 953265"/>
                <a:gd name="connsiteY24" fmla="*/ 319416 h 559457"/>
                <a:gd name="connsiteX25" fmla="*/ 485098 w 953265"/>
                <a:gd name="connsiteY25" fmla="*/ 293742 h 559457"/>
                <a:gd name="connsiteX26" fmla="*/ 492689 w 953265"/>
                <a:gd name="connsiteY26" fmla="*/ 280347 h 559457"/>
                <a:gd name="connsiteX27" fmla="*/ 537338 w 953265"/>
                <a:gd name="connsiteY27" fmla="*/ 305798 h 559457"/>
                <a:gd name="connsiteX28" fmla="*/ 460541 w 953265"/>
                <a:gd name="connsiteY28" fmla="*/ 279231 h 559457"/>
                <a:gd name="connsiteX29" fmla="*/ 415892 w 953265"/>
                <a:gd name="connsiteY29" fmla="*/ 253781 h 559457"/>
                <a:gd name="connsiteX30" fmla="*/ 423705 w 953265"/>
                <a:gd name="connsiteY30" fmla="*/ 240386 h 559457"/>
                <a:gd name="connsiteX31" fmla="*/ 468355 w 953265"/>
                <a:gd name="connsiteY31" fmla="*/ 265836 h 559457"/>
                <a:gd name="connsiteX32" fmla="*/ 391111 w 953265"/>
                <a:gd name="connsiteY32" fmla="*/ 239270 h 559457"/>
                <a:gd name="connsiteX33" fmla="*/ 346462 w 953265"/>
                <a:gd name="connsiteY33" fmla="*/ 213820 h 559457"/>
                <a:gd name="connsiteX34" fmla="*/ 354276 w 953265"/>
                <a:gd name="connsiteY34" fmla="*/ 200202 h 559457"/>
                <a:gd name="connsiteX35" fmla="*/ 398925 w 953265"/>
                <a:gd name="connsiteY35" fmla="*/ 225875 h 559457"/>
                <a:gd name="connsiteX36" fmla="*/ 321905 w 953265"/>
                <a:gd name="connsiteY36" fmla="*/ 199309 h 559457"/>
                <a:gd name="connsiteX37" fmla="*/ 277255 w 953265"/>
                <a:gd name="connsiteY37" fmla="*/ 173858 h 559457"/>
                <a:gd name="connsiteX38" fmla="*/ 284846 w 953265"/>
                <a:gd name="connsiteY38" fmla="*/ 160240 h 559457"/>
                <a:gd name="connsiteX39" fmla="*/ 329495 w 953265"/>
                <a:gd name="connsiteY39" fmla="*/ 185914 h 559457"/>
                <a:gd name="connsiteX40" fmla="*/ 252475 w 953265"/>
                <a:gd name="connsiteY40" fmla="*/ 159348 h 559457"/>
                <a:gd name="connsiteX41" fmla="*/ 207826 w 953265"/>
                <a:gd name="connsiteY41" fmla="*/ 133674 h 559457"/>
                <a:gd name="connsiteX42" fmla="*/ 215639 w 953265"/>
                <a:gd name="connsiteY42" fmla="*/ 120279 h 559457"/>
                <a:gd name="connsiteX43" fmla="*/ 260289 w 953265"/>
                <a:gd name="connsiteY43" fmla="*/ 145729 h 559457"/>
                <a:gd name="connsiteX44" fmla="*/ 183268 w 953265"/>
                <a:gd name="connsiteY44" fmla="*/ 119163 h 559457"/>
                <a:gd name="connsiteX45" fmla="*/ 138619 w 953265"/>
                <a:gd name="connsiteY45" fmla="*/ 93490 h 559457"/>
                <a:gd name="connsiteX46" fmla="*/ 146433 w 953265"/>
                <a:gd name="connsiteY46" fmla="*/ 80095 h 559457"/>
                <a:gd name="connsiteX47" fmla="*/ 191082 w 953265"/>
                <a:gd name="connsiteY47" fmla="*/ 105545 h 559457"/>
                <a:gd name="connsiteX48" fmla="*/ 114062 w 953265"/>
                <a:gd name="connsiteY48" fmla="*/ 78978 h 559457"/>
                <a:gd name="connsiteX49" fmla="*/ 69412 w 953265"/>
                <a:gd name="connsiteY49" fmla="*/ 53528 h 559457"/>
                <a:gd name="connsiteX50" fmla="*/ 77226 w 953265"/>
                <a:gd name="connsiteY50" fmla="*/ 40133 h 559457"/>
                <a:gd name="connsiteX51" fmla="*/ 121875 w 953265"/>
                <a:gd name="connsiteY51" fmla="*/ 65584 h 559457"/>
                <a:gd name="connsiteX52" fmla="*/ 44632 w 953265"/>
                <a:gd name="connsiteY52" fmla="*/ 39017 h 559457"/>
                <a:gd name="connsiteX53" fmla="*/ -17 w 953265"/>
                <a:gd name="connsiteY53" fmla="*/ 13567 h 559457"/>
                <a:gd name="connsiteX54" fmla="*/ 7796 w 953265"/>
                <a:gd name="connsiteY54" fmla="*/ -51 h 559457"/>
                <a:gd name="connsiteX55" fmla="*/ 52446 w 953265"/>
                <a:gd name="connsiteY55" fmla="*/ 25622 h 559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53265" h="559457">
                  <a:moveTo>
                    <a:pt x="945434" y="559406"/>
                  </a:moveTo>
                  <a:lnTo>
                    <a:pt x="900785" y="533733"/>
                  </a:lnTo>
                  <a:lnTo>
                    <a:pt x="908598" y="520338"/>
                  </a:lnTo>
                  <a:lnTo>
                    <a:pt x="953248" y="545788"/>
                  </a:lnTo>
                  <a:close/>
                  <a:moveTo>
                    <a:pt x="876228" y="519445"/>
                  </a:moveTo>
                  <a:lnTo>
                    <a:pt x="831578" y="493772"/>
                  </a:lnTo>
                  <a:lnTo>
                    <a:pt x="839392" y="480377"/>
                  </a:lnTo>
                  <a:lnTo>
                    <a:pt x="884041" y="505827"/>
                  </a:lnTo>
                  <a:close/>
                  <a:moveTo>
                    <a:pt x="806798" y="479261"/>
                  </a:moveTo>
                  <a:lnTo>
                    <a:pt x="762148" y="453811"/>
                  </a:lnTo>
                  <a:lnTo>
                    <a:pt x="769962" y="440416"/>
                  </a:lnTo>
                  <a:lnTo>
                    <a:pt x="814611" y="465866"/>
                  </a:lnTo>
                  <a:close/>
                  <a:moveTo>
                    <a:pt x="737591" y="439299"/>
                  </a:moveTo>
                  <a:lnTo>
                    <a:pt x="692942" y="413849"/>
                  </a:lnTo>
                  <a:lnTo>
                    <a:pt x="700755" y="400231"/>
                  </a:lnTo>
                  <a:lnTo>
                    <a:pt x="745405" y="425905"/>
                  </a:lnTo>
                  <a:close/>
                  <a:moveTo>
                    <a:pt x="668384" y="399338"/>
                  </a:moveTo>
                  <a:lnTo>
                    <a:pt x="623735" y="373888"/>
                  </a:lnTo>
                  <a:lnTo>
                    <a:pt x="631549" y="360270"/>
                  </a:lnTo>
                  <a:lnTo>
                    <a:pt x="676198" y="385943"/>
                  </a:lnTo>
                  <a:close/>
                  <a:moveTo>
                    <a:pt x="598955" y="359377"/>
                  </a:moveTo>
                  <a:lnTo>
                    <a:pt x="554305" y="333703"/>
                  </a:lnTo>
                  <a:lnTo>
                    <a:pt x="562119" y="320309"/>
                  </a:lnTo>
                  <a:lnTo>
                    <a:pt x="606768" y="345759"/>
                  </a:lnTo>
                  <a:close/>
                  <a:moveTo>
                    <a:pt x="529748" y="319416"/>
                  </a:moveTo>
                  <a:lnTo>
                    <a:pt x="485098" y="293742"/>
                  </a:lnTo>
                  <a:lnTo>
                    <a:pt x="492689" y="280347"/>
                  </a:lnTo>
                  <a:lnTo>
                    <a:pt x="537338" y="305798"/>
                  </a:lnTo>
                  <a:close/>
                  <a:moveTo>
                    <a:pt x="460541" y="279231"/>
                  </a:moveTo>
                  <a:lnTo>
                    <a:pt x="415892" y="253781"/>
                  </a:lnTo>
                  <a:lnTo>
                    <a:pt x="423705" y="240386"/>
                  </a:lnTo>
                  <a:lnTo>
                    <a:pt x="468355" y="265836"/>
                  </a:lnTo>
                  <a:close/>
                  <a:moveTo>
                    <a:pt x="391111" y="239270"/>
                  </a:moveTo>
                  <a:lnTo>
                    <a:pt x="346462" y="213820"/>
                  </a:lnTo>
                  <a:lnTo>
                    <a:pt x="354276" y="200202"/>
                  </a:lnTo>
                  <a:lnTo>
                    <a:pt x="398925" y="225875"/>
                  </a:lnTo>
                  <a:close/>
                  <a:moveTo>
                    <a:pt x="321905" y="199309"/>
                  </a:moveTo>
                  <a:lnTo>
                    <a:pt x="277255" y="173858"/>
                  </a:lnTo>
                  <a:lnTo>
                    <a:pt x="284846" y="160240"/>
                  </a:lnTo>
                  <a:lnTo>
                    <a:pt x="329495" y="185914"/>
                  </a:lnTo>
                  <a:close/>
                  <a:moveTo>
                    <a:pt x="252475" y="159348"/>
                  </a:moveTo>
                  <a:lnTo>
                    <a:pt x="207826" y="133674"/>
                  </a:lnTo>
                  <a:lnTo>
                    <a:pt x="215639" y="120279"/>
                  </a:lnTo>
                  <a:lnTo>
                    <a:pt x="260289" y="145729"/>
                  </a:lnTo>
                  <a:close/>
                  <a:moveTo>
                    <a:pt x="183268" y="119163"/>
                  </a:moveTo>
                  <a:lnTo>
                    <a:pt x="138619" y="93490"/>
                  </a:lnTo>
                  <a:lnTo>
                    <a:pt x="146433" y="80095"/>
                  </a:lnTo>
                  <a:lnTo>
                    <a:pt x="191082" y="105545"/>
                  </a:lnTo>
                  <a:close/>
                  <a:moveTo>
                    <a:pt x="114062" y="78978"/>
                  </a:moveTo>
                  <a:lnTo>
                    <a:pt x="69412" y="53528"/>
                  </a:lnTo>
                  <a:lnTo>
                    <a:pt x="77226" y="40133"/>
                  </a:lnTo>
                  <a:lnTo>
                    <a:pt x="121875" y="65584"/>
                  </a:lnTo>
                  <a:close/>
                  <a:moveTo>
                    <a:pt x="44632" y="39017"/>
                  </a:moveTo>
                  <a:lnTo>
                    <a:pt x="-17" y="13567"/>
                  </a:lnTo>
                  <a:lnTo>
                    <a:pt x="7796" y="-51"/>
                  </a:lnTo>
                  <a:lnTo>
                    <a:pt x="52446" y="25622"/>
                  </a:lnTo>
                  <a:close/>
                </a:path>
              </a:pathLst>
            </a:custGeom>
            <a:grpFill/>
            <a:ln w="22308"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BD2FD61-470A-7B1D-B3B2-CC048D346B8A}"/>
                </a:ext>
              </a:extLst>
            </p:cNvPr>
            <p:cNvSpPr/>
            <p:nvPr/>
          </p:nvSpPr>
          <p:spPr>
            <a:xfrm>
              <a:off x="3635241" y="3027234"/>
              <a:ext cx="952147" cy="561020"/>
            </a:xfrm>
            <a:custGeom>
              <a:avLst/>
              <a:gdLst>
                <a:gd name="connsiteX0" fmla="*/ 7796 w 952148"/>
                <a:gd name="connsiteY0" fmla="*/ 560969 h 561020"/>
                <a:gd name="connsiteX1" fmla="*/ -17 w 952148"/>
                <a:gd name="connsiteY1" fmla="*/ 547574 h 561020"/>
                <a:gd name="connsiteX2" fmla="*/ 44632 w 952148"/>
                <a:gd name="connsiteY2" fmla="*/ 521901 h 561020"/>
                <a:gd name="connsiteX3" fmla="*/ 52445 w 952148"/>
                <a:gd name="connsiteY3" fmla="*/ 535296 h 561020"/>
                <a:gd name="connsiteX4" fmla="*/ 77003 w 952148"/>
                <a:gd name="connsiteY4" fmla="*/ 520785 h 561020"/>
                <a:gd name="connsiteX5" fmla="*/ 69189 w 952148"/>
                <a:gd name="connsiteY5" fmla="*/ 507390 h 561020"/>
                <a:gd name="connsiteX6" fmla="*/ 113838 w 952148"/>
                <a:gd name="connsiteY6" fmla="*/ 481716 h 561020"/>
                <a:gd name="connsiteX7" fmla="*/ 121652 w 952148"/>
                <a:gd name="connsiteY7" fmla="*/ 495111 h 561020"/>
                <a:gd name="connsiteX8" fmla="*/ 146209 w 952148"/>
                <a:gd name="connsiteY8" fmla="*/ 480600 h 561020"/>
                <a:gd name="connsiteX9" fmla="*/ 138396 w 952148"/>
                <a:gd name="connsiteY9" fmla="*/ 467206 h 561020"/>
                <a:gd name="connsiteX10" fmla="*/ 183045 w 952148"/>
                <a:gd name="connsiteY10" fmla="*/ 441532 h 561020"/>
                <a:gd name="connsiteX11" fmla="*/ 190859 w 952148"/>
                <a:gd name="connsiteY11" fmla="*/ 454927 h 561020"/>
                <a:gd name="connsiteX12" fmla="*/ 215416 w 952148"/>
                <a:gd name="connsiteY12" fmla="*/ 440416 h 561020"/>
                <a:gd name="connsiteX13" fmla="*/ 207602 w 952148"/>
                <a:gd name="connsiteY13" fmla="*/ 427021 h 561020"/>
                <a:gd name="connsiteX14" fmla="*/ 252252 w 952148"/>
                <a:gd name="connsiteY14" fmla="*/ 401347 h 561020"/>
                <a:gd name="connsiteX15" fmla="*/ 260065 w 952148"/>
                <a:gd name="connsiteY15" fmla="*/ 414742 h 561020"/>
                <a:gd name="connsiteX16" fmla="*/ 284623 w 952148"/>
                <a:gd name="connsiteY16" fmla="*/ 400454 h 561020"/>
                <a:gd name="connsiteX17" fmla="*/ 276809 w 952148"/>
                <a:gd name="connsiteY17" fmla="*/ 386836 h 561020"/>
                <a:gd name="connsiteX18" fmla="*/ 321458 w 952148"/>
                <a:gd name="connsiteY18" fmla="*/ 361163 h 561020"/>
                <a:gd name="connsiteX19" fmla="*/ 329272 w 952148"/>
                <a:gd name="connsiteY19" fmla="*/ 374781 h 561020"/>
                <a:gd name="connsiteX20" fmla="*/ 353829 w 952148"/>
                <a:gd name="connsiteY20" fmla="*/ 360270 h 561020"/>
                <a:gd name="connsiteX21" fmla="*/ 346016 w 952148"/>
                <a:gd name="connsiteY21" fmla="*/ 346652 h 561020"/>
                <a:gd name="connsiteX22" fmla="*/ 390665 w 952148"/>
                <a:gd name="connsiteY22" fmla="*/ 321202 h 561020"/>
                <a:gd name="connsiteX23" fmla="*/ 398478 w 952148"/>
                <a:gd name="connsiteY23" fmla="*/ 334597 h 561020"/>
                <a:gd name="connsiteX24" fmla="*/ 423036 w 952148"/>
                <a:gd name="connsiteY24" fmla="*/ 320085 h 561020"/>
                <a:gd name="connsiteX25" fmla="*/ 415222 w 952148"/>
                <a:gd name="connsiteY25" fmla="*/ 306691 h 561020"/>
                <a:gd name="connsiteX26" fmla="*/ 459871 w 952148"/>
                <a:gd name="connsiteY26" fmla="*/ 281017 h 561020"/>
                <a:gd name="connsiteX27" fmla="*/ 467685 w 952148"/>
                <a:gd name="connsiteY27" fmla="*/ 294412 h 561020"/>
                <a:gd name="connsiteX28" fmla="*/ 492243 w 952148"/>
                <a:gd name="connsiteY28" fmla="*/ 279901 h 561020"/>
                <a:gd name="connsiteX29" fmla="*/ 484429 w 952148"/>
                <a:gd name="connsiteY29" fmla="*/ 266506 h 561020"/>
                <a:gd name="connsiteX30" fmla="*/ 529078 w 952148"/>
                <a:gd name="connsiteY30" fmla="*/ 240833 h 561020"/>
                <a:gd name="connsiteX31" fmla="*/ 536892 w 952148"/>
                <a:gd name="connsiteY31" fmla="*/ 254228 h 561020"/>
                <a:gd name="connsiteX32" fmla="*/ 561449 w 952148"/>
                <a:gd name="connsiteY32" fmla="*/ 239717 h 561020"/>
                <a:gd name="connsiteX33" fmla="*/ 553635 w 952148"/>
                <a:gd name="connsiteY33" fmla="*/ 226322 h 561020"/>
                <a:gd name="connsiteX34" fmla="*/ 598285 w 952148"/>
                <a:gd name="connsiteY34" fmla="*/ 200648 h 561020"/>
                <a:gd name="connsiteX35" fmla="*/ 606098 w 952148"/>
                <a:gd name="connsiteY35" fmla="*/ 214043 h 561020"/>
                <a:gd name="connsiteX36" fmla="*/ 630656 w 952148"/>
                <a:gd name="connsiteY36" fmla="*/ 199532 h 561020"/>
                <a:gd name="connsiteX37" fmla="*/ 622842 w 952148"/>
                <a:gd name="connsiteY37" fmla="*/ 186137 h 561020"/>
                <a:gd name="connsiteX38" fmla="*/ 667491 w 952148"/>
                <a:gd name="connsiteY38" fmla="*/ 160464 h 561020"/>
                <a:gd name="connsiteX39" fmla="*/ 675305 w 952148"/>
                <a:gd name="connsiteY39" fmla="*/ 173859 h 561020"/>
                <a:gd name="connsiteX40" fmla="*/ 699862 w 952148"/>
                <a:gd name="connsiteY40" fmla="*/ 159348 h 561020"/>
                <a:gd name="connsiteX41" fmla="*/ 692049 w 952148"/>
                <a:gd name="connsiteY41" fmla="*/ 145953 h 561020"/>
                <a:gd name="connsiteX42" fmla="*/ 736698 w 952148"/>
                <a:gd name="connsiteY42" fmla="*/ 120279 h 561020"/>
                <a:gd name="connsiteX43" fmla="*/ 744511 w 952148"/>
                <a:gd name="connsiteY43" fmla="*/ 133897 h 561020"/>
                <a:gd name="connsiteX44" fmla="*/ 769069 w 952148"/>
                <a:gd name="connsiteY44" fmla="*/ 119386 h 561020"/>
                <a:gd name="connsiteX45" fmla="*/ 761255 w 952148"/>
                <a:gd name="connsiteY45" fmla="*/ 105768 h 561020"/>
                <a:gd name="connsiteX46" fmla="*/ 805904 w 952148"/>
                <a:gd name="connsiteY46" fmla="*/ 80095 h 561020"/>
                <a:gd name="connsiteX47" fmla="*/ 813718 w 952148"/>
                <a:gd name="connsiteY47" fmla="*/ 93713 h 561020"/>
                <a:gd name="connsiteX48" fmla="*/ 838276 w 952148"/>
                <a:gd name="connsiteY48" fmla="*/ 79202 h 561020"/>
                <a:gd name="connsiteX49" fmla="*/ 830462 w 952148"/>
                <a:gd name="connsiteY49" fmla="*/ 65584 h 561020"/>
                <a:gd name="connsiteX50" fmla="*/ 875111 w 952148"/>
                <a:gd name="connsiteY50" fmla="*/ 40134 h 561020"/>
                <a:gd name="connsiteX51" fmla="*/ 882925 w 952148"/>
                <a:gd name="connsiteY51" fmla="*/ 53529 h 561020"/>
                <a:gd name="connsiteX52" fmla="*/ 907482 w 952148"/>
                <a:gd name="connsiteY52" fmla="*/ 39017 h 561020"/>
                <a:gd name="connsiteX53" fmla="*/ 899669 w 952148"/>
                <a:gd name="connsiteY53" fmla="*/ 25623 h 561020"/>
                <a:gd name="connsiteX54" fmla="*/ 944318 w 952148"/>
                <a:gd name="connsiteY54" fmla="*/ -51 h 561020"/>
                <a:gd name="connsiteX55" fmla="*/ 952131 w 952148"/>
                <a:gd name="connsiteY55" fmla="*/ 13344 h 56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52148" h="561020">
                  <a:moveTo>
                    <a:pt x="7796" y="560969"/>
                  </a:moveTo>
                  <a:lnTo>
                    <a:pt x="-17" y="547574"/>
                  </a:lnTo>
                  <a:lnTo>
                    <a:pt x="44632" y="521901"/>
                  </a:lnTo>
                  <a:lnTo>
                    <a:pt x="52445" y="535296"/>
                  </a:lnTo>
                  <a:close/>
                  <a:moveTo>
                    <a:pt x="77003" y="520785"/>
                  </a:moveTo>
                  <a:lnTo>
                    <a:pt x="69189" y="507390"/>
                  </a:lnTo>
                  <a:lnTo>
                    <a:pt x="113838" y="481716"/>
                  </a:lnTo>
                  <a:lnTo>
                    <a:pt x="121652" y="495111"/>
                  </a:lnTo>
                  <a:close/>
                  <a:moveTo>
                    <a:pt x="146209" y="480600"/>
                  </a:moveTo>
                  <a:lnTo>
                    <a:pt x="138396" y="467206"/>
                  </a:lnTo>
                  <a:lnTo>
                    <a:pt x="183045" y="441532"/>
                  </a:lnTo>
                  <a:lnTo>
                    <a:pt x="190859" y="454927"/>
                  </a:lnTo>
                  <a:close/>
                  <a:moveTo>
                    <a:pt x="215416" y="440416"/>
                  </a:moveTo>
                  <a:lnTo>
                    <a:pt x="207602" y="427021"/>
                  </a:lnTo>
                  <a:lnTo>
                    <a:pt x="252252" y="401347"/>
                  </a:lnTo>
                  <a:lnTo>
                    <a:pt x="260065" y="414742"/>
                  </a:lnTo>
                  <a:close/>
                  <a:moveTo>
                    <a:pt x="284623" y="400454"/>
                  </a:moveTo>
                  <a:lnTo>
                    <a:pt x="276809" y="386836"/>
                  </a:lnTo>
                  <a:lnTo>
                    <a:pt x="321458" y="361163"/>
                  </a:lnTo>
                  <a:lnTo>
                    <a:pt x="329272" y="374781"/>
                  </a:lnTo>
                  <a:close/>
                  <a:moveTo>
                    <a:pt x="353829" y="360270"/>
                  </a:moveTo>
                  <a:lnTo>
                    <a:pt x="346016" y="346652"/>
                  </a:lnTo>
                  <a:lnTo>
                    <a:pt x="390665" y="321202"/>
                  </a:lnTo>
                  <a:lnTo>
                    <a:pt x="398478" y="334597"/>
                  </a:lnTo>
                  <a:close/>
                  <a:moveTo>
                    <a:pt x="423036" y="320085"/>
                  </a:moveTo>
                  <a:lnTo>
                    <a:pt x="415222" y="306691"/>
                  </a:lnTo>
                  <a:lnTo>
                    <a:pt x="459871" y="281017"/>
                  </a:lnTo>
                  <a:lnTo>
                    <a:pt x="467685" y="294412"/>
                  </a:lnTo>
                  <a:close/>
                  <a:moveTo>
                    <a:pt x="492243" y="279901"/>
                  </a:moveTo>
                  <a:lnTo>
                    <a:pt x="484429" y="266506"/>
                  </a:lnTo>
                  <a:lnTo>
                    <a:pt x="529078" y="240833"/>
                  </a:lnTo>
                  <a:lnTo>
                    <a:pt x="536892" y="254228"/>
                  </a:lnTo>
                  <a:close/>
                  <a:moveTo>
                    <a:pt x="561449" y="239717"/>
                  </a:moveTo>
                  <a:lnTo>
                    <a:pt x="553635" y="226322"/>
                  </a:lnTo>
                  <a:lnTo>
                    <a:pt x="598285" y="200648"/>
                  </a:lnTo>
                  <a:lnTo>
                    <a:pt x="606098" y="214043"/>
                  </a:lnTo>
                  <a:close/>
                  <a:moveTo>
                    <a:pt x="630656" y="199532"/>
                  </a:moveTo>
                  <a:lnTo>
                    <a:pt x="622842" y="186137"/>
                  </a:lnTo>
                  <a:lnTo>
                    <a:pt x="667491" y="160464"/>
                  </a:lnTo>
                  <a:lnTo>
                    <a:pt x="675305" y="173859"/>
                  </a:lnTo>
                  <a:close/>
                  <a:moveTo>
                    <a:pt x="699862" y="159348"/>
                  </a:moveTo>
                  <a:lnTo>
                    <a:pt x="692049" y="145953"/>
                  </a:lnTo>
                  <a:lnTo>
                    <a:pt x="736698" y="120279"/>
                  </a:lnTo>
                  <a:lnTo>
                    <a:pt x="744511" y="133897"/>
                  </a:lnTo>
                  <a:close/>
                  <a:moveTo>
                    <a:pt x="769069" y="119386"/>
                  </a:moveTo>
                  <a:lnTo>
                    <a:pt x="761255" y="105768"/>
                  </a:lnTo>
                  <a:lnTo>
                    <a:pt x="805904" y="80095"/>
                  </a:lnTo>
                  <a:lnTo>
                    <a:pt x="813718" y="93713"/>
                  </a:lnTo>
                  <a:close/>
                  <a:moveTo>
                    <a:pt x="838276" y="79202"/>
                  </a:moveTo>
                  <a:lnTo>
                    <a:pt x="830462" y="65584"/>
                  </a:lnTo>
                  <a:lnTo>
                    <a:pt x="875111" y="40134"/>
                  </a:lnTo>
                  <a:lnTo>
                    <a:pt x="882925" y="53529"/>
                  </a:lnTo>
                  <a:close/>
                  <a:moveTo>
                    <a:pt x="907482" y="39017"/>
                  </a:moveTo>
                  <a:lnTo>
                    <a:pt x="899669" y="25623"/>
                  </a:lnTo>
                  <a:lnTo>
                    <a:pt x="944318" y="-51"/>
                  </a:lnTo>
                  <a:lnTo>
                    <a:pt x="952131" y="13344"/>
                  </a:lnTo>
                  <a:close/>
                </a:path>
              </a:pathLst>
            </a:custGeom>
            <a:grpFill/>
            <a:ln w="22308"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534980D-9CC4-F70B-D08C-FE34C93BCE06}"/>
                </a:ext>
              </a:extLst>
            </p:cNvPr>
            <p:cNvSpPr/>
            <p:nvPr/>
          </p:nvSpPr>
          <p:spPr>
            <a:xfrm>
              <a:off x="1058971" y="1142361"/>
              <a:ext cx="3544491" cy="1192808"/>
            </a:xfrm>
            <a:custGeom>
              <a:avLst/>
              <a:gdLst>
                <a:gd name="connsiteX0" fmla="*/ 6010 w 3544494"/>
                <a:gd name="connsiteY0" fmla="*/ 1192759 h 1192809"/>
                <a:gd name="connsiteX1" fmla="*/ -17 w 3544494"/>
                <a:gd name="connsiteY1" fmla="*/ 1178471 h 1192809"/>
                <a:gd name="connsiteX2" fmla="*/ 46864 w 3544494"/>
                <a:gd name="connsiteY2" fmla="*/ 1158825 h 1192809"/>
                <a:gd name="connsiteX3" fmla="*/ 52892 w 3544494"/>
                <a:gd name="connsiteY3" fmla="*/ 1173113 h 1192809"/>
                <a:gd name="connsiteX4" fmla="*/ 79235 w 3544494"/>
                <a:gd name="connsiteY4" fmla="*/ 1162174 h 1192809"/>
                <a:gd name="connsiteX5" fmla="*/ 73431 w 3544494"/>
                <a:gd name="connsiteY5" fmla="*/ 1147886 h 1192809"/>
                <a:gd name="connsiteX6" fmla="*/ 120089 w 3544494"/>
                <a:gd name="connsiteY6" fmla="*/ 1128240 h 1192809"/>
                <a:gd name="connsiteX7" fmla="*/ 126117 w 3544494"/>
                <a:gd name="connsiteY7" fmla="*/ 1142528 h 1192809"/>
                <a:gd name="connsiteX8" fmla="*/ 152684 w 3544494"/>
                <a:gd name="connsiteY8" fmla="*/ 1131366 h 1192809"/>
                <a:gd name="connsiteX9" fmla="*/ 146656 w 3544494"/>
                <a:gd name="connsiteY9" fmla="*/ 1117301 h 1192809"/>
                <a:gd name="connsiteX10" fmla="*/ 193538 w 3544494"/>
                <a:gd name="connsiteY10" fmla="*/ 1097655 h 1192809"/>
                <a:gd name="connsiteX11" fmla="*/ 199342 w 3544494"/>
                <a:gd name="connsiteY11" fmla="*/ 1111943 h 1192809"/>
                <a:gd name="connsiteX12" fmla="*/ 225909 w 3544494"/>
                <a:gd name="connsiteY12" fmla="*/ 1100781 h 1192809"/>
                <a:gd name="connsiteX13" fmla="*/ 219881 w 3544494"/>
                <a:gd name="connsiteY13" fmla="*/ 1086716 h 1192809"/>
                <a:gd name="connsiteX14" fmla="*/ 266763 w 3544494"/>
                <a:gd name="connsiteY14" fmla="*/ 1067070 h 1192809"/>
                <a:gd name="connsiteX15" fmla="*/ 272790 w 3544494"/>
                <a:gd name="connsiteY15" fmla="*/ 1081358 h 1192809"/>
                <a:gd name="connsiteX16" fmla="*/ 299134 w 3544494"/>
                <a:gd name="connsiteY16" fmla="*/ 1070196 h 1192809"/>
                <a:gd name="connsiteX17" fmla="*/ 293106 w 3544494"/>
                <a:gd name="connsiteY17" fmla="*/ 1056131 h 1192809"/>
                <a:gd name="connsiteX18" fmla="*/ 339988 w 3544494"/>
                <a:gd name="connsiteY18" fmla="*/ 1036485 h 1192809"/>
                <a:gd name="connsiteX19" fmla="*/ 346016 w 3544494"/>
                <a:gd name="connsiteY19" fmla="*/ 1050773 h 1192809"/>
                <a:gd name="connsiteX20" fmla="*/ 372359 w 3544494"/>
                <a:gd name="connsiteY20" fmla="*/ 1040727 h 1192809"/>
                <a:gd name="connsiteX21" fmla="*/ 366554 w 3544494"/>
                <a:gd name="connsiteY21" fmla="*/ 1026439 h 1192809"/>
                <a:gd name="connsiteX22" fmla="*/ 413213 w 3544494"/>
                <a:gd name="connsiteY22" fmla="*/ 1007017 h 1192809"/>
                <a:gd name="connsiteX23" fmla="*/ 419241 w 3544494"/>
                <a:gd name="connsiteY23" fmla="*/ 1021305 h 1192809"/>
                <a:gd name="connsiteX24" fmla="*/ 446254 w 3544494"/>
                <a:gd name="connsiteY24" fmla="*/ 1009026 h 1192809"/>
                <a:gd name="connsiteX25" fmla="*/ 440226 w 3544494"/>
                <a:gd name="connsiteY25" fmla="*/ 994738 h 1192809"/>
                <a:gd name="connsiteX26" fmla="*/ 487108 w 3544494"/>
                <a:gd name="connsiteY26" fmla="*/ 975316 h 1192809"/>
                <a:gd name="connsiteX27" fmla="*/ 492912 w 3544494"/>
                <a:gd name="connsiteY27" fmla="*/ 989604 h 1192809"/>
                <a:gd name="connsiteX28" fmla="*/ 519479 w 3544494"/>
                <a:gd name="connsiteY28" fmla="*/ 978441 h 1192809"/>
                <a:gd name="connsiteX29" fmla="*/ 513451 w 3544494"/>
                <a:gd name="connsiteY29" fmla="*/ 964153 h 1192809"/>
                <a:gd name="connsiteX30" fmla="*/ 560333 w 3544494"/>
                <a:gd name="connsiteY30" fmla="*/ 944731 h 1192809"/>
                <a:gd name="connsiteX31" fmla="*/ 566361 w 3544494"/>
                <a:gd name="connsiteY31" fmla="*/ 959019 h 1192809"/>
                <a:gd name="connsiteX32" fmla="*/ 592704 w 3544494"/>
                <a:gd name="connsiteY32" fmla="*/ 947856 h 1192809"/>
                <a:gd name="connsiteX33" fmla="*/ 586676 w 3544494"/>
                <a:gd name="connsiteY33" fmla="*/ 933569 h 1192809"/>
                <a:gd name="connsiteX34" fmla="*/ 633558 w 3544494"/>
                <a:gd name="connsiteY34" fmla="*/ 914146 h 1192809"/>
                <a:gd name="connsiteX35" fmla="*/ 639586 w 3544494"/>
                <a:gd name="connsiteY35" fmla="*/ 928434 h 1192809"/>
                <a:gd name="connsiteX36" fmla="*/ 665929 w 3544494"/>
                <a:gd name="connsiteY36" fmla="*/ 917272 h 1192809"/>
                <a:gd name="connsiteX37" fmla="*/ 660124 w 3544494"/>
                <a:gd name="connsiteY37" fmla="*/ 902984 h 1192809"/>
                <a:gd name="connsiteX38" fmla="*/ 706783 w 3544494"/>
                <a:gd name="connsiteY38" fmla="*/ 883561 h 1192809"/>
                <a:gd name="connsiteX39" fmla="*/ 712811 w 3544494"/>
                <a:gd name="connsiteY39" fmla="*/ 897849 h 1192809"/>
                <a:gd name="connsiteX40" fmla="*/ 739377 w 3544494"/>
                <a:gd name="connsiteY40" fmla="*/ 886687 h 1192809"/>
                <a:gd name="connsiteX41" fmla="*/ 733349 w 3544494"/>
                <a:gd name="connsiteY41" fmla="*/ 872399 h 1192809"/>
                <a:gd name="connsiteX42" fmla="*/ 780231 w 3544494"/>
                <a:gd name="connsiteY42" fmla="*/ 852976 h 1192809"/>
                <a:gd name="connsiteX43" fmla="*/ 786036 w 3544494"/>
                <a:gd name="connsiteY43" fmla="*/ 867041 h 1192809"/>
                <a:gd name="connsiteX44" fmla="*/ 812602 w 3544494"/>
                <a:gd name="connsiteY44" fmla="*/ 856102 h 1192809"/>
                <a:gd name="connsiteX45" fmla="*/ 806574 w 3544494"/>
                <a:gd name="connsiteY45" fmla="*/ 841814 h 1192809"/>
                <a:gd name="connsiteX46" fmla="*/ 853456 w 3544494"/>
                <a:gd name="connsiteY46" fmla="*/ 822392 h 1192809"/>
                <a:gd name="connsiteX47" fmla="*/ 859484 w 3544494"/>
                <a:gd name="connsiteY47" fmla="*/ 836456 h 1192809"/>
                <a:gd name="connsiteX48" fmla="*/ 885827 w 3544494"/>
                <a:gd name="connsiteY48" fmla="*/ 825517 h 1192809"/>
                <a:gd name="connsiteX49" fmla="*/ 880023 w 3544494"/>
                <a:gd name="connsiteY49" fmla="*/ 811229 h 1192809"/>
                <a:gd name="connsiteX50" fmla="*/ 926681 w 3544494"/>
                <a:gd name="connsiteY50" fmla="*/ 791807 h 1192809"/>
                <a:gd name="connsiteX51" fmla="*/ 932709 w 3544494"/>
                <a:gd name="connsiteY51" fmla="*/ 805871 h 1192809"/>
                <a:gd name="connsiteX52" fmla="*/ 959722 w 3544494"/>
                <a:gd name="connsiteY52" fmla="*/ 795155 h 1192809"/>
                <a:gd name="connsiteX53" fmla="*/ 953918 w 3544494"/>
                <a:gd name="connsiteY53" fmla="*/ 780868 h 1192809"/>
                <a:gd name="connsiteX54" fmla="*/ 1000799 w 3544494"/>
                <a:gd name="connsiteY54" fmla="*/ 761222 h 1192809"/>
                <a:gd name="connsiteX55" fmla="*/ 1006604 w 3544494"/>
                <a:gd name="connsiteY55" fmla="*/ 775510 h 1192809"/>
                <a:gd name="connsiteX56" fmla="*/ 1033170 w 3544494"/>
                <a:gd name="connsiteY56" fmla="*/ 764571 h 1192809"/>
                <a:gd name="connsiteX57" fmla="*/ 1026696 w 3544494"/>
                <a:gd name="connsiteY57" fmla="*/ 750506 h 1192809"/>
                <a:gd name="connsiteX58" fmla="*/ 1073578 w 3544494"/>
                <a:gd name="connsiteY58" fmla="*/ 730860 h 1192809"/>
                <a:gd name="connsiteX59" fmla="*/ 1079606 w 3544494"/>
                <a:gd name="connsiteY59" fmla="*/ 745148 h 1192809"/>
                <a:gd name="connsiteX60" fmla="*/ 1106395 w 3544494"/>
                <a:gd name="connsiteY60" fmla="*/ 733986 h 1192809"/>
                <a:gd name="connsiteX61" fmla="*/ 1100368 w 3544494"/>
                <a:gd name="connsiteY61" fmla="*/ 719698 h 1192809"/>
                <a:gd name="connsiteX62" fmla="*/ 1147250 w 3544494"/>
                <a:gd name="connsiteY62" fmla="*/ 700052 h 1192809"/>
                <a:gd name="connsiteX63" fmla="*/ 1153277 w 3544494"/>
                <a:gd name="connsiteY63" fmla="*/ 714340 h 1192809"/>
                <a:gd name="connsiteX64" fmla="*/ 1179620 w 3544494"/>
                <a:gd name="connsiteY64" fmla="*/ 703401 h 1192809"/>
                <a:gd name="connsiteX65" fmla="*/ 1173816 w 3544494"/>
                <a:gd name="connsiteY65" fmla="*/ 689113 h 1192809"/>
                <a:gd name="connsiteX66" fmla="*/ 1220475 w 3544494"/>
                <a:gd name="connsiteY66" fmla="*/ 669467 h 1192809"/>
                <a:gd name="connsiteX67" fmla="*/ 1226502 w 3544494"/>
                <a:gd name="connsiteY67" fmla="*/ 683755 h 1192809"/>
                <a:gd name="connsiteX68" fmla="*/ 1253069 w 3544494"/>
                <a:gd name="connsiteY68" fmla="*/ 672816 h 1192809"/>
                <a:gd name="connsiteX69" fmla="*/ 1247041 w 3544494"/>
                <a:gd name="connsiteY69" fmla="*/ 658528 h 1192809"/>
                <a:gd name="connsiteX70" fmla="*/ 1293923 w 3544494"/>
                <a:gd name="connsiteY70" fmla="*/ 638882 h 1192809"/>
                <a:gd name="connsiteX71" fmla="*/ 1299727 w 3544494"/>
                <a:gd name="connsiteY71" fmla="*/ 653170 h 1192809"/>
                <a:gd name="connsiteX72" fmla="*/ 1326294 w 3544494"/>
                <a:gd name="connsiteY72" fmla="*/ 642231 h 1192809"/>
                <a:gd name="connsiteX73" fmla="*/ 1320266 w 3544494"/>
                <a:gd name="connsiteY73" fmla="*/ 627943 h 1192809"/>
                <a:gd name="connsiteX74" fmla="*/ 1367148 w 3544494"/>
                <a:gd name="connsiteY74" fmla="*/ 608298 h 1192809"/>
                <a:gd name="connsiteX75" fmla="*/ 1373176 w 3544494"/>
                <a:gd name="connsiteY75" fmla="*/ 622585 h 1192809"/>
                <a:gd name="connsiteX76" fmla="*/ 3536440 w 3544494"/>
                <a:gd name="connsiteY76" fmla="*/ 590438 h 1192809"/>
                <a:gd name="connsiteX77" fmla="*/ 3491791 w 3544494"/>
                <a:gd name="connsiteY77" fmla="*/ 563871 h 1192809"/>
                <a:gd name="connsiteX78" fmla="*/ 3499828 w 3544494"/>
                <a:gd name="connsiteY78" fmla="*/ 550253 h 1192809"/>
                <a:gd name="connsiteX79" fmla="*/ 3544477 w 3544494"/>
                <a:gd name="connsiteY79" fmla="*/ 577043 h 1192809"/>
                <a:gd name="connsiteX80" fmla="*/ 1488371 w 3544494"/>
                <a:gd name="connsiteY80" fmla="*/ 563648 h 1192809"/>
                <a:gd name="connsiteX81" fmla="*/ 1480558 w 3544494"/>
                <a:gd name="connsiteY81" fmla="*/ 549807 h 1192809"/>
                <a:gd name="connsiteX82" fmla="*/ 1525207 w 3544494"/>
                <a:gd name="connsiteY82" fmla="*/ 524133 h 1192809"/>
                <a:gd name="connsiteX83" fmla="*/ 1533021 w 3544494"/>
                <a:gd name="connsiteY83" fmla="*/ 537752 h 1192809"/>
                <a:gd name="connsiteX84" fmla="*/ 3466564 w 3544494"/>
                <a:gd name="connsiteY84" fmla="*/ 548691 h 1192809"/>
                <a:gd name="connsiteX85" fmla="*/ 3421914 w 3544494"/>
                <a:gd name="connsiteY85" fmla="*/ 521901 h 1192809"/>
                <a:gd name="connsiteX86" fmla="*/ 3429951 w 3544494"/>
                <a:gd name="connsiteY86" fmla="*/ 508283 h 1192809"/>
                <a:gd name="connsiteX87" fmla="*/ 3474601 w 3544494"/>
                <a:gd name="connsiteY87" fmla="*/ 535072 h 1192809"/>
                <a:gd name="connsiteX88" fmla="*/ 1559364 w 3544494"/>
                <a:gd name="connsiteY88" fmla="*/ 523240 h 1192809"/>
                <a:gd name="connsiteX89" fmla="*/ 1551550 w 3544494"/>
                <a:gd name="connsiteY89" fmla="*/ 509399 h 1192809"/>
                <a:gd name="connsiteX90" fmla="*/ 1596200 w 3544494"/>
                <a:gd name="connsiteY90" fmla="*/ 483726 h 1192809"/>
                <a:gd name="connsiteX91" fmla="*/ 1604013 w 3544494"/>
                <a:gd name="connsiteY91" fmla="*/ 497567 h 1192809"/>
                <a:gd name="connsiteX92" fmla="*/ 3396688 w 3544494"/>
                <a:gd name="connsiteY92" fmla="*/ 506943 h 1192809"/>
                <a:gd name="connsiteX93" fmla="*/ 3352038 w 3544494"/>
                <a:gd name="connsiteY93" fmla="*/ 480154 h 1192809"/>
                <a:gd name="connsiteX94" fmla="*/ 3360075 w 3544494"/>
                <a:gd name="connsiteY94" fmla="*/ 466536 h 1192809"/>
                <a:gd name="connsiteX95" fmla="*/ 3404725 w 3544494"/>
                <a:gd name="connsiteY95" fmla="*/ 493325 h 1192809"/>
                <a:gd name="connsiteX96" fmla="*/ 1629463 w 3544494"/>
                <a:gd name="connsiteY96" fmla="*/ 482609 h 1192809"/>
                <a:gd name="connsiteX97" fmla="*/ 1621650 w 3544494"/>
                <a:gd name="connsiteY97" fmla="*/ 468768 h 1192809"/>
                <a:gd name="connsiteX98" fmla="*/ 1666299 w 3544494"/>
                <a:gd name="connsiteY98" fmla="*/ 443095 h 1192809"/>
                <a:gd name="connsiteX99" fmla="*/ 1674113 w 3544494"/>
                <a:gd name="connsiteY99" fmla="*/ 456713 h 1192809"/>
                <a:gd name="connsiteX100" fmla="*/ 3326142 w 3544494"/>
                <a:gd name="connsiteY100" fmla="*/ 464526 h 1192809"/>
                <a:gd name="connsiteX101" fmla="*/ 3281492 w 3544494"/>
                <a:gd name="connsiteY101" fmla="*/ 437737 h 1192809"/>
                <a:gd name="connsiteX102" fmla="*/ 3289529 w 3544494"/>
                <a:gd name="connsiteY102" fmla="*/ 424342 h 1192809"/>
                <a:gd name="connsiteX103" fmla="*/ 3334178 w 3544494"/>
                <a:gd name="connsiteY103" fmla="*/ 450908 h 1192809"/>
                <a:gd name="connsiteX104" fmla="*/ 1700679 w 3544494"/>
                <a:gd name="connsiteY104" fmla="*/ 442202 h 1192809"/>
                <a:gd name="connsiteX105" fmla="*/ 1692865 w 3544494"/>
                <a:gd name="connsiteY105" fmla="*/ 428360 h 1192809"/>
                <a:gd name="connsiteX106" fmla="*/ 1737515 w 3544494"/>
                <a:gd name="connsiteY106" fmla="*/ 402687 h 1192809"/>
                <a:gd name="connsiteX107" fmla="*/ 1745329 w 3544494"/>
                <a:gd name="connsiteY107" fmla="*/ 416528 h 1192809"/>
                <a:gd name="connsiteX108" fmla="*/ 3256265 w 3544494"/>
                <a:gd name="connsiteY108" fmla="*/ 422779 h 1192809"/>
                <a:gd name="connsiteX109" fmla="*/ 3211616 w 3544494"/>
                <a:gd name="connsiteY109" fmla="*/ 395990 h 1192809"/>
                <a:gd name="connsiteX110" fmla="*/ 3219653 w 3544494"/>
                <a:gd name="connsiteY110" fmla="*/ 382372 h 1192809"/>
                <a:gd name="connsiteX111" fmla="*/ 3264302 w 3544494"/>
                <a:gd name="connsiteY111" fmla="*/ 409161 h 1192809"/>
                <a:gd name="connsiteX112" fmla="*/ 1771672 w 3544494"/>
                <a:gd name="connsiteY112" fmla="*/ 402017 h 1192809"/>
                <a:gd name="connsiteX113" fmla="*/ 1763858 w 3544494"/>
                <a:gd name="connsiteY113" fmla="*/ 388176 h 1192809"/>
                <a:gd name="connsiteX114" fmla="*/ 1808507 w 3544494"/>
                <a:gd name="connsiteY114" fmla="*/ 362503 h 1192809"/>
                <a:gd name="connsiteX115" fmla="*/ 1816321 w 3544494"/>
                <a:gd name="connsiteY115" fmla="*/ 376344 h 1192809"/>
                <a:gd name="connsiteX116" fmla="*/ 3186389 w 3544494"/>
                <a:gd name="connsiteY116" fmla="*/ 379693 h 1192809"/>
                <a:gd name="connsiteX117" fmla="*/ 3141740 w 3544494"/>
                <a:gd name="connsiteY117" fmla="*/ 353126 h 1192809"/>
                <a:gd name="connsiteX118" fmla="*/ 3149776 w 3544494"/>
                <a:gd name="connsiteY118" fmla="*/ 339508 h 1192809"/>
                <a:gd name="connsiteX119" fmla="*/ 3194426 w 3544494"/>
                <a:gd name="connsiteY119" fmla="*/ 366074 h 1192809"/>
                <a:gd name="connsiteX120" fmla="*/ 1842664 w 3544494"/>
                <a:gd name="connsiteY120" fmla="*/ 360493 h 1192809"/>
                <a:gd name="connsiteX121" fmla="*/ 1834851 w 3544494"/>
                <a:gd name="connsiteY121" fmla="*/ 346875 h 1192809"/>
                <a:gd name="connsiteX122" fmla="*/ 1879500 w 3544494"/>
                <a:gd name="connsiteY122" fmla="*/ 320979 h 1192809"/>
                <a:gd name="connsiteX123" fmla="*/ 1887314 w 3544494"/>
                <a:gd name="connsiteY123" fmla="*/ 334820 h 1192809"/>
                <a:gd name="connsiteX124" fmla="*/ 3116512 w 3544494"/>
                <a:gd name="connsiteY124" fmla="*/ 338169 h 1192809"/>
                <a:gd name="connsiteX125" fmla="*/ 3071863 w 3544494"/>
                <a:gd name="connsiteY125" fmla="*/ 311379 h 1192809"/>
                <a:gd name="connsiteX126" fmla="*/ 3079900 w 3544494"/>
                <a:gd name="connsiteY126" fmla="*/ 297761 h 1192809"/>
                <a:gd name="connsiteX127" fmla="*/ 3124549 w 3544494"/>
                <a:gd name="connsiteY127" fmla="*/ 324550 h 1192809"/>
                <a:gd name="connsiteX128" fmla="*/ 1913657 w 3544494"/>
                <a:gd name="connsiteY128" fmla="*/ 320532 h 1192809"/>
                <a:gd name="connsiteX129" fmla="*/ 1905843 w 3544494"/>
                <a:gd name="connsiteY129" fmla="*/ 306691 h 1192809"/>
                <a:gd name="connsiteX130" fmla="*/ 1950493 w 3544494"/>
                <a:gd name="connsiteY130" fmla="*/ 281017 h 1192809"/>
                <a:gd name="connsiteX131" fmla="*/ 1958306 w 3544494"/>
                <a:gd name="connsiteY131" fmla="*/ 294859 h 1192809"/>
                <a:gd name="connsiteX132" fmla="*/ 3047083 w 3544494"/>
                <a:gd name="connsiteY132" fmla="*/ 297314 h 1192809"/>
                <a:gd name="connsiteX133" fmla="*/ 3002433 w 3544494"/>
                <a:gd name="connsiteY133" fmla="*/ 270748 h 1192809"/>
                <a:gd name="connsiteX134" fmla="*/ 3010470 w 3544494"/>
                <a:gd name="connsiteY134" fmla="*/ 257130 h 1192809"/>
                <a:gd name="connsiteX135" fmla="*/ 3055120 w 3544494"/>
                <a:gd name="connsiteY135" fmla="*/ 283919 h 1192809"/>
                <a:gd name="connsiteX136" fmla="*/ 1985096 w 3544494"/>
                <a:gd name="connsiteY136" fmla="*/ 281687 h 1192809"/>
                <a:gd name="connsiteX137" fmla="*/ 1977282 w 3544494"/>
                <a:gd name="connsiteY137" fmla="*/ 268069 h 1192809"/>
                <a:gd name="connsiteX138" fmla="*/ 2021932 w 3544494"/>
                <a:gd name="connsiteY138" fmla="*/ 242172 h 1192809"/>
                <a:gd name="connsiteX139" fmla="*/ 2029745 w 3544494"/>
                <a:gd name="connsiteY139" fmla="*/ 256014 h 1192809"/>
                <a:gd name="connsiteX140" fmla="*/ 2977206 w 3544494"/>
                <a:gd name="connsiteY140" fmla="*/ 256014 h 1192809"/>
                <a:gd name="connsiteX141" fmla="*/ 2932557 w 3544494"/>
                <a:gd name="connsiteY141" fmla="*/ 229224 h 1192809"/>
                <a:gd name="connsiteX142" fmla="*/ 2940594 w 3544494"/>
                <a:gd name="connsiteY142" fmla="*/ 215606 h 1192809"/>
                <a:gd name="connsiteX143" fmla="*/ 2985243 w 3544494"/>
                <a:gd name="connsiteY143" fmla="*/ 242395 h 1192809"/>
                <a:gd name="connsiteX144" fmla="*/ 2056089 w 3544494"/>
                <a:gd name="connsiteY144" fmla="*/ 241502 h 1192809"/>
                <a:gd name="connsiteX145" fmla="*/ 2048275 w 3544494"/>
                <a:gd name="connsiteY145" fmla="*/ 227661 h 1192809"/>
                <a:gd name="connsiteX146" fmla="*/ 2092924 w 3544494"/>
                <a:gd name="connsiteY146" fmla="*/ 201988 h 1192809"/>
                <a:gd name="connsiteX147" fmla="*/ 2100738 w 3544494"/>
                <a:gd name="connsiteY147" fmla="*/ 215829 h 1192809"/>
                <a:gd name="connsiteX148" fmla="*/ 2907330 w 3544494"/>
                <a:gd name="connsiteY148" fmla="*/ 214713 h 1192809"/>
                <a:gd name="connsiteX149" fmla="*/ 2862681 w 3544494"/>
                <a:gd name="connsiteY149" fmla="*/ 187923 h 1192809"/>
                <a:gd name="connsiteX150" fmla="*/ 2870718 w 3544494"/>
                <a:gd name="connsiteY150" fmla="*/ 174305 h 1192809"/>
                <a:gd name="connsiteX151" fmla="*/ 2915367 w 3544494"/>
                <a:gd name="connsiteY151" fmla="*/ 201095 h 1192809"/>
                <a:gd name="connsiteX152" fmla="*/ 2127081 w 3544494"/>
                <a:gd name="connsiteY152" fmla="*/ 201541 h 1192809"/>
                <a:gd name="connsiteX153" fmla="*/ 2119268 w 3544494"/>
                <a:gd name="connsiteY153" fmla="*/ 187923 h 1192809"/>
                <a:gd name="connsiteX154" fmla="*/ 2163917 w 3544494"/>
                <a:gd name="connsiteY154" fmla="*/ 162027 h 1192809"/>
                <a:gd name="connsiteX155" fmla="*/ 2171731 w 3544494"/>
                <a:gd name="connsiteY155" fmla="*/ 175868 h 1192809"/>
                <a:gd name="connsiteX156" fmla="*/ 2837454 w 3544494"/>
                <a:gd name="connsiteY156" fmla="*/ 172742 h 1192809"/>
                <a:gd name="connsiteX157" fmla="*/ 2792804 w 3544494"/>
                <a:gd name="connsiteY157" fmla="*/ 145953 h 1192809"/>
                <a:gd name="connsiteX158" fmla="*/ 2800841 w 3544494"/>
                <a:gd name="connsiteY158" fmla="*/ 132558 h 1192809"/>
                <a:gd name="connsiteX159" fmla="*/ 2845491 w 3544494"/>
                <a:gd name="connsiteY159" fmla="*/ 159124 h 1192809"/>
                <a:gd name="connsiteX160" fmla="*/ 2198074 w 3544494"/>
                <a:gd name="connsiteY160" fmla="*/ 161357 h 1192809"/>
                <a:gd name="connsiteX161" fmla="*/ 2190260 w 3544494"/>
                <a:gd name="connsiteY161" fmla="*/ 147515 h 1192809"/>
                <a:gd name="connsiteX162" fmla="*/ 2234910 w 3544494"/>
                <a:gd name="connsiteY162" fmla="*/ 121842 h 1192809"/>
                <a:gd name="connsiteX163" fmla="*/ 2242947 w 3544494"/>
                <a:gd name="connsiteY163" fmla="*/ 135683 h 1192809"/>
                <a:gd name="connsiteX164" fmla="*/ 2768024 w 3544494"/>
                <a:gd name="connsiteY164" fmla="*/ 130102 h 1192809"/>
                <a:gd name="connsiteX165" fmla="*/ 2723374 w 3544494"/>
                <a:gd name="connsiteY165" fmla="*/ 103089 h 1192809"/>
                <a:gd name="connsiteX166" fmla="*/ 2731411 w 3544494"/>
                <a:gd name="connsiteY166" fmla="*/ 89471 h 1192809"/>
                <a:gd name="connsiteX167" fmla="*/ 2776061 w 3544494"/>
                <a:gd name="connsiteY167" fmla="*/ 116261 h 1192809"/>
                <a:gd name="connsiteX168" fmla="*/ 2269513 w 3544494"/>
                <a:gd name="connsiteY168" fmla="*/ 120056 h 1192809"/>
                <a:gd name="connsiteX169" fmla="*/ 2261699 w 3544494"/>
                <a:gd name="connsiteY169" fmla="*/ 106438 h 1192809"/>
                <a:gd name="connsiteX170" fmla="*/ 2306349 w 3544494"/>
                <a:gd name="connsiteY170" fmla="*/ 80541 h 1192809"/>
                <a:gd name="connsiteX171" fmla="*/ 2314386 w 3544494"/>
                <a:gd name="connsiteY171" fmla="*/ 94383 h 1192809"/>
                <a:gd name="connsiteX172" fmla="*/ 2698147 w 3544494"/>
                <a:gd name="connsiteY172" fmla="*/ 88132 h 1192809"/>
                <a:gd name="connsiteX173" fmla="*/ 2653498 w 3544494"/>
                <a:gd name="connsiteY173" fmla="*/ 61565 h 1192809"/>
                <a:gd name="connsiteX174" fmla="*/ 2661535 w 3544494"/>
                <a:gd name="connsiteY174" fmla="*/ 47947 h 1192809"/>
                <a:gd name="connsiteX175" fmla="*/ 2706184 w 3544494"/>
                <a:gd name="connsiteY175" fmla="*/ 74737 h 1192809"/>
                <a:gd name="connsiteX176" fmla="*/ 2340952 w 3544494"/>
                <a:gd name="connsiteY176" fmla="*/ 79872 h 1192809"/>
                <a:gd name="connsiteX177" fmla="*/ 2333138 w 3544494"/>
                <a:gd name="connsiteY177" fmla="*/ 66030 h 1192809"/>
                <a:gd name="connsiteX178" fmla="*/ 2377788 w 3544494"/>
                <a:gd name="connsiteY178" fmla="*/ 40357 h 1192809"/>
                <a:gd name="connsiteX179" fmla="*/ 2385825 w 3544494"/>
                <a:gd name="connsiteY179" fmla="*/ 54198 h 1192809"/>
                <a:gd name="connsiteX180" fmla="*/ 2628717 w 3544494"/>
                <a:gd name="connsiteY180" fmla="*/ 46385 h 1192809"/>
                <a:gd name="connsiteX181" fmla="*/ 2584068 w 3544494"/>
                <a:gd name="connsiteY181" fmla="*/ 19595 h 1192809"/>
                <a:gd name="connsiteX182" fmla="*/ 2592105 w 3544494"/>
                <a:gd name="connsiteY182" fmla="*/ 5977 h 1192809"/>
                <a:gd name="connsiteX183" fmla="*/ 2636754 w 3544494"/>
                <a:gd name="connsiteY183" fmla="*/ 32766 h 1192809"/>
                <a:gd name="connsiteX184" fmla="*/ 2411945 w 3544494"/>
                <a:gd name="connsiteY184" fmla="*/ 39687 h 1192809"/>
                <a:gd name="connsiteX185" fmla="*/ 2404131 w 3544494"/>
                <a:gd name="connsiteY185" fmla="*/ 25846 h 1192809"/>
                <a:gd name="connsiteX186" fmla="*/ 2448780 w 3544494"/>
                <a:gd name="connsiteY186" fmla="*/ -51 h 1192809"/>
                <a:gd name="connsiteX187" fmla="*/ 2456594 w 3544494"/>
                <a:gd name="connsiteY187" fmla="*/ 13790 h 119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3544494" h="1192809">
                  <a:moveTo>
                    <a:pt x="6010" y="1192759"/>
                  </a:moveTo>
                  <a:lnTo>
                    <a:pt x="-17" y="1178471"/>
                  </a:lnTo>
                  <a:lnTo>
                    <a:pt x="46864" y="1158825"/>
                  </a:lnTo>
                  <a:lnTo>
                    <a:pt x="52892" y="1173113"/>
                  </a:lnTo>
                  <a:close/>
                  <a:moveTo>
                    <a:pt x="79235" y="1162174"/>
                  </a:moveTo>
                  <a:lnTo>
                    <a:pt x="73431" y="1147886"/>
                  </a:lnTo>
                  <a:lnTo>
                    <a:pt x="120089" y="1128240"/>
                  </a:lnTo>
                  <a:lnTo>
                    <a:pt x="126117" y="1142528"/>
                  </a:lnTo>
                  <a:close/>
                  <a:moveTo>
                    <a:pt x="152684" y="1131366"/>
                  </a:moveTo>
                  <a:lnTo>
                    <a:pt x="146656" y="1117301"/>
                  </a:lnTo>
                  <a:lnTo>
                    <a:pt x="193538" y="1097655"/>
                  </a:lnTo>
                  <a:lnTo>
                    <a:pt x="199342" y="1111943"/>
                  </a:lnTo>
                  <a:close/>
                  <a:moveTo>
                    <a:pt x="225909" y="1100781"/>
                  </a:moveTo>
                  <a:lnTo>
                    <a:pt x="219881" y="1086716"/>
                  </a:lnTo>
                  <a:lnTo>
                    <a:pt x="266763" y="1067070"/>
                  </a:lnTo>
                  <a:lnTo>
                    <a:pt x="272790" y="1081358"/>
                  </a:lnTo>
                  <a:close/>
                  <a:moveTo>
                    <a:pt x="299134" y="1070196"/>
                  </a:moveTo>
                  <a:lnTo>
                    <a:pt x="293106" y="1056131"/>
                  </a:lnTo>
                  <a:lnTo>
                    <a:pt x="339988" y="1036485"/>
                  </a:lnTo>
                  <a:lnTo>
                    <a:pt x="346016" y="1050773"/>
                  </a:lnTo>
                  <a:close/>
                  <a:moveTo>
                    <a:pt x="372359" y="1040727"/>
                  </a:moveTo>
                  <a:lnTo>
                    <a:pt x="366554" y="1026439"/>
                  </a:lnTo>
                  <a:lnTo>
                    <a:pt x="413213" y="1007017"/>
                  </a:lnTo>
                  <a:lnTo>
                    <a:pt x="419241" y="1021305"/>
                  </a:lnTo>
                  <a:close/>
                  <a:moveTo>
                    <a:pt x="446254" y="1009026"/>
                  </a:moveTo>
                  <a:lnTo>
                    <a:pt x="440226" y="994738"/>
                  </a:lnTo>
                  <a:lnTo>
                    <a:pt x="487108" y="975316"/>
                  </a:lnTo>
                  <a:lnTo>
                    <a:pt x="492912" y="989604"/>
                  </a:lnTo>
                  <a:close/>
                  <a:moveTo>
                    <a:pt x="519479" y="978441"/>
                  </a:moveTo>
                  <a:lnTo>
                    <a:pt x="513451" y="964153"/>
                  </a:lnTo>
                  <a:lnTo>
                    <a:pt x="560333" y="944731"/>
                  </a:lnTo>
                  <a:lnTo>
                    <a:pt x="566361" y="959019"/>
                  </a:lnTo>
                  <a:close/>
                  <a:moveTo>
                    <a:pt x="592704" y="947856"/>
                  </a:moveTo>
                  <a:lnTo>
                    <a:pt x="586676" y="933569"/>
                  </a:lnTo>
                  <a:lnTo>
                    <a:pt x="633558" y="914146"/>
                  </a:lnTo>
                  <a:lnTo>
                    <a:pt x="639586" y="928434"/>
                  </a:lnTo>
                  <a:close/>
                  <a:moveTo>
                    <a:pt x="665929" y="917272"/>
                  </a:moveTo>
                  <a:lnTo>
                    <a:pt x="660124" y="902984"/>
                  </a:lnTo>
                  <a:lnTo>
                    <a:pt x="706783" y="883561"/>
                  </a:lnTo>
                  <a:lnTo>
                    <a:pt x="712811" y="897849"/>
                  </a:lnTo>
                  <a:close/>
                  <a:moveTo>
                    <a:pt x="739377" y="886687"/>
                  </a:moveTo>
                  <a:lnTo>
                    <a:pt x="733349" y="872399"/>
                  </a:lnTo>
                  <a:lnTo>
                    <a:pt x="780231" y="852976"/>
                  </a:lnTo>
                  <a:lnTo>
                    <a:pt x="786036" y="867041"/>
                  </a:lnTo>
                  <a:close/>
                  <a:moveTo>
                    <a:pt x="812602" y="856102"/>
                  </a:moveTo>
                  <a:lnTo>
                    <a:pt x="806574" y="841814"/>
                  </a:lnTo>
                  <a:lnTo>
                    <a:pt x="853456" y="822392"/>
                  </a:lnTo>
                  <a:lnTo>
                    <a:pt x="859484" y="836456"/>
                  </a:lnTo>
                  <a:close/>
                  <a:moveTo>
                    <a:pt x="885827" y="825517"/>
                  </a:moveTo>
                  <a:lnTo>
                    <a:pt x="880023" y="811229"/>
                  </a:lnTo>
                  <a:lnTo>
                    <a:pt x="926681" y="791807"/>
                  </a:lnTo>
                  <a:lnTo>
                    <a:pt x="932709" y="805871"/>
                  </a:lnTo>
                  <a:close/>
                  <a:moveTo>
                    <a:pt x="959722" y="795155"/>
                  </a:moveTo>
                  <a:lnTo>
                    <a:pt x="953918" y="780868"/>
                  </a:lnTo>
                  <a:lnTo>
                    <a:pt x="1000799" y="761222"/>
                  </a:lnTo>
                  <a:lnTo>
                    <a:pt x="1006604" y="775510"/>
                  </a:lnTo>
                  <a:close/>
                  <a:moveTo>
                    <a:pt x="1033170" y="764571"/>
                  </a:moveTo>
                  <a:lnTo>
                    <a:pt x="1026696" y="750506"/>
                  </a:lnTo>
                  <a:lnTo>
                    <a:pt x="1073578" y="730860"/>
                  </a:lnTo>
                  <a:lnTo>
                    <a:pt x="1079606" y="745148"/>
                  </a:lnTo>
                  <a:close/>
                  <a:moveTo>
                    <a:pt x="1106395" y="733986"/>
                  </a:moveTo>
                  <a:lnTo>
                    <a:pt x="1100368" y="719698"/>
                  </a:lnTo>
                  <a:lnTo>
                    <a:pt x="1147250" y="700052"/>
                  </a:lnTo>
                  <a:lnTo>
                    <a:pt x="1153277" y="714340"/>
                  </a:lnTo>
                  <a:close/>
                  <a:moveTo>
                    <a:pt x="1179620" y="703401"/>
                  </a:moveTo>
                  <a:lnTo>
                    <a:pt x="1173816" y="689113"/>
                  </a:lnTo>
                  <a:lnTo>
                    <a:pt x="1220475" y="669467"/>
                  </a:lnTo>
                  <a:lnTo>
                    <a:pt x="1226502" y="683755"/>
                  </a:lnTo>
                  <a:close/>
                  <a:moveTo>
                    <a:pt x="1253069" y="672816"/>
                  </a:moveTo>
                  <a:lnTo>
                    <a:pt x="1247041" y="658528"/>
                  </a:lnTo>
                  <a:lnTo>
                    <a:pt x="1293923" y="638882"/>
                  </a:lnTo>
                  <a:lnTo>
                    <a:pt x="1299727" y="653170"/>
                  </a:lnTo>
                  <a:close/>
                  <a:moveTo>
                    <a:pt x="1326294" y="642231"/>
                  </a:moveTo>
                  <a:lnTo>
                    <a:pt x="1320266" y="627943"/>
                  </a:lnTo>
                  <a:lnTo>
                    <a:pt x="1367148" y="608298"/>
                  </a:lnTo>
                  <a:lnTo>
                    <a:pt x="1373176" y="622585"/>
                  </a:lnTo>
                  <a:close/>
                  <a:moveTo>
                    <a:pt x="3536440" y="590438"/>
                  </a:moveTo>
                  <a:lnTo>
                    <a:pt x="3491791" y="563871"/>
                  </a:lnTo>
                  <a:lnTo>
                    <a:pt x="3499828" y="550253"/>
                  </a:lnTo>
                  <a:lnTo>
                    <a:pt x="3544477" y="577043"/>
                  </a:lnTo>
                  <a:close/>
                  <a:moveTo>
                    <a:pt x="1488371" y="563648"/>
                  </a:moveTo>
                  <a:lnTo>
                    <a:pt x="1480558" y="549807"/>
                  </a:lnTo>
                  <a:lnTo>
                    <a:pt x="1525207" y="524133"/>
                  </a:lnTo>
                  <a:lnTo>
                    <a:pt x="1533021" y="537752"/>
                  </a:lnTo>
                  <a:close/>
                  <a:moveTo>
                    <a:pt x="3466564" y="548691"/>
                  </a:moveTo>
                  <a:lnTo>
                    <a:pt x="3421914" y="521901"/>
                  </a:lnTo>
                  <a:lnTo>
                    <a:pt x="3429951" y="508283"/>
                  </a:lnTo>
                  <a:lnTo>
                    <a:pt x="3474601" y="535072"/>
                  </a:lnTo>
                  <a:close/>
                  <a:moveTo>
                    <a:pt x="1559364" y="523240"/>
                  </a:moveTo>
                  <a:lnTo>
                    <a:pt x="1551550" y="509399"/>
                  </a:lnTo>
                  <a:lnTo>
                    <a:pt x="1596200" y="483726"/>
                  </a:lnTo>
                  <a:lnTo>
                    <a:pt x="1604013" y="497567"/>
                  </a:lnTo>
                  <a:close/>
                  <a:moveTo>
                    <a:pt x="3396688" y="506943"/>
                  </a:moveTo>
                  <a:lnTo>
                    <a:pt x="3352038" y="480154"/>
                  </a:lnTo>
                  <a:lnTo>
                    <a:pt x="3360075" y="466536"/>
                  </a:lnTo>
                  <a:lnTo>
                    <a:pt x="3404725" y="493325"/>
                  </a:lnTo>
                  <a:close/>
                  <a:moveTo>
                    <a:pt x="1629463" y="482609"/>
                  </a:moveTo>
                  <a:lnTo>
                    <a:pt x="1621650" y="468768"/>
                  </a:lnTo>
                  <a:lnTo>
                    <a:pt x="1666299" y="443095"/>
                  </a:lnTo>
                  <a:lnTo>
                    <a:pt x="1674113" y="456713"/>
                  </a:lnTo>
                  <a:close/>
                  <a:moveTo>
                    <a:pt x="3326142" y="464526"/>
                  </a:moveTo>
                  <a:lnTo>
                    <a:pt x="3281492" y="437737"/>
                  </a:lnTo>
                  <a:lnTo>
                    <a:pt x="3289529" y="424342"/>
                  </a:lnTo>
                  <a:lnTo>
                    <a:pt x="3334178" y="450908"/>
                  </a:lnTo>
                  <a:close/>
                  <a:moveTo>
                    <a:pt x="1700679" y="442202"/>
                  </a:moveTo>
                  <a:lnTo>
                    <a:pt x="1692865" y="428360"/>
                  </a:lnTo>
                  <a:lnTo>
                    <a:pt x="1737515" y="402687"/>
                  </a:lnTo>
                  <a:lnTo>
                    <a:pt x="1745329" y="416528"/>
                  </a:lnTo>
                  <a:close/>
                  <a:moveTo>
                    <a:pt x="3256265" y="422779"/>
                  </a:moveTo>
                  <a:lnTo>
                    <a:pt x="3211616" y="395990"/>
                  </a:lnTo>
                  <a:lnTo>
                    <a:pt x="3219653" y="382372"/>
                  </a:lnTo>
                  <a:lnTo>
                    <a:pt x="3264302" y="409161"/>
                  </a:lnTo>
                  <a:close/>
                  <a:moveTo>
                    <a:pt x="1771672" y="402017"/>
                  </a:moveTo>
                  <a:lnTo>
                    <a:pt x="1763858" y="388176"/>
                  </a:lnTo>
                  <a:lnTo>
                    <a:pt x="1808507" y="362503"/>
                  </a:lnTo>
                  <a:lnTo>
                    <a:pt x="1816321" y="376344"/>
                  </a:lnTo>
                  <a:close/>
                  <a:moveTo>
                    <a:pt x="3186389" y="379693"/>
                  </a:moveTo>
                  <a:lnTo>
                    <a:pt x="3141740" y="353126"/>
                  </a:lnTo>
                  <a:lnTo>
                    <a:pt x="3149776" y="339508"/>
                  </a:lnTo>
                  <a:lnTo>
                    <a:pt x="3194426" y="366074"/>
                  </a:lnTo>
                  <a:close/>
                  <a:moveTo>
                    <a:pt x="1842664" y="360493"/>
                  </a:moveTo>
                  <a:lnTo>
                    <a:pt x="1834851" y="346875"/>
                  </a:lnTo>
                  <a:lnTo>
                    <a:pt x="1879500" y="320979"/>
                  </a:lnTo>
                  <a:lnTo>
                    <a:pt x="1887314" y="334820"/>
                  </a:lnTo>
                  <a:close/>
                  <a:moveTo>
                    <a:pt x="3116512" y="338169"/>
                  </a:moveTo>
                  <a:lnTo>
                    <a:pt x="3071863" y="311379"/>
                  </a:lnTo>
                  <a:lnTo>
                    <a:pt x="3079900" y="297761"/>
                  </a:lnTo>
                  <a:lnTo>
                    <a:pt x="3124549" y="324550"/>
                  </a:lnTo>
                  <a:close/>
                  <a:moveTo>
                    <a:pt x="1913657" y="320532"/>
                  </a:moveTo>
                  <a:lnTo>
                    <a:pt x="1905843" y="306691"/>
                  </a:lnTo>
                  <a:lnTo>
                    <a:pt x="1950493" y="281017"/>
                  </a:lnTo>
                  <a:lnTo>
                    <a:pt x="1958306" y="294859"/>
                  </a:lnTo>
                  <a:close/>
                  <a:moveTo>
                    <a:pt x="3047083" y="297314"/>
                  </a:moveTo>
                  <a:lnTo>
                    <a:pt x="3002433" y="270748"/>
                  </a:lnTo>
                  <a:lnTo>
                    <a:pt x="3010470" y="257130"/>
                  </a:lnTo>
                  <a:lnTo>
                    <a:pt x="3055120" y="283919"/>
                  </a:lnTo>
                  <a:close/>
                  <a:moveTo>
                    <a:pt x="1985096" y="281687"/>
                  </a:moveTo>
                  <a:lnTo>
                    <a:pt x="1977282" y="268069"/>
                  </a:lnTo>
                  <a:lnTo>
                    <a:pt x="2021932" y="242172"/>
                  </a:lnTo>
                  <a:lnTo>
                    <a:pt x="2029745" y="256014"/>
                  </a:lnTo>
                  <a:close/>
                  <a:moveTo>
                    <a:pt x="2977206" y="256014"/>
                  </a:moveTo>
                  <a:lnTo>
                    <a:pt x="2932557" y="229224"/>
                  </a:lnTo>
                  <a:lnTo>
                    <a:pt x="2940594" y="215606"/>
                  </a:lnTo>
                  <a:lnTo>
                    <a:pt x="2985243" y="242395"/>
                  </a:lnTo>
                  <a:close/>
                  <a:moveTo>
                    <a:pt x="2056089" y="241502"/>
                  </a:moveTo>
                  <a:lnTo>
                    <a:pt x="2048275" y="227661"/>
                  </a:lnTo>
                  <a:lnTo>
                    <a:pt x="2092924" y="201988"/>
                  </a:lnTo>
                  <a:lnTo>
                    <a:pt x="2100738" y="215829"/>
                  </a:lnTo>
                  <a:close/>
                  <a:moveTo>
                    <a:pt x="2907330" y="214713"/>
                  </a:moveTo>
                  <a:lnTo>
                    <a:pt x="2862681" y="187923"/>
                  </a:lnTo>
                  <a:lnTo>
                    <a:pt x="2870718" y="174305"/>
                  </a:lnTo>
                  <a:lnTo>
                    <a:pt x="2915367" y="201095"/>
                  </a:lnTo>
                  <a:close/>
                  <a:moveTo>
                    <a:pt x="2127081" y="201541"/>
                  </a:moveTo>
                  <a:lnTo>
                    <a:pt x="2119268" y="187923"/>
                  </a:lnTo>
                  <a:lnTo>
                    <a:pt x="2163917" y="162027"/>
                  </a:lnTo>
                  <a:lnTo>
                    <a:pt x="2171731" y="175868"/>
                  </a:lnTo>
                  <a:close/>
                  <a:moveTo>
                    <a:pt x="2837454" y="172742"/>
                  </a:moveTo>
                  <a:lnTo>
                    <a:pt x="2792804" y="145953"/>
                  </a:lnTo>
                  <a:lnTo>
                    <a:pt x="2800841" y="132558"/>
                  </a:lnTo>
                  <a:lnTo>
                    <a:pt x="2845491" y="159124"/>
                  </a:lnTo>
                  <a:close/>
                  <a:moveTo>
                    <a:pt x="2198074" y="161357"/>
                  </a:moveTo>
                  <a:lnTo>
                    <a:pt x="2190260" y="147515"/>
                  </a:lnTo>
                  <a:lnTo>
                    <a:pt x="2234910" y="121842"/>
                  </a:lnTo>
                  <a:lnTo>
                    <a:pt x="2242947" y="135683"/>
                  </a:lnTo>
                  <a:close/>
                  <a:moveTo>
                    <a:pt x="2768024" y="130102"/>
                  </a:moveTo>
                  <a:lnTo>
                    <a:pt x="2723374" y="103089"/>
                  </a:lnTo>
                  <a:lnTo>
                    <a:pt x="2731411" y="89471"/>
                  </a:lnTo>
                  <a:lnTo>
                    <a:pt x="2776061" y="116261"/>
                  </a:lnTo>
                  <a:close/>
                  <a:moveTo>
                    <a:pt x="2269513" y="120056"/>
                  </a:moveTo>
                  <a:lnTo>
                    <a:pt x="2261699" y="106438"/>
                  </a:lnTo>
                  <a:lnTo>
                    <a:pt x="2306349" y="80541"/>
                  </a:lnTo>
                  <a:lnTo>
                    <a:pt x="2314386" y="94383"/>
                  </a:lnTo>
                  <a:close/>
                  <a:moveTo>
                    <a:pt x="2698147" y="88132"/>
                  </a:moveTo>
                  <a:lnTo>
                    <a:pt x="2653498" y="61565"/>
                  </a:lnTo>
                  <a:lnTo>
                    <a:pt x="2661535" y="47947"/>
                  </a:lnTo>
                  <a:lnTo>
                    <a:pt x="2706184" y="74737"/>
                  </a:lnTo>
                  <a:close/>
                  <a:moveTo>
                    <a:pt x="2340952" y="79872"/>
                  </a:moveTo>
                  <a:lnTo>
                    <a:pt x="2333138" y="66030"/>
                  </a:lnTo>
                  <a:lnTo>
                    <a:pt x="2377788" y="40357"/>
                  </a:lnTo>
                  <a:lnTo>
                    <a:pt x="2385825" y="54198"/>
                  </a:lnTo>
                  <a:close/>
                  <a:moveTo>
                    <a:pt x="2628717" y="46385"/>
                  </a:moveTo>
                  <a:lnTo>
                    <a:pt x="2584068" y="19595"/>
                  </a:lnTo>
                  <a:lnTo>
                    <a:pt x="2592105" y="5977"/>
                  </a:lnTo>
                  <a:lnTo>
                    <a:pt x="2636754" y="32766"/>
                  </a:lnTo>
                  <a:close/>
                  <a:moveTo>
                    <a:pt x="2411945" y="39687"/>
                  </a:moveTo>
                  <a:lnTo>
                    <a:pt x="2404131" y="25846"/>
                  </a:lnTo>
                  <a:lnTo>
                    <a:pt x="2448780" y="-51"/>
                  </a:lnTo>
                  <a:lnTo>
                    <a:pt x="2456594" y="13790"/>
                  </a:lnTo>
                  <a:close/>
                </a:path>
              </a:pathLst>
            </a:custGeom>
            <a:grpFill/>
            <a:ln w="22308"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4DCF1EDD-2180-2701-4D3F-0E7999F8E91E}"/>
                </a:ext>
              </a:extLst>
            </p:cNvPr>
            <p:cNvSpPr/>
            <p:nvPr/>
          </p:nvSpPr>
          <p:spPr>
            <a:xfrm>
              <a:off x="5730636" y="1095254"/>
              <a:ext cx="1207542" cy="1233439"/>
            </a:xfrm>
            <a:custGeom>
              <a:avLst/>
              <a:gdLst>
                <a:gd name="connsiteX0" fmla="*/ -17 w 1207543"/>
                <a:gd name="connsiteY0" fmla="*/ -51 h 1233440"/>
                <a:gd name="connsiteX1" fmla="*/ -17 w 1207543"/>
                <a:gd name="connsiteY1" fmla="*/ 34552 h 1233440"/>
                <a:gd name="connsiteX2" fmla="*/ 12931 w 1207543"/>
                <a:gd name="connsiteY2" fmla="*/ 34552 h 1233440"/>
                <a:gd name="connsiteX3" fmla="*/ 25433 w 1207543"/>
                <a:gd name="connsiteY3" fmla="*/ 47278 h 1233440"/>
                <a:gd name="connsiteX4" fmla="*/ 36148 w 1207543"/>
                <a:gd name="connsiteY4" fmla="*/ 36562 h 1233440"/>
                <a:gd name="connsiteX5" fmla="*/ -17 w 1207543"/>
                <a:gd name="connsiteY5" fmla="*/ -51 h 1233440"/>
                <a:gd name="connsiteX6" fmla="*/ 55794 w 1207543"/>
                <a:gd name="connsiteY6" fmla="*/ 56431 h 1233440"/>
                <a:gd name="connsiteX7" fmla="*/ 45078 w 1207543"/>
                <a:gd name="connsiteY7" fmla="*/ 67147 h 1233440"/>
                <a:gd name="connsiteX8" fmla="*/ 79682 w 1207543"/>
                <a:gd name="connsiteY8" fmla="*/ 102196 h 1233440"/>
                <a:gd name="connsiteX9" fmla="*/ 90398 w 1207543"/>
                <a:gd name="connsiteY9" fmla="*/ 91704 h 1233440"/>
                <a:gd name="connsiteX10" fmla="*/ 55794 w 1207543"/>
                <a:gd name="connsiteY10" fmla="*/ 56431 h 1233440"/>
                <a:gd name="connsiteX11" fmla="*/ 15163 w 1207543"/>
                <a:gd name="connsiteY11" fmla="*/ 62235 h 1233440"/>
                <a:gd name="connsiteX12" fmla="*/ -17 w 1207543"/>
                <a:gd name="connsiteY12" fmla="*/ 62235 h 1233440"/>
                <a:gd name="connsiteX13" fmla="*/ -17 w 1207543"/>
                <a:gd name="connsiteY13" fmla="*/ 111796 h 1233440"/>
                <a:gd name="connsiteX14" fmla="*/ 16279 w 1207543"/>
                <a:gd name="connsiteY14" fmla="*/ 111796 h 1233440"/>
                <a:gd name="connsiteX15" fmla="*/ 16279 w 1207543"/>
                <a:gd name="connsiteY15" fmla="*/ 62235 h 1233440"/>
                <a:gd name="connsiteX16" fmla="*/ 110043 w 1207543"/>
                <a:gd name="connsiteY16" fmla="*/ 111573 h 1233440"/>
                <a:gd name="connsiteX17" fmla="*/ 99327 w 1207543"/>
                <a:gd name="connsiteY17" fmla="*/ 122065 h 1233440"/>
                <a:gd name="connsiteX18" fmla="*/ 133931 w 1207543"/>
                <a:gd name="connsiteY18" fmla="*/ 157115 h 1233440"/>
                <a:gd name="connsiteX19" fmla="*/ 144647 w 1207543"/>
                <a:gd name="connsiteY19" fmla="*/ 146622 h 1233440"/>
                <a:gd name="connsiteX20" fmla="*/ 110043 w 1207543"/>
                <a:gd name="connsiteY20" fmla="*/ 111573 h 1233440"/>
                <a:gd name="connsiteX21" fmla="*/ 16279 w 1207543"/>
                <a:gd name="connsiteY21" fmla="*/ 139702 h 1233440"/>
                <a:gd name="connsiteX22" fmla="*/ 1099 w 1207543"/>
                <a:gd name="connsiteY22" fmla="*/ 139702 h 1233440"/>
                <a:gd name="connsiteX23" fmla="*/ 1099 w 1207543"/>
                <a:gd name="connsiteY23" fmla="*/ 189039 h 1233440"/>
                <a:gd name="connsiteX24" fmla="*/ 16279 w 1207543"/>
                <a:gd name="connsiteY24" fmla="*/ 189039 h 1233440"/>
                <a:gd name="connsiteX25" fmla="*/ 16279 w 1207543"/>
                <a:gd name="connsiteY25" fmla="*/ 139702 h 1233440"/>
                <a:gd name="connsiteX26" fmla="*/ 165408 w 1207543"/>
                <a:gd name="connsiteY26" fmla="*/ 166492 h 1233440"/>
                <a:gd name="connsiteX27" fmla="*/ 154693 w 1207543"/>
                <a:gd name="connsiteY27" fmla="*/ 176984 h 1233440"/>
                <a:gd name="connsiteX28" fmla="*/ 189519 w 1207543"/>
                <a:gd name="connsiteY28" fmla="*/ 212257 h 1233440"/>
                <a:gd name="connsiteX29" fmla="*/ 200012 w 1207543"/>
                <a:gd name="connsiteY29" fmla="*/ 201541 h 1233440"/>
                <a:gd name="connsiteX30" fmla="*/ 165408 w 1207543"/>
                <a:gd name="connsiteY30" fmla="*/ 166492 h 1233440"/>
                <a:gd name="connsiteX31" fmla="*/ 16279 w 1207543"/>
                <a:gd name="connsiteY31" fmla="*/ 217169 h 1233440"/>
                <a:gd name="connsiteX32" fmla="*/ 1099 w 1207543"/>
                <a:gd name="connsiteY32" fmla="*/ 217169 h 1233440"/>
                <a:gd name="connsiteX33" fmla="*/ 1099 w 1207543"/>
                <a:gd name="connsiteY33" fmla="*/ 266283 h 1233440"/>
                <a:gd name="connsiteX34" fmla="*/ 16279 w 1207543"/>
                <a:gd name="connsiteY34" fmla="*/ 266283 h 1233440"/>
                <a:gd name="connsiteX35" fmla="*/ 16279 w 1207543"/>
                <a:gd name="connsiteY35" fmla="*/ 217169 h 1233440"/>
                <a:gd name="connsiteX36" fmla="*/ 219658 w 1207543"/>
                <a:gd name="connsiteY36" fmla="*/ 221634 h 1233440"/>
                <a:gd name="connsiteX37" fmla="*/ 208942 w 1207543"/>
                <a:gd name="connsiteY37" fmla="*/ 232349 h 1233440"/>
                <a:gd name="connsiteX38" fmla="*/ 243768 w 1207543"/>
                <a:gd name="connsiteY38" fmla="*/ 267399 h 1233440"/>
                <a:gd name="connsiteX39" fmla="*/ 254261 w 1207543"/>
                <a:gd name="connsiteY39" fmla="*/ 256907 h 1233440"/>
                <a:gd name="connsiteX40" fmla="*/ 219658 w 1207543"/>
                <a:gd name="connsiteY40" fmla="*/ 221634 h 1233440"/>
                <a:gd name="connsiteX41" fmla="*/ 273907 w 1207543"/>
                <a:gd name="connsiteY41" fmla="*/ 276776 h 1233440"/>
                <a:gd name="connsiteX42" fmla="*/ 263191 w 1207543"/>
                <a:gd name="connsiteY42" fmla="*/ 287268 h 1233440"/>
                <a:gd name="connsiteX43" fmla="*/ 298017 w 1207543"/>
                <a:gd name="connsiteY43" fmla="*/ 322318 h 1233440"/>
                <a:gd name="connsiteX44" fmla="*/ 308510 w 1207543"/>
                <a:gd name="connsiteY44" fmla="*/ 311825 h 1233440"/>
                <a:gd name="connsiteX45" fmla="*/ 273907 w 1207543"/>
                <a:gd name="connsiteY45" fmla="*/ 276776 h 1233440"/>
                <a:gd name="connsiteX46" fmla="*/ 16279 w 1207543"/>
                <a:gd name="connsiteY46" fmla="*/ 294189 h 1233440"/>
                <a:gd name="connsiteX47" fmla="*/ 1099 w 1207543"/>
                <a:gd name="connsiteY47" fmla="*/ 294189 h 1233440"/>
                <a:gd name="connsiteX48" fmla="*/ 1099 w 1207543"/>
                <a:gd name="connsiteY48" fmla="*/ 343527 h 1233440"/>
                <a:gd name="connsiteX49" fmla="*/ 16279 w 1207543"/>
                <a:gd name="connsiteY49" fmla="*/ 343527 h 1233440"/>
                <a:gd name="connsiteX50" fmla="*/ 16279 w 1207543"/>
                <a:gd name="connsiteY50" fmla="*/ 294189 h 1233440"/>
                <a:gd name="connsiteX51" fmla="*/ 328825 w 1207543"/>
                <a:gd name="connsiteY51" fmla="*/ 331471 h 1233440"/>
                <a:gd name="connsiteX52" fmla="*/ 318110 w 1207543"/>
                <a:gd name="connsiteY52" fmla="*/ 341964 h 1233440"/>
                <a:gd name="connsiteX53" fmla="*/ 351150 w 1207543"/>
                <a:gd name="connsiteY53" fmla="*/ 377237 h 1233440"/>
                <a:gd name="connsiteX54" fmla="*/ 361866 w 1207543"/>
                <a:gd name="connsiteY54" fmla="*/ 366521 h 1233440"/>
                <a:gd name="connsiteX55" fmla="*/ 327039 w 1207543"/>
                <a:gd name="connsiteY55" fmla="*/ 331471 h 1233440"/>
                <a:gd name="connsiteX56" fmla="*/ 16279 w 1207543"/>
                <a:gd name="connsiteY56" fmla="*/ 371432 h 1233440"/>
                <a:gd name="connsiteX57" fmla="*/ 1099 w 1207543"/>
                <a:gd name="connsiteY57" fmla="*/ 371432 h 1233440"/>
                <a:gd name="connsiteX58" fmla="*/ 1099 w 1207543"/>
                <a:gd name="connsiteY58" fmla="*/ 420770 h 1233440"/>
                <a:gd name="connsiteX59" fmla="*/ 16279 w 1207543"/>
                <a:gd name="connsiteY59" fmla="*/ 420770 h 1233440"/>
                <a:gd name="connsiteX60" fmla="*/ 16279 w 1207543"/>
                <a:gd name="connsiteY60" fmla="*/ 371432 h 1233440"/>
                <a:gd name="connsiteX61" fmla="*/ 382405 w 1207543"/>
                <a:gd name="connsiteY61" fmla="*/ 386390 h 1233440"/>
                <a:gd name="connsiteX62" fmla="*/ 371689 w 1207543"/>
                <a:gd name="connsiteY62" fmla="*/ 397106 h 1233440"/>
                <a:gd name="connsiteX63" fmla="*/ 406515 w 1207543"/>
                <a:gd name="connsiteY63" fmla="*/ 432156 h 1233440"/>
                <a:gd name="connsiteX64" fmla="*/ 417231 w 1207543"/>
                <a:gd name="connsiteY64" fmla="*/ 421663 h 1233440"/>
                <a:gd name="connsiteX65" fmla="*/ 382405 w 1207543"/>
                <a:gd name="connsiteY65" fmla="*/ 386390 h 1233440"/>
                <a:gd name="connsiteX66" fmla="*/ 436654 w 1207543"/>
                <a:gd name="connsiteY66" fmla="*/ 441532 h 1233440"/>
                <a:gd name="connsiteX67" fmla="*/ 425938 w 1207543"/>
                <a:gd name="connsiteY67" fmla="*/ 452025 h 1233440"/>
                <a:gd name="connsiteX68" fmla="*/ 460765 w 1207543"/>
                <a:gd name="connsiteY68" fmla="*/ 487074 h 1233440"/>
                <a:gd name="connsiteX69" fmla="*/ 471480 w 1207543"/>
                <a:gd name="connsiteY69" fmla="*/ 476582 h 1233440"/>
                <a:gd name="connsiteX70" fmla="*/ 436654 w 1207543"/>
                <a:gd name="connsiteY70" fmla="*/ 441532 h 1233440"/>
                <a:gd name="connsiteX71" fmla="*/ 16279 w 1207543"/>
                <a:gd name="connsiteY71" fmla="*/ 448676 h 1233440"/>
                <a:gd name="connsiteX72" fmla="*/ 1099 w 1207543"/>
                <a:gd name="connsiteY72" fmla="*/ 448676 h 1233440"/>
                <a:gd name="connsiteX73" fmla="*/ 1099 w 1207543"/>
                <a:gd name="connsiteY73" fmla="*/ 498014 h 1233440"/>
                <a:gd name="connsiteX74" fmla="*/ 16279 w 1207543"/>
                <a:gd name="connsiteY74" fmla="*/ 498014 h 1233440"/>
                <a:gd name="connsiteX75" fmla="*/ 16279 w 1207543"/>
                <a:gd name="connsiteY75" fmla="*/ 448676 h 1233440"/>
                <a:gd name="connsiteX76" fmla="*/ 490903 w 1207543"/>
                <a:gd name="connsiteY76" fmla="*/ 496451 h 1233440"/>
                <a:gd name="connsiteX77" fmla="*/ 480187 w 1207543"/>
                <a:gd name="connsiteY77" fmla="*/ 506943 h 1233440"/>
                <a:gd name="connsiteX78" fmla="*/ 515013 w 1207543"/>
                <a:gd name="connsiteY78" fmla="*/ 542216 h 1233440"/>
                <a:gd name="connsiteX79" fmla="*/ 525730 w 1207543"/>
                <a:gd name="connsiteY79" fmla="*/ 531501 h 1233440"/>
                <a:gd name="connsiteX80" fmla="*/ 490903 w 1207543"/>
                <a:gd name="connsiteY80" fmla="*/ 496451 h 1233440"/>
                <a:gd name="connsiteX81" fmla="*/ 16279 w 1207543"/>
                <a:gd name="connsiteY81" fmla="*/ 525919 h 1233440"/>
                <a:gd name="connsiteX82" fmla="*/ 1099 w 1207543"/>
                <a:gd name="connsiteY82" fmla="*/ 525919 h 1233440"/>
                <a:gd name="connsiteX83" fmla="*/ 1099 w 1207543"/>
                <a:gd name="connsiteY83" fmla="*/ 574364 h 1233440"/>
                <a:gd name="connsiteX84" fmla="*/ 16279 w 1207543"/>
                <a:gd name="connsiteY84" fmla="*/ 574364 h 1233440"/>
                <a:gd name="connsiteX85" fmla="*/ 16279 w 1207543"/>
                <a:gd name="connsiteY85" fmla="*/ 525026 h 1233440"/>
                <a:gd name="connsiteX86" fmla="*/ 544036 w 1207543"/>
                <a:gd name="connsiteY86" fmla="*/ 552039 h 1233440"/>
                <a:gd name="connsiteX87" fmla="*/ 533320 w 1207543"/>
                <a:gd name="connsiteY87" fmla="*/ 562755 h 1233440"/>
                <a:gd name="connsiteX88" fmla="*/ 568146 w 1207543"/>
                <a:gd name="connsiteY88" fmla="*/ 597805 h 1233440"/>
                <a:gd name="connsiteX89" fmla="*/ 578863 w 1207543"/>
                <a:gd name="connsiteY89" fmla="*/ 587312 h 1233440"/>
                <a:gd name="connsiteX90" fmla="*/ 544036 w 1207543"/>
                <a:gd name="connsiteY90" fmla="*/ 552039 h 1233440"/>
                <a:gd name="connsiteX91" fmla="*/ 16279 w 1207543"/>
                <a:gd name="connsiteY91" fmla="*/ 603163 h 1233440"/>
                <a:gd name="connsiteX92" fmla="*/ 1099 w 1207543"/>
                <a:gd name="connsiteY92" fmla="*/ 603163 h 1233440"/>
                <a:gd name="connsiteX93" fmla="*/ 1099 w 1207543"/>
                <a:gd name="connsiteY93" fmla="*/ 652501 h 1233440"/>
                <a:gd name="connsiteX94" fmla="*/ 16279 w 1207543"/>
                <a:gd name="connsiteY94" fmla="*/ 652501 h 1233440"/>
                <a:gd name="connsiteX95" fmla="*/ 16279 w 1207543"/>
                <a:gd name="connsiteY95" fmla="*/ 603163 h 1233440"/>
                <a:gd name="connsiteX96" fmla="*/ 599401 w 1207543"/>
                <a:gd name="connsiteY96" fmla="*/ 606512 h 1233440"/>
                <a:gd name="connsiteX97" fmla="*/ 588908 w 1207543"/>
                <a:gd name="connsiteY97" fmla="*/ 617004 h 1233440"/>
                <a:gd name="connsiteX98" fmla="*/ 623512 w 1207543"/>
                <a:gd name="connsiteY98" fmla="*/ 652054 h 1233440"/>
                <a:gd name="connsiteX99" fmla="*/ 634227 w 1207543"/>
                <a:gd name="connsiteY99" fmla="*/ 641561 h 1233440"/>
                <a:gd name="connsiteX100" fmla="*/ 599401 w 1207543"/>
                <a:gd name="connsiteY100" fmla="*/ 606512 h 1233440"/>
                <a:gd name="connsiteX101" fmla="*/ 653650 w 1207543"/>
                <a:gd name="connsiteY101" fmla="*/ 661430 h 1233440"/>
                <a:gd name="connsiteX102" fmla="*/ 643157 w 1207543"/>
                <a:gd name="connsiteY102" fmla="*/ 671923 h 1233440"/>
                <a:gd name="connsiteX103" fmla="*/ 677761 w 1207543"/>
                <a:gd name="connsiteY103" fmla="*/ 707196 h 1233440"/>
                <a:gd name="connsiteX104" fmla="*/ 688476 w 1207543"/>
                <a:gd name="connsiteY104" fmla="*/ 696480 h 1233440"/>
                <a:gd name="connsiteX105" fmla="*/ 653650 w 1207543"/>
                <a:gd name="connsiteY105" fmla="*/ 661430 h 1233440"/>
                <a:gd name="connsiteX106" fmla="*/ 16279 w 1207543"/>
                <a:gd name="connsiteY106" fmla="*/ 680406 h 1233440"/>
                <a:gd name="connsiteX107" fmla="*/ 1099 w 1207543"/>
                <a:gd name="connsiteY107" fmla="*/ 680406 h 1233440"/>
                <a:gd name="connsiteX108" fmla="*/ 1099 w 1207543"/>
                <a:gd name="connsiteY108" fmla="*/ 730637 h 1233440"/>
                <a:gd name="connsiteX109" fmla="*/ 16279 w 1207543"/>
                <a:gd name="connsiteY109" fmla="*/ 730637 h 1233440"/>
                <a:gd name="connsiteX110" fmla="*/ 16279 w 1207543"/>
                <a:gd name="connsiteY110" fmla="*/ 681299 h 1233440"/>
                <a:gd name="connsiteX111" fmla="*/ 708346 w 1207543"/>
                <a:gd name="connsiteY111" fmla="*/ 716349 h 1233440"/>
                <a:gd name="connsiteX112" fmla="*/ 697853 w 1207543"/>
                <a:gd name="connsiteY112" fmla="*/ 727065 h 1233440"/>
                <a:gd name="connsiteX113" fmla="*/ 732456 w 1207543"/>
                <a:gd name="connsiteY113" fmla="*/ 762115 h 1233440"/>
                <a:gd name="connsiteX114" fmla="*/ 743172 w 1207543"/>
                <a:gd name="connsiteY114" fmla="*/ 751622 h 1233440"/>
                <a:gd name="connsiteX115" fmla="*/ 708346 w 1207543"/>
                <a:gd name="connsiteY115" fmla="*/ 716349 h 1233440"/>
                <a:gd name="connsiteX116" fmla="*/ 16279 w 1207543"/>
                <a:gd name="connsiteY116" fmla="*/ 757650 h 1233440"/>
                <a:gd name="connsiteX117" fmla="*/ 1099 w 1207543"/>
                <a:gd name="connsiteY117" fmla="*/ 757650 h 1233440"/>
                <a:gd name="connsiteX118" fmla="*/ 1099 w 1207543"/>
                <a:gd name="connsiteY118" fmla="*/ 806987 h 1233440"/>
                <a:gd name="connsiteX119" fmla="*/ 16279 w 1207543"/>
                <a:gd name="connsiteY119" fmla="*/ 806987 h 1233440"/>
                <a:gd name="connsiteX120" fmla="*/ 16279 w 1207543"/>
                <a:gd name="connsiteY120" fmla="*/ 757650 h 1233440"/>
                <a:gd name="connsiteX121" fmla="*/ 762148 w 1207543"/>
                <a:gd name="connsiteY121" fmla="*/ 771491 h 1233440"/>
                <a:gd name="connsiteX122" fmla="*/ 751656 w 1207543"/>
                <a:gd name="connsiteY122" fmla="*/ 781984 h 1233440"/>
                <a:gd name="connsiteX123" fmla="*/ 786259 w 1207543"/>
                <a:gd name="connsiteY123" fmla="*/ 817034 h 1233440"/>
                <a:gd name="connsiteX124" fmla="*/ 796975 w 1207543"/>
                <a:gd name="connsiteY124" fmla="*/ 806541 h 1233440"/>
                <a:gd name="connsiteX125" fmla="*/ 762148 w 1207543"/>
                <a:gd name="connsiteY125" fmla="*/ 771491 h 1233440"/>
                <a:gd name="connsiteX126" fmla="*/ 816621 w 1207543"/>
                <a:gd name="connsiteY126" fmla="*/ 826410 h 1233440"/>
                <a:gd name="connsiteX127" fmla="*/ 805904 w 1207543"/>
                <a:gd name="connsiteY127" fmla="*/ 836903 h 1233440"/>
                <a:gd name="connsiteX128" fmla="*/ 840508 w 1207543"/>
                <a:gd name="connsiteY128" fmla="*/ 872176 h 1233440"/>
                <a:gd name="connsiteX129" fmla="*/ 851224 w 1207543"/>
                <a:gd name="connsiteY129" fmla="*/ 861460 h 1233440"/>
                <a:gd name="connsiteX130" fmla="*/ 816621 w 1207543"/>
                <a:gd name="connsiteY130" fmla="*/ 826410 h 1233440"/>
                <a:gd name="connsiteX131" fmla="*/ 16279 w 1207543"/>
                <a:gd name="connsiteY131" fmla="*/ 834893 h 1233440"/>
                <a:gd name="connsiteX132" fmla="*/ 1099 w 1207543"/>
                <a:gd name="connsiteY132" fmla="*/ 834893 h 1233440"/>
                <a:gd name="connsiteX133" fmla="*/ 1099 w 1207543"/>
                <a:gd name="connsiteY133" fmla="*/ 884231 h 1233440"/>
                <a:gd name="connsiteX134" fmla="*/ 16279 w 1207543"/>
                <a:gd name="connsiteY134" fmla="*/ 884231 h 1233440"/>
                <a:gd name="connsiteX135" fmla="*/ 16279 w 1207543"/>
                <a:gd name="connsiteY135" fmla="*/ 834893 h 1233440"/>
                <a:gd name="connsiteX136" fmla="*/ 870869 w 1207543"/>
                <a:gd name="connsiteY136" fmla="*/ 881329 h 1233440"/>
                <a:gd name="connsiteX137" fmla="*/ 860153 w 1207543"/>
                <a:gd name="connsiteY137" fmla="*/ 892045 h 1233440"/>
                <a:gd name="connsiteX138" fmla="*/ 894757 w 1207543"/>
                <a:gd name="connsiteY138" fmla="*/ 927095 h 1233440"/>
                <a:gd name="connsiteX139" fmla="*/ 905472 w 1207543"/>
                <a:gd name="connsiteY139" fmla="*/ 916602 h 1233440"/>
                <a:gd name="connsiteX140" fmla="*/ 870869 w 1207543"/>
                <a:gd name="connsiteY140" fmla="*/ 881329 h 1233440"/>
                <a:gd name="connsiteX141" fmla="*/ 16279 w 1207543"/>
                <a:gd name="connsiteY141" fmla="*/ 912137 h 1233440"/>
                <a:gd name="connsiteX142" fmla="*/ 1099 w 1207543"/>
                <a:gd name="connsiteY142" fmla="*/ 912137 h 1233440"/>
                <a:gd name="connsiteX143" fmla="*/ 1099 w 1207543"/>
                <a:gd name="connsiteY143" fmla="*/ 961474 h 1233440"/>
                <a:gd name="connsiteX144" fmla="*/ 16279 w 1207543"/>
                <a:gd name="connsiteY144" fmla="*/ 961474 h 1233440"/>
                <a:gd name="connsiteX145" fmla="*/ 16279 w 1207543"/>
                <a:gd name="connsiteY145" fmla="*/ 912137 h 1233440"/>
                <a:gd name="connsiteX146" fmla="*/ 925118 w 1207543"/>
                <a:gd name="connsiteY146" fmla="*/ 936471 h 1233440"/>
                <a:gd name="connsiteX147" fmla="*/ 914403 w 1207543"/>
                <a:gd name="connsiteY147" fmla="*/ 946964 h 1233440"/>
                <a:gd name="connsiteX148" fmla="*/ 949006 w 1207543"/>
                <a:gd name="connsiteY148" fmla="*/ 982013 h 1233440"/>
                <a:gd name="connsiteX149" fmla="*/ 959722 w 1207543"/>
                <a:gd name="connsiteY149" fmla="*/ 971521 h 1233440"/>
                <a:gd name="connsiteX150" fmla="*/ 925118 w 1207543"/>
                <a:gd name="connsiteY150" fmla="*/ 936471 h 1233440"/>
                <a:gd name="connsiteX151" fmla="*/ 16279 w 1207543"/>
                <a:gd name="connsiteY151" fmla="*/ 989380 h 1233440"/>
                <a:gd name="connsiteX152" fmla="*/ 1099 w 1207543"/>
                <a:gd name="connsiteY152" fmla="*/ 989380 h 1233440"/>
                <a:gd name="connsiteX153" fmla="*/ 1099 w 1207543"/>
                <a:gd name="connsiteY153" fmla="*/ 1038718 h 1233440"/>
                <a:gd name="connsiteX154" fmla="*/ 16279 w 1207543"/>
                <a:gd name="connsiteY154" fmla="*/ 1038718 h 1233440"/>
                <a:gd name="connsiteX155" fmla="*/ 16279 w 1207543"/>
                <a:gd name="connsiteY155" fmla="*/ 989380 h 1233440"/>
                <a:gd name="connsiteX156" fmla="*/ 979368 w 1207543"/>
                <a:gd name="connsiteY156" fmla="*/ 991390 h 1233440"/>
                <a:gd name="connsiteX157" fmla="*/ 968652 w 1207543"/>
                <a:gd name="connsiteY157" fmla="*/ 1001882 h 1233440"/>
                <a:gd name="connsiteX158" fmla="*/ 1003255 w 1207543"/>
                <a:gd name="connsiteY158" fmla="*/ 1037155 h 1233440"/>
                <a:gd name="connsiteX159" fmla="*/ 1013971 w 1207543"/>
                <a:gd name="connsiteY159" fmla="*/ 1026439 h 1233440"/>
                <a:gd name="connsiteX160" fmla="*/ 979368 w 1207543"/>
                <a:gd name="connsiteY160" fmla="*/ 991390 h 1233440"/>
                <a:gd name="connsiteX161" fmla="*/ 1033617 w 1207543"/>
                <a:gd name="connsiteY161" fmla="*/ 1046308 h 1233440"/>
                <a:gd name="connsiteX162" fmla="*/ 1022901 w 1207543"/>
                <a:gd name="connsiteY162" fmla="*/ 1057024 h 1233440"/>
                <a:gd name="connsiteX163" fmla="*/ 1057504 w 1207543"/>
                <a:gd name="connsiteY163" fmla="*/ 1092074 h 1233440"/>
                <a:gd name="connsiteX164" fmla="*/ 1068220 w 1207543"/>
                <a:gd name="connsiteY164" fmla="*/ 1081582 h 1233440"/>
                <a:gd name="connsiteX165" fmla="*/ 1033617 w 1207543"/>
                <a:gd name="connsiteY165" fmla="*/ 1046308 h 1233440"/>
                <a:gd name="connsiteX166" fmla="*/ 16279 w 1207543"/>
                <a:gd name="connsiteY166" fmla="*/ 1066624 h 1233440"/>
                <a:gd name="connsiteX167" fmla="*/ 1099 w 1207543"/>
                <a:gd name="connsiteY167" fmla="*/ 1066624 h 1233440"/>
                <a:gd name="connsiteX168" fmla="*/ 1099 w 1207543"/>
                <a:gd name="connsiteY168" fmla="*/ 1115961 h 1233440"/>
                <a:gd name="connsiteX169" fmla="*/ 16279 w 1207543"/>
                <a:gd name="connsiteY169" fmla="*/ 1115961 h 1233440"/>
                <a:gd name="connsiteX170" fmla="*/ 16279 w 1207543"/>
                <a:gd name="connsiteY170" fmla="*/ 1066624 h 1233440"/>
                <a:gd name="connsiteX171" fmla="*/ 1087866 w 1207543"/>
                <a:gd name="connsiteY171" fmla="*/ 1101451 h 1233440"/>
                <a:gd name="connsiteX172" fmla="*/ 1077150 w 1207543"/>
                <a:gd name="connsiteY172" fmla="*/ 1111943 h 1233440"/>
                <a:gd name="connsiteX173" fmla="*/ 1111753 w 1207543"/>
                <a:gd name="connsiteY173" fmla="*/ 1146993 h 1233440"/>
                <a:gd name="connsiteX174" fmla="*/ 1122469 w 1207543"/>
                <a:gd name="connsiteY174" fmla="*/ 1136500 h 1233440"/>
                <a:gd name="connsiteX175" fmla="*/ 1087866 w 1207543"/>
                <a:gd name="connsiteY175" fmla="*/ 1101451 h 1233440"/>
                <a:gd name="connsiteX176" fmla="*/ 16279 w 1207543"/>
                <a:gd name="connsiteY176" fmla="*/ 1143867 h 1233440"/>
                <a:gd name="connsiteX177" fmla="*/ 1099 w 1207543"/>
                <a:gd name="connsiteY177" fmla="*/ 1143867 h 1233440"/>
                <a:gd name="connsiteX178" fmla="*/ 1099 w 1207543"/>
                <a:gd name="connsiteY178" fmla="*/ 1193205 h 1233440"/>
                <a:gd name="connsiteX179" fmla="*/ 16279 w 1207543"/>
                <a:gd name="connsiteY179" fmla="*/ 1193205 h 1233440"/>
                <a:gd name="connsiteX180" fmla="*/ 16279 w 1207543"/>
                <a:gd name="connsiteY180" fmla="*/ 1143867 h 1233440"/>
                <a:gd name="connsiteX181" fmla="*/ 1142115 w 1207543"/>
                <a:gd name="connsiteY181" fmla="*/ 1156369 h 1233440"/>
                <a:gd name="connsiteX182" fmla="*/ 1131399 w 1207543"/>
                <a:gd name="connsiteY182" fmla="*/ 1166862 h 1233440"/>
                <a:gd name="connsiteX183" fmla="*/ 1166002 w 1207543"/>
                <a:gd name="connsiteY183" fmla="*/ 1202135 h 1233440"/>
                <a:gd name="connsiteX184" fmla="*/ 1176718 w 1207543"/>
                <a:gd name="connsiteY184" fmla="*/ 1191419 h 1233440"/>
                <a:gd name="connsiteX185" fmla="*/ 1142115 w 1207543"/>
                <a:gd name="connsiteY185" fmla="*/ 1156369 h 1233440"/>
                <a:gd name="connsiteX186" fmla="*/ 1196363 w 1207543"/>
                <a:gd name="connsiteY186" fmla="*/ 1211288 h 1233440"/>
                <a:gd name="connsiteX187" fmla="*/ 1185648 w 1207543"/>
                <a:gd name="connsiteY187" fmla="*/ 1222004 h 1233440"/>
                <a:gd name="connsiteX188" fmla="*/ 1196810 w 1207543"/>
                <a:gd name="connsiteY188" fmla="*/ 1233390 h 1233440"/>
                <a:gd name="connsiteX189" fmla="*/ 1207526 w 1207543"/>
                <a:gd name="connsiteY189" fmla="*/ 1222897 h 1233440"/>
                <a:gd name="connsiteX190" fmla="*/ 1196363 w 1207543"/>
                <a:gd name="connsiteY190" fmla="*/ 1211288 h 123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1207543" h="1233440">
                  <a:moveTo>
                    <a:pt x="-17" y="-51"/>
                  </a:moveTo>
                  <a:lnTo>
                    <a:pt x="-17" y="34552"/>
                  </a:lnTo>
                  <a:lnTo>
                    <a:pt x="12931" y="34552"/>
                  </a:lnTo>
                  <a:lnTo>
                    <a:pt x="25433" y="47278"/>
                  </a:lnTo>
                  <a:lnTo>
                    <a:pt x="36148" y="36562"/>
                  </a:lnTo>
                  <a:lnTo>
                    <a:pt x="-17" y="-51"/>
                  </a:lnTo>
                  <a:close/>
                  <a:moveTo>
                    <a:pt x="55794" y="56431"/>
                  </a:moveTo>
                  <a:lnTo>
                    <a:pt x="45078" y="67147"/>
                  </a:lnTo>
                  <a:lnTo>
                    <a:pt x="79682" y="102196"/>
                  </a:lnTo>
                  <a:lnTo>
                    <a:pt x="90398" y="91704"/>
                  </a:lnTo>
                  <a:lnTo>
                    <a:pt x="55794" y="56431"/>
                  </a:lnTo>
                  <a:close/>
                  <a:moveTo>
                    <a:pt x="15163" y="62235"/>
                  </a:moveTo>
                  <a:lnTo>
                    <a:pt x="-17" y="62235"/>
                  </a:lnTo>
                  <a:lnTo>
                    <a:pt x="-17" y="111796"/>
                  </a:lnTo>
                  <a:lnTo>
                    <a:pt x="16279" y="111796"/>
                  </a:lnTo>
                  <a:lnTo>
                    <a:pt x="16279" y="62235"/>
                  </a:lnTo>
                  <a:close/>
                  <a:moveTo>
                    <a:pt x="110043" y="111573"/>
                  </a:moveTo>
                  <a:lnTo>
                    <a:pt x="99327" y="122065"/>
                  </a:lnTo>
                  <a:lnTo>
                    <a:pt x="133931" y="157115"/>
                  </a:lnTo>
                  <a:lnTo>
                    <a:pt x="144647" y="146622"/>
                  </a:lnTo>
                  <a:lnTo>
                    <a:pt x="110043" y="111573"/>
                  </a:lnTo>
                  <a:close/>
                  <a:moveTo>
                    <a:pt x="16279" y="139702"/>
                  </a:moveTo>
                  <a:lnTo>
                    <a:pt x="1099" y="139702"/>
                  </a:lnTo>
                  <a:lnTo>
                    <a:pt x="1099" y="189039"/>
                  </a:lnTo>
                  <a:lnTo>
                    <a:pt x="16279" y="189039"/>
                  </a:lnTo>
                  <a:lnTo>
                    <a:pt x="16279" y="139702"/>
                  </a:lnTo>
                  <a:close/>
                  <a:moveTo>
                    <a:pt x="165408" y="166492"/>
                  </a:moveTo>
                  <a:lnTo>
                    <a:pt x="154693" y="176984"/>
                  </a:lnTo>
                  <a:lnTo>
                    <a:pt x="189519" y="212257"/>
                  </a:lnTo>
                  <a:lnTo>
                    <a:pt x="200012" y="201541"/>
                  </a:lnTo>
                  <a:lnTo>
                    <a:pt x="165408" y="166492"/>
                  </a:lnTo>
                  <a:close/>
                  <a:moveTo>
                    <a:pt x="16279" y="217169"/>
                  </a:moveTo>
                  <a:lnTo>
                    <a:pt x="1099" y="217169"/>
                  </a:lnTo>
                  <a:lnTo>
                    <a:pt x="1099" y="266283"/>
                  </a:lnTo>
                  <a:lnTo>
                    <a:pt x="16279" y="266283"/>
                  </a:lnTo>
                  <a:lnTo>
                    <a:pt x="16279" y="217169"/>
                  </a:lnTo>
                  <a:close/>
                  <a:moveTo>
                    <a:pt x="219658" y="221634"/>
                  </a:moveTo>
                  <a:lnTo>
                    <a:pt x="208942" y="232349"/>
                  </a:lnTo>
                  <a:lnTo>
                    <a:pt x="243768" y="267399"/>
                  </a:lnTo>
                  <a:lnTo>
                    <a:pt x="254261" y="256907"/>
                  </a:lnTo>
                  <a:lnTo>
                    <a:pt x="219658" y="221634"/>
                  </a:lnTo>
                  <a:close/>
                  <a:moveTo>
                    <a:pt x="273907" y="276776"/>
                  </a:moveTo>
                  <a:lnTo>
                    <a:pt x="263191" y="287268"/>
                  </a:lnTo>
                  <a:lnTo>
                    <a:pt x="298017" y="322318"/>
                  </a:lnTo>
                  <a:lnTo>
                    <a:pt x="308510" y="311825"/>
                  </a:lnTo>
                  <a:lnTo>
                    <a:pt x="273907" y="276776"/>
                  </a:lnTo>
                  <a:close/>
                  <a:moveTo>
                    <a:pt x="16279" y="294189"/>
                  </a:moveTo>
                  <a:lnTo>
                    <a:pt x="1099" y="294189"/>
                  </a:lnTo>
                  <a:lnTo>
                    <a:pt x="1099" y="343527"/>
                  </a:lnTo>
                  <a:lnTo>
                    <a:pt x="16279" y="343527"/>
                  </a:lnTo>
                  <a:lnTo>
                    <a:pt x="16279" y="294189"/>
                  </a:lnTo>
                  <a:close/>
                  <a:moveTo>
                    <a:pt x="328825" y="331471"/>
                  </a:moveTo>
                  <a:lnTo>
                    <a:pt x="318110" y="341964"/>
                  </a:lnTo>
                  <a:lnTo>
                    <a:pt x="351150" y="377237"/>
                  </a:lnTo>
                  <a:lnTo>
                    <a:pt x="361866" y="366521"/>
                  </a:lnTo>
                  <a:lnTo>
                    <a:pt x="327039" y="331471"/>
                  </a:lnTo>
                  <a:close/>
                  <a:moveTo>
                    <a:pt x="16279" y="371432"/>
                  </a:moveTo>
                  <a:lnTo>
                    <a:pt x="1099" y="371432"/>
                  </a:lnTo>
                  <a:lnTo>
                    <a:pt x="1099" y="420770"/>
                  </a:lnTo>
                  <a:lnTo>
                    <a:pt x="16279" y="420770"/>
                  </a:lnTo>
                  <a:lnTo>
                    <a:pt x="16279" y="371432"/>
                  </a:lnTo>
                  <a:close/>
                  <a:moveTo>
                    <a:pt x="382405" y="386390"/>
                  </a:moveTo>
                  <a:lnTo>
                    <a:pt x="371689" y="397106"/>
                  </a:lnTo>
                  <a:lnTo>
                    <a:pt x="406515" y="432156"/>
                  </a:lnTo>
                  <a:lnTo>
                    <a:pt x="417231" y="421663"/>
                  </a:lnTo>
                  <a:lnTo>
                    <a:pt x="382405" y="386390"/>
                  </a:lnTo>
                  <a:close/>
                  <a:moveTo>
                    <a:pt x="436654" y="441532"/>
                  </a:moveTo>
                  <a:lnTo>
                    <a:pt x="425938" y="452025"/>
                  </a:lnTo>
                  <a:lnTo>
                    <a:pt x="460765" y="487074"/>
                  </a:lnTo>
                  <a:lnTo>
                    <a:pt x="471480" y="476582"/>
                  </a:lnTo>
                  <a:lnTo>
                    <a:pt x="436654" y="441532"/>
                  </a:lnTo>
                  <a:close/>
                  <a:moveTo>
                    <a:pt x="16279" y="448676"/>
                  </a:moveTo>
                  <a:lnTo>
                    <a:pt x="1099" y="448676"/>
                  </a:lnTo>
                  <a:lnTo>
                    <a:pt x="1099" y="498014"/>
                  </a:lnTo>
                  <a:lnTo>
                    <a:pt x="16279" y="498014"/>
                  </a:lnTo>
                  <a:lnTo>
                    <a:pt x="16279" y="448676"/>
                  </a:lnTo>
                  <a:close/>
                  <a:moveTo>
                    <a:pt x="490903" y="496451"/>
                  </a:moveTo>
                  <a:lnTo>
                    <a:pt x="480187" y="506943"/>
                  </a:lnTo>
                  <a:lnTo>
                    <a:pt x="515013" y="542216"/>
                  </a:lnTo>
                  <a:lnTo>
                    <a:pt x="525730" y="531501"/>
                  </a:lnTo>
                  <a:lnTo>
                    <a:pt x="490903" y="496451"/>
                  </a:lnTo>
                  <a:close/>
                  <a:moveTo>
                    <a:pt x="16279" y="525919"/>
                  </a:moveTo>
                  <a:lnTo>
                    <a:pt x="1099" y="525919"/>
                  </a:lnTo>
                  <a:lnTo>
                    <a:pt x="1099" y="574364"/>
                  </a:lnTo>
                  <a:lnTo>
                    <a:pt x="16279" y="574364"/>
                  </a:lnTo>
                  <a:lnTo>
                    <a:pt x="16279" y="525026"/>
                  </a:lnTo>
                  <a:close/>
                  <a:moveTo>
                    <a:pt x="544036" y="552039"/>
                  </a:moveTo>
                  <a:lnTo>
                    <a:pt x="533320" y="562755"/>
                  </a:lnTo>
                  <a:lnTo>
                    <a:pt x="568146" y="597805"/>
                  </a:lnTo>
                  <a:lnTo>
                    <a:pt x="578863" y="587312"/>
                  </a:lnTo>
                  <a:lnTo>
                    <a:pt x="544036" y="552039"/>
                  </a:lnTo>
                  <a:close/>
                  <a:moveTo>
                    <a:pt x="16279" y="603163"/>
                  </a:moveTo>
                  <a:lnTo>
                    <a:pt x="1099" y="603163"/>
                  </a:lnTo>
                  <a:lnTo>
                    <a:pt x="1099" y="652501"/>
                  </a:lnTo>
                  <a:lnTo>
                    <a:pt x="16279" y="652501"/>
                  </a:lnTo>
                  <a:lnTo>
                    <a:pt x="16279" y="603163"/>
                  </a:lnTo>
                  <a:close/>
                  <a:moveTo>
                    <a:pt x="599401" y="606512"/>
                  </a:moveTo>
                  <a:lnTo>
                    <a:pt x="588908" y="617004"/>
                  </a:lnTo>
                  <a:lnTo>
                    <a:pt x="623512" y="652054"/>
                  </a:lnTo>
                  <a:lnTo>
                    <a:pt x="634227" y="641561"/>
                  </a:lnTo>
                  <a:lnTo>
                    <a:pt x="599401" y="606512"/>
                  </a:lnTo>
                  <a:close/>
                  <a:moveTo>
                    <a:pt x="653650" y="661430"/>
                  </a:moveTo>
                  <a:lnTo>
                    <a:pt x="643157" y="671923"/>
                  </a:lnTo>
                  <a:lnTo>
                    <a:pt x="677761" y="707196"/>
                  </a:lnTo>
                  <a:lnTo>
                    <a:pt x="688476" y="696480"/>
                  </a:lnTo>
                  <a:lnTo>
                    <a:pt x="653650" y="661430"/>
                  </a:lnTo>
                  <a:close/>
                  <a:moveTo>
                    <a:pt x="16279" y="680406"/>
                  </a:moveTo>
                  <a:lnTo>
                    <a:pt x="1099" y="680406"/>
                  </a:lnTo>
                  <a:lnTo>
                    <a:pt x="1099" y="730637"/>
                  </a:lnTo>
                  <a:lnTo>
                    <a:pt x="16279" y="730637"/>
                  </a:lnTo>
                  <a:lnTo>
                    <a:pt x="16279" y="681299"/>
                  </a:lnTo>
                  <a:close/>
                  <a:moveTo>
                    <a:pt x="708346" y="716349"/>
                  </a:moveTo>
                  <a:lnTo>
                    <a:pt x="697853" y="727065"/>
                  </a:lnTo>
                  <a:lnTo>
                    <a:pt x="732456" y="762115"/>
                  </a:lnTo>
                  <a:lnTo>
                    <a:pt x="743172" y="751622"/>
                  </a:lnTo>
                  <a:lnTo>
                    <a:pt x="708346" y="716349"/>
                  </a:lnTo>
                  <a:close/>
                  <a:moveTo>
                    <a:pt x="16279" y="757650"/>
                  </a:moveTo>
                  <a:lnTo>
                    <a:pt x="1099" y="757650"/>
                  </a:lnTo>
                  <a:lnTo>
                    <a:pt x="1099" y="806987"/>
                  </a:lnTo>
                  <a:lnTo>
                    <a:pt x="16279" y="806987"/>
                  </a:lnTo>
                  <a:lnTo>
                    <a:pt x="16279" y="757650"/>
                  </a:lnTo>
                  <a:close/>
                  <a:moveTo>
                    <a:pt x="762148" y="771491"/>
                  </a:moveTo>
                  <a:lnTo>
                    <a:pt x="751656" y="781984"/>
                  </a:lnTo>
                  <a:lnTo>
                    <a:pt x="786259" y="817034"/>
                  </a:lnTo>
                  <a:lnTo>
                    <a:pt x="796975" y="806541"/>
                  </a:lnTo>
                  <a:lnTo>
                    <a:pt x="762148" y="771491"/>
                  </a:lnTo>
                  <a:close/>
                  <a:moveTo>
                    <a:pt x="816621" y="826410"/>
                  </a:moveTo>
                  <a:lnTo>
                    <a:pt x="805904" y="836903"/>
                  </a:lnTo>
                  <a:lnTo>
                    <a:pt x="840508" y="872176"/>
                  </a:lnTo>
                  <a:lnTo>
                    <a:pt x="851224" y="861460"/>
                  </a:lnTo>
                  <a:lnTo>
                    <a:pt x="816621" y="826410"/>
                  </a:lnTo>
                  <a:close/>
                  <a:moveTo>
                    <a:pt x="16279" y="834893"/>
                  </a:moveTo>
                  <a:lnTo>
                    <a:pt x="1099" y="834893"/>
                  </a:lnTo>
                  <a:lnTo>
                    <a:pt x="1099" y="884231"/>
                  </a:lnTo>
                  <a:lnTo>
                    <a:pt x="16279" y="884231"/>
                  </a:lnTo>
                  <a:lnTo>
                    <a:pt x="16279" y="834893"/>
                  </a:lnTo>
                  <a:close/>
                  <a:moveTo>
                    <a:pt x="870869" y="881329"/>
                  </a:moveTo>
                  <a:lnTo>
                    <a:pt x="860153" y="892045"/>
                  </a:lnTo>
                  <a:lnTo>
                    <a:pt x="894757" y="927095"/>
                  </a:lnTo>
                  <a:lnTo>
                    <a:pt x="905472" y="916602"/>
                  </a:lnTo>
                  <a:lnTo>
                    <a:pt x="870869" y="881329"/>
                  </a:lnTo>
                  <a:close/>
                  <a:moveTo>
                    <a:pt x="16279" y="912137"/>
                  </a:moveTo>
                  <a:lnTo>
                    <a:pt x="1099" y="912137"/>
                  </a:lnTo>
                  <a:lnTo>
                    <a:pt x="1099" y="961474"/>
                  </a:lnTo>
                  <a:lnTo>
                    <a:pt x="16279" y="961474"/>
                  </a:lnTo>
                  <a:lnTo>
                    <a:pt x="16279" y="912137"/>
                  </a:lnTo>
                  <a:close/>
                  <a:moveTo>
                    <a:pt x="925118" y="936471"/>
                  </a:moveTo>
                  <a:lnTo>
                    <a:pt x="914403" y="946964"/>
                  </a:lnTo>
                  <a:lnTo>
                    <a:pt x="949006" y="982013"/>
                  </a:lnTo>
                  <a:lnTo>
                    <a:pt x="959722" y="971521"/>
                  </a:lnTo>
                  <a:lnTo>
                    <a:pt x="925118" y="936471"/>
                  </a:lnTo>
                  <a:close/>
                  <a:moveTo>
                    <a:pt x="16279" y="989380"/>
                  </a:moveTo>
                  <a:lnTo>
                    <a:pt x="1099" y="989380"/>
                  </a:lnTo>
                  <a:lnTo>
                    <a:pt x="1099" y="1038718"/>
                  </a:lnTo>
                  <a:lnTo>
                    <a:pt x="16279" y="1038718"/>
                  </a:lnTo>
                  <a:lnTo>
                    <a:pt x="16279" y="989380"/>
                  </a:lnTo>
                  <a:close/>
                  <a:moveTo>
                    <a:pt x="979368" y="991390"/>
                  </a:moveTo>
                  <a:lnTo>
                    <a:pt x="968652" y="1001882"/>
                  </a:lnTo>
                  <a:lnTo>
                    <a:pt x="1003255" y="1037155"/>
                  </a:lnTo>
                  <a:lnTo>
                    <a:pt x="1013971" y="1026439"/>
                  </a:lnTo>
                  <a:lnTo>
                    <a:pt x="979368" y="991390"/>
                  </a:lnTo>
                  <a:close/>
                  <a:moveTo>
                    <a:pt x="1033617" y="1046308"/>
                  </a:moveTo>
                  <a:lnTo>
                    <a:pt x="1022901" y="1057024"/>
                  </a:lnTo>
                  <a:lnTo>
                    <a:pt x="1057504" y="1092074"/>
                  </a:lnTo>
                  <a:lnTo>
                    <a:pt x="1068220" y="1081582"/>
                  </a:lnTo>
                  <a:lnTo>
                    <a:pt x="1033617" y="1046308"/>
                  </a:lnTo>
                  <a:close/>
                  <a:moveTo>
                    <a:pt x="16279" y="1066624"/>
                  </a:moveTo>
                  <a:lnTo>
                    <a:pt x="1099" y="1066624"/>
                  </a:lnTo>
                  <a:lnTo>
                    <a:pt x="1099" y="1115961"/>
                  </a:lnTo>
                  <a:lnTo>
                    <a:pt x="16279" y="1115961"/>
                  </a:lnTo>
                  <a:lnTo>
                    <a:pt x="16279" y="1066624"/>
                  </a:lnTo>
                  <a:close/>
                  <a:moveTo>
                    <a:pt x="1087866" y="1101451"/>
                  </a:moveTo>
                  <a:lnTo>
                    <a:pt x="1077150" y="1111943"/>
                  </a:lnTo>
                  <a:lnTo>
                    <a:pt x="1111753" y="1146993"/>
                  </a:lnTo>
                  <a:lnTo>
                    <a:pt x="1122469" y="1136500"/>
                  </a:lnTo>
                  <a:lnTo>
                    <a:pt x="1087866" y="1101451"/>
                  </a:lnTo>
                  <a:close/>
                  <a:moveTo>
                    <a:pt x="16279" y="1143867"/>
                  </a:moveTo>
                  <a:lnTo>
                    <a:pt x="1099" y="1143867"/>
                  </a:lnTo>
                  <a:lnTo>
                    <a:pt x="1099" y="1193205"/>
                  </a:lnTo>
                  <a:lnTo>
                    <a:pt x="16279" y="1193205"/>
                  </a:lnTo>
                  <a:lnTo>
                    <a:pt x="16279" y="1143867"/>
                  </a:lnTo>
                  <a:close/>
                  <a:moveTo>
                    <a:pt x="1142115" y="1156369"/>
                  </a:moveTo>
                  <a:lnTo>
                    <a:pt x="1131399" y="1166862"/>
                  </a:lnTo>
                  <a:lnTo>
                    <a:pt x="1166002" y="1202135"/>
                  </a:lnTo>
                  <a:lnTo>
                    <a:pt x="1176718" y="1191419"/>
                  </a:lnTo>
                  <a:lnTo>
                    <a:pt x="1142115" y="1156369"/>
                  </a:lnTo>
                  <a:close/>
                  <a:moveTo>
                    <a:pt x="1196363" y="1211288"/>
                  </a:moveTo>
                  <a:lnTo>
                    <a:pt x="1185648" y="1222004"/>
                  </a:lnTo>
                  <a:lnTo>
                    <a:pt x="1196810" y="1233390"/>
                  </a:lnTo>
                  <a:lnTo>
                    <a:pt x="1207526" y="1222897"/>
                  </a:lnTo>
                  <a:lnTo>
                    <a:pt x="1196363" y="1211288"/>
                  </a:lnTo>
                  <a:close/>
                </a:path>
              </a:pathLst>
            </a:custGeom>
            <a:grpFill/>
            <a:ln w="22308"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AAA73EF-1CBC-3D83-B128-D00B994134D1}"/>
                </a:ext>
              </a:extLst>
            </p:cNvPr>
            <p:cNvSpPr/>
            <p:nvPr/>
          </p:nvSpPr>
          <p:spPr>
            <a:xfrm>
              <a:off x="1389599" y="1113338"/>
              <a:ext cx="691173" cy="15627"/>
            </a:xfrm>
            <a:custGeom>
              <a:avLst/>
              <a:gdLst>
                <a:gd name="connsiteX0" fmla="*/ 691156 w 691173"/>
                <a:gd name="connsiteY0" fmla="*/ 15576 h 15627"/>
                <a:gd name="connsiteX1" fmla="*/ 640032 w 691173"/>
                <a:gd name="connsiteY1" fmla="*/ 15576 h 15627"/>
                <a:gd name="connsiteX2" fmla="*/ 640032 w 691173"/>
                <a:gd name="connsiteY2" fmla="*/ -51 h 15627"/>
                <a:gd name="connsiteX3" fmla="*/ 691156 w 691173"/>
                <a:gd name="connsiteY3" fmla="*/ -51 h 15627"/>
                <a:gd name="connsiteX4" fmla="*/ 611010 w 691173"/>
                <a:gd name="connsiteY4" fmla="*/ 15576 h 15627"/>
                <a:gd name="connsiteX5" fmla="*/ 559886 w 691173"/>
                <a:gd name="connsiteY5" fmla="*/ 15576 h 15627"/>
                <a:gd name="connsiteX6" fmla="*/ 559886 w 691173"/>
                <a:gd name="connsiteY6" fmla="*/ -51 h 15627"/>
                <a:gd name="connsiteX7" fmla="*/ 611010 w 691173"/>
                <a:gd name="connsiteY7" fmla="*/ -51 h 15627"/>
                <a:gd name="connsiteX8" fmla="*/ 531087 w 691173"/>
                <a:gd name="connsiteY8" fmla="*/ 15576 h 15627"/>
                <a:gd name="connsiteX9" fmla="*/ 479964 w 691173"/>
                <a:gd name="connsiteY9" fmla="*/ 15576 h 15627"/>
                <a:gd name="connsiteX10" fmla="*/ 479964 w 691173"/>
                <a:gd name="connsiteY10" fmla="*/ -51 h 15627"/>
                <a:gd name="connsiteX11" fmla="*/ 531087 w 691173"/>
                <a:gd name="connsiteY11" fmla="*/ -51 h 15627"/>
                <a:gd name="connsiteX12" fmla="*/ 451165 w 691173"/>
                <a:gd name="connsiteY12" fmla="*/ 15576 h 15627"/>
                <a:gd name="connsiteX13" fmla="*/ 400041 w 691173"/>
                <a:gd name="connsiteY13" fmla="*/ 15576 h 15627"/>
                <a:gd name="connsiteX14" fmla="*/ 400041 w 691173"/>
                <a:gd name="connsiteY14" fmla="*/ -51 h 15627"/>
                <a:gd name="connsiteX15" fmla="*/ 450495 w 691173"/>
                <a:gd name="connsiteY15" fmla="*/ -51 h 15627"/>
                <a:gd name="connsiteX16" fmla="*/ 371019 w 691173"/>
                <a:gd name="connsiteY16" fmla="*/ 15576 h 15627"/>
                <a:gd name="connsiteX17" fmla="*/ 319896 w 691173"/>
                <a:gd name="connsiteY17" fmla="*/ 15576 h 15627"/>
                <a:gd name="connsiteX18" fmla="*/ 319896 w 691173"/>
                <a:gd name="connsiteY18" fmla="*/ -51 h 15627"/>
                <a:gd name="connsiteX19" fmla="*/ 371019 w 691173"/>
                <a:gd name="connsiteY19" fmla="*/ -51 h 15627"/>
                <a:gd name="connsiteX20" fmla="*/ 291097 w 691173"/>
                <a:gd name="connsiteY20" fmla="*/ 15576 h 15627"/>
                <a:gd name="connsiteX21" fmla="*/ 239973 w 691173"/>
                <a:gd name="connsiteY21" fmla="*/ 15576 h 15627"/>
                <a:gd name="connsiteX22" fmla="*/ 239973 w 691173"/>
                <a:gd name="connsiteY22" fmla="*/ -51 h 15627"/>
                <a:gd name="connsiteX23" fmla="*/ 291097 w 691173"/>
                <a:gd name="connsiteY23" fmla="*/ -51 h 15627"/>
                <a:gd name="connsiteX24" fmla="*/ 211174 w 691173"/>
                <a:gd name="connsiteY24" fmla="*/ 15576 h 15627"/>
                <a:gd name="connsiteX25" fmla="*/ 160274 w 691173"/>
                <a:gd name="connsiteY25" fmla="*/ 15576 h 15627"/>
                <a:gd name="connsiteX26" fmla="*/ 160274 w 691173"/>
                <a:gd name="connsiteY26" fmla="*/ -51 h 15627"/>
                <a:gd name="connsiteX27" fmla="*/ 211398 w 691173"/>
                <a:gd name="connsiteY27" fmla="*/ -51 h 15627"/>
                <a:gd name="connsiteX28" fmla="*/ 131029 w 691173"/>
                <a:gd name="connsiteY28" fmla="*/ 15576 h 15627"/>
                <a:gd name="connsiteX29" fmla="*/ 79905 w 691173"/>
                <a:gd name="connsiteY29" fmla="*/ 15576 h 15627"/>
                <a:gd name="connsiteX30" fmla="*/ 79905 w 691173"/>
                <a:gd name="connsiteY30" fmla="*/ -51 h 15627"/>
                <a:gd name="connsiteX31" fmla="*/ 131029 w 691173"/>
                <a:gd name="connsiteY31" fmla="*/ -51 h 15627"/>
                <a:gd name="connsiteX32" fmla="*/ 51106 w 691173"/>
                <a:gd name="connsiteY32" fmla="*/ 15576 h 15627"/>
                <a:gd name="connsiteX33" fmla="*/ -17 w 691173"/>
                <a:gd name="connsiteY33" fmla="*/ 15576 h 15627"/>
                <a:gd name="connsiteX34" fmla="*/ -17 w 691173"/>
                <a:gd name="connsiteY34" fmla="*/ -51 h 15627"/>
                <a:gd name="connsiteX35" fmla="*/ 51106 w 691173"/>
                <a:gd name="connsiteY35" fmla="*/ -51 h 15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91173" h="15627">
                  <a:moveTo>
                    <a:pt x="691156" y="15576"/>
                  </a:moveTo>
                  <a:lnTo>
                    <a:pt x="640032" y="15576"/>
                  </a:lnTo>
                  <a:lnTo>
                    <a:pt x="640032" y="-51"/>
                  </a:lnTo>
                  <a:lnTo>
                    <a:pt x="691156" y="-51"/>
                  </a:lnTo>
                  <a:close/>
                  <a:moveTo>
                    <a:pt x="611010" y="15576"/>
                  </a:moveTo>
                  <a:lnTo>
                    <a:pt x="559886" y="15576"/>
                  </a:lnTo>
                  <a:lnTo>
                    <a:pt x="559886" y="-51"/>
                  </a:lnTo>
                  <a:lnTo>
                    <a:pt x="611010" y="-51"/>
                  </a:lnTo>
                  <a:close/>
                  <a:moveTo>
                    <a:pt x="531087" y="15576"/>
                  </a:moveTo>
                  <a:lnTo>
                    <a:pt x="479964" y="15576"/>
                  </a:lnTo>
                  <a:lnTo>
                    <a:pt x="479964" y="-51"/>
                  </a:lnTo>
                  <a:lnTo>
                    <a:pt x="531087" y="-51"/>
                  </a:lnTo>
                  <a:close/>
                  <a:moveTo>
                    <a:pt x="451165" y="15576"/>
                  </a:moveTo>
                  <a:lnTo>
                    <a:pt x="400041" y="15576"/>
                  </a:lnTo>
                  <a:lnTo>
                    <a:pt x="400041" y="-51"/>
                  </a:lnTo>
                  <a:lnTo>
                    <a:pt x="450495" y="-51"/>
                  </a:lnTo>
                  <a:close/>
                  <a:moveTo>
                    <a:pt x="371019" y="15576"/>
                  </a:moveTo>
                  <a:lnTo>
                    <a:pt x="319896" y="15576"/>
                  </a:lnTo>
                  <a:lnTo>
                    <a:pt x="319896" y="-51"/>
                  </a:lnTo>
                  <a:lnTo>
                    <a:pt x="371019" y="-51"/>
                  </a:lnTo>
                  <a:close/>
                  <a:moveTo>
                    <a:pt x="291097" y="15576"/>
                  </a:moveTo>
                  <a:lnTo>
                    <a:pt x="239973" y="15576"/>
                  </a:lnTo>
                  <a:lnTo>
                    <a:pt x="239973" y="-51"/>
                  </a:lnTo>
                  <a:lnTo>
                    <a:pt x="291097" y="-51"/>
                  </a:lnTo>
                  <a:close/>
                  <a:moveTo>
                    <a:pt x="211174" y="15576"/>
                  </a:moveTo>
                  <a:lnTo>
                    <a:pt x="160274" y="15576"/>
                  </a:lnTo>
                  <a:lnTo>
                    <a:pt x="160274" y="-51"/>
                  </a:lnTo>
                  <a:lnTo>
                    <a:pt x="211398" y="-51"/>
                  </a:lnTo>
                  <a:close/>
                  <a:moveTo>
                    <a:pt x="131029" y="15576"/>
                  </a:moveTo>
                  <a:lnTo>
                    <a:pt x="79905" y="15576"/>
                  </a:lnTo>
                  <a:lnTo>
                    <a:pt x="79905" y="-51"/>
                  </a:lnTo>
                  <a:lnTo>
                    <a:pt x="131029" y="-51"/>
                  </a:lnTo>
                  <a:close/>
                  <a:moveTo>
                    <a:pt x="51106" y="15576"/>
                  </a:moveTo>
                  <a:lnTo>
                    <a:pt x="-17" y="15576"/>
                  </a:lnTo>
                  <a:lnTo>
                    <a:pt x="-17" y="-51"/>
                  </a:lnTo>
                  <a:lnTo>
                    <a:pt x="51106" y="-51"/>
                  </a:lnTo>
                  <a:close/>
                </a:path>
              </a:pathLst>
            </a:custGeom>
            <a:grpFill/>
            <a:ln w="22308"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9D9DFCFA-416B-8ACE-CC79-C9EEF63630CB}"/>
                </a:ext>
              </a:extLst>
            </p:cNvPr>
            <p:cNvSpPr/>
            <p:nvPr/>
          </p:nvSpPr>
          <p:spPr>
            <a:xfrm>
              <a:off x="2524365" y="2386292"/>
              <a:ext cx="992109" cy="563922"/>
            </a:xfrm>
            <a:custGeom>
              <a:avLst/>
              <a:gdLst>
                <a:gd name="connsiteX0" fmla="*/ 7796 w 992110"/>
                <a:gd name="connsiteY0" fmla="*/ 563871 h 563922"/>
                <a:gd name="connsiteX1" fmla="*/ -17 w 992110"/>
                <a:gd name="connsiteY1" fmla="*/ 549807 h 563922"/>
                <a:gd name="connsiteX2" fmla="*/ 45971 w 992110"/>
                <a:gd name="connsiteY2" fmla="*/ 524133 h 563922"/>
                <a:gd name="connsiteX3" fmla="*/ 53785 w 992110"/>
                <a:gd name="connsiteY3" fmla="*/ 538198 h 563922"/>
                <a:gd name="connsiteX4" fmla="*/ 79905 w 992110"/>
                <a:gd name="connsiteY4" fmla="*/ 523464 h 563922"/>
                <a:gd name="connsiteX5" fmla="*/ 72091 w 992110"/>
                <a:gd name="connsiteY5" fmla="*/ 509622 h 563922"/>
                <a:gd name="connsiteX6" fmla="*/ 118303 w 992110"/>
                <a:gd name="connsiteY6" fmla="*/ 483726 h 563922"/>
                <a:gd name="connsiteX7" fmla="*/ 126117 w 992110"/>
                <a:gd name="connsiteY7" fmla="*/ 497790 h 563922"/>
                <a:gd name="connsiteX8" fmla="*/ 152014 w 992110"/>
                <a:gd name="connsiteY8" fmla="*/ 483279 h 563922"/>
                <a:gd name="connsiteX9" fmla="*/ 144200 w 992110"/>
                <a:gd name="connsiteY9" fmla="*/ 469214 h 563922"/>
                <a:gd name="connsiteX10" fmla="*/ 189519 w 992110"/>
                <a:gd name="connsiteY10" fmla="*/ 444211 h 563922"/>
                <a:gd name="connsiteX11" fmla="*/ 197333 w 992110"/>
                <a:gd name="connsiteY11" fmla="*/ 458052 h 563922"/>
                <a:gd name="connsiteX12" fmla="*/ 224346 w 992110"/>
                <a:gd name="connsiteY12" fmla="*/ 442871 h 563922"/>
                <a:gd name="connsiteX13" fmla="*/ 216532 w 992110"/>
                <a:gd name="connsiteY13" fmla="*/ 428807 h 563922"/>
                <a:gd name="connsiteX14" fmla="*/ 262521 w 992110"/>
                <a:gd name="connsiteY14" fmla="*/ 403133 h 563922"/>
                <a:gd name="connsiteX15" fmla="*/ 270335 w 992110"/>
                <a:gd name="connsiteY15" fmla="*/ 417198 h 563922"/>
                <a:gd name="connsiteX16" fmla="*/ 296455 w 992110"/>
                <a:gd name="connsiteY16" fmla="*/ 402687 h 563922"/>
                <a:gd name="connsiteX17" fmla="*/ 288641 w 992110"/>
                <a:gd name="connsiteY17" fmla="*/ 388622 h 563922"/>
                <a:gd name="connsiteX18" fmla="*/ 334630 w 992110"/>
                <a:gd name="connsiteY18" fmla="*/ 362726 h 563922"/>
                <a:gd name="connsiteX19" fmla="*/ 342444 w 992110"/>
                <a:gd name="connsiteY19" fmla="*/ 376790 h 563922"/>
                <a:gd name="connsiteX20" fmla="*/ 368564 w 992110"/>
                <a:gd name="connsiteY20" fmla="*/ 362279 h 563922"/>
                <a:gd name="connsiteX21" fmla="*/ 360750 w 992110"/>
                <a:gd name="connsiteY21" fmla="*/ 348214 h 563922"/>
                <a:gd name="connsiteX22" fmla="*/ 406962 w 992110"/>
                <a:gd name="connsiteY22" fmla="*/ 322541 h 563922"/>
                <a:gd name="connsiteX23" fmla="*/ 414776 w 992110"/>
                <a:gd name="connsiteY23" fmla="*/ 336605 h 563922"/>
                <a:gd name="connsiteX24" fmla="*/ 440672 w 992110"/>
                <a:gd name="connsiteY24" fmla="*/ 321871 h 563922"/>
                <a:gd name="connsiteX25" fmla="*/ 432859 w 992110"/>
                <a:gd name="connsiteY25" fmla="*/ 308030 h 563922"/>
                <a:gd name="connsiteX26" fmla="*/ 479071 w 992110"/>
                <a:gd name="connsiteY26" fmla="*/ 282133 h 563922"/>
                <a:gd name="connsiteX27" fmla="*/ 486884 w 992110"/>
                <a:gd name="connsiteY27" fmla="*/ 296198 h 563922"/>
                <a:gd name="connsiteX28" fmla="*/ 513004 w 992110"/>
                <a:gd name="connsiteY28" fmla="*/ 281687 h 563922"/>
                <a:gd name="connsiteX29" fmla="*/ 505191 w 992110"/>
                <a:gd name="connsiteY29" fmla="*/ 267622 h 563922"/>
                <a:gd name="connsiteX30" fmla="*/ 551180 w 992110"/>
                <a:gd name="connsiteY30" fmla="*/ 241949 h 563922"/>
                <a:gd name="connsiteX31" fmla="*/ 558993 w 992110"/>
                <a:gd name="connsiteY31" fmla="*/ 255790 h 563922"/>
                <a:gd name="connsiteX32" fmla="*/ 585113 w 992110"/>
                <a:gd name="connsiteY32" fmla="*/ 241279 h 563922"/>
                <a:gd name="connsiteX33" fmla="*/ 577300 w 992110"/>
                <a:gd name="connsiteY33" fmla="*/ 227215 h 563922"/>
                <a:gd name="connsiteX34" fmla="*/ 623288 w 992110"/>
                <a:gd name="connsiteY34" fmla="*/ 201541 h 563922"/>
                <a:gd name="connsiteX35" fmla="*/ 631102 w 992110"/>
                <a:gd name="connsiteY35" fmla="*/ 215606 h 563922"/>
                <a:gd name="connsiteX36" fmla="*/ 657222 w 992110"/>
                <a:gd name="connsiteY36" fmla="*/ 201095 h 563922"/>
                <a:gd name="connsiteX37" fmla="*/ 649408 w 992110"/>
                <a:gd name="connsiteY37" fmla="*/ 187030 h 563922"/>
                <a:gd name="connsiteX38" fmla="*/ 695620 w 992110"/>
                <a:gd name="connsiteY38" fmla="*/ 161134 h 563922"/>
                <a:gd name="connsiteX39" fmla="*/ 703434 w 992110"/>
                <a:gd name="connsiteY39" fmla="*/ 175198 h 563922"/>
                <a:gd name="connsiteX40" fmla="*/ 729331 w 992110"/>
                <a:gd name="connsiteY40" fmla="*/ 160687 h 563922"/>
                <a:gd name="connsiteX41" fmla="*/ 721517 w 992110"/>
                <a:gd name="connsiteY41" fmla="*/ 146622 h 563922"/>
                <a:gd name="connsiteX42" fmla="*/ 767729 w 992110"/>
                <a:gd name="connsiteY42" fmla="*/ 120949 h 563922"/>
                <a:gd name="connsiteX43" fmla="*/ 775543 w 992110"/>
                <a:gd name="connsiteY43" fmla="*/ 135013 h 563922"/>
                <a:gd name="connsiteX44" fmla="*/ 801663 w 992110"/>
                <a:gd name="connsiteY44" fmla="*/ 120279 h 563922"/>
                <a:gd name="connsiteX45" fmla="*/ 793626 w 992110"/>
                <a:gd name="connsiteY45" fmla="*/ 106215 h 563922"/>
                <a:gd name="connsiteX46" fmla="*/ 839838 w 992110"/>
                <a:gd name="connsiteY46" fmla="*/ 80541 h 563922"/>
                <a:gd name="connsiteX47" fmla="*/ 847652 w 992110"/>
                <a:gd name="connsiteY47" fmla="*/ 94606 h 563922"/>
                <a:gd name="connsiteX48" fmla="*/ 873772 w 992110"/>
                <a:gd name="connsiteY48" fmla="*/ 80095 h 563922"/>
                <a:gd name="connsiteX49" fmla="*/ 865958 w 992110"/>
                <a:gd name="connsiteY49" fmla="*/ 66030 h 563922"/>
                <a:gd name="connsiteX50" fmla="*/ 911947 w 992110"/>
                <a:gd name="connsiteY50" fmla="*/ 40133 h 563922"/>
                <a:gd name="connsiteX51" fmla="*/ 919761 w 992110"/>
                <a:gd name="connsiteY51" fmla="*/ 54198 h 563922"/>
                <a:gd name="connsiteX52" fmla="*/ 945881 w 992110"/>
                <a:gd name="connsiteY52" fmla="*/ 39687 h 563922"/>
                <a:gd name="connsiteX53" fmla="*/ 938067 w 992110"/>
                <a:gd name="connsiteY53" fmla="*/ 25622 h 563922"/>
                <a:gd name="connsiteX54" fmla="*/ 984056 w 992110"/>
                <a:gd name="connsiteY54" fmla="*/ -51 h 563922"/>
                <a:gd name="connsiteX55" fmla="*/ 992093 w 992110"/>
                <a:gd name="connsiteY55" fmla="*/ 14013 h 563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92110" h="563922">
                  <a:moveTo>
                    <a:pt x="7796" y="563871"/>
                  </a:moveTo>
                  <a:lnTo>
                    <a:pt x="-17" y="549807"/>
                  </a:lnTo>
                  <a:lnTo>
                    <a:pt x="45971" y="524133"/>
                  </a:lnTo>
                  <a:lnTo>
                    <a:pt x="53785" y="538198"/>
                  </a:lnTo>
                  <a:close/>
                  <a:moveTo>
                    <a:pt x="79905" y="523464"/>
                  </a:moveTo>
                  <a:lnTo>
                    <a:pt x="72091" y="509622"/>
                  </a:lnTo>
                  <a:lnTo>
                    <a:pt x="118303" y="483726"/>
                  </a:lnTo>
                  <a:lnTo>
                    <a:pt x="126117" y="497790"/>
                  </a:lnTo>
                  <a:close/>
                  <a:moveTo>
                    <a:pt x="152014" y="483279"/>
                  </a:moveTo>
                  <a:lnTo>
                    <a:pt x="144200" y="469214"/>
                  </a:lnTo>
                  <a:lnTo>
                    <a:pt x="189519" y="444211"/>
                  </a:lnTo>
                  <a:lnTo>
                    <a:pt x="197333" y="458052"/>
                  </a:lnTo>
                  <a:close/>
                  <a:moveTo>
                    <a:pt x="224346" y="442871"/>
                  </a:moveTo>
                  <a:lnTo>
                    <a:pt x="216532" y="428807"/>
                  </a:lnTo>
                  <a:lnTo>
                    <a:pt x="262521" y="403133"/>
                  </a:lnTo>
                  <a:lnTo>
                    <a:pt x="270335" y="417198"/>
                  </a:lnTo>
                  <a:close/>
                  <a:moveTo>
                    <a:pt x="296455" y="402687"/>
                  </a:moveTo>
                  <a:lnTo>
                    <a:pt x="288641" y="388622"/>
                  </a:lnTo>
                  <a:lnTo>
                    <a:pt x="334630" y="362726"/>
                  </a:lnTo>
                  <a:lnTo>
                    <a:pt x="342444" y="376790"/>
                  </a:lnTo>
                  <a:close/>
                  <a:moveTo>
                    <a:pt x="368564" y="362279"/>
                  </a:moveTo>
                  <a:lnTo>
                    <a:pt x="360750" y="348214"/>
                  </a:lnTo>
                  <a:lnTo>
                    <a:pt x="406962" y="322541"/>
                  </a:lnTo>
                  <a:lnTo>
                    <a:pt x="414776" y="336605"/>
                  </a:lnTo>
                  <a:close/>
                  <a:moveTo>
                    <a:pt x="440672" y="321871"/>
                  </a:moveTo>
                  <a:lnTo>
                    <a:pt x="432859" y="308030"/>
                  </a:lnTo>
                  <a:lnTo>
                    <a:pt x="479071" y="282133"/>
                  </a:lnTo>
                  <a:lnTo>
                    <a:pt x="486884" y="296198"/>
                  </a:lnTo>
                  <a:close/>
                  <a:moveTo>
                    <a:pt x="513004" y="281687"/>
                  </a:moveTo>
                  <a:lnTo>
                    <a:pt x="505191" y="267622"/>
                  </a:lnTo>
                  <a:lnTo>
                    <a:pt x="551180" y="241949"/>
                  </a:lnTo>
                  <a:lnTo>
                    <a:pt x="558993" y="255790"/>
                  </a:lnTo>
                  <a:close/>
                  <a:moveTo>
                    <a:pt x="585113" y="241279"/>
                  </a:moveTo>
                  <a:lnTo>
                    <a:pt x="577300" y="227215"/>
                  </a:lnTo>
                  <a:lnTo>
                    <a:pt x="623288" y="201541"/>
                  </a:lnTo>
                  <a:lnTo>
                    <a:pt x="631102" y="215606"/>
                  </a:lnTo>
                  <a:close/>
                  <a:moveTo>
                    <a:pt x="657222" y="201095"/>
                  </a:moveTo>
                  <a:lnTo>
                    <a:pt x="649408" y="187030"/>
                  </a:lnTo>
                  <a:lnTo>
                    <a:pt x="695620" y="161134"/>
                  </a:lnTo>
                  <a:lnTo>
                    <a:pt x="703434" y="175198"/>
                  </a:lnTo>
                  <a:close/>
                  <a:moveTo>
                    <a:pt x="729331" y="160687"/>
                  </a:moveTo>
                  <a:lnTo>
                    <a:pt x="721517" y="146622"/>
                  </a:lnTo>
                  <a:lnTo>
                    <a:pt x="767729" y="120949"/>
                  </a:lnTo>
                  <a:lnTo>
                    <a:pt x="775543" y="135013"/>
                  </a:lnTo>
                  <a:close/>
                  <a:moveTo>
                    <a:pt x="801663" y="120279"/>
                  </a:moveTo>
                  <a:lnTo>
                    <a:pt x="793626" y="106215"/>
                  </a:lnTo>
                  <a:lnTo>
                    <a:pt x="839838" y="80541"/>
                  </a:lnTo>
                  <a:lnTo>
                    <a:pt x="847652" y="94606"/>
                  </a:lnTo>
                  <a:close/>
                  <a:moveTo>
                    <a:pt x="873772" y="80095"/>
                  </a:moveTo>
                  <a:lnTo>
                    <a:pt x="865958" y="66030"/>
                  </a:lnTo>
                  <a:lnTo>
                    <a:pt x="911947" y="40133"/>
                  </a:lnTo>
                  <a:lnTo>
                    <a:pt x="919761" y="54198"/>
                  </a:lnTo>
                  <a:close/>
                  <a:moveTo>
                    <a:pt x="945881" y="39687"/>
                  </a:moveTo>
                  <a:lnTo>
                    <a:pt x="938067" y="25622"/>
                  </a:lnTo>
                  <a:lnTo>
                    <a:pt x="984056" y="-51"/>
                  </a:lnTo>
                  <a:lnTo>
                    <a:pt x="992093" y="14013"/>
                  </a:lnTo>
                  <a:close/>
                </a:path>
              </a:pathLst>
            </a:custGeom>
            <a:grpFill/>
            <a:ln w="22308"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5BEDE5F3-B5C0-7C30-97D2-B0E7B2659FF2}"/>
                </a:ext>
              </a:extLst>
            </p:cNvPr>
            <p:cNvSpPr/>
            <p:nvPr/>
          </p:nvSpPr>
          <p:spPr>
            <a:xfrm>
              <a:off x="2112920" y="482219"/>
              <a:ext cx="1097928" cy="1269605"/>
            </a:xfrm>
            <a:custGeom>
              <a:avLst/>
              <a:gdLst>
                <a:gd name="connsiteX0" fmla="*/ 1097930 w 1097929"/>
                <a:gd name="connsiteY0" fmla="*/ 1269606 h 1269606"/>
                <a:gd name="connsiteX1" fmla="*/ 368135 w 1097929"/>
                <a:gd name="connsiteY1" fmla="*/ 1269606 h 1269606"/>
                <a:gd name="connsiteX2" fmla="*/ 0 w 1097929"/>
                <a:gd name="connsiteY2" fmla="*/ 632013 h 1269606"/>
                <a:gd name="connsiteX3" fmla="*/ 364786 w 1097929"/>
                <a:gd name="connsiteY3" fmla="*/ 0 h 1269606"/>
                <a:gd name="connsiteX4" fmla="*/ 384208 w 1097929"/>
                <a:gd name="connsiteY4" fmla="*/ 11162 h 1269606"/>
                <a:gd name="connsiteX5" fmla="*/ 25673 w 1097929"/>
                <a:gd name="connsiteY5" fmla="*/ 632013 h 1269606"/>
                <a:gd name="connsiteX6" fmla="*/ 380860 w 1097929"/>
                <a:gd name="connsiteY6" fmla="*/ 1247505 h 1269606"/>
                <a:gd name="connsiteX7" fmla="*/ 1097930 w 1097929"/>
                <a:gd name="connsiteY7" fmla="*/ 1247505 h 1269606"/>
                <a:gd name="connsiteX8" fmla="*/ 1097930 w 1097929"/>
                <a:gd name="connsiteY8" fmla="*/ 1269606 h 126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929" h="1269606">
                  <a:moveTo>
                    <a:pt x="1097930" y="1269606"/>
                  </a:moveTo>
                  <a:lnTo>
                    <a:pt x="368135" y="1269606"/>
                  </a:lnTo>
                  <a:lnTo>
                    <a:pt x="0" y="632013"/>
                  </a:lnTo>
                  <a:lnTo>
                    <a:pt x="364786" y="0"/>
                  </a:lnTo>
                  <a:lnTo>
                    <a:pt x="384208" y="11162"/>
                  </a:lnTo>
                  <a:lnTo>
                    <a:pt x="25673" y="632013"/>
                  </a:lnTo>
                  <a:lnTo>
                    <a:pt x="380860" y="1247505"/>
                  </a:lnTo>
                  <a:lnTo>
                    <a:pt x="1097930" y="1247505"/>
                  </a:lnTo>
                  <a:lnTo>
                    <a:pt x="1097930" y="1269606"/>
                  </a:lnTo>
                  <a:close/>
                </a:path>
              </a:pathLst>
            </a:custGeom>
            <a:grpFill/>
            <a:ln w="22308"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CB631C1-62F9-13CD-B103-158118DD1B9C}"/>
                </a:ext>
              </a:extLst>
            </p:cNvPr>
            <p:cNvSpPr/>
            <p:nvPr/>
          </p:nvSpPr>
          <p:spPr>
            <a:xfrm rot="18000001">
              <a:off x="3030046" y="3922175"/>
              <a:ext cx="723320" cy="22324"/>
            </a:xfrm>
            <a:custGeom>
              <a:avLst/>
              <a:gdLst>
                <a:gd name="connsiteX0" fmla="*/ -17 w 723320"/>
                <a:gd name="connsiteY0" fmla="*/ -51 h 22324"/>
                <a:gd name="connsiteX1" fmla="*/ 723303 w 723320"/>
                <a:gd name="connsiteY1" fmla="*/ -51 h 22324"/>
                <a:gd name="connsiteX2" fmla="*/ 723303 w 723320"/>
                <a:gd name="connsiteY2" fmla="*/ 22274 h 22324"/>
                <a:gd name="connsiteX3" fmla="*/ -17 w 723320"/>
                <a:gd name="connsiteY3" fmla="*/ 22274 h 22324"/>
              </a:gdLst>
              <a:ahLst/>
              <a:cxnLst>
                <a:cxn ang="0">
                  <a:pos x="connsiteX0" y="connsiteY0"/>
                </a:cxn>
                <a:cxn ang="0">
                  <a:pos x="connsiteX1" y="connsiteY1"/>
                </a:cxn>
                <a:cxn ang="0">
                  <a:pos x="connsiteX2" y="connsiteY2"/>
                </a:cxn>
                <a:cxn ang="0">
                  <a:pos x="connsiteX3" y="connsiteY3"/>
                </a:cxn>
              </a:cxnLst>
              <a:rect l="l" t="t" r="r" b="b"/>
              <a:pathLst>
                <a:path w="723320" h="22324">
                  <a:moveTo>
                    <a:pt x="-17" y="-51"/>
                  </a:moveTo>
                  <a:lnTo>
                    <a:pt x="723303" y="-51"/>
                  </a:lnTo>
                  <a:lnTo>
                    <a:pt x="723303" y="22274"/>
                  </a:lnTo>
                  <a:lnTo>
                    <a:pt x="-17" y="22274"/>
                  </a:lnTo>
                  <a:close/>
                </a:path>
              </a:pathLst>
            </a:custGeom>
            <a:grpFill/>
            <a:ln w="22308"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DDA4593-5C66-7740-6067-7BCDFA5FE171}"/>
                </a:ext>
              </a:extLst>
            </p:cNvPr>
            <p:cNvSpPr/>
            <p:nvPr/>
          </p:nvSpPr>
          <p:spPr>
            <a:xfrm>
              <a:off x="3195221" y="1103068"/>
              <a:ext cx="1472982" cy="1275186"/>
            </a:xfrm>
            <a:custGeom>
              <a:avLst/>
              <a:gdLst>
                <a:gd name="connsiteX0" fmla="*/ 1104386 w 1472984"/>
                <a:gd name="connsiteY0" fmla="*/ 1275137 h 1275187"/>
                <a:gd name="connsiteX1" fmla="*/ 367671 w 1472984"/>
                <a:gd name="connsiteY1" fmla="*/ 1275137 h 1275187"/>
                <a:gd name="connsiteX2" fmla="*/ -17 w 1472984"/>
                <a:gd name="connsiteY2" fmla="*/ 637543 h 1275187"/>
                <a:gd name="connsiteX3" fmla="*/ 368117 w 1472984"/>
                <a:gd name="connsiteY3" fmla="*/ -51 h 1275187"/>
                <a:gd name="connsiteX4" fmla="*/ 1104833 w 1472984"/>
                <a:gd name="connsiteY4" fmla="*/ -51 h 1275187"/>
                <a:gd name="connsiteX5" fmla="*/ 1472967 w 1472984"/>
                <a:gd name="connsiteY5" fmla="*/ 637543 h 1275187"/>
                <a:gd name="connsiteX6" fmla="*/ 380842 w 1472984"/>
                <a:gd name="connsiteY6" fmla="*/ 1252812 h 1275187"/>
                <a:gd name="connsiteX7" fmla="*/ 1091438 w 1472984"/>
                <a:gd name="connsiteY7" fmla="*/ 1252812 h 1275187"/>
                <a:gd name="connsiteX8" fmla="*/ 1446847 w 1472984"/>
                <a:gd name="connsiteY8" fmla="*/ 637320 h 1275187"/>
                <a:gd name="connsiteX9" fmla="*/ 1091438 w 1472984"/>
                <a:gd name="connsiteY9" fmla="*/ 22274 h 1275187"/>
                <a:gd name="connsiteX10" fmla="*/ 380842 w 1472984"/>
                <a:gd name="connsiteY10" fmla="*/ 22274 h 1275187"/>
                <a:gd name="connsiteX11" fmla="*/ 25656 w 1472984"/>
                <a:gd name="connsiteY11" fmla="*/ 637543 h 1275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72984" h="1275187">
                  <a:moveTo>
                    <a:pt x="1104386" y="1275137"/>
                  </a:moveTo>
                  <a:lnTo>
                    <a:pt x="367671" y="1275137"/>
                  </a:lnTo>
                  <a:lnTo>
                    <a:pt x="-17" y="637543"/>
                  </a:lnTo>
                  <a:lnTo>
                    <a:pt x="368117" y="-51"/>
                  </a:lnTo>
                  <a:lnTo>
                    <a:pt x="1104833" y="-51"/>
                  </a:lnTo>
                  <a:lnTo>
                    <a:pt x="1472967" y="637543"/>
                  </a:lnTo>
                  <a:close/>
                  <a:moveTo>
                    <a:pt x="380842" y="1252812"/>
                  </a:moveTo>
                  <a:lnTo>
                    <a:pt x="1091438" y="1252812"/>
                  </a:lnTo>
                  <a:lnTo>
                    <a:pt x="1446847" y="637320"/>
                  </a:lnTo>
                  <a:lnTo>
                    <a:pt x="1091438" y="22274"/>
                  </a:lnTo>
                  <a:lnTo>
                    <a:pt x="380842" y="22274"/>
                  </a:lnTo>
                  <a:lnTo>
                    <a:pt x="25656" y="637543"/>
                  </a:lnTo>
                  <a:close/>
                </a:path>
              </a:pathLst>
            </a:custGeom>
            <a:grpFill/>
            <a:ln w="22308"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84D74496-F17E-CBFA-0EF6-EC7484EA1728}"/>
                </a:ext>
              </a:extLst>
            </p:cNvPr>
            <p:cNvSpPr/>
            <p:nvPr/>
          </p:nvSpPr>
          <p:spPr>
            <a:xfrm>
              <a:off x="3198570" y="2361736"/>
              <a:ext cx="1469187" cy="1269606"/>
            </a:xfrm>
            <a:custGeom>
              <a:avLst/>
              <a:gdLst>
                <a:gd name="connsiteX0" fmla="*/ 1101055 w 1469189"/>
                <a:gd name="connsiteY0" fmla="*/ 1269606 h 1269606"/>
                <a:gd name="connsiteX1" fmla="*/ 364786 w 1469189"/>
                <a:gd name="connsiteY1" fmla="*/ 1269606 h 1269606"/>
                <a:gd name="connsiteX2" fmla="*/ 0 w 1469189"/>
                <a:gd name="connsiteY2" fmla="*/ 637594 h 1269606"/>
                <a:gd name="connsiteX3" fmla="*/ 19199 w 1469189"/>
                <a:gd name="connsiteY3" fmla="*/ 626432 h 1269606"/>
                <a:gd name="connsiteX4" fmla="*/ 377734 w 1469189"/>
                <a:gd name="connsiteY4" fmla="*/ 1247282 h 1269606"/>
                <a:gd name="connsiteX5" fmla="*/ 1088330 w 1469189"/>
                <a:gd name="connsiteY5" fmla="*/ 1247282 h 1269606"/>
                <a:gd name="connsiteX6" fmla="*/ 1443516 w 1469189"/>
                <a:gd name="connsiteY6" fmla="*/ 632013 h 1269606"/>
                <a:gd name="connsiteX7" fmla="*/ 1085204 w 1469189"/>
                <a:gd name="connsiteY7" fmla="*/ 11162 h 1269606"/>
                <a:gd name="connsiteX8" fmla="*/ 1104404 w 1469189"/>
                <a:gd name="connsiteY8" fmla="*/ 0 h 1269606"/>
                <a:gd name="connsiteX9" fmla="*/ 1469189 w 1469189"/>
                <a:gd name="connsiteY9" fmla="*/ 632013 h 1269606"/>
                <a:gd name="connsiteX10" fmla="*/ 1101055 w 1469189"/>
                <a:gd name="connsiteY10" fmla="*/ 1269606 h 126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69189" h="1269606">
                  <a:moveTo>
                    <a:pt x="1101055" y="1269606"/>
                  </a:moveTo>
                  <a:lnTo>
                    <a:pt x="364786" y="1269606"/>
                  </a:lnTo>
                  <a:lnTo>
                    <a:pt x="0" y="637594"/>
                  </a:lnTo>
                  <a:lnTo>
                    <a:pt x="19199" y="626432"/>
                  </a:lnTo>
                  <a:lnTo>
                    <a:pt x="377734" y="1247282"/>
                  </a:lnTo>
                  <a:lnTo>
                    <a:pt x="1088330" y="1247282"/>
                  </a:lnTo>
                  <a:lnTo>
                    <a:pt x="1443516" y="632013"/>
                  </a:lnTo>
                  <a:lnTo>
                    <a:pt x="1085204" y="11162"/>
                  </a:lnTo>
                  <a:lnTo>
                    <a:pt x="1104404" y="0"/>
                  </a:lnTo>
                  <a:lnTo>
                    <a:pt x="1469189" y="632013"/>
                  </a:lnTo>
                  <a:lnTo>
                    <a:pt x="1101055" y="1269606"/>
                  </a:lnTo>
                  <a:close/>
                </a:path>
              </a:pathLst>
            </a:custGeom>
            <a:grpFill/>
            <a:ln w="22308"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55CA1770-7668-E2DF-B5E4-120C5F5498DB}"/>
                </a:ext>
              </a:extLst>
            </p:cNvPr>
            <p:cNvSpPr/>
            <p:nvPr/>
          </p:nvSpPr>
          <p:spPr>
            <a:xfrm>
              <a:off x="2112920" y="1729724"/>
              <a:ext cx="1469187" cy="1275186"/>
            </a:xfrm>
            <a:custGeom>
              <a:avLst/>
              <a:gdLst>
                <a:gd name="connsiteX0" fmla="*/ 1104404 w 1469189"/>
                <a:gd name="connsiteY0" fmla="*/ 1275188 h 1275187"/>
                <a:gd name="connsiteX1" fmla="*/ 368135 w 1469189"/>
                <a:gd name="connsiteY1" fmla="*/ 1275188 h 1275187"/>
                <a:gd name="connsiteX2" fmla="*/ 0 w 1469189"/>
                <a:gd name="connsiteY2" fmla="*/ 637594 h 1275187"/>
                <a:gd name="connsiteX3" fmla="*/ 368135 w 1469189"/>
                <a:gd name="connsiteY3" fmla="*/ 0 h 1275187"/>
                <a:gd name="connsiteX4" fmla="*/ 1097930 w 1469189"/>
                <a:gd name="connsiteY4" fmla="*/ 0 h 1275187"/>
                <a:gd name="connsiteX5" fmla="*/ 1097930 w 1469189"/>
                <a:gd name="connsiteY5" fmla="*/ 22101 h 1275187"/>
                <a:gd name="connsiteX6" fmla="*/ 380860 w 1469189"/>
                <a:gd name="connsiteY6" fmla="*/ 22101 h 1275187"/>
                <a:gd name="connsiteX7" fmla="*/ 25673 w 1469189"/>
                <a:gd name="connsiteY7" fmla="*/ 637594 h 1275187"/>
                <a:gd name="connsiteX8" fmla="*/ 380860 w 1469189"/>
                <a:gd name="connsiteY8" fmla="*/ 1252863 h 1275187"/>
                <a:gd name="connsiteX9" fmla="*/ 1091455 w 1469189"/>
                <a:gd name="connsiteY9" fmla="*/ 1252863 h 1275187"/>
                <a:gd name="connsiteX10" fmla="*/ 1449990 w 1469189"/>
                <a:gd name="connsiteY10" fmla="*/ 632013 h 1275187"/>
                <a:gd name="connsiteX11" fmla="*/ 1469189 w 1469189"/>
                <a:gd name="connsiteY11" fmla="*/ 643175 h 1275187"/>
                <a:gd name="connsiteX12" fmla="*/ 1104404 w 1469189"/>
                <a:gd name="connsiteY12" fmla="*/ 1275188 h 1275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9189" h="1275187">
                  <a:moveTo>
                    <a:pt x="1104404" y="1275188"/>
                  </a:moveTo>
                  <a:lnTo>
                    <a:pt x="368135" y="1275188"/>
                  </a:lnTo>
                  <a:lnTo>
                    <a:pt x="0" y="637594"/>
                  </a:lnTo>
                  <a:lnTo>
                    <a:pt x="368135" y="0"/>
                  </a:lnTo>
                  <a:lnTo>
                    <a:pt x="1097930" y="0"/>
                  </a:lnTo>
                  <a:lnTo>
                    <a:pt x="1097930" y="22101"/>
                  </a:lnTo>
                  <a:lnTo>
                    <a:pt x="380860" y="22101"/>
                  </a:lnTo>
                  <a:lnTo>
                    <a:pt x="25673" y="637594"/>
                  </a:lnTo>
                  <a:lnTo>
                    <a:pt x="380860" y="1252863"/>
                  </a:lnTo>
                  <a:lnTo>
                    <a:pt x="1091455" y="1252863"/>
                  </a:lnTo>
                  <a:lnTo>
                    <a:pt x="1449990" y="632013"/>
                  </a:lnTo>
                  <a:lnTo>
                    <a:pt x="1469189" y="643175"/>
                  </a:lnTo>
                  <a:lnTo>
                    <a:pt x="1104404" y="1275188"/>
                  </a:lnTo>
                  <a:close/>
                </a:path>
              </a:pathLst>
            </a:custGeom>
            <a:grpFill/>
            <a:ln w="22308"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AA0ADE66-3BCF-956B-F083-432636722267}"/>
                </a:ext>
              </a:extLst>
            </p:cNvPr>
            <p:cNvSpPr/>
            <p:nvPr/>
          </p:nvSpPr>
          <p:spPr>
            <a:xfrm>
              <a:off x="4653470" y="1729724"/>
              <a:ext cx="1097928" cy="1269605"/>
            </a:xfrm>
            <a:custGeom>
              <a:avLst/>
              <a:gdLst>
                <a:gd name="connsiteX0" fmla="*/ 733144 w 1097929"/>
                <a:gd name="connsiteY0" fmla="*/ 1269606 h 1269606"/>
                <a:gd name="connsiteX1" fmla="*/ 713721 w 1097929"/>
                <a:gd name="connsiteY1" fmla="*/ 1258444 h 1269606"/>
                <a:gd name="connsiteX2" fmla="*/ 1072256 w 1097929"/>
                <a:gd name="connsiteY2" fmla="*/ 637594 h 1269606"/>
                <a:gd name="connsiteX3" fmla="*/ 717070 w 1097929"/>
                <a:gd name="connsiteY3" fmla="*/ 22101 h 1269606"/>
                <a:gd name="connsiteX4" fmla="*/ 0 w 1097929"/>
                <a:gd name="connsiteY4" fmla="*/ 22101 h 1269606"/>
                <a:gd name="connsiteX5" fmla="*/ 0 w 1097929"/>
                <a:gd name="connsiteY5" fmla="*/ 0 h 1269606"/>
                <a:gd name="connsiteX6" fmla="*/ 729795 w 1097929"/>
                <a:gd name="connsiteY6" fmla="*/ 0 h 1269606"/>
                <a:gd name="connsiteX7" fmla="*/ 1097930 w 1097929"/>
                <a:gd name="connsiteY7" fmla="*/ 637594 h 1269606"/>
                <a:gd name="connsiteX8" fmla="*/ 733144 w 1097929"/>
                <a:gd name="connsiteY8" fmla="*/ 1269606 h 126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929" h="1269606">
                  <a:moveTo>
                    <a:pt x="733144" y="1269606"/>
                  </a:moveTo>
                  <a:lnTo>
                    <a:pt x="713721" y="1258444"/>
                  </a:lnTo>
                  <a:lnTo>
                    <a:pt x="1072256" y="637594"/>
                  </a:lnTo>
                  <a:lnTo>
                    <a:pt x="717070" y="22101"/>
                  </a:lnTo>
                  <a:lnTo>
                    <a:pt x="0" y="22101"/>
                  </a:lnTo>
                  <a:lnTo>
                    <a:pt x="0" y="0"/>
                  </a:lnTo>
                  <a:lnTo>
                    <a:pt x="729795" y="0"/>
                  </a:lnTo>
                  <a:lnTo>
                    <a:pt x="1097930" y="637594"/>
                  </a:lnTo>
                  <a:lnTo>
                    <a:pt x="733144" y="1269606"/>
                  </a:lnTo>
                  <a:close/>
                </a:path>
              </a:pathLst>
            </a:custGeom>
            <a:grpFill/>
            <a:ln w="22308"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76EBDC81-5269-C1C7-68D7-F10E172545D7}"/>
                </a:ext>
              </a:extLst>
            </p:cNvPr>
            <p:cNvSpPr/>
            <p:nvPr/>
          </p:nvSpPr>
          <p:spPr>
            <a:xfrm rot="18000001">
              <a:off x="5196100" y="1416443"/>
              <a:ext cx="723320" cy="22324"/>
            </a:xfrm>
            <a:custGeom>
              <a:avLst/>
              <a:gdLst>
                <a:gd name="connsiteX0" fmla="*/ -17 w 723320"/>
                <a:gd name="connsiteY0" fmla="*/ -51 h 22324"/>
                <a:gd name="connsiteX1" fmla="*/ 723303 w 723320"/>
                <a:gd name="connsiteY1" fmla="*/ -51 h 22324"/>
                <a:gd name="connsiteX2" fmla="*/ 723303 w 723320"/>
                <a:gd name="connsiteY2" fmla="*/ 22274 h 22324"/>
                <a:gd name="connsiteX3" fmla="*/ -17 w 723320"/>
                <a:gd name="connsiteY3" fmla="*/ 22274 h 22324"/>
              </a:gdLst>
              <a:ahLst/>
              <a:cxnLst>
                <a:cxn ang="0">
                  <a:pos x="connsiteX0" y="connsiteY0"/>
                </a:cxn>
                <a:cxn ang="0">
                  <a:pos x="connsiteX1" y="connsiteY1"/>
                </a:cxn>
                <a:cxn ang="0">
                  <a:pos x="connsiteX2" y="connsiteY2"/>
                </a:cxn>
                <a:cxn ang="0">
                  <a:pos x="connsiteX3" y="connsiteY3"/>
                </a:cxn>
              </a:cxnLst>
              <a:rect l="l" t="t" r="r" b="b"/>
              <a:pathLst>
                <a:path w="723320" h="22324">
                  <a:moveTo>
                    <a:pt x="-17" y="-51"/>
                  </a:moveTo>
                  <a:lnTo>
                    <a:pt x="723303" y="-51"/>
                  </a:lnTo>
                  <a:lnTo>
                    <a:pt x="723303" y="22274"/>
                  </a:lnTo>
                  <a:lnTo>
                    <a:pt x="-17" y="22274"/>
                  </a:lnTo>
                  <a:close/>
                </a:path>
              </a:pathLst>
            </a:custGeom>
            <a:grpFill/>
            <a:ln w="22308"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11B60E8B-1CF8-26ED-8E2E-421D258F2438}"/>
                </a:ext>
              </a:extLst>
            </p:cNvPr>
            <p:cNvSpPr/>
            <p:nvPr/>
          </p:nvSpPr>
          <p:spPr>
            <a:xfrm>
              <a:off x="5738674" y="2356153"/>
              <a:ext cx="1236118" cy="22324"/>
            </a:xfrm>
            <a:custGeom>
              <a:avLst/>
              <a:gdLst>
                <a:gd name="connsiteX0" fmla="*/ 0 w 1236119"/>
                <a:gd name="connsiteY0" fmla="*/ 0 h 22324"/>
                <a:gd name="connsiteX1" fmla="*/ 1236120 w 1236119"/>
                <a:gd name="connsiteY1" fmla="*/ 0 h 22324"/>
                <a:gd name="connsiteX2" fmla="*/ 1236120 w 1236119"/>
                <a:gd name="connsiteY2" fmla="*/ 22325 h 22324"/>
                <a:gd name="connsiteX3" fmla="*/ 0 w 1236119"/>
                <a:gd name="connsiteY3" fmla="*/ 22325 h 22324"/>
              </a:gdLst>
              <a:ahLst/>
              <a:cxnLst>
                <a:cxn ang="0">
                  <a:pos x="connsiteX0" y="connsiteY0"/>
                </a:cxn>
                <a:cxn ang="0">
                  <a:pos x="connsiteX1" y="connsiteY1"/>
                </a:cxn>
                <a:cxn ang="0">
                  <a:pos x="connsiteX2" y="connsiteY2"/>
                </a:cxn>
                <a:cxn ang="0">
                  <a:pos x="connsiteX3" y="connsiteY3"/>
                </a:cxn>
              </a:cxnLst>
              <a:rect l="l" t="t" r="r" b="b"/>
              <a:pathLst>
                <a:path w="1236119" h="22324">
                  <a:moveTo>
                    <a:pt x="0" y="0"/>
                  </a:moveTo>
                  <a:lnTo>
                    <a:pt x="1236120" y="0"/>
                  </a:lnTo>
                  <a:lnTo>
                    <a:pt x="1236120" y="22325"/>
                  </a:lnTo>
                  <a:lnTo>
                    <a:pt x="0" y="22325"/>
                  </a:lnTo>
                  <a:close/>
                </a:path>
              </a:pathLst>
            </a:custGeom>
            <a:grpFill/>
            <a:ln w="22308"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8D6908EF-5A31-8E1B-7DD3-137E29417EDC}"/>
                </a:ext>
              </a:extLst>
            </p:cNvPr>
            <p:cNvSpPr/>
            <p:nvPr/>
          </p:nvSpPr>
          <p:spPr>
            <a:xfrm>
              <a:off x="1016554" y="2356153"/>
              <a:ext cx="1109090" cy="22324"/>
            </a:xfrm>
            <a:custGeom>
              <a:avLst/>
              <a:gdLst>
                <a:gd name="connsiteX0" fmla="*/ 0 w 1109091"/>
                <a:gd name="connsiteY0" fmla="*/ 0 h 22324"/>
                <a:gd name="connsiteX1" fmla="*/ 1109092 w 1109091"/>
                <a:gd name="connsiteY1" fmla="*/ 0 h 22324"/>
                <a:gd name="connsiteX2" fmla="*/ 1109092 w 1109091"/>
                <a:gd name="connsiteY2" fmla="*/ 22325 h 22324"/>
                <a:gd name="connsiteX3" fmla="*/ 0 w 1109091"/>
                <a:gd name="connsiteY3" fmla="*/ 22325 h 22324"/>
              </a:gdLst>
              <a:ahLst/>
              <a:cxnLst>
                <a:cxn ang="0">
                  <a:pos x="connsiteX0" y="connsiteY0"/>
                </a:cxn>
                <a:cxn ang="0">
                  <a:pos x="connsiteX1" y="connsiteY1"/>
                </a:cxn>
                <a:cxn ang="0">
                  <a:pos x="connsiteX2" y="connsiteY2"/>
                </a:cxn>
                <a:cxn ang="0">
                  <a:pos x="connsiteX3" y="connsiteY3"/>
                </a:cxn>
              </a:cxnLst>
              <a:rect l="l" t="t" r="r" b="b"/>
              <a:pathLst>
                <a:path w="1109091" h="22324">
                  <a:moveTo>
                    <a:pt x="0" y="0"/>
                  </a:moveTo>
                  <a:lnTo>
                    <a:pt x="1109092" y="0"/>
                  </a:lnTo>
                  <a:lnTo>
                    <a:pt x="1109092" y="22325"/>
                  </a:lnTo>
                  <a:lnTo>
                    <a:pt x="0" y="22325"/>
                  </a:lnTo>
                  <a:close/>
                </a:path>
              </a:pathLst>
            </a:custGeom>
            <a:grpFill/>
            <a:ln w="22308"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C54BE61C-0113-7541-E47A-E491ACBA777B}"/>
                </a:ext>
              </a:extLst>
            </p:cNvPr>
            <p:cNvSpPr/>
            <p:nvPr/>
          </p:nvSpPr>
          <p:spPr>
            <a:xfrm>
              <a:off x="3174682" y="2957581"/>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580A8DA5-444C-84EF-C2AD-191627CE3694}"/>
                </a:ext>
              </a:extLst>
            </p:cNvPr>
            <p:cNvSpPr/>
            <p:nvPr/>
          </p:nvSpPr>
          <p:spPr>
            <a:xfrm>
              <a:off x="2451140" y="2957581"/>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5FD9AF77-7EF9-781D-68F0-86933ECBA6F8}"/>
                </a:ext>
              </a:extLst>
            </p:cNvPr>
            <p:cNvSpPr/>
            <p:nvPr/>
          </p:nvSpPr>
          <p:spPr>
            <a:xfrm>
              <a:off x="3174235" y="4210665"/>
              <a:ext cx="72333" cy="72333"/>
            </a:xfrm>
            <a:custGeom>
              <a:avLst/>
              <a:gdLst>
                <a:gd name="connsiteX0" fmla="*/ 72315 w 72333"/>
                <a:gd name="connsiteY0" fmla="*/ 35892 h 72333"/>
                <a:gd name="connsiteX1" fmla="*/ 36372 w 72333"/>
                <a:gd name="connsiteY1" fmla="*/ 72282 h 72333"/>
                <a:gd name="connsiteX2" fmla="*/ -17 w 72333"/>
                <a:gd name="connsiteY2" fmla="*/ 36339 h 72333"/>
                <a:gd name="connsiteX3" fmla="*/ 35926 w 72333"/>
                <a:gd name="connsiteY3" fmla="*/ -50 h 72333"/>
                <a:gd name="connsiteX4" fmla="*/ 36149 w 72333"/>
                <a:gd name="connsiteY4" fmla="*/ -50 h 72333"/>
                <a:gd name="connsiteX5" fmla="*/ 72315 w 72333"/>
                <a:gd name="connsiteY5" fmla="*/ 35669 h 72333"/>
                <a:gd name="connsiteX6" fmla="*/ 72315 w 72333"/>
                <a:gd name="connsiteY6" fmla="*/ 35892 h 7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33" h="72333">
                  <a:moveTo>
                    <a:pt x="72315" y="35892"/>
                  </a:moveTo>
                  <a:cubicBezTo>
                    <a:pt x="72449" y="55873"/>
                    <a:pt x="56353" y="72148"/>
                    <a:pt x="36372" y="72282"/>
                  </a:cubicBezTo>
                  <a:cubicBezTo>
                    <a:pt x="16392" y="72394"/>
                    <a:pt x="117" y="56320"/>
                    <a:pt x="-17" y="36339"/>
                  </a:cubicBezTo>
                  <a:cubicBezTo>
                    <a:pt x="-129" y="16358"/>
                    <a:pt x="15945" y="84"/>
                    <a:pt x="35926" y="-50"/>
                  </a:cubicBezTo>
                  <a:cubicBezTo>
                    <a:pt x="35993" y="-50"/>
                    <a:pt x="36082" y="-50"/>
                    <a:pt x="36149" y="-50"/>
                  </a:cubicBezTo>
                  <a:cubicBezTo>
                    <a:pt x="55996" y="-184"/>
                    <a:pt x="72181" y="15823"/>
                    <a:pt x="72315" y="35669"/>
                  </a:cubicBezTo>
                  <a:cubicBezTo>
                    <a:pt x="72315" y="35736"/>
                    <a:pt x="72315" y="35826"/>
                    <a:pt x="72315" y="35892"/>
                  </a:cubicBezTo>
                  <a:close/>
                </a:path>
              </a:pathLst>
            </a:custGeom>
            <a:grpFill/>
            <a:ln w="22308"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AC2DEE1F-F4F2-4115-3619-0C49B6956070}"/>
                </a:ext>
              </a:extLst>
            </p:cNvPr>
            <p:cNvSpPr/>
            <p:nvPr/>
          </p:nvSpPr>
          <p:spPr>
            <a:xfrm>
              <a:off x="3536119" y="2331150"/>
              <a:ext cx="72332" cy="72330"/>
            </a:xfrm>
            <a:custGeom>
              <a:avLst/>
              <a:gdLst>
                <a:gd name="connsiteX0" fmla="*/ 72315 w 72332"/>
                <a:gd name="connsiteY0" fmla="*/ 36115 h 72331"/>
                <a:gd name="connsiteX1" fmla="*/ 36148 w 72332"/>
                <a:gd name="connsiteY1" fmla="*/ 72281 h 72331"/>
                <a:gd name="connsiteX2" fmla="*/ -17 w 72332"/>
                <a:gd name="connsiteY2" fmla="*/ 36115 h 72331"/>
                <a:gd name="connsiteX3" fmla="*/ 36148 w 72332"/>
                <a:gd name="connsiteY3" fmla="*/ -51 h 72331"/>
                <a:gd name="connsiteX4" fmla="*/ 36372 w 72332"/>
                <a:gd name="connsiteY4" fmla="*/ -51 h 72331"/>
                <a:gd name="connsiteX5" fmla="*/ 72315 w 72332"/>
                <a:gd name="connsiteY5" fmla="*/ 35892 h 72331"/>
                <a:gd name="connsiteX6" fmla="*/ 72315 w 72332"/>
                <a:gd name="connsiteY6" fmla="*/ 36115 h 72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32" h="72331">
                  <a:moveTo>
                    <a:pt x="72315" y="36115"/>
                  </a:moveTo>
                  <a:cubicBezTo>
                    <a:pt x="72315" y="56096"/>
                    <a:pt x="56129" y="72281"/>
                    <a:pt x="36148" y="72281"/>
                  </a:cubicBezTo>
                  <a:cubicBezTo>
                    <a:pt x="16168" y="72281"/>
                    <a:pt x="-17" y="56096"/>
                    <a:pt x="-17" y="36115"/>
                  </a:cubicBezTo>
                  <a:cubicBezTo>
                    <a:pt x="-17" y="16134"/>
                    <a:pt x="16168" y="-51"/>
                    <a:pt x="36148" y="-51"/>
                  </a:cubicBezTo>
                  <a:cubicBezTo>
                    <a:pt x="36216" y="-51"/>
                    <a:pt x="36305" y="-51"/>
                    <a:pt x="36372" y="-51"/>
                  </a:cubicBezTo>
                  <a:cubicBezTo>
                    <a:pt x="56218" y="-51"/>
                    <a:pt x="72315" y="16045"/>
                    <a:pt x="72315" y="35892"/>
                  </a:cubicBezTo>
                  <a:cubicBezTo>
                    <a:pt x="72315" y="35959"/>
                    <a:pt x="72315" y="36048"/>
                    <a:pt x="72315" y="36115"/>
                  </a:cubicBezTo>
                  <a:close/>
                </a:path>
              </a:pathLst>
            </a:custGeom>
            <a:grpFill/>
            <a:ln w="22308"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96BB12C1-BF8C-DF9E-494C-9AB20A1B5B26}"/>
                </a:ext>
              </a:extLst>
            </p:cNvPr>
            <p:cNvSpPr/>
            <p:nvPr/>
          </p:nvSpPr>
          <p:spPr>
            <a:xfrm>
              <a:off x="3536119" y="3584011"/>
              <a:ext cx="72332" cy="72332"/>
            </a:xfrm>
            <a:custGeom>
              <a:avLst/>
              <a:gdLst>
                <a:gd name="connsiteX0" fmla="*/ 72315 w 72332"/>
                <a:gd name="connsiteY0" fmla="*/ 36115 h 72332"/>
                <a:gd name="connsiteX1" fmla="*/ 36148 w 72332"/>
                <a:gd name="connsiteY1" fmla="*/ 72281 h 72332"/>
                <a:gd name="connsiteX2" fmla="*/ -17 w 72332"/>
                <a:gd name="connsiteY2" fmla="*/ 36115 h 72332"/>
                <a:gd name="connsiteX3" fmla="*/ 36148 w 72332"/>
                <a:gd name="connsiteY3" fmla="*/ -51 h 72332"/>
                <a:gd name="connsiteX4" fmla="*/ 36372 w 72332"/>
                <a:gd name="connsiteY4" fmla="*/ -51 h 72332"/>
                <a:gd name="connsiteX5" fmla="*/ 72315 w 72332"/>
                <a:gd name="connsiteY5" fmla="*/ 35892 h 72332"/>
                <a:gd name="connsiteX6" fmla="*/ 72315 w 72332"/>
                <a:gd name="connsiteY6" fmla="*/ 36115 h 72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32" h="72332">
                  <a:moveTo>
                    <a:pt x="72315" y="36115"/>
                  </a:moveTo>
                  <a:cubicBezTo>
                    <a:pt x="72315" y="56096"/>
                    <a:pt x="56129" y="72281"/>
                    <a:pt x="36148" y="72281"/>
                  </a:cubicBezTo>
                  <a:cubicBezTo>
                    <a:pt x="16168" y="72281"/>
                    <a:pt x="-17" y="56096"/>
                    <a:pt x="-17" y="36115"/>
                  </a:cubicBezTo>
                  <a:cubicBezTo>
                    <a:pt x="-17" y="16135"/>
                    <a:pt x="16168" y="-51"/>
                    <a:pt x="36148" y="-51"/>
                  </a:cubicBezTo>
                  <a:cubicBezTo>
                    <a:pt x="36216" y="-51"/>
                    <a:pt x="36305" y="-51"/>
                    <a:pt x="36372" y="-51"/>
                  </a:cubicBezTo>
                  <a:cubicBezTo>
                    <a:pt x="56218" y="-51"/>
                    <a:pt x="72315" y="16045"/>
                    <a:pt x="72315" y="35892"/>
                  </a:cubicBezTo>
                  <a:cubicBezTo>
                    <a:pt x="72315" y="35959"/>
                    <a:pt x="72315" y="36048"/>
                    <a:pt x="72315" y="36115"/>
                  </a:cubicBezTo>
                  <a:close/>
                </a:path>
              </a:pathLst>
            </a:custGeom>
            <a:grpFill/>
            <a:ln w="22308"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DEA22C87-D9B7-62F5-9651-F15EF561FDC5}"/>
                </a:ext>
              </a:extLst>
            </p:cNvPr>
            <p:cNvSpPr/>
            <p:nvPr/>
          </p:nvSpPr>
          <p:spPr>
            <a:xfrm>
              <a:off x="4263010" y="2331150"/>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CEEC844D-ED54-8478-D765-6CA8159B53E0}"/>
                </a:ext>
              </a:extLst>
            </p:cNvPr>
            <p:cNvSpPr/>
            <p:nvPr/>
          </p:nvSpPr>
          <p:spPr>
            <a:xfrm>
              <a:off x="4263010" y="1078066"/>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D42550A1-BD65-2DF0-FE20-6C6177A82722}"/>
                </a:ext>
              </a:extLst>
            </p:cNvPr>
            <p:cNvSpPr/>
            <p:nvPr/>
          </p:nvSpPr>
          <p:spPr>
            <a:xfrm>
              <a:off x="3533663" y="1078066"/>
              <a:ext cx="72332" cy="72332"/>
            </a:xfrm>
            <a:custGeom>
              <a:avLst/>
              <a:gdLst>
                <a:gd name="connsiteX0" fmla="*/ 72315 w 72332"/>
                <a:gd name="connsiteY0" fmla="*/ 36115 h 72332"/>
                <a:gd name="connsiteX1" fmla="*/ 36148 w 72332"/>
                <a:gd name="connsiteY1" fmla="*/ 72281 h 72332"/>
                <a:gd name="connsiteX2" fmla="*/ -17 w 72332"/>
                <a:gd name="connsiteY2" fmla="*/ 36115 h 72332"/>
                <a:gd name="connsiteX3" fmla="*/ 36148 w 72332"/>
                <a:gd name="connsiteY3" fmla="*/ -51 h 72332"/>
                <a:gd name="connsiteX4" fmla="*/ 72315 w 72332"/>
                <a:gd name="connsiteY4" fmla="*/ 36115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15" y="36115"/>
                  </a:moveTo>
                  <a:cubicBezTo>
                    <a:pt x="72315" y="56089"/>
                    <a:pt x="56129" y="72281"/>
                    <a:pt x="36148" y="72281"/>
                  </a:cubicBezTo>
                  <a:cubicBezTo>
                    <a:pt x="16168" y="72281"/>
                    <a:pt x="-17" y="56089"/>
                    <a:pt x="-17" y="36115"/>
                  </a:cubicBezTo>
                  <a:cubicBezTo>
                    <a:pt x="-17" y="16141"/>
                    <a:pt x="16168" y="-51"/>
                    <a:pt x="36148" y="-51"/>
                  </a:cubicBezTo>
                  <a:cubicBezTo>
                    <a:pt x="56062" y="72"/>
                    <a:pt x="72203" y="16193"/>
                    <a:pt x="72315" y="36115"/>
                  </a:cubicBezTo>
                  <a:close/>
                </a:path>
              </a:pathLst>
            </a:custGeom>
            <a:grpFill/>
            <a:ln w="22308"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ED91E92-0EA6-17DA-3B80-82F66514D8D3}"/>
                </a:ext>
              </a:extLst>
            </p:cNvPr>
            <p:cNvSpPr/>
            <p:nvPr/>
          </p:nvSpPr>
          <p:spPr>
            <a:xfrm>
              <a:off x="5702508" y="2331150"/>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112C93CD-98F5-0308-807B-BF306039AB78}"/>
                </a:ext>
              </a:extLst>
            </p:cNvPr>
            <p:cNvSpPr/>
            <p:nvPr/>
          </p:nvSpPr>
          <p:spPr>
            <a:xfrm>
              <a:off x="6938402" y="2331149"/>
              <a:ext cx="72330" cy="72332"/>
            </a:xfrm>
            <a:custGeom>
              <a:avLst/>
              <a:gdLst>
                <a:gd name="connsiteX0" fmla="*/ 72314 w 72331"/>
                <a:gd name="connsiteY0" fmla="*/ 36116 h 72332"/>
                <a:gd name="connsiteX1" fmla="*/ 36148 w 72331"/>
                <a:gd name="connsiteY1" fmla="*/ 72282 h 72332"/>
                <a:gd name="connsiteX2" fmla="*/ -17 w 72331"/>
                <a:gd name="connsiteY2" fmla="*/ 36116 h 72332"/>
                <a:gd name="connsiteX3" fmla="*/ 36148 w 72331"/>
                <a:gd name="connsiteY3" fmla="*/ -50 h 72332"/>
                <a:gd name="connsiteX4" fmla="*/ 72314 w 72331"/>
                <a:gd name="connsiteY4" fmla="*/ 35669 h 72332"/>
                <a:gd name="connsiteX5" fmla="*/ 72314 w 72331"/>
                <a:gd name="connsiteY5" fmla="*/ 36116 h 72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31" h="72332">
                  <a:moveTo>
                    <a:pt x="72314" y="36116"/>
                  </a:moveTo>
                  <a:cubicBezTo>
                    <a:pt x="72314" y="56097"/>
                    <a:pt x="56129" y="72282"/>
                    <a:pt x="36148" y="72282"/>
                  </a:cubicBezTo>
                  <a:cubicBezTo>
                    <a:pt x="16168" y="72282"/>
                    <a:pt x="-17" y="56097"/>
                    <a:pt x="-17" y="36116"/>
                  </a:cubicBezTo>
                  <a:cubicBezTo>
                    <a:pt x="-17" y="16135"/>
                    <a:pt x="16168" y="-50"/>
                    <a:pt x="36148" y="-50"/>
                  </a:cubicBezTo>
                  <a:cubicBezTo>
                    <a:pt x="55995" y="-184"/>
                    <a:pt x="72181" y="15823"/>
                    <a:pt x="72314" y="35669"/>
                  </a:cubicBezTo>
                  <a:cubicBezTo>
                    <a:pt x="72314" y="35826"/>
                    <a:pt x="72314" y="35960"/>
                    <a:pt x="72314" y="36116"/>
                  </a:cubicBezTo>
                  <a:close/>
                </a:path>
              </a:pathLst>
            </a:custGeom>
            <a:grpFill/>
            <a:ln w="22308"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AD1421AC-0FDB-6FDD-4199-FEA546B898D3}"/>
                </a:ext>
              </a:extLst>
            </p:cNvPr>
            <p:cNvSpPr/>
            <p:nvPr/>
          </p:nvSpPr>
          <p:spPr>
            <a:xfrm>
              <a:off x="2089479" y="2331150"/>
              <a:ext cx="72332" cy="72330"/>
            </a:xfrm>
            <a:custGeom>
              <a:avLst/>
              <a:gdLst>
                <a:gd name="connsiteX0" fmla="*/ 72315 w 72332"/>
                <a:gd name="connsiteY0" fmla="*/ 36115 h 72331"/>
                <a:gd name="connsiteX1" fmla="*/ 36149 w 72332"/>
                <a:gd name="connsiteY1" fmla="*/ 72281 h 72331"/>
                <a:gd name="connsiteX2" fmla="*/ -17 w 72332"/>
                <a:gd name="connsiteY2" fmla="*/ 36115 h 72331"/>
                <a:gd name="connsiteX3" fmla="*/ 36149 w 72332"/>
                <a:gd name="connsiteY3" fmla="*/ -51 h 72331"/>
                <a:gd name="connsiteX4" fmla="*/ 72315 w 72332"/>
                <a:gd name="connsiteY4" fmla="*/ 36115 h 72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1">
                  <a:moveTo>
                    <a:pt x="72315" y="36115"/>
                  </a:moveTo>
                  <a:cubicBezTo>
                    <a:pt x="72315" y="56096"/>
                    <a:pt x="56123" y="72281"/>
                    <a:pt x="36149" y="72281"/>
                  </a:cubicBezTo>
                  <a:cubicBezTo>
                    <a:pt x="16175" y="72281"/>
                    <a:pt x="-17" y="56096"/>
                    <a:pt x="-17" y="36115"/>
                  </a:cubicBezTo>
                  <a:cubicBezTo>
                    <a:pt x="-17" y="16134"/>
                    <a:pt x="16175" y="-51"/>
                    <a:pt x="36149" y="-51"/>
                  </a:cubicBezTo>
                  <a:cubicBezTo>
                    <a:pt x="56123" y="-51"/>
                    <a:pt x="72315" y="16134"/>
                    <a:pt x="72315" y="36115"/>
                  </a:cubicBezTo>
                  <a:close/>
                </a:path>
              </a:pathLst>
            </a:custGeom>
            <a:grpFill/>
            <a:ln w="22308"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8E5EB893-F008-9813-C8FF-BBEBFFAC97FC}"/>
                </a:ext>
              </a:extLst>
            </p:cNvPr>
            <p:cNvSpPr/>
            <p:nvPr/>
          </p:nvSpPr>
          <p:spPr>
            <a:xfrm>
              <a:off x="980165" y="2331149"/>
              <a:ext cx="72332" cy="72332"/>
            </a:xfrm>
            <a:custGeom>
              <a:avLst/>
              <a:gdLst>
                <a:gd name="connsiteX0" fmla="*/ 72315 w 72332"/>
                <a:gd name="connsiteY0" fmla="*/ 36116 h 72332"/>
                <a:gd name="connsiteX1" fmla="*/ 36149 w 72332"/>
                <a:gd name="connsiteY1" fmla="*/ 72282 h 72332"/>
                <a:gd name="connsiteX2" fmla="*/ -17 w 72332"/>
                <a:gd name="connsiteY2" fmla="*/ 36116 h 72332"/>
                <a:gd name="connsiteX3" fmla="*/ 36149 w 72332"/>
                <a:gd name="connsiteY3" fmla="*/ -50 h 72332"/>
                <a:gd name="connsiteX4" fmla="*/ 72315 w 72332"/>
                <a:gd name="connsiteY4" fmla="*/ 35669 h 72332"/>
                <a:gd name="connsiteX5" fmla="*/ 72315 w 72332"/>
                <a:gd name="connsiteY5" fmla="*/ 36116 h 72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32" h="72332">
                  <a:moveTo>
                    <a:pt x="72315" y="36116"/>
                  </a:moveTo>
                  <a:cubicBezTo>
                    <a:pt x="72315" y="56097"/>
                    <a:pt x="56122" y="72282"/>
                    <a:pt x="36149" y="72282"/>
                  </a:cubicBezTo>
                  <a:cubicBezTo>
                    <a:pt x="16175" y="72282"/>
                    <a:pt x="-17" y="56097"/>
                    <a:pt x="-17" y="36116"/>
                  </a:cubicBezTo>
                  <a:cubicBezTo>
                    <a:pt x="-17" y="16135"/>
                    <a:pt x="16175" y="-50"/>
                    <a:pt x="36149" y="-50"/>
                  </a:cubicBezTo>
                  <a:cubicBezTo>
                    <a:pt x="56000" y="-184"/>
                    <a:pt x="72192" y="15823"/>
                    <a:pt x="72315" y="35669"/>
                  </a:cubicBezTo>
                  <a:cubicBezTo>
                    <a:pt x="72315" y="35826"/>
                    <a:pt x="72315" y="35960"/>
                    <a:pt x="72315" y="36116"/>
                  </a:cubicBezTo>
                  <a:close/>
                </a:path>
              </a:pathLst>
            </a:custGeom>
            <a:grpFill/>
            <a:ln w="22308"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CFEE463A-106C-A437-36D1-ED683F40A529}"/>
                </a:ext>
              </a:extLst>
            </p:cNvPr>
            <p:cNvSpPr/>
            <p:nvPr/>
          </p:nvSpPr>
          <p:spPr>
            <a:xfrm>
              <a:off x="3174682" y="1704496"/>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1FF45E7F-8E8A-8B46-400C-6225183C195D}"/>
                </a:ext>
              </a:extLst>
            </p:cNvPr>
            <p:cNvSpPr/>
            <p:nvPr/>
          </p:nvSpPr>
          <p:spPr>
            <a:xfrm>
              <a:off x="2451139" y="1704496"/>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EAE12E3E-4AC5-6159-C74F-198F7B22CE36}"/>
                </a:ext>
              </a:extLst>
            </p:cNvPr>
            <p:cNvSpPr/>
            <p:nvPr/>
          </p:nvSpPr>
          <p:spPr>
            <a:xfrm>
              <a:off x="5339508" y="1704496"/>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0B2130BC-C9CD-8D51-24E4-9FB14321078E}"/>
                </a:ext>
              </a:extLst>
            </p:cNvPr>
            <p:cNvSpPr/>
            <p:nvPr/>
          </p:nvSpPr>
          <p:spPr>
            <a:xfrm>
              <a:off x="5702508" y="1078066"/>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4E0E6EF0-5951-CA07-FF8C-5E942F7DD9C5}"/>
                </a:ext>
              </a:extLst>
            </p:cNvPr>
            <p:cNvSpPr/>
            <p:nvPr/>
          </p:nvSpPr>
          <p:spPr>
            <a:xfrm>
              <a:off x="4615963" y="1704717"/>
              <a:ext cx="72333" cy="72333"/>
            </a:xfrm>
            <a:custGeom>
              <a:avLst/>
              <a:gdLst>
                <a:gd name="connsiteX0" fmla="*/ 72315 w 72333"/>
                <a:gd name="connsiteY0" fmla="*/ 35893 h 72333"/>
                <a:gd name="connsiteX1" fmla="*/ 36372 w 72333"/>
                <a:gd name="connsiteY1" fmla="*/ 72282 h 72333"/>
                <a:gd name="connsiteX2" fmla="*/ -17 w 72333"/>
                <a:gd name="connsiteY2" fmla="*/ 36339 h 72333"/>
                <a:gd name="connsiteX3" fmla="*/ 35926 w 72333"/>
                <a:gd name="connsiteY3" fmla="*/ -50 h 72333"/>
                <a:gd name="connsiteX4" fmla="*/ 36149 w 72333"/>
                <a:gd name="connsiteY4" fmla="*/ -50 h 72333"/>
                <a:gd name="connsiteX5" fmla="*/ 72315 w 72333"/>
                <a:gd name="connsiteY5" fmla="*/ 35669 h 72333"/>
                <a:gd name="connsiteX6" fmla="*/ 72315 w 72333"/>
                <a:gd name="connsiteY6" fmla="*/ 35893 h 7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333" h="72333">
                  <a:moveTo>
                    <a:pt x="72315" y="35893"/>
                  </a:moveTo>
                  <a:cubicBezTo>
                    <a:pt x="72449" y="55873"/>
                    <a:pt x="56353" y="72148"/>
                    <a:pt x="36372" y="72282"/>
                  </a:cubicBezTo>
                  <a:cubicBezTo>
                    <a:pt x="16392" y="72394"/>
                    <a:pt x="117" y="56320"/>
                    <a:pt x="-17" y="36339"/>
                  </a:cubicBezTo>
                  <a:cubicBezTo>
                    <a:pt x="-128" y="16359"/>
                    <a:pt x="15945" y="84"/>
                    <a:pt x="35926" y="-50"/>
                  </a:cubicBezTo>
                  <a:cubicBezTo>
                    <a:pt x="35993" y="-50"/>
                    <a:pt x="36082" y="-50"/>
                    <a:pt x="36149" y="-50"/>
                  </a:cubicBezTo>
                  <a:cubicBezTo>
                    <a:pt x="55996" y="-184"/>
                    <a:pt x="72181" y="15823"/>
                    <a:pt x="72315" y="35669"/>
                  </a:cubicBezTo>
                  <a:cubicBezTo>
                    <a:pt x="72315" y="35736"/>
                    <a:pt x="72315" y="35826"/>
                    <a:pt x="72315" y="35893"/>
                  </a:cubicBezTo>
                  <a:close/>
                </a:path>
              </a:pathLst>
            </a:custGeom>
            <a:grpFill/>
            <a:ln w="22308"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F2F09978-B350-AE2F-898A-4BD30F167E90}"/>
                </a:ext>
              </a:extLst>
            </p:cNvPr>
            <p:cNvSpPr/>
            <p:nvPr/>
          </p:nvSpPr>
          <p:spPr>
            <a:xfrm>
              <a:off x="4262788" y="3584011"/>
              <a:ext cx="72330" cy="72333"/>
            </a:xfrm>
            <a:custGeom>
              <a:avLst/>
              <a:gdLst>
                <a:gd name="connsiteX0" fmla="*/ 72314 w 72331"/>
                <a:gd name="connsiteY0" fmla="*/ 36116 h 72333"/>
                <a:gd name="connsiteX1" fmla="*/ 36148 w 72331"/>
                <a:gd name="connsiteY1" fmla="*/ 72282 h 72333"/>
                <a:gd name="connsiteX2" fmla="*/ -17 w 72331"/>
                <a:gd name="connsiteY2" fmla="*/ 36116 h 72333"/>
                <a:gd name="connsiteX3" fmla="*/ 36148 w 72331"/>
                <a:gd name="connsiteY3" fmla="*/ -50 h 72333"/>
                <a:gd name="connsiteX4" fmla="*/ 72314 w 72331"/>
                <a:gd name="connsiteY4" fmla="*/ 35670 h 72333"/>
                <a:gd name="connsiteX5" fmla="*/ 72314 w 72331"/>
                <a:gd name="connsiteY5" fmla="*/ 36116 h 7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331" h="72333">
                  <a:moveTo>
                    <a:pt x="72314" y="36116"/>
                  </a:moveTo>
                  <a:cubicBezTo>
                    <a:pt x="72314" y="56097"/>
                    <a:pt x="56129" y="72282"/>
                    <a:pt x="36148" y="72282"/>
                  </a:cubicBezTo>
                  <a:cubicBezTo>
                    <a:pt x="16168" y="72282"/>
                    <a:pt x="-17" y="56097"/>
                    <a:pt x="-17" y="36116"/>
                  </a:cubicBezTo>
                  <a:cubicBezTo>
                    <a:pt x="-17" y="16135"/>
                    <a:pt x="16168" y="-50"/>
                    <a:pt x="36148" y="-50"/>
                  </a:cubicBezTo>
                  <a:cubicBezTo>
                    <a:pt x="55995" y="-184"/>
                    <a:pt x="72180" y="15823"/>
                    <a:pt x="72314" y="35670"/>
                  </a:cubicBezTo>
                  <a:cubicBezTo>
                    <a:pt x="72314" y="35826"/>
                    <a:pt x="72314" y="35960"/>
                    <a:pt x="72314" y="36116"/>
                  </a:cubicBezTo>
                  <a:close/>
                </a:path>
              </a:pathLst>
            </a:custGeom>
            <a:grpFill/>
            <a:ln w="22308"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6298799B-E5A6-4313-E8AD-E30A8AF26B05}"/>
                </a:ext>
              </a:extLst>
            </p:cNvPr>
            <p:cNvSpPr/>
            <p:nvPr/>
          </p:nvSpPr>
          <p:spPr>
            <a:xfrm>
              <a:off x="4615964" y="2957581"/>
              <a:ext cx="72332" cy="72330"/>
            </a:xfrm>
            <a:custGeom>
              <a:avLst/>
              <a:gdLst>
                <a:gd name="connsiteX0" fmla="*/ 72315 w 72332"/>
                <a:gd name="connsiteY0" fmla="*/ 36115 h 72331"/>
                <a:gd name="connsiteX1" fmla="*/ 36149 w 72332"/>
                <a:gd name="connsiteY1" fmla="*/ 72281 h 72331"/>
                <a:gd name="connsiteX2" fmla="*/ -17 w 72332"/>
                <a:gd name="connsiteY2" fmla="*/ 36115 h 72331"/>
                <a:gd name="connsiteX3" fmla="*/ 36149 w 72332"/>
                <a:gd name="connsiteY3" fmla="*/ -51 h 72331"/>
                <a:gd name="connsiteX4" fmla="*/ 72315 w 72332"/>
                <a:gd name="connsiteY4" fmla="*/ 36115 h 72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1">
                  <a:moveTo>
                    <a:pt x="72315" y="36115"/>
                  </a:moveTo>
                  <a:cubicBezTo>
                    <a:pt x="72315" y="56096"/>
                    <a:pt x="56129" y="72281"/>
                    <a:pt x="36149" y="72281"/>
                  </a:cubicBezTo>
                  <a:cubicBezTo>
                    <a:pt x="16168" y="72281"/>
                    <a:pt x="-17" y="56096"/>
                    <a:pt x="-17" y="36115"/>
                  </a:cubicBezTo>
                  <a:cubicBezTo>
                    <a:pt x="-17" y="16134"/>
                    <a:pt x="16168" y="-51"/>
                    <a:pt x="36149" y="-51"/>
                  </a:cubicBezTo>
                  <a:cubicBezTo>
                    <a:pt x="56129" y="-51"/>
                    <a:pt x="72315" y="16134"/>
                    <a:pt x="72315" y="36115"/>
                  </a:cubicBezTo>
                  <a:close/>
                </a:path>
              </a:pathLst>
            </a:custGeom>
            <a:grpFill/>
            <a:ln w="22308"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D29A5B4C-5D41-1C9C-CC11-DC6C360C862F}"/>
                </a:ext>
              </a:extLst>
            </p:cNvPr>
            <p:cNvSpPr/>
            <p:nvPr/>
          </p:nvSpPr>
          <p:spPr>
            <a:xfrm>
              <a:off x="5339508" y="2957581"/>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2A70C96A-E13F-EF48-711A-0FD5F16EC26D}"/>
                </a:ext>
              </a:extLst>
            </p:cNvPr>
            <p:cNvSpPr/>
            <p:nvPr/>
          </p:nvSpPr>
          <p:spPr>
            <a:xfrm>
              <a:off x="2089479" y="1078066"/>
              <a:ext cx="72332" cy="72332"/>
            </a:xfrm>
            <a:custGeom>
              <a:avLst/>
              <a:gdLst>
                <a:gd name="connsiteX0" fmla="*/ 72315 w 72332"/>
                <a:gd name="connsiteY0" fmla="*/ 36115 h 72332"/>
                <a:gd name="connsiteX1" fmla="*/ 36149 w 72332"/>
                <a:gd name="connsiteY1" fmla="*/ 72281 h 72332"/>
                <a:gd name="connsiteX2" fmla="*/ -17 w 72332"/>
                <a:gd name="connsiteY2" fmla="*/ 36115 h 72332"/>
                <a:gd name="connsiteX3" fmla="*/ 36149 w 72332"/>
                <a:gd name="connsiteY3" fmla="*/ -51 h 72332"/>
                <a:gd name="connsiteX4" fmla="*/ 72315 w 72332"/>
                <a:gd name="connsiteY4" fmla="*/ 36115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15" y="36115"/>
                  </a:moveTo>
                  <a:cubicBezTo>
                    <a:pt x="72315" y="56089"/>
                    <a:pt x="56123" y="72281"/>
                    <a:pt x="36149" y="72281"/>
                  </a:cubicBezTo>
                  <a:cubicBezTo>
                    <a:pt x="16175" y="72281"/>
                    <a:pt x="-17" y="56089"/>
                    <a:pt x="-17" y="36115"/>
                  </a:cubicBezTo>
                  <a:cubicBezTo>
                    <a:pt x="-17" y="16141"/>
                    <a:pt x="16175" y="-51"/>
                    <a:pt x="36149" y="-51"/>
                  </a:cubicBezTo>
                  <a:cubicBezTo>
                    <a:pt x="56071" y="72"/>
                    <a:pt x="72192" y="16193"/>
                    <a:pt x="72315" y="36115"/>
                  </a:cubicBezTo>
                  <a:close/>
                </a:path>
              </a:pathLst>
            </a:custGeom>
            <a:grpFill/>
            <a:ln w="22308"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4C7403D7-792A-2862-04D9-A2179B2FCDC1}"/>
                </a:ext>
              </a:extLst>
            </p:cNvPr>
            <p:cNvSpPr/>
            <p:nvPr/>
          </p:nvSpPr>
          <p:spPr>
            <a:xfrm>
              <a:off x="2451139" y="461904"/>
              <a:ext cx="72332" cy="72332"/>
            </a:xfrm>
            <a:custGeom>
              <a:avLst/>
              <a:gdLst>
                <a:gd name="connsiteX0" fmla="*/ 72332 w 72332"/>
                <a:gd name="connsiteY0" fmla="*/ 36166 h 72332"/>
                <a:gd name="connsiteX1" fmla="*/ 36166 w 72332"/>
                <a:gd name="connsiteY1" fmla="*/ 72332 h 72332"/>
                <a:gd name="connsiteX2" fmla="*/ 0 w 72332"/>
                <a:gd name="connsiteY2" fmla="*/ 36166 h 72332"/>
                <a:gd name="connsiteX3" fmla="*/ 36166 w 72332"/>
                <a:gd name="connsiteY3" fmla="*/ 0 h 72332"/>
                <a:gd name="connsiteX4" fmla="*/ 72332 w 72332"/>
                <a:gd name="connsiteY4" fmla="*/ 36166 h 7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2" h="72332">
                  <a:moveTo>
                    <a:pt x="72332" y="36166"/>
                  </a:moveTo>
                  <a:cubicBezTo>
                    <a:pt x="72332" y="56140"/>
                    <a:pt x="56140" y="72332"/>
                    <a:pt x="36166" y="72332"/>
                  </a:cubicBezTo>
                  <a:cubicBezTo>
                    <a:pt x="16192" y="72332"/>
                    <a:pt x="0" y="56140"/>
                    <a:pt x="0" y="36166"/>
                  </a:cubicBezTo>
                  <a:cubicBezTo>
                    <a:pt x="0" y="16192"/>
                    <a:pt x="16192" y="0"/>
                    <a:pt x="36166" y="0"/>
                  </a:cubicBezTo>
                  <a:cubicBezTo>
                    <a:pt x="56140" y="0"/>
                    <a:pt x="72332" y="16192"/>
                    <a:pt x="72332" y="36166"/>
                  </a:cubicBezTo>
                  <a:close/>
                </a:path>
              </a:pathLst>
            </a:custGeom>
            <a:grpFill/>
            <a:ln w="22308"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F6D4C04F-9435-3B29-4FB0-B4349F7E416B}"/>
                </a:ext>
              </a:extLst>
            </p:cNvPr>
            <p:cNvSpPr/>
            <p:nvPr/>
          </p:nvSpPr>
          <p:spPr>
            <a:xfrm>
              <a:off x="3678997" y="1439989"/>
              <a:ext cx="380192" cy="475252"/>
            </a:xfrm>
            <a:custGeom>
              <a:avLst/>
              <a:gdLst>
                <a:gd name="connsiteX0" fmla="*/ 243768 w 380192"/>
                <a:gd name="connsiteY0" fmla="*/ 1024 h 475252"/>
                <a:gd name="connsiteX1" fmla="*/ 236625 w 380192"/>
                <a:gd name="connsiteY1" fmla="*/ 1024 h 475252"/>
                <a:gd name="connsiteX2" fmla="*/ 232606 w 380192"/>
                <a:gd name="connsiteY2" fmla="*/ 7275 h 475252"/>
                <a:gd name="connsiteX3" fmla="*/ 232606 w 380192"/>
                <a:gd name="connsiteY3" fmla="*/ 66212 h 475252"/>
                <a:gd name="connsiteX4" fmla="*/ -17 w 380192"/>
                <a:gd name="connsiteY4" fmla="*/ 309998 h 475252"/>
                <a:gd name="connsiteX5" fmla="*/ 63385 w 380192"/>
                <a:gd name="connsiteY5" fmla="*/ 472968 h 475252"/>
                <a:gd name="connsiteX6" fmla="*/ 68296 w 380192"/>
                <a:gd name="connsiteY6" fmla="*/ 475201 h 475252"/>
                <a:gd name="connsiteX7" fmla="*/ 72315 w 380192"/>
                <a:gd name="connsiteY7" fmla="*/ 473638 h 475252"/>
                <a:gd name="connsiteX8" fmla="*/ 129913 w 380192"/>
                <a:gd name="connsiteY8" fmla="*/ 428989 h 475252"/>
                <a:gd name="connsiteX9" fmla="*/ 130604 w 380192"/>
                <a:gd name="connsiteY9" fmla="*/ 419858 h 475252"/>
                <a:gd name="connsiteX10" fmla="*/ 129913 w 380192"/>
                <a:gd name="connsiteY10" fmla="*/ 419166 h 475252"/>
                <a:gd name="connsiteX11" fmla="*/ 85263 w 380192"/>
                <a:gd name="connsiteY11" fmla="*/ 310668 h 475252"/>
                <a:gd name="connsiteX12" fmla="*/ 232383 w 380192"/>
                <a:gd name="connsiteY12" fmla="*/ 154395 h 475252"/>
                <a:gd name="connsiteX13" fmla="*/ 232383 w 380192"/>
                <a:gd name="connsiteY13" fmla="*/ 213555 h 475252"/>
                <a:gd name="connsiteX14" fmla="*/ 236401 w 380192"/>
                <a:gd name="connsiteY14" fmla="*/ 219583 h 475252"/>
                <a:gd name="connsiteX15" fmla="*/ 243545 w 380192"/>
                <a:gd name="connsiteY15" fmla="*/ 219583 h 475252"/>
                <a:gd name="connsiteX16" fmla="*/ 310519 w 380192"/>
                <a:gd name="connsiteY16" fmla="*/ 166450 h 475252"/>
                <a:gd name="connsiteX17" fmla="*/ 311859 w 380192"/>
                <a:gd name="connsiteY17" fmla="*/ 166450 h 475252"/>
                <a:gd name="connsiteX18" fmla="*/ 337532 w 380192"/>
                <a:gd name="connsiteY18" fmla="*/ 145911 h 475252"/>
                <a:gd name="connsiteX19" fmla="*/ 377493 w 380192"/>
                <a:gd name="connsiteY19" fmla="*/ 114433 h 475252"/>
                <a:gd name="connsiteX20" fmla="*/ 380172 w 380192"/>
                <a:gd name="connsiteY20" fmla="*/ 108852 h 475252"/>
                <a:gd name="connsiteX21" fmla="*/ 377493 w 380192"/>
                <a:gd name="connsiteY21" fmla="*/ 103494 h 47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0192" h="475252">
                  <a:moveTo>
                    <a:pt x="243768" y="1024"/>
                  </a:moveTo>
                  <a:cubicBezTo>
                    <a:pt x="241603" y="-409"/>
                    <a:pt x="238790" y="-409"/>
                    <a:pt x="236625" y="1024"/>
                  </a:cubicBezTo>
                  <a:cubicBezTo>
                    <a:pt x="234191" y="2151"/>
                    <a:pt x="232628" y="4587"/>
                    <a:pt x="232606" y="7275"/>
                  </a:cubicBezTo>
                  <a:lnTo>
                    <a:pt x="232606" y="66212"/>
                  </a:lnTo>
                  <a:cubicBezTo>
                    <a:pt x="103100" y="73820"/>
                    <a:pt x="1523" y="180269"/>
                    <a:pt x="-17" y="309998"/>
                  </a:cubicBezTo>
                  <a:cubicBezTo>
                    <a:pt x="-17" y="370342"/>
                    <a:pt x="22597" y="428498"/>
                    <a:pt x="63385" y="472968"/>
                  </a:cubicBezTo>
                  <a:cubicBezTo>
                    <a:pt x="64657" y="474330"/>
                    <a:pt x="66421" y="475134"/>
                    <a:pt x="68296" y="475201"/>
                  </a:cubicBezTo>
                  <a:cubicBezTo>
                    <a:pt x="69792" y="475223"/>
                    <a:pt x="71221" y="474665"/>
                    <a:pt x="72315" y="473638"/>
                  </a:cubicBezTo>
                  <a:lnTo>
                    <a:pt x="129913" y="428989"/>
                  </a:lnTo>
                  <a:cubicBezTo>
                    <a:pt x="132636" y="426667"/>
                    <a:pt x="132926" y="422582"/>
                    <a:pt x="130604" y="419858"/>
                  </a:cubicBezTo>
                  <a:cubicBezTo>
                    <a:pt x="130404" y="419612"/>
                    <a:pt x="130158" y="419389"/>
                    <a:pt x="129913" y="419166"/>
                  </a:cubicBezTo>
                  <a:cubicBezTo>
                    <a:pt x="101248" y="390322"/>
                    <a:pt x="85196" y="351321"/>
                    <a:pt x="85263" y="310668"/>
                  </a:cubicBezTo>
                  <a:cubicBezTo>
                    <a:pt x="86000" y="228156"/>
                    <a:pt x="150072" y="160110"/>
                    <a:pt x="232383" y="154395"/>
                  </a:cubicBezTo>
                  <a:lnTo>
                    <a:pt x="232383" y="213555"/>
                  </a:lnTo>
                  <a:cubicBezTo>
                    <a:pt x="232361" y="216190"/>
                    <a:pt x="233968" y="218578"/>
                    <a:pt x="236401" y="219583"/>
                  </a:cubicBezTo>
                  <a:cubicBezTo>
                    <a:pt x="238567" y="221012"/>
                    <a:pt x="241380" y="221012"/>
                    <a:pt x="243545" y="219583"/>
                  </a:cubicBezTo>
                  <a:lnTo>
                    <a:pt x="310519" y="166450"/>
                  </a:lnTo>
                  <a:lnTo>
                    <a:pt x="311859" y="166450"/>
                  </a:lnTo>
                  <a:lnTo>
                    <a:pt x="337532" y="145911"/>
                  </a:lnTo>
                  <a:lnTo>
                    <a:pt x="377493" y="114433"/>
                  </a:lnTo>
                  <a:cubicBezTo>
                    <a:pt x="379235" y="113123"/>
                    <a:pt x="380239" y="111038"/>
                    <a:pt x="380172" y="108852"/>
                  </a:cubicBezTo>
                  <a:cubicBezTo>
                    <a:pt x="380172" y="106745"/>
                    <a:pt x="379190" y="104760"/>
                    <a:pt x="377493" y="103494"/>
                  </a:cubicBezTo>
                  <a:close/>
                </a:path>
              </a:pathLst>
            </a:custGeom>
            <a:grpFill/>
            <a:ln w="22308"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6949B4B5-BC86-C78B-B6CB-4A3188D91B3F}"/>
                </a:ext>
              </a:extLst>
            </p:cNvPr>
            <p:cNvSpPr/>
            <p:nvPr/>
          </p:nvSpPr>
          <p:spPr>
            <a:xfrm>
              <a:off x="3782582" y="1575646"/>
              <a:ext cx="394256" cy="482175"/>
            </a:xfrm>
            <a:custGeom>
              <a:avLst/>
              <a:gdLst>
                <a:gd name="connsiteX0" fmla="*/ 312307 w 394256"/>
                <a:gd name="connsiteY0" fmla="*/ 1324 h 482176"/>
                <a:gd name="connsiteX1" fmla="*/ 250021 w 394256"/>
                <a:gd name="connsiteY1" fmla="*/ 49322 h 482176"/>
                <a:gd name="connsiteX2" fmla="*/ 247565 w 394256"/>
                <a:gd name="connsiteY2" fmla="*/ 54456 h 482176"/>
                <a:gd name="connsiteX3" fmla="*/ 249575 w 394256"/>
                <a:gd name="connsiteY3" fmla="*/ 59591 h 482176"/>
                <a:gd name="connsiteX4" fmla="*/ 299805 w 394256"/>
                <a:gd name="connsiteY4" fmla="*/ 173447 h 482176"/>
                <a:gd name="connsiteX5" fmla="*/ 143532 w 394256"/>
                <a:gd name="connsiteY5" fmla="*/ 329720 h 482176"/>
                <a:gd name="connsiteX6" fmla="*/ 143532 w 394256"/>
                <a:gd name="connsiteY6" fmla="*/ 268550 h 482176"/>
                <a:gd name="connsiteX7" fmla="*/ 139737 w 394256"/>
                <a:gd name="connsiteY7" fmla="*/ 262523 h 482176"/>
                <a:gd name="connsiteX8" fmla="*/ 132370 w 394256"/>
                <a:gd name="connsiteY8" fmla="*/ 262523 h 482176"/>
                <a:gd name="connsiteX9" fmla="*/ 66735 w 394256"/>
                <a:gd name="connsiteY9" fmla="*/ 314316 h 482176"/>
                <a:gd name="connsiteX10" fmla="*/ 63833 w 394256"/>
                <a:gd name="connsiteY10" fmla="*/ 316325 h 482176"/>
                <a:gd name="connsiteX11" fmla="*/ 63833 w 394256"/>
                <a:gd name="connsiteY11" fmla="*/ 316325 h 482176"/>
                <a:gd name="connsiteX12" fmla="*/ 2440 w 394256"/>
                <a:gd name="connsiteY12" fmla="*/ 363654 h 482176"/>
                <a:gd name="connsiteX13" fmla="*/ -16 w 394256"/>
                <a:gd name="connsiteY13" fmla="*/ 368788 h 482176"/>
                <a:gd name="connsiteX14" fmla="*/ 2440 w 394256"/>
                <a:gd name="connsiteY14" fmla="*/ 374146 h 482176"/>
                <a:gd name="connsiteX15" fmla="*/ 132593 w 394256"/>
                <a:gd name="connsiteY15" fmla="*/ 480189 h 482176"/>
                <a:gd name="connsiteX16" fmla="*/ 137058 w 394256"/>
                <a:gd name="connsiteY16" fmla="*/ 481975 h 482176"/>
                <a:gd name="connsiteX17" fmla="*/ 139960 w 394256"/>
                <a:gd name="connsiteY17" fmla="*/ 481975 h 482176"/>
                <a:gd name="connsiteX18" fmla="*/ 143755 w 394256"/>
                <a:gd name="connsiteY18" fmla="*/ 475947 h 482176"/>
                <a:gd name="connsiteX19" fmla="*/ 143755 w 394256"/>
                <a:gd name="connsiteY19" fmla="*/ 418572 h 482176"/>
                <a:gd name="connsiteX20" fmla="*/ 394194 w 394256"/>
                <a:gd name="connsiteY20" fmla="*/ 177957 h 482176"/>
                <a:gd name="connsiteX21" fmla="*/ 394239 w 394256"/>
                <a:gd name="connsiteY21" fmla="*/ 174340 h 482176"/>
                <a:gd name="connsiteX22" fmla="*/ 321683 w 394256"/>
                <a:gd name="connsiteY22" fmla="*/ 1993 h 482176"/>
                <a:gd name="connsiteX23" fmla="*/ 312307 w 394256"/>
                <a:gd name="connsiteY23" fmla="*/ 1324 h 48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4256" h="482176">
                  <a:moveTo>
                    <a:pt x="312307" y="1324"/>
                  </a:moveTo>
                  <a:lnTo>
                    <a:pt x="250021" y="49322"/>
                  </a:lnTo>
                  <a:cubicBezTo>
                    <a:pt x="248481" y="50572"/>
                    <a:pt x="247588" y="52469"/>
                    <a:pt x="247565" y="54456"/>
                  </a:cubicBezTo>
                  <a:cubicBezTo>
                    <a:pt x="247431" y="56376"/>
                    <a:pt x="248168" y="58274"/>
                    <a:pt x="249575" y="59591"/>
                  </a:cubicBezTo>
                  <a:cubicBezTo>
                    <a:pt x="281633" y="88747"/>
                    <a:pt x="299872" y="130115"/>
                    <a:pt x="299805" y="173447"/>
                  </a:cubicBezTo>
                  <a:cubicBezTo>
                    <a:pt x="299068" y="259442"/>
                    <a:pt x="229527" y="328983"/>
                    <a:pt x="143532" y="329720"/>
                  </a:cubicBezTo>
                  <a:lnTo>
                    <a:pt x="143532" y="268550"/>
                  </a:lnTo>
                  <a:cubicBezTo>
                    <a:pt x="143577" y="265961"/>
                    <a:pt x="142103" y="263594"/>
                    <a:pt x="139737" y="262523"/>
                  </a:cubicBezTo>
                  <a:cubicBezTo>
                    <a:pt x="137460" y="261206"/>
                    <a:pt x="134647" y="261206"/>
                    <a:pt x="132370" y="262523"/>
                  </a:cubicBezTo>
                  <a:lnTo>
                    <a:pt x="66735" y="314316"/>
                  </a:lnTo>
                  <a:cubicBezTo>
                    <a:pt x="65597" y="314696"/>
                    <a:pt x="64592" y="315388"/>
                    <a:pt x="63833" y="316325"/>
                  </a:cubicBezTo>
                  <a:lnTo>
                    <a:pt x="63833" y="316325"/>
                  </a:lnTo>
                  <a:lnTo>
                    <a:pt x="2440" y="363654"/>
                  </a:lnTo>
                  <a:cubicBezTo>
                    <a:pt x="855" y="364882"/>
                    <a:pt x="-61" y="366779"/>
                    <a:pt x="-16" y="368788"/>
                  </a:cubicBezTo>
                  <a:cubicBezTo>
                    <a:pt x="-16" y="370842"/>
                    <a:pt x="877" y="372807"/>
                    <a:pt x="2440" y="374146"/>
                  </a:cubicBezTo>
                  <a:lnTo>
                    <a:pt x="132593" y="480189"/>
                  </a:lnTo>
                  <a:cubicBezTo>
                    <a:pt x="133888" y="481193"/>
                    <a:pt x="135428" y="481818"/>
                    <a:pt x="137058" y="481975"/>
                  </a:cubicBezTo>
                  <a:cubicBezTo>
                    <a:pt x="138018" y="482176"/>
                    <a:pt x="139000" y="482176"/>
                    <a:pt x="139960" y="481975"/>
                  </a:cubicBezTo>
                  <a:cubicBezTo>
                    <a:pt x="142349" y="480948"/>
                    <a:pt x="143867" y="478559"/>
                    <a:pt x="143755" y="475947"/>
                  </a:cubicBezTo>
                  <a:lnTo>
                    <a:pt x="143755" y="418572"/>
                  </a:lnTo>
                  <a:cubicBezTo>
                    <a:pt x="279356" y="421296"/>
                    <a:pt x="391470" y="313557"/>
                    <a:pt x="394194" y="177957"/>
                  </a:cubicBezTo>
                  <a:cubicBezTo>
                    <a:pt x="394216" y="176751"/>
                    <a:pt x="394239" y="175546"/>
                    <a:pt x="394239" y="174340"/>
                  </a:cubicBezTo>
                  <a:cubicBezTo>
                    <a:pt x="394194" y="109465"/>
                    <a:pt x="368052" y="47357"/>
                    <a:pt x="321683" y="1993"/>
                  </a:cubicBezTo>
                  <a:cubicBezTo>
                    <a:pt x="319116" y="-462"/>
                    <a:pt x="315187" y="-730"/>
                    <a:pt x="312307" y="1324"/>
                  </a:cubicBezTo>
                  <a:close/>
                </a:path>
              </a:pathLst>
            </a:custGeom>
            <a:grpFill/>
            <a:ln w="22308"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2E39F945-5BCA-5826-CF25-4C088D4D431A}"/>
                </a:ext>
              </a:extLst>
            </p:cNvPr>
            <p:cNvSpPr/>
            <p:nvPr/>
          </p:nvSpPr>
          <p:spPr>
            <a:xfrm>
              <a:off x="7577334" y="3943887"/>
              <a:ext cx="756360" cy="455647"/>
            </a:xfrm>
            <a:custGeom>
              <a:avLst/>
              <a:gdLst>
                <a:gd name="connsiteX0" fmla="*/ 7350 w 756361"/>
                <a:gd name="connsiteY0" fmla="*/ -51 h 455647"/>
                <a:gd name="connsiteX1" fmla="*/ -17 w 756361"/>
                <a:gd name="connsiteY1" fmla="*/ 12451 h 455647"/>
                <a:gd name="connsiteX2" fmla="*/ 41060 w 756361"/>
                <a:gd name="connsiteY2" fmla="*/ 36785 h 455647"/>
                <a:gd name="connsiteX3" fmla="*/ 48427 w 756361"/>
                <a:gd name="connsiteY3" fmla="*/ 24283 h 455647"/>
                <a:gd name="connsiteX4" fmla="*/ 7350 w 756361"/>
                <a:gd name="connsiteY4" fmla="*/ -51 h 455647"/>
                <a:gd name="connsiteX5" fmla="*/ 71645 w 756361"/>
                <a:gd name="connsiteY5" fmla="*/ 38125 h 455647"/>
                <a:gd name="connsiteX6" fmla="*/ 64278 w 756361"/>
                <a:gd name="connsiteY6" fmla="*/ 50403 h 455647"/>
                <a:gd name="connsiteX7" fmla="*/ 105355 w 756361"/>
                <a:gd name="connsiteY7" fmla="*/ 74737 h 455647"/>
                <a:gd name="connsiteX8" fmla="*/ 112723 w 756361"/>
                <a:gd name="connsiteY8" fmla="*/ 62235 h 455647"/>
                <a:gd name="connsiteX9" fmla="*/ 71645 w 756361"/>
                <a:gd name="connsiteY9" fmla="*/ 38125 h 455647"/>
                <a:gd name="connsiteX10" fmla="*/ 135940 w 756361"/>
                <a:gd name="connsiteY10" fmla="*/ 76076 h 455647"/>
                <a:gd name="connsiteX11" fmla="*/ 128573 w 756361"/>
                <a:gd name="connsiteY11" fmla="*/ 88578 h 455647"/>
                <a:gd name="connsiteX12" fmla="*/ 169650 w 756361"/>
                <a:gd name="connsiteY12" fmla="*/ 112912 h 455647"/>
                <a:gd name="connsiteX13" fmla="*/ 177018 w 756361"/>
                <a:gd name="connsiteY13" fmla="*/ 100410 h 455647"/>
                <a:gd name="connsiteX14" fmla="*/ 135940 w 756361"/>
                <a:gd name="connsiteY14" fmla="*/ 76076 h 455647"/>
                <a:gd name="connsiteX15" fmla="*/ 201128 w 756361"/>
                <a:gd name="connsiteY15" fmla="*/ 114475 h 455647"/>
                <a:gd name="connsiteX16" fmla="*/ 193762 w 756361"/>
                <a:gd name="connsiteY16" fmla="*/ 126977 h 455647"/>
                <a:gd name="connsiteX17" fmla="*/ 234839 w 756361"/>
                <a:gd name="connsiteY17" fmla="*/ 151311 h 455647"/>
                <a:gd name="connsiteX18" fmla="*/ 242206 w 756361"/>
                <a:gd name="connsiteY18" fmla="*/ 138809 h 455647"/>
                <a:gd name="connsiteX19" fmla="*/ 201128 w 756361"/>
                <a:gd name="connsiteY19" fmla="*/ 114475 h 455647"/>
                <a:gd name="connsiteX20" fmla="*/ 265424 w 756361"/>
                <a:gd name="connsiteY20" fmla="*/ 152650 h 455647"/>
                <a:gd name="connsiteX21" fmla="*/ 258056 w 756361"/>
                <a:gd name="connsiteY21" fmla="*/ 165152 h 455647"/>
                <a:gd name="connsiteX22" fmla="*/ 299134 w 756361"/>
                <a:gd name="connsiteY22" fmla="*/ 189263 h 455647"/>
                <a:gd name="connsiteX23" fmla="*/ 306501 w 756361"/>
                <a:gd name="connsiteY23" fmla="*/ 176761 h 455647"/>
                <a:gd name="connsiteX24" fmla="*/ 265424 w 756361"/>
                <a:gd name="connsiteY24" fmla="*/ 152650 h 455647"/>
                <a:gd name="connsiteX25" fmla="*/ 329719 w 756361"/>
                <a:gd name="connsiteY25" fmla="*/ 190602 h 455647"/>
                <a:gd name="connsiteX26" fmla="*/ 322351 w 756361"/>
                <a:gd name="connsiteY26" fmla="*/ 203104 h 455647"/>
                <a:gd name="connsiteX27" fmla="*/ 363206 w 756361"/>
                <a:gd name="connsiteY27" fmla="*/ 227438 h 455647"/>
                <a:gd name="connsiteX28" fmla="*/ 370796 w 756361"/>
                <a:gd name="connsiteY28" fmla="*/ 214936 h 455647"/>
                <a:gd name="connsiteX29" fmla="*/ 329719 w 756361"/>
                <a:gd name="connsiteY29" fmla="*/ 190602 h 455647"/>
                <a:gd name="connsiteX30" fmla="*/ 394014 w 756361"/>
                <a:gd name="connsiteY30" fmla="*/ 228554 h 455647"/>
                <a:gd name="connsiteX31" fmla="*/ 386423 w 756361"/>
                <a:gd name="connsiteY31" fmla="*/ 241056 h 455647"/>
                <a:gd name="connsiteX32" fmla="*/ 427501 w 756361"/>
                <a:gd name="connsiteY32" fmla="*/ 265390 h 455647"/>
                <a:gd name="connsiteX33" fmla="*/ 435092 w 756361"/>
                <a:gd name="connsiteY33" fmla="*/ 252888 h 455647"/>
                <a:gd name="connsiteX34" fmla="*/ 394014 w 756361"/>
                <a:gd name="connsiteY34" fmla="*/ 228554 h 455647"/>
                <a:gd name="connsiteX35" fmla="*/ 458086 w 756361"/>
                <a:gd name="connsiteY35" fmla="*/ 266730 h 455647"/>
                <a:gd name="connsiteX36" fmla="*/ 450719 w 756361"/>
                <a:gd name="connsiteY36" fmla="*/ 279231 h 455647"/>
                <a:gd name="connsiteX37" fmla="*/ 491796 w 756361"/>
                <a:gd name="connsiteY37" fmla="*/ 303565 h 455647"/>
                <a:gd name="connsiteX38" fmla="*/ 499163 w 756361"/>
                <a:gd name="connsiteY38" fmla="*/ 291064 h 455647"/>
                <a:gd name="connsiteX39" fmla="*/ 458086 w 756361"/>
                <a:gd name="connsiteY39" fmla="*/ 266730 h 455647"/>
                <a:gd name="connsiteX40" fmla="*/ 522381 w 756361"/>
                <a:gd name="connsiteY40" fmla="*/ 304682 h 455647"/>
                <a:gd name="connsiteX41" fmla="*/ 515014 w 756361"/>
                <a:gd name="connsiteY41" fmla="*/ 317183 h 455647"/>
                <a:gd name="connsiteX42" fmla="*/ 556091 w 756361"/>
                <a:gd name="connsiteY42" fmla="*/ 341517 h 455647"/>
                <a:gd name="connsiteX43" fmla="*/ 563459 w 756361"/>
                <a:gd name="connsiteY43" fmla="*/ 329015 h 455647"/>
                <a:gd name="connsiteX44" fmla="*/ 522381 w 756361"/>
                <a:gd name="connsiteY44" fmla="*/ 304682 h 455647"/>
                <a:gd name="connsiteX45" fmla="*/ 586676 w 756361"/>
                <a:gd name="connsiteY45" fmla="*/ 342634 h 455647"/>
                <a:gd name="connsiteX46" fmla="*/ 579309 w 756361"/>
                <a:gd name="connsiteY46" fmla="*/ 355135 h 455647"/>
                <a:gd name="connsiteX47" fmla="*/ 620386 w 756361"/>
                <a:gd name="connsiteY47" fmla="*/ 379469 h 455647"/>
                <a:gd name="connsiteX48" fmla="*/ 627753 w 756361"/>
                <a:gd name="connsiteY48" fmla="*/ 366967 h 455647"/>
                <a:gd name="connsiteX49" fmla="*/ 586676 w 756361"/>
                <a:gd name="connsiteY49" fmla="*/ 342634 h 455647"/>
                <a:gd name="connsiteX50" fmla="*/ 650971 w 756361"/>
                <a:gd name="connsiteY50" fmla="*/ 380809 h 455647"/>
                <a:gd name="connsiteX51" fmla="*/ 643604 w 756361"/>
                <a:gd name="connsiteY51" fmla="*/ 393311 h 455647"/>
                <a:gd name="connsiteX52" fmla="*/ 684682 w 756361"/>
                <a:gd name="connsiteY52" fmla="*/ 417645 h 455647"/>
                <a:gd name="connsiteX53" fmla="*/ 692272 w 756361"/>
                <a:gd name="connsiteY53" fmla="*/ 404696 h 455647"/>
                <a:gd name="connsiteX54" fmla="*/ 651195 w 756361"/>
                <a:gd name="connsiteY54" fmla="*/ 380362 h 455647"/>
                <a:gd name="connsiteX55" fmla="*/ 715267 w 756361"/>
                <a:gd name="connsiteY55" fmla="*/ 418761 h 455647"/>
                <a:gd name="connsiteX56" fmla="*/ 707900 w 756361"/>
                <a:gd name="connsiteY56" fmla="*/ 431263 h 455647"/>
                <a:gd name="connsiteX57" fmla="*/ 748977 w 756361"/>
                <a:gd name="connsiteY57" fmla="*/ 455597 h 455647"/>
                <a:gd name="connsiteX58" fmla="*/ 756344 w 756361"/>
                <a:gd name="connsiteY58" fmla="*/ 443095 h 455647"/>
                <a:gd name="connsiteX59" fmla="*/ 714597 w 756361"/>
                <a:gd name="connsiteY59" fmla="*/ 418314 h 455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56361" h="455647">
                  <a:moveTo>
                    <a:pt x="7350" y="-51"/>
                  </a:moveTo>
                  <a:lnTo>
                    <a:pt x="-17" y="12451"/>
                  </a:lnTo>
                  <a:lnTo>
                    <a:pt x="41060" y="36785"/>
                  </a:lnTo>
                  <a:lnTo>
                    <a:pt x="48427" y="24283"/>
                  </a:lnTo>
                  <a:lnTo>
                    <a:pt x="7350" y="-51"/>
                  </a:lnTo>
                  <a:close/>
                  <a:moveTo>
                    <a:pt x="71645" y="38125"/>
                  </a:moveTo>
                  <a:lnTo>
                    <a:pt x="64278" y="50403"/>
                  </a:lnTo>
                  <a:lnTo>
                    <a:pt x="105355" y="74737"/>
                  </a:lnTo>
                  <a:lnTo>
                    <a:pt x="112723" y="62235"/>
                  </a:lnTo>
                  <a:lnTo>
                    <a:pt x="71645" y="38125"/>
                  </a:lnTo>
                  <a:close/>
                  <a:moveTo>
                    <a:pt x="135940" y="76076"/>
                  </a:moveTo>
                  <a:lnTo>
                    <a:pt x="128573" y="88578"/>
                  </a:lnTo>
                  <a:lnTo>
                    <a:pt x="169650" y="112912"/>
                  </a:lnTo>
                  <a:lnTo>
                    <a:pt x="177018" y="100410"/>
                  </a:lnTo>
                  <a:lnTo>
                    <a:pt x="135940" y="76076"/>
                  </a:lnTo>
                  <a:close/>
                  <a:moveTo>
                    <a:pt x="201128" y="114475"/>
                  </a:moveTo>
                  <a:lnTo>
                    <a:pt x="193762" y="126977"/>
                  </a:lnTo>
                  <a:lnTo>
                    <a:pt x="234839" y="151311"/>
                  </a:lnTo>
                  <a:lnTo>
                    <a:pt x="242206" y="138809"/>
                  </a:lnTo>
                  <a:lnTo>
                    <a:pt x="201128" y="114475"/>
                  </a:lnTo>
                  <a:close/>
                  <a:moveTo>
                    <a:pt x="265424" y="152650"/>
                  </a:moveTo>
                  <a:lnTo>
                    <a:pt x="258056" y="165152"/>
                  </a:lnTo>
                  <a:lnTo>
                    <a:pt x="299134" y="189263"/>
                  </a:lnTo>
                  <a:lnTo>
                    <a:pt x="306501" y="176761"/>
                  </a:lnTo>
                  <a:lnTo>
                    <a:pt x="265424" y="152650"/>
                  </a:lnTo>
                  <a:close/>
                  <a:moveTo>
                    <a:pt x="329719" y="190602"/>
                  </a:moveTo>
                  <a:lnTo>
                    <a:pt x="322351" y="203104"/>
                  </a:lnTo>
                  <a:lnTo>
                    <a:pt x="363206" y="227438"/>
                  </a:lnTo>
                  <a:lnTo>
                    <a:pt x="370796" y="214936"/>
                  </a:lnTo>
                  <a:lnTo>
                    <a:pt x="329719" y="190602"/>
                  </a:lnTo>
                  <a:close/>
                  <a:moveTo>
                    <a:pt x="394014" y="228554"/>
                  </a:moveTo>
                  <a:lnTo>
                    <a:pt x="386423" y="241056"/>
                  </a:lnTo>
                  <a:lnTo>
                    <a:pt x="427501" y="265390"/>
                  </a:lnTo>
                  <a:lnTo>
                    <a:pt x="435092" y="252888"/>
                  </a:lnTo>
                  <a:lnTo>
                    <a:pt x="394014" y="228554"/>
                  </a:lnTo>
                  <a:close/>
                  <a:moveTo>
                    <a:pt x="458086" y="266730"/>
                  </a:moveTo>
                  <a:lnTo>
                    <a:pt x="450719" y="279231"/>
                  </a:lnTo>
                  <a:lnTo>
                    <a:pt x="491796" y="303565"/>
                  </a:lnTo>
                  <a:lnTo>
                    <a:pt x="499163" y="291064"/>
                  </a:lnTo>
                  <a:lnTo>
                    <a:pt x="458086" y="266730"/>
                  </a:lnTo>
                  <a:close/>
                  <a:moveTo>
                    <a:pt x="522381" y="304682"/>
                  </a:moveTo>
                  <a:lnTo>
                    <a:pt x="515014" y="317183"/>
                  </a:lnTo>
                  <a:lnTo>
                    <a:pt x="556091" y="341517"/>
                  </a:lnTo>
                  <a:lnTo>
                    <a:pt x="563459" y="329015"/>
                  </a:lnTo>
                  <a:lnTo>
                    <a:pt x="522381" y="304682"/>
                  </a:lnTo>
                  <a:close/>
                  <a:moveTo>
                    <a:pt x="586676" y="342634"/>
                  </a:moveTo>
                  <a:lnTo>
                    <a:pt x="579309" y="355135"/>
                  </a:lnTo>
                  <a:lnTo>
                    <a:pt x="620386" y="379469"/>
                  </a:lnTo>
                  <a:lnTo>
                    <a:pt x="627753" y="366967"/>
                  </a:lnTo>
                  <a:lnTo>
                    <a:pt x="586676" y="342634"/>
                  </a:lnTo>
                  <a:close/>
                  <a:moveTo>
                    <a:pt x="650971" y="380809"/>
                  </a:moveTo>
                  <a:lnTo>
                    <a:pt x="643604" y="393311"/>
                  </a:lnTo>
                  <a:lnTo>
                    <a:pt x="684682" y="417645"/>
                  </a:lnTo>
                  <a:lnTo>
                    <a:pt x="692272" y="404696"/>
                  </a:lnTo>
                  <a:lnTo>
                    <a:pt x="651195" y="380362"/>
                  </a:lnTo>
                  <a:close/>
                  <a:moveTo>
                    <a:pt x="715267" y="418761"/>
                  </a:moveTo>
                  <a:lnTo>
                    <a:pt x="707900" y="431263"/>
                  </a:lnTo>
                  <a:lnTo>
                    <a:pt x="748977" y="455597"/>
                  </a:lnTo>
                  <a:lnTo>
                    <a:pt x="756344" y="443095"/>
                  </a:lnTo>
                  <a:lnTo>
                    <a:pt x="714597" y="418314"/>
                  </a:lnTo>
                  <a:close/>
                </a:path>
              </a:pathLst>
            </a:custGeom>
            <a:grpFill/>
            <a:ln w="22308"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DD34EEFE-C77F-4A79-3DEA-E68B7D82B018}"/>
                </a:ext>
              </a:extLst>
            </p:cNvPr>
            <p:cNvSpPr/>
            <p:nvPr/>
          </p:nvSpPr>
          <p:spPr>
            <a:xfrm>
              <a:off x="8706294" y="3949689"/>
              <a:ext cx="1591304" cy="937860"/>
            </a:xfrm>
            <a:custGeom>
              <a:avLst/>
              <a:gdLst>
                <a:gd name="connsiteX0" fmla="*/ 7573 w 1591305"/>
                <a:gd name="connsiteY0" fmla="*/ 937810 h 937861"/>
                <a:gd name="connsiteX1" fmla="*/ -17 w 1591305"/>
                <a:gd name="connsiteY1" fmla="*/ 924639 h 937861"/>
                <a:gd name="connsiteX2" fmla="*/ 43293 w 1591305"/>
                <a:gd name="connsiteY2" fmla="*/ 899635 h 937861"/>
                <a:gd name="connsiteX3" fmla="*/ 50883 w 1591305"/>
                <a:gd name="connsiteY3" fmla="*/ 912807 h 937861"/>
                <a:gd name="connsiteX4" fmla="*/ 74547 w 1591305"/>
                <a:gd name="connsiteY4" fmla="*/ 898742 h 937861"/>
                <a:gd name="connsiteX5" fmla="*/ 66957 w 1591305"/>
                <a:gd name="connsiteY5" fmla="*/ 885570 h 937861"/>
                <a:gd name="connsiteX6" fmla="*/ 110043 w 1591305"/>
                <a:gd name="connsiteY6" fmla="*/ 860566 h 937861"/>
                <a:gd name="connsiteX7" fmla="*/ 117634 w 1591305"/>
                <a:gd name="connsiteY7" fmla="*/ 873738 h 937861"/>
                <a:gd name="connsiteX8" fmla="*/ 141521 w 1591305"/>
                <a:gd name="connsiteY8" fmla="*/ 859674 h 937861"/>
                <a:gd name="connsiteX9" fmla="*/ 133931 w 1591305"/>
                <a:gd name="connsiteY9" fmla="*/ 846502 h 937861"/>
                <a:gd name="connsiteX10" fmla="*/ 177241 w 1591305"/>
                <a:gd name="connsiteY10" fmla="*/ 821498 h 937861"/>
                <a:gd name="connsiteX11" fmla="*/ 184831 w 1591305"/>
                <a:gd name="connsiteY11" fmla="*/ 834670 h 937861"/>
                <a:gd name="connsiteX12" fmla="*/ 208495 w 1591305"/>
                <a:gd name="connsiteY12" fmla="*/ 820605 h 937861"/>
                <a:gd name="connsiteX13" fmla="*/ 200905 w 1591305"/>
                <a:gd name="connsiteY13" fmla="*/ 807434 h 937861"/>
                <a:gd name="connsiteX14" fmla="*/ 244215 w 1591305"/>
                <a:gd name="connsiteY14" fmla="*/ 782430 h 937861"/>
                <a:gd name="connsiteX15" fmla="*/ 251805 w 1591305"/>
                <a:gd name="connsiteY15" fmla="*/ 795602 h 937861"/>
                <a:gd name="connsiteX16" fmla="*/ 275469 w 1591305"/>
                <a:gd name="connsiteY16" fmla="*/ 781314 h 937861"/>
                <a:gd name="connsiteX17" fmla="*/ 267879 w 1591305"/>
                <a:gd name="connsiteY17" fmla="*/ 768142 h 937861"/>
                <a:gd name="connsiteX18" fmla="*/ 311189 w 1591305"/>
                <a:gd name="connsiteY18" fmla="*/ 743139 h 937861"/>
                <a:gd name="connsiteX19" fmla="*/ 318779 w 1591305"/>
                <a:gd name="connsiteY19" fmla="*/ 756310 h 937861"/>
                <a:gd name="connsiteX20" fmla="*/ 342444 w 1591305"/>
                <a:gd name="connsiteY20" fmla="*/ 742246 h 937861"/>
                <a:gd name="connsiteX21" fmla="*/ 334853 w 1591305"/>
                <a:gd name="connsiteY21" fmla="*/ 729074 h 937861"/>
                <a:gd name="connsiteX22" fmla="*/ 377940 w 1591305"/>
                <a:gd name="connsiteY22" fmla="*/ 704070 h 937861"/>
                <a:gd name="connsiteX23" fmla="*/ 385754 w 1591305"/>
                <a:gd name="connsiteY23" fmla="*/ 717242 h 937861"/>
                <a:gd name="connsiteX24" fmla="*/ 409418 w 1591305"/>
                <a:gd name="connsiteY24" fmla="*/ 703178 h 937861"/>
                <a:gd name="connsiteX25" fmla="*/ 401827 w 1591305"/>
                <a:gd name="connsiteY25" fmla="*/ 690006 h 937861"/>
                <a:gd name="connsiteX26" fmla="*/ 445137 w 1591305"/>
                <a:gd name="connsiteY26" fmla="*/ 665002 h 937861"/>
                <a:gd name="connsiteX27" fmla="*/ 452728 w 1591305"/>
                <a:gd name="connsiteY27" fmla="*/ 678174 h 937861"/>
                <a:gd name="connsiteX28" fmla="*/ 476392 w 1591305"/>
                <a:gd name="connsiteY28" fmla="*/ 664109 h 937861"/>
                <a:gd name="connsiteX29" fmla="*/ 468801 w 1591305"/>
                <a:gd name="connsiteY29" fmla="*/ 650937 h 937861"/>
                <a:gd name="connsiteX30" fmla="*/ 512111 w 1591305"/>
                <a:gd name="connsiteY30" fmla="*/ 625934 h 937861"/>
                <a:gd name="connsiteX31" fmla="*/ 519702 w 1591305"/>
                <a:gd name="connsiteY31" fmla="*/ 639105 h 937861"/>
                <a:gd name="connsiteX32" fmla="*/ 543366 w 1591305"/>
                <a:gd name="connsiteY32" fmla="*/ 624818 h 937861"/>
                <a:gd name="connsiteX33" fmla="*/ 535776 w 1591305"/>
                <a:gd name="connsiteY33" fmla="*/ 611646 h 937861"/>
                <a:gd name="connsiteX34" fmla="*/ 578862 w 1591305"/>
                <a:gd name="connsiteY34" fmla="*/ 586643 h 937861"/>
                <a:gd name="connsiteX35" fmla="*/ 586452 w 1591305"/>
                <a:gd name="connsiteY35" fmla="*/ 599814 h 937861"/>
                <a:gd name="connsiteX36" fmla="*/ 610340 w 1591305"/>
                <a:gd name="connsiteY36" fmla="*/ 585749 h 937861"/>
                <a:gd name="connsiteX37" fmla="*/ 602750 w 1591305"/>
                <a:gd name="connsiteY37" fmla="*/ 572578 h 937861"/>
                <a:gd name="connsiteX38" fmla="*/ 646060 w 1591305"/>
                <a:gd name="connsiteY38" fmla="*/ 547574 h 937861"/>
                <a:gd name="connsiteX39" fmla="*/ 653650 w 1591305"/>
                <a:gd name="connsiteY39" fmla="*/ 560746 h 937861"/>
                <a:gd name="connsiteX40" fmla="*/ 677314 w 1591305"/>
                <a:gd name="connsiteY40" fmla="*/ 546681 h 937861"/>
                <a:gd name="connsiteX41" fmla="*/ 669724 w 1591305"/>
                <a:gd name="connsiteY41" fmla="*/ 533510 h 937861"/>
                <a:gd name="connsiteX42" fmla="*/ 713034 w 1591305"/>
                <a:gd name="connsiteY42" fmla="*/ 508506 h 937861"/>
                <a:gd name="connsiteX43" fmla="*/ 720624 w 1591305"/>
                <a:gd name="connsiteY43" fmla="*/ 521678 h 937861"/>
                <a:gd name="connsiteX44" fmla="*/ 744288 w 1591305"/>
                <a:gd name="connsiteY44" fmla="*/ 507613 h 937861"/>
                <a:gd name="connsiteX45" fmla="*/ 736475 w 1591305"/>
                <a:gd name="connsiteY45" fmla="*/ 494441 h 937861"/>
                <a:gd name="connsiteX46" fmla="*/ 779785 w 1591305"/>
                <a:gd name="connsiteY46" fmla="*/ 469438 h 937861"/>
                <a:gd name="connsiteX47" fmla="*/ 787375 w 1591305"/>
                <a:gd name="connsiteY47" fmla="*/ 482609 h 937861"/>
                <a:gd name="connsiteX48" fmla="*/ 811263 w 1591305"/>
                <a:gd name="connsiteY48" fmla="*/ 468321 h 937861"/>
                <a:gd name="connsiteX49" fmla="*/ 803672 w 1591305"/>
                <a:gd name="connsiteY49" fmla="*/ 455373 h 937861"/>
                <a:gd name="connsiteX50" fmla="*/ 846982 w 1591305"/>
                <a:gd name="connsiteY50" fmla="*/ 430370 h 937861"/>
                <a:gd name="connsiteX51" fmla="*/ 854573 w 1591305"/>
                <a:gd name="connsiteY51" fmla="*/ 443541 h 937861"/>
                <a:gd name="connsiteX52" fmla="*/ 878237 w 1591305"/>
                <a:gd name="connsiteY52" fmla="*/ 429253 h 937861"/>
                <a:gd name="connsiteX53" fmla="*/ 870646 w 1591305"/>
                <a:gd name="connsiteY53" fmla="*/ 416082 h 937861"/>
                <a:gd name="connsiteX54" fmla="*/ 913956 w 1591305"/>
                <a:gd name="connsiteY54" fmla="*/ 391078 h 937861"/>
                <a:gd name="connsiteX55" fmla="*/ 921547 w 1591305"/>
                <a:gd name="connsiteY55" fmla="*/ 404250 h 937861"/>
                <a:gd name="connsiteX56" fmla="*/ 945211 w 1591305"/>
                <a:gd name="connsiteY56" fmla="*/ 390185 h 937861"/>
                <a:gd name="connsiteX57" fmla="*/ 947443 w 1591305"/>
                <a:gd name="connsiteY57" fmla="*/ 376567 h 937861"/>
                <a:gd name="connsiteX58" fmla="*/ 992093 w 1591305"/>
                <a:gd name="connsiteY58" fmla="*/ 352010 h 937861"/>
                <a:gd name="connsiteX59" fmla="*/ 999683 w 1591305"/>
                <a:gd name="connsiteY59" fmla="*/ 365181 h 937861"/>
                <a:gd name="connsiteX60" fmla="*/ 1012185 w 1591305"/>
                <a:gd name="connsiteY60" fmla="*/ 351117 h 937861"/>
                <a:gd name="connsiteX61" fmla="*/ 1004595 w 1591305"/>
                <a:gd name="connsiteY61" fmla="*/ 337945 h 937861"/>
                <a:gd name="connsiteX62" fmla="*/ 1047681 w 1591305"/>
                <a:gd name="connsiteY62" fmla="*/ 312941 h 937861"/>
                <a:gd name="connsiteX63" fmla="*/ 1055271 w 1591305"/>
                <a:gd name="connsiteY63" fmla="*/ 326113 h 937861"/>
                <a:gd name="connsiteX64" fmla="*/ 1079159 w 1591305"/>
                <a:gd name="connsiteY64" fmla="*/ 312048 h 937861"/>
                <a:gd name="connsiteX65" fmla="*/ 1071569 w 1591305"/>
                <a:gd name="connsiteY65" fmla="*/ 298877 h 937861"/>
                <a:gd name="connsiteX66" fmla="*/ 1126041 w 1591305"/>
                <a:gd name="connsiteY66" fmla="*/ 273873 h 937861"/>
                <a:gd name="connsiteX67" fmla="*/ 1133631 w 1591305"/>
                <a:gd name="connsiteY67" fmla="*/ 287045 h 937861"/>
                <a:gd name="connsiteX68" fmla="*/ 1146133 w 1591305"/>
                <a:gd name="connsiteY68" fmla="*/ 272757 h 937861"/>
                <a:gd name="connsiteX69" fmla="*/ 1138543 w 1591305"/>
                <a:gd name="connsiteY69" fmla="*/ 259585 h 937861"/>
                <a:gd name="connsiteX70" fmla="*/ 1181853 w 1591305"/>
                <a:gd name="connsiteY70" fmla="*/ 234582 h 937861"/>
                <a:gd name="connsiteX71" fmla="*/ 1189443 w 1591305"/>
                <a:gd name="connsiteY71" fmla="*/ 247753 h 937861"/>
                <a:gd name="connsiteX72" fmla="*/ 1213107 w 1591305"/>
                <a:gd name="connsiteY72" fmla="*/ 233689 h 937861"/>
                <a:gd name="connsiteX73" fmla="*/ 1205517 w 1591305"/>
                <a:gd name="connsiteY73" fmla="*/ 220517 h 937861"/>
                <a:gd name="connsiteX74" fmla="*/ 1248604 w 1591305"/>
                <a:gd name="connsiteY74" fmla="*/ 195513 h 937861"/>
                <a:gd name="connsiteX75" fmla="*/ 1256194 w 1591305"/>
                <a:gd name="connsiteY75" fmla="*/ 208685 h 937861"/>
                <a:gd name="connsiteX76" fmla="*/ 1280082 w 1591305"/>
                <a:gd name="connsiteY76" fmla="*/ 194621 h 937861"/>
                <a:gd name="connsiteX77" fmla="*/ 1272491 w 1591305"/>
                <a:gd name="connsiteY77" fmla="*/ 181449 h 937861"/>
                <a:gd name="connsiteX78" fmla="*/ 1315801 w 1591305"/>
                <a:gd name="connsiteY78" fmla="*/ 156445 h 937861"/>
                <a:gd name="connsiteX79" fmla="*/ 1323391 w 1591305"/>
                <a:gd name="connsiteY79" fmla="*/ 169617 h 937861"/>
                <a:gd name="connsiteX80" fmla="*/ 1347056 w 1591305"/>
                <a:gd name="connsiteY80" fmla="*/ 155552 h 937861"/>
                <a:gd name="connsiteX81" fmla="*/ 1339465 w 1591305"/>
                <a:gd name="connsiteY81" fmla="*/ 142381 h 937861"/>
                <a:gd name="connsiteX82" fmla="*/ 1382775 w 1591305"/>
                <a:gd name="connsiteY82" fmla="*/ 117377 h 937861"/>
                <a:gd name="connsiteX83" fmla="*/ 1390366 w 1591305"/>
                <a:gd name="connsiteY83" fmla="*/ 130548 h 937861"/>
                <a:gd name="connsiteX84" fmla="*/ 1414030 w 1591305"/>
                <a:gd name="connsiteY84" fmla="*/ 116261 h 937861"/>
                <a:gd name="connsiteX85" fmla="*/ 1406439 w 1591305"/>
                <a:gd name="connsiteY85" fmla="*/ 103089 h 937861"/>
                <a:gd name="connsiteX86" fmla="*/ 1449749 w 1591305"/>
                <a:gd name="connsiteY86" fmla="*/ 78086 h 937861"/>
                <a:gd name="connsiteX87" fmla="*/ 1457340 w 1591305"/>
                <a:gd name="connsiteY87" fmla="*/ 91257 h 937861"/>
                <a:gd name="connsiteX88" fmla="*/ 1481004 w 1591305"/>
                <a:gd name="connsiteY88" fmla="*/ 77192 h 937861"/>
                <a:gd name="connsiteX89" fmla="*/ 1473414 w 1591305"/>
                <a:gd name="connsiteY89" fmla="*/ 64021 h 937861"/>
                <a:gd name="connsiteX90" fmla="*/ 1516500 w 1591305"/>
                <a:gd name="connsiteY90" fmla="*/ 39017 h 937861"/>
                <a:gd name="connsiteX91" fmla="*/ 1524314 w 1591305"/>
                <a:gd name="connsiteY91" fmla="*/ 52189 h 937861"/>
                <a:gd name="connsiteX92" fmla="*/ 1547978 w 1591305"/>
                <a:gd name="connsiteY92" fmla="*/ 38124 h 937861"/>
                <a:gd name="connsiteX93" fmla="*/ 1540388 w 1591305"/>
                <a:gd name="connsiteY93" fmla="*/ 24953 h 937861"/>
                <a:gd name="connsiteX94" fmla="*/ 1583698 w 1591305"/>
                <a:gd name="connsiteY94" fmla="*/ -51 h 937861"/>
                <a:gd name="connsiteX95" fmla="*/ 1591288 w 1591305"/>
                <a:gd name="connsiteY95" fmla="*/ 13121 h 937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591305" h="937861">
                  <a:moveTo>
                    <a:pt x="7573" y="937810"/>
                  </a:moveTo>
                  <a:lnTo>
                    <a:pt x="-17" y="924639"/>
                  </a:lnTo>
                  <a:lnTo>
                    <a:pt x="43293" y="899635"/>
                  </a:lnTo>
                  <a:lnTo>
                    <a:pt x="50883" y="912807"/>
                  </a:lnTo>
                  <a:close/>
                  <a:moveTo>
                    <a:pt x="74547" y="898742"/>
                  </a:moveTo>
                  <a:lnTo>
                    <a:pt x="66957" y="885570"/>
                  </a:lnTo>
                  <a:lnTo>
                    <a:pt x="110043" y="860566"/>
                  </a:lnTo>
                  <a:lnTo>
                    <a:pt x="117634" y="873738"/>
                  </a:lnTo>
                  <a:close/>
                  <a:moveTo>
                    <a:pt x="141521" y="859674"/>
                  </a:moveTo>
                  <a:lnTo>
                    <a:pt x="133931" y="846502"/>
                  </a:lnTo>
                  <a:lnTo>
                    <a:pt x="177241" y="821498"/>
                  </a:lnTo>
                  <a:lnTo>
                    <a:pt x="184831" y="834670"/>
                  </a:lnTo>
                  <a:close/>
                  <a:moveTo>
                    <a:pt x="208495" y="820605"/>
                  </a:moveTo>
                  <a:lnTo>
                    <a:pt x="200905" y="807434"/>
                  </a:lnTo>
                  <a:lnTo>
                    <a:pt x="244215" y="782430"/>
                  </a:lnTo>
                  <a:lnTo>
                    <a:pt x="251805" y="795602"/>
                  </a:lnTo>
                  <a:close/>
                  <a:moveTo>
                    <a:pt x="275469" y="781314"/>
                  </a:moveTo>
                  <a:lnTo>
                    <a:pt x="267879" y="768142"/>
                  </a:lnTo>
                  <a:lnTo>
                    <a:pt x="311189" y="743139"/>
                  </a:lnTo>
                  <a:lnTo>
                    <a:pt x="318779" y="756310"/>
                  </a:lnTo>
                  <a:close/>
                  <a:moveTo>
                    <a:pt x="342444" y="742246"/>
                  </a:moveTo>
                  <a:lnTo>
                    <a:pt x="334853" y="729074"/>
                  </a:lnTo>
                  <a:lnTo>
                    <a:pt x="377940" y="704070"/>
                  </a:lnTo>
                  <a:lnTo>
                    <a:pt x="385754" y="717242"/>
                  </a:lnTo>
                  <a:close/>
                  <a:moveTo>
                    <a:pt x="409418" y="703178"/>
                  </a:moveTo>
                  <a:lnTo>
                    <a:pt x="401827" y="690006"/>
                  </a:lnTo>
                  <a:lnTo>
                    <a:pt x="445137" y="665002"/>
                  </a:lnTo>
                  <a:lnTo>
                    <a:pt x="452728" y="678174"/>
                  </a:lnTo>
                  <a:close/>
                  <a:moveTo>
                    <a:pt x="476392" y="664109"/>
                  </a:moveTo>
                  <a:lnTo>
                    <a:pt x="468801" y="650937"/>
                  </a:lnTo>
                  <a:lnTo>
                    <a:pt x="512111" y="625934"/>
                  </a:lnTo>
                  <a:lnTo>
                    <a:pt x="519702" y="639105"/>
                  </a:lnTo>
                  <a:close/>
                  <a:moveTo>
                    <a:pt x="543366" y="624818"/>
                  </a:moveTo>
                  <a:lnTo>
                    <a:pt x="535776" y="611646"/>
                  </a:lnTo>
                  <a:lnTo>
                    <a:pt x="578862" y="586643"/>
                  </a:lnTo>
                  <a:lnTo>
                    <a:pt x="586452" y="599814"/>
                  </a:lnTo>
                  <a:close/>
                  <a:moveTo>
                    <a:pt x="610340" y="585749"/>
                  </a:moveTo>
                  <a:lnTo>
                    <a:pt x="602750" y="572578"/>
                  </a:lnTo>
                  <a:lnTo>
                    <a:pt x="646060" y="547574"/>
                  </a:lnTo>
                  <a:lnTo>
                    <a:pt x="653650" y="560746"/>
                  </a:lnTo>
                  <a:close/>
                  <a:moveTo>
                    <a:pt x="677314" y="546681"/>
                  </a:moveTo>
                  <a:lnTo>
                    <a:pt x="669724" y="533510"/>
                  </a:lnTo>
                  <a:lnTo>
                    <a:pt x="713034" y="508506"/>
                  </a:lnTo>
                  <a:lnTo>
                    <a:pt x="720624" y="521678"/>
                  </a:lnTo>
                  <a:close/>
                  <a:moveTo>
                    <a:pt x="744288" y="507613"/>
                  </a:moveTo>
                  <a:lnTo>
                    <a:pt x="736475" y="494441"/>
                  </a:lnTo>
                  <a:lnTo>
                    <a:pt x="779785" y="469438"/>
                  </a:lnTo>
                  <a:lnTo>
                    <a:pt x="787375" y="482609"/>
                  </a:lnTo>
                  <a:close/>
                  <a:moveTo>
                    <a:pt x="811263" y="468321"/>
                  </a:moveTo>
                  <a:lnTo>
                    <a:pt x="803672" y="455373"/>
                  </a:lnTo>
                  <a:lnTo>
                    <a:pt x="846982" y="430370"/>
                  </a:lnTo>
                  <a:lnTo>
                    <a:pt x="854573" y="443541"/>
                  </a:lnTo>
                  <a:close/>
                  <a:moveTo>
                    <a:pt x="878237" y="429253"/>
                  </a:moveTo>
                  <a:lnTo>
                    <a:pt x="870646" y="416082"/>
                  </a:lnTo>
                  <a:lnTo>
                    <a:pt x="913956" y="391078"/>
                  </a:lnTo>
                  <a:lnTo>
                    <a:pt x="921547" y="404250"/>
                  </a:lnTo>
                  <a:close/>
                  <a:moveTo>
                    <a:pt x="945211" y="390185"/>
                  </a:moveTo>
                  <a:lnTo>
                    <a:pt x="947443" y="376567"/>
                  </a:lnTo>
                  <a:lnTo>
                    <a:pt x="992093" y="352010"/>
                  </a:lnTo>
                  <a:lnTo>
                    <a:pt x="999683" y="365181"/>
                  </a:lnTo>
                  <a:close/>
                  <a:moveTo>
                    <a:pt x="1012185" y="351117"/>
                  </a:moveTo>
                  <a:lnTo>
                    <a:pt x="1004595" y="337945"/>
                  </a:lnTo>
                  <a:lnTo>
                    <a:pt x="1047681" y="312941"/>
                  </a:lnTo>
                  <a:lnTo>
                    <a:pt x="1055271" y="326113"/>
                  </a:lnTo>
                  <a:close/>
                  <a:moveTo>
                    <a:pt x="1079159" y="312048"/>
                  </a:moveTo>
                  <a:lnTo>
                    <a:pt x="1071569" y="298877"/>
                  </a:lnTo>
                  <a:lnTo>
                    <a:pt x="1126041" y="273873"/>
                  </a:lnTo>
                  <a:lnTo>
                    <a:pt x="1133631" y="287045"/>
                  </a:lnTo>
                  <a:close/>
                  <a:moveTo>
                    <a:pt x="1146133" y="272757"/>
                  </a:moveTo>
                  <a:lnTo>
                    <a:pt x="1138543" y="259585"/>
                  </a:lnTo>
                  <a:lnTo>
                    <a:pt x="1181853" y="234582"/>
                  </a:lnTo>
                  <a:lnTo>
                    <a:pt x="1189443" y="247753"/>
                  </a:lnTo>
                  <a:close/>
                  <a:moveTo>
                    <a:pt x="1213107" y="233689"/>
                  </a:moveTo>
                  <a:lnTo>
                    <a:pt x="1205517" y="220517"/>
                  </a:lnTo>
                  <a:lnTo>
                    <a:pt x="1248604" y="195513"/>
                  </a:lnTo>
                  <a:lnTo>
                    <a:pt x="1256194" y="208685"/>
                  </a:lnTo>
                  <a:close/>
                  <a:moveTo>
                    <a:pt x="1280082" y="194621"/>
                  </a:moveTo>
                  <a:lnTo>
                    <a:pt x="1272491" y="181449"/>
                  </a:lnTo>
                  <a:lnTo>
                    <a:pt x="1315801" y="156445"/>
                  </a:lnTo>
                  <a:lnTo>
                    <a:pt x="1323391" y="169617"/>
                  </a:lnTo>
                  <a:close/>
                  <a:moveTo>
                    <a:pt x="1347056" y="155552"/>
                  </a:moveTo>
                  <a:lnTo>
                    <a:pt x="1339465" y="142381"/>
                  </a:lnTo>
                  <a:lnTo>
                    <a:pt x="1382775" y="117377"/>
                  </a:lnTo>
                  <a:lnTo>
                    <a:pt x="1390366" y="130548"/>
                  </a:lnTo>
                  <a:close/>
                  <a:moveTo>
                    <a:pt x="1414030" y="116261"/>
                  </a:moveTo>
                  <a:lnTo>
                    <a:pt x="1406439" y="103089"/>
                  </a:lnTo>
                  <a:lnTo>
                    <a:pt x="1449749" y="78086"/>
                  </a:lnTo>
                  <a:lnTo>
                    <a:pt x="1457340" y="91257"/>
                  </a:lnTo>
                  <a:close/>
                  <a:moveTo>
                    <a:pt x="1481004" y="77192"/>
                  </a:moveTo>
                  <a:lnTo>
                    <a:pt x="1473414" y="64021"/>
                  </a:lnTo>
                  <a:lnTo>
                    <a:pt x="1516500" y="39017"/>
                  </a:lnTo>
                  <a:lnTo>
                    <a:pt x="1524314" y="52189"/>
                  </a:lnTo>
                  <a:close/>
                  <a:moveTo>
                    <a:pt x="1547978" y="38124"/>
                  </a:moveTo>
                  <a:lnTo>
                    <a:pt x="1540388" y="24953"/>
                  </a:lnTo>
                  <a:lnTo>
                    <a:pt x="1583698" y="-51"/>
                  </a:lnTo>
                  <a:lnTo>
                    <a:pt x="1591288" y="13121"/>
                  </a:lnTo>
                  <a:close/>
                </a:path>
              </a:pathLst>
            </a:custGeom>
            <a:grpFill/>
            <a:ln w="22308"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AF5AC66F-2B5E-9C8A-4180-5B460D17BACF}"/>
                </a:ext>
              </a:extLst>
            </p:cNvPr>
            <p:cNvSpPr/>
            <p:nvPr/>
          </p:nvSpPr>
          <p:spPr>
            <a:xfrm>
              <a:off x="5338548" y="678713"/>
              <a:ext cx="796641" cy="644750"/>
            </a:xfrm>
            <a:custGeom>
              <a:avLst/>
              <a:gdLst>
                <a:gd name="connsiteX0" fmla="*/ 685863 w 796642"/>
                <a:gd name="connsiteY0" fmla="*/ 593749 h 644751"/>
                <a:gd name="connsiteX1" fmla="*/ 711760 w 796642"/>
                <a:gd name="connsiteY1" fmla="*/ 620539 h 644751"/>
                <a:gd name="connsiteX2" fmla="*/ 727521 w 796642"/>
                <a:gd name="connsiteY2" fmla="*/ 621381 h 644751"/>
                <a:gd name="connsiteX3" fmla="*/ 729397 w 796642"/>
                <a:gd name="connsiteY3" fmla="*/ 619199 h 644751"/>
                <a:gd name="connsiteX4" fmla="*/ 796371 w 796642"/>
                <a:gd name="connsiteY4" fmla="*/ 385013 h 644751"/>
                <a:gd name="connsiteX5" fmla="*/ 386043 w 796642"/>
                <a:gd name="connsiteY5" fmla="*/ 135 h 644751"/>
                <a:gd name="connsiteX6" fmla="*/ 341393 w 796642"/>
                <a:gd name="connsiteY6" fmla="*/ 4154 h 644751"/>
                <a:gd name="connsiteX7" fmla="*/ 4089 w 796642"/>
                <a:gd name="connsiteY7" fmla="*/ 454843 h 644751"/>
                <a:gd name="connsiteX8" fmla="*/ 82426 w 796642"/>
                <a:gd name="connsiteY8" fmla="*/ 640631 h 644751"/>
                <a:gd name="connsiteX9" fmla="*/ 99125 w 796642"/>
                <a:gd name="connsiteY9" fmla="*/ 641799 h 644751"/>
                <a:gd name="connsiteX10" fmla="*/ 100286 w 796642"/>
                <a:gd name="connsiteY10" fmla="*/ 640631 h 644751"/>
                <a:gd name="connsiteX11" fmla="*/ 124397 w 796642"/>
                <a:gd name="connsiteY11" fmla="*/ 611386 h 644751"/>
                <a:gd name="connsiteX12" fmla="*/ 124397 w 796642"/>
                <a:gd name="connsiteY12" fmla="*/ 597098 h 644751"/>
                <a:gd name="connsiteX13" fmla="*/ 197711 w 796642"/>
                <a:gd name="connsiteY13" fmla="*/ 123158 h 644751"/>
                <a:gd name="connsiteX14" fmla="*/ 671665 w 796642"/>
                <a:gd name="connsiteY14" fmla="*/ 196477 h 644751"/>
                <a:gd name="connsiteX15" fmla="*/ 684301 w 796642"/>
                <a:gd name="connsiteY15" fmla="*/ 578568 h 644751"/>
                <a:gd name="connsiteX16" fmla="*/ 685863 w 796642"/>
                <a:gd name="connsiteY16" fmla="*/ 593749 h 644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96642" h="644751">
                  <a:moveTo>
                    <a:pt x="685863" y="593749"/>
                  </a:moveTo>
                  <a:lnTo>
                    <a:pt x="711760" y="620539"/>
                  </a:lnTo>
                  <a:cubicBezTo>
                    <a:pt x="715890" y="625124"/>
                    <a:pt x="722945" y="625502"/>
                    <a:pt x="727521" y="621381"/>
                  </a:cubicBezTo>
                  <a:cubicBezTo>
                    <a:pt x="728236" y="620738"/>
                    <a:pt x="728861" y="620003"/>
                    <a:pt x="729397" y="619199"/>
                  </a:cubicBezTo>
                  <a:cubicBezTo>
                    <a:pt x="775899" y="550176"/>
                    <a:pt x="799362" y="468191"/>
                    <a:pt x="796371" y="385013"/>
                  </a:cubicBezTo>
                  <a:cubicBezTo>
                    <a:pt x="788959" y="165593"/>
                    <a:pt x="605495" y="-6509"/>
                    <a:pt x="386043" y="135"/>
                  </a:cubicBezTo>
                  <a:cubicBezTo>
                    <a:pt x="371085" y="622"/>
                    <a:pt x="356194" y="1966"/>
                    <a:pt x="341393" y="4154"/>
                  </a:cubicBezTo>
                  <a:cubicBezTo>
                    <a:pt x="123794" y="35466"/>
                    <a:pt x="-27210" y="237246"/>
                    <a:pt x="4089" y="454843"/>
                  </a:cubicBezTo>
                  <a:cubicBezTo>
                    <a:pt x="13823" y="522469"/>
                    <a:pt x="40813" y="586449"/>
                    <a:pt x="82426" y="640631"/>
                  </a:cubicBezTo>
                  <a:cubicBezTo>
                    <a:pt x="86713" y="645563"/>
                    <a:pt x="94192" y="646085"/>
                    <a:pt x="99125" y="641799"/>
                  </a:cubicBezTo>
                  <a:cubicBezTo>
                    <a:pt x="99527" y="641437"/>
                    <a:pt x="99929" y="641046"/>
                    <a:pt x="100286" y="640631"/>
                  </a:cubicBezTo>
                  <a:lnTo>
                    <a:pt x="124397" y="611386"/>
                  </a:lnTo>
                  <a:cubicBezTo>
                    <a:pt x="127589" y="607160"/>
                    <a:pt x="127589" y="601324"/>
                    <a:pt x="124397" y="597098"/>
                  </a:cubicBezTo>
                  <a:cubicBezTo>
                    <a:pt x="13778" y="445977"/>
                    <a:pt x="46595" y="233786"/>
                    <a:pt x="197711" y="123158"/>
                  </a:cubicBezTo>
                  <a:cubicBezTo>
                    <a:pt x="348827" y="12530"/>
                    <a:pt x="561024" y="45356"/>
                    <a:pt x="671665" y="196477"/>
                  </a:cubicBezTo>
                  <a:cubicBezTo>
                    <a:pt x="754110" y="309103"/>
                    <a:pt x="759111" y="460739"/>
                    <a:pt x="684301" y="578568"/>
                  </a:cubicBezTo>
                  <a:cubicBezTo>
                    <a:pt x="680840" y="583281"/>
                    <a:pt x="681532" y="589838"/>
                    <a:pt x="685863" y="593749"/>
                  </a:cubicBezTo>
                  <a:close/>
                </a:path>
              </a:pathLst>
            </a:custGeom>
            <a:grpFill/>
            <a:ln w="22308"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187941D2-D931-E7E6-CE89-97A0D50B41EF}"/>
                </a:ext>
              </a:extLst>
            </p:cNvPr>
            <p:cNvSpPr/>
            <p:nvPr/>
          </p:nvSpPr>
          <p:spPr>
            <a:xfrm>
              <a:off x="5466384" y="813255"/>
              <a:ext cx="541669" cy="407296"/>
            </a:xfrm>
            <a:custGeom>
              <a:avLst/>
              <a:gdLst>
                <a:gd name="connsiteX0" fmla="*/ 464487 w 541669"/>
                <a:gd name="connsiteY0" fmla="*/ 356067 h 407296"/>
                <a:gd name="connsiteX1" fmla="*/ 495295 w 541669"/>
                <a:gd name="connsiteY1" fmla="*/ 387545 h 407296"/>
                <a:gd name="connsiteX2" fmla="*/ 513914 w 541669"/>
                <a:gd name="connsiteY2" fmla="*/ 387598 h 407296"/>
                <a:gd name="connsiteX3" fmla="*/ 516503 w 541669"/>
                <a:gd name="connsiteY3" fmla="*/ 383973 h 407296"/>
                <a:gd name="connsiteX4" fmla="*/ 541507 w 541669"/>
                <a:gd name="connsiteY4" fmla="*/ 261857 h 407296"/>
                <a:gd name="connsiteX5" fmla="*/ 261890 w 541669"/>
                <a:gd name="connsiteY5" fmla="*/ 99 h 407296"/>
                <a:gd name="connsiteX6" fmla="*/ 133 w 541669"/>
                <a:gd name="connsiteY6" fmla="*/ 279716 h 407296"/>
                <a:gd name="connsiteX7" fmla="*/ 32950 w 541669"/>
                <a:gd name="connsiteY7" fmla="*/ 399823 h 407296"/>
                <a:gd name="connsiteX8" fmla="*/ 50542 w 541669"/>
                <a:gd name="connsiteY8" fmla="*/ 405920 h 407296"/>
                <a:gd name="connsiteX9" fmla="*/ 55275 w 541669"/>
                <a:gd name="connsiteY9" fmla="*/ 402056 h 407296"/>
                <a:gd name="connsiteX10" fmla="*/ 83850 w 541669"/>
                <a:gd name="connsiteY10" fmla="*/ 367676 h 407296"/>
                <a:gd name="connsiteX11" fmla="*/ 85636 w 541669"/>
                <a:gd name="connsiteY11" fmla="*/ 354058 h 407296"/>
                <a:gd name="connsiteX12" fmla="*/ 188464 w 541669"/>
                <a:gd name="connsiteY12" fmla="*/ 84768 h 407296"/>
                <a:gd name="connsiteX13" fmla="*/ 457745 w 541669"/>
                <a:gd name="connsiteY13" fmla="*/ 187589 h 407296"/>
                <a:gd name="connsiteX14" fmla="*/ 475426 w 541669"/>
                <a:gd name="connsiteY14" fmla="*/ 264759 h 407296"/>
                <a:gd name="connsiteX15" fmla="*/ 462701 w 541669"/>
                <a:gd name="connsiteY15" fmla="*/ 342226 h 407296"/>
                <a:gd name="connsiteX16" fmla="*/ 464487 w 541669"/>
                <a:gd name="connsiteY16" fmla="*/ 356067 h 407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41669" h="407296">
                  <a:moveTo>
                    <a:pt x="464487" y="356067"/>
                  </a:moveTo>
                  <a:lnTo>
                    <a:pt x="495295" y="387545"/>
                  </a:lnTo>
                  <a:cubicBezTo>
                    <a:pt x="500430" y="392704"/>
                    <a:pt x="508757" y="392728"/>
                    <a:pt x="513914" y="387598"/>
                  </a:cubicBezTo>
                  <a:cubicBezTo>
                    <a:pt x="514985" y="386547"/>
                    <a:pt x="515856" y="385319"/>
                    <a:pt x="516503" y="383973"/>
                  </a:cubicBezTo>
                  <a:cubicBezTo>
                    <a:pt x="534318" y="345800"/>
                    <a:pt x="542891" y="303961"/>
                    <a:pt x="541507" y="261857"/>
                  </a:cubicBezTo>
                  <a:cubicBezTo>
                    <a:pt x="536573" y="112359"/>
                    <a:pt x="411376" y="-4832"/>
                    <a:pt x="261890" y="99"/>
                  </a:cubicBezTo>
                  <a:cubicBezTo>
                    <a:pt x="112404" y="5031"/>
                    <a:pt x="-4801" y="130219"/>
                    <a:pt x="133" y="279716"/>
                  </a:cubicBezTo>
                  <a:cubicBezTo>
                    <a:pt x="1405" y="321787"/>
                    <a:pt x="12635" y="362956"/>
                    <a:pt x="32950" y="399823"/>
                  </a:cubicBezTo>
                  <a:cubicBezTo>
                    <a:pt x="36120" y="406367"/>
                    <a:pt x="44001" y="409097"/>
                    <a:pt x="50542" y="405920"/>
                  </a:cubicBezTo>
                  <a:cubicBezTo>
                    <a:pt x="52417" y="405020"/>
                    <a:pt x="54025" y="403697"/>
                    <a:pt x="55275" y="402056"/>
                  </a:cubicBezTo>
                  <a:lnTo>
                    <a:pt x="83850" y="367676"/>
                  </a:lnTo>
                  <a:cubicBezTo>
                    <a:pt x="87065" y="363876"/>
                    <a:pt x="87757" y="358556"/>
                    <a:pt x="85636" y="354058"/>
                  </a:cubicBezTo>
                  <a:cubicBezTo>
                    <a:pt x="39670" y="251301"/>
                    <a:pt x="85703" y="130737"/>
                    <a:pt x="188464" y="84768"/>
                  </a:cubicBezTo>
                  <a:cubicBezTo>
                    <a:pt x="291202" y="38799"/>
                    <a:pt x="411778" y="84833"/>
                    <a:pt x="457745" y="187589"/>
                  </a:cubicBezTo>
                  <a:cubicBezTo>
                    <a:pt x="468617" y="211909"/>
                    <a:pt x="474622" y="238128"/>
                    <a:pt x="475426" y="264759"/>
                  </a:cubicBezTo>
                  <a:cubicBezTo>
                    <a:pt x="476274" y="291164"/>
                    <a:pt x="471965" y="317481"/>
                    <a:pt x="462701" y="342226"/>
                  </a:cubicBezTo>
                  <a:cubicBezTo>
                    <a:pt x="460491" y="346784"/>
                    <a:pt x="461183" y="352220"/>
                    <a:pt x="464487" y="356067"/>
                  </a:cubicBezTo>
                  <a:close/>
                </a:path>
              </a:pathLst>
            </a:custGeom>
            <a:grpFill/>
            <a:ln w="22308"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8481AEED-1D9D-4816-B7DF-AFC4DBDC10E8}"/>
                </a:ext>
              </a:extLst>
            </p:cNvPr>
            <p:cNvSpPr/>
            <p:nvPr/>
          </p:nvSpPr>
          <p:spPr>
            <a:xfrm>
              <a:off x="5561138" y="1069804"/>
              <a:ext cx="412272" cy="500270"/>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grpFill/>
            <a:ln w="22308"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97F09E98-E9F4-0A92-EDFA-5CF390B79C9B}"/>
                </a:ext>
              </a:extLst>
            </p:cNvPr>
            <p:cNvSpPr/>
            <p:nvPr/>
          </p:nvSpPr>
          <p:spPr>
            <a:xfrm>
              <a:off x="5643208" y="984701"/>
              <a:ext cx="188022" cy="167928"/>
            </a:xfrm>
            <a:custGeom>
              <a:avLst/>
              <a:gdLst>
                <a:gd name="connsiteX0" fmla="*/ 90760 w 188023"/>
                <a:gd name="connsiteY0" fmla="*/ -4 h 167928"/>
                <a:gd name="connsiteX1" fmla="*/ 166 w 188023"/>
                <a:gd name="connsiteY1" fmla="*/ 102384 h 167928"/>
                <a:gd name="connsiteX2" fmla="*/ 29590 w 188023"/>
                <a:gd name="connsiteY2" fmla="*/ 166092 h 167928"/>
                <a:gd name="connsiteX3" fmla="*/ 29590 w 188023"/>
                <a:gd name="connsiteY3" fmla="*/ 126800 h 167928"/>
                <a:gd name="connsiteX4" fmla="*/ 93215 w 188023"/>
                <a:gd name="connsiteY4" fmla="*/ 62728 h 167928"/>
                <a:gd name="connsiteX5" fmla="*/ 93662 w 188023"/>
                <a:gd name="connsiteY5" fmla="*/ 62728 h 167928"/>
                <a:gd name="connsiteX6" fmla="*/ 155725 w 188023"/>
                <a:gd name="connsiteY6" fmla="*/ 111619 h 167928"/>
                <a:gd name="connsiteX7" fmla="*/ 157511 w 188023"/>
                <a:gd name="connsiteY7" fmla="*/ 126800 h 167928"/>
                <a:gd name="connsiteX8" fmla="*/ 157511 w 188023"/>
                <a:gd name="connsiteY8" fmla="*/ 167877 h 167928"/>
                <a:gd name="connsiteX9" fmla="*/ 187649 w 188023"/>
                <a:gd name="connsiteY9" fmla="*/ 91080 h 167928"/>
                <a:gd name="connsiteX10" fmla="*/ 90849 w 188023"/>
                <a:gd name="connsiteY10" fmla="*/ -7 h 167928"/>
                <a:gd name="connsiteX11" fmla="*/ 90760 w 188023"/>
                <a:gd name="connsiteY11" fmla="*/ -4 h 16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023" h="167928">
                  <a:moveTo>
                    <a:pt x="90760" y="-4"/>
                  </a:moveTo>
                  <a:cubicBezTo>
                    <a:pt x="37471" y="3255"/>
                    <a:pt x="-3093" y="49097"/>
                    <a:pt x="166" y="102384"/>
                  </a:cubicBezTo>
                  <a:cubicBezTo>
                    <a:pt x="1662" y="126554"/>
                    <a:pt x="12154" y="149290"/>
                    <a:pt x="29590" y="166092"/>
                  </a:cubicBezTo>
                  <a:lnTo>
                    <a:pt x="29590" y="126800"/>
                  </a:lnTo>
                  <a:cubicBezTo>
                    <a:pt x="29456" y="91538"/>
                    <a:pt x="57942" y="62851"/>
                    <a:pt x="93215" y="62728"/>
                  </a:cubicBezTo>
                  <a:cubicBezTo>
                    <a:pt x="93372" y="62728"/>
                    <a:pt x="93506" y="62728"/>
                    <a:pt x="93662" y="62728"/>
                  </a:cubicBezTo>
                  <a:cubicBezTo>
                    <a:pt x="123153" y="62733"/>
                    <a:pt x="148804" y="82943"/>
                    <a:pt x="155725" y="111619"/>
                  </a:cubicBezTo>
                  <a:cubicBezTo>
                    <a:pt x="156908" y="116595"/>
                    <a:pt x="157488" y="121688"/>
                    <a:pt x="157511" y="126800"/>
                  </a:cubicBezTo>
                  <a:lnTo>
                    <a:pt x="157511" y="167877"/>
                  </a:lnTo>
                  <a:cubicBezTo>
                    <a:pt x="179031" y="148410"/>
                    <a:pt x="190194" y="119987"/>
                    <a:pt x="187649" y="91080"/>
                  </a:cubicBezTo>
                  <a:cubicBezTo>
                    <a:pt x="186064" y="39198"/>
                    <a:pt x="142732" y="-1585"/>
                    <a:pt x="90849" y="-7"/>
                  </a:cubicBezTo>
                  <a:cubicBezTo>
                    <a:pt x="90827" y="-7"/>
                    <a:pt x="90782" y="-4"/>
                    <a:pt x="90760" y="-4"/>
                  </a:cubicBezTo>
                  <a:close/>
                </a:path>
              </a:pathLst>
            </a:custGeom>
            <a:grpFill/>
            <a:ln w="22308"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037D267E-CDA8-5B41-B6A5-D77F22A16386}"/>
                </a:ext>
              </a:extLst>
            </p:cNvPr>
            <p:cNvSpPr/>
            <p:nvPr/>
          </p:nvSpPr>
          <p:spPr>
            <a:xfrm>
              <a:off x="9631996" y="4675801"/>
              <a:ext cx="347800" cy="545282"/>
            </a:xfrm>
            <a:custGeom>
              <a:avLst/>
              <a:gdLst>
                <a:gd name="connsiteX0" fmla="*/ 321561 w 347800"/>
                <a:gd name="connsiteY0" fmla="*/ 83332 h 545283"/>
                <a:gd name="connsiteX1" fmla="*/ 183371 w 347800"/>
                <a:gd name="connsiteY1" fmla="*/ 284 h 545283"/>
                <a:gd name="connsiteX2" fmla="*/ 164172 w 347800"/>
                <a:gd name="connsiteY2" fmla="*/ 284 h 545283"/>
                <a:gd name="connsiteX3" fmla="*/ 26205 w 347800"/>
                <a:gd name="connsiteY3" fmla="*/ 83332 h 545283"/>
                <a:gd name="connsiteX4" fmla="*/ 16159 w 347800"/>
                <a:gd name="connsiteY4" fmla="*/ 250767 h 545283"/>
                <a:gd name="connsiteX5" fmla="*/ 165511 w 347800"/>
                <a:gd name="connsiteY5" fmla="*/ 539872 h 545283"/>
                <a:gd name="connsiteX6" fmla="*/ 173771 w 347800"/>
                <a:gd name="connsiteY6" fmla="*/ 545230 h 545283"/>
                <a:gd name="connsiteX7" fmla="*/ 182255 w 347800"/>
                <a:gd name="connsiteY7" fmla="*/ 539872 h 545283"/>
                <a:gd name="connsiteX8" fmla="*/ 331607 w 347800"/>
                <a:gd name="connsiteY8" fmla="*/ 250767 h 545283"/>
                <a:gd name="connsiteX9" fmla="*/ 321561 w 347800"/>
                <a:gd name="connsiteY9" fmla="*/ 83332 h 545283"/>
                <a:gd name="connsiteX10" fmla="*/ 173771 w 347800"/>
                <a:gd name="connsiteY10" fmla="*/ 253223 h 545283"/>
                <a:gd name="connsiteX11" fmla="*/ 96304 w 347800"/>
                <a:gd name="connsiteY11" fmla="*/ 175756 h 545283"/>
                <a:gd name="connsiteX12" fmla="*/ 173771 w 347800"/>
                <a:gd name="connsiteY12" fmla="*/ 98290 h 545283"/>
                <a:gd name="connsiteX13" fmla="*/ 251238 w 347800"/>
                <a:gd name="connsiteY13" fmla="*/ 175756 h 545283"/>
                <a:gd name="connsiteX14" fmla="*/ 173771 w 347800"/>
                <a:gd name="connsiteY14" fmla="*/ 253223 h 545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800" h="545283">
                  <a:moveTo>
                    <a:pt x="321561" y="83332"/>
                  </a:moveTo>
                  <a:cubicBezTo>
                    <a:pt x="292472" y="34106"/>
                    <a:pt x="240500" y="2874"/>
                    <a:pt x="183371" y="284"/>
                  </a:cubicBezTo>
                  <a:cubicBezTo>
                    <a:pt x="176986" y="-163"/>
                    <a:pt x="170556" y="-163"/>
                    <a:pt x="164172" y="284"/>
                  </a:cubicBezTo>
                  <a:cubicBezTo>
                    <a:pt x="107132" y="2941"/>
                    <a:pt x="55272" y="34173"/>
                    <a:pt x="26205" y="83332"/>
                  </a:cubicBezTo>
                  <a:cubicBezTo>
                    <a:pt x="-4782" y="134009"/>
                    <a:pt x="-8532" y="196764"/>
                    <a:pt x="16159" y="250767"/>
                  </a:cubicBezTo>
                  <a:lnTo>
                    <a:pt x="165511" y="539872"/>
                  </a:lnTo>
                  <a:cubicBezTo>
                    <a:pt x="166895" y="543199"/>
                    <a:pt x="170177" y="545320"/>
                    <a:pt x="173771" y="545230"/>
                  </a:cubicBezTo>
                  <a:cubicBezTo>
                    <a:pt x="177410" y="545297"/>
                    <a:pt x="180737" y="543177"/>
                    <a:pt x="182255" y="539872"/>
                  </a:cubicBezTo>
                  <a:lnTo>
                    <a:pt x="331607" y="250767"/>
                  </a:lnTo>
                  <a:cubicBezTo>
                    <a:pt x="356298" y="196764"/>
                    <a:pt x="352547" y="134009"/>
                    <a:pt x="321561" y="83332"/>
                  </a:cubicBezTo>
                  <a:close/>
                  <a:moveTo>
                    <a:pt x="173771" y="253223"/>
                  </a:moveTo>
                  <a:cubicBezTo>
                    <a:pt x="130997" y="253223"/>
                    <a:pt x="96304" y="218530"/>
                    <a:pt x="96304" y="175756"/>
                  </a:cubicBezTo>
                  <a:cubicBezTo>
                    <a:pt x="96304" y="132982"/>
                    <a:pt x="130997" y="98290"/>
                    <a:pt x="173771" y="98290"/>
                  </a:cubicBezTo>
                  <a:cubicBezTo>
                    <a:pt x="216546" y="98290"/>
                    <a:pt x="251238" y="132982"/>
                    <a:pt x="251238" y="175756"/>
                  </a:cubicBezTo>
                  <a:cubicBezTo>
                    <a:pt x="251238" y="218530"/>
                    <a:pt x="216546" y="253223"/>
                    <a:pt x="173771" y="253223"/>
                  </a:cubicBezTo>
                  <a:close/>
                </a:path>
              </a:pathLst>
            </a:custGeom>
            <a:grpFill/>
            <a:ln w="22308"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790166C4-5203-386E-67B3-9B321D9758EF}"/>
                </a:ext>
              </a:extLst>
            </p:cNvPr>
            <p:cNvSpPr/>
            <p:nvPr/>
          </p:nvSpPr>
          <p:spPr>
            <a:xfrm>
              <a:off x="3685674" y="2893507"/>
              <a:ext cx="501901" cy="183288"/>
            </a:xfrm>
            <a:custGeom>
              <a:avLst/>
              <a:gdLst>
                <a:gd name="connsiteX0" fmla="*/ 251378 w 501901"/>
                <a:gd name="connsiteY0" fmla="*/ -48 h 183288"/>
                <a:gd name="connsiteX1" fmla="*/ 16299 w 501901"/>
                <a:gd name="connsiteY1" fmla="*/ 93269 h 183288"/>
                <a:gd name="connsiteX2" fmla="*/ 2 w 501901"/>
                <a:gd name="connsiteY2" fmla="*/ 129658 h 183288"/>
                <a:gd name="connsiteX3" fmla="*/ 14290 w 501901"/>
                <a:gd name="connsiteY3" fmla="*/ 166940 h 183288"/>
                <a:gd name="connsiteX4" fmla="*/ 52242 w 501901"/>
                <a:gd name="connsiteY4" fmla="*/ 183237 h 183288"/>
                <a:gd name="connsiteX5" fmla="*/ 87962 w 501901"/>
                <a:gd name="connsiteY5" fmla="*/ 168726 h 183288"/>
                <a:gd name="connsiteX6" fmla="*/ 414126 w 501901"/>
                <a:gd name="connsiteY6" fmla="*/ 168726 h 183288"/>
                <a:gd name="connsiteX7" fmla="*/ 487663 w 501901"/>
                <a:gd name="connsiteY7" fmla="*/ 166672 h 183288"/>
                <a:gd name="connsiteX8" fmla="*/ 501862 w 501901"/>
                <a:gd name="connsiteY8" fmla="*/ 129435 h 183288"/>
                <a:gd name="connsiteX9" fmla="*/ 485565 w 501901"/>
                <a:gd name="connsiteY9" fmla="*/ 93046 h 183288"/>
                <a:gd name="connsiteX10" fmla="*/ 251378 w 501901"/>
                <a:gd name="connsiteY10" fmla="*/ -48 h 18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1901" h="183288">
                  <a:moveTo>
                    <a:pt x="251378" y="-48"/>
                  </a:moveTo>
                  <a:cubicBezTo>
                    <a:pt x="163933" y="-384"/>
                    <a:pt x="79724" y="33059"/>
                    <a:pt x="16299" y="93269"/>
                  </a:cubicBezTo>
                  <a:cubicBezTo>
                    <a:pt x="6208" y="102712"/>
                    <a:pt x="337" y="115839"/>
                    <a:pt x="2" y="129658"/>
                  </a:cubicBezTo>
                  <a:cubicBezTo>
                    <a:pt x="-377" y="143499"/>
                    <a:pt x="4757" y="156916"/>
                    <a:pt x="14290" y="166940"/>
                  </a:cubicBezTo>
                  <a:cubicBezTo>
                    <a:pt x="24202" y="177299"/>
                    <a:pt x="37909" y="183170"/>
                    <a:pt x="52242" y="183237"/>
                  </a:cubicBezTo>
                  <a:cubicBezTo>
                    <a:pt x="65592" y="183282"/>
                    <a:pt x="78429" y="178058"/>
                    <a:pt x="87962" y="168726"/>
                  </a:cubicBezTo>
                  <a:cubicBezTo>
                    <a:pt x="179403" y="82062"/>
                    <a:pt x="322683" y="82062"/>
                    <a:pt x="414126" y="168726"/>
                  </a:cubicBezTo>
                  <a:cubicBezTo>
                    <a:pt x="434999" y="188461"/>
                    <a:pt x="467928" y="187546"/>
                    <a:pt x="487663" y="166672"/>
                  </a:cubicBezTo>
                  <a:cubicBezTo>
                    <a:pt x="497151" y="156649"/>
                    <a:pt x="502264" y="143232"/>
                    <a:pt x="501862" y="129435"/>
                  </a:cubicBezTo>
                  <a:cubicBezTo>
                    <a:pt x="501638" y="115593"/>
                    <a:pt x="495745" y="102444"/>
                    <a:pt x="485565" y="93046"/>
                  </a:cubicBezTo>
                  <a:cubicBezTo>
                    <a:pt x="422319" y="33148"/>
                    <a:pt x="338490" y="-183"/>
                    <a:pt x="251378" y="-48"/>
                  </a:cubicBezTo>
                  <a:close/>
                </a:path>
              </a:pathLst>
            </a:custGeom>
            <a:grpFill/>
            <a:ln w="22308"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341D450F-F494-574D-AA9D-DD59AD083AD7}"/>
                </a:ext>
              </a:extLst>
            </p:cNvPr>
            <p:cNvSpPr/>
            <p:nvPr/>
          </p:nvSpPr>
          <p:spPr>
            <a:xfrm>
              <a:off x="3576410" y="2707275"/>
              <a:ext cx="721008" cy="227087"/>
            </a:xfrm>
            <a:custGeom>
              <a:avLst/>
              <a:gdLst>
                <a:gd name="connsiteX0" fmla="*/ 704667 w 721008"/>
                <a:gd name="connsiteY0" fmla="*/ 136622 h 227087"/>
                <a:gd name="connsiteX1" fmla="*/ 15726 w 721008"/>
                <a:gd name="connsiteY1" fmla="*/ 137738 h 227087"/>
                <a:gd name="connsiteX2" fmla="*/ 14722 w 721008"/>
                <a:gd name="connsiteY2" fmla="*/ 211298 h 227087"/>
                <a:gd name="connsiteX3" fmla="*/ 51669 w 721008"/>
                <a:gd name="connsiteY3" fmla="*/ 227037 h 227087"/>
                <a:gd name="connsiteX4" fmla="*/ 87612 w 721008"/>
                <a:gd name="connsiteY4" fmla="*/ 212749 h 227087"/>
                <a:gd name="connsiteX5" fmla="*/ 633228 w 721008"/>
                <a:gd name="connsiteY5" fmla="*/ 212749 h 227087"/>
                <a:gd name="connsiteX6" fmla="*/ 706676 w 721008"/>
                <a:gd name="connsiteY6" fmla="*/ 210740 h 227087"/>
                <a:gd name="connsiteX7" fmla="*/ 720964 w 721008"/>
                <a:gd name="connsiteY7" fmla="*/ 173457 h 227087"/>
                <a:gd name="connsiteX8" fmla="*/ 704667 w 721008"/>
                <a:gd name="connsiteY8" fmla="*/ 136622 h 22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1008" h="227087">
                  <a:moveTo>
                    <a:pt x="704667" y="136622"/>
                  </a:moveTo>
                  <a:cubicBezTo>
                    <a:pt x="511179" y="-46039"/>
                    <a:pt x="208634" y="-45548"/>
                    <a:pt x="15726" y="137738"/>
                  </a:cubicBezTo>
                  <a:cubicBezTo>
                    <a:pt x="-4857" y="157763"/>
                    <a:pt x="-5326" y="190692"/>
                    <a:pt x="14722" y="211298"/>
                  </a:cubicBezTo>
                  <a:cubicBezTo>
                    <a:pt x="24433" y="221277"/>
                    <a:pt x="37739" y="226947"/>
                    <a:pt x="51669" y="227037"/>
                  </a:cubicBezTo>
                  <a:cubicBezTo>
                    <a:pt x="65019" y="226992"/>
                    <a:pt x="77879" y="221902"/>
                    <a:pt x="87612" y="212749"/>
                  </a:cubicBezTo>
                  <a:cubicBezTo>
                    <a:pt x="240603" y="67817"/>
                    <a:pt x="480214" y="67817"/>
                    <a:pt x="633228" y="212749"/>
                  </a:cubicBezTo>
                  <a:cubicBezTo>
                    <a:pt x="654079" y="232439"/>
                    <a:pt x="686941" y="231546"/>
                    <a:pt x="706676" y="210740"/>
                  </a:cubicBezTo>
                  <a:cubicBezTo>
                    <a:pt x="716253" y="200738"/>
                    <a:pt x="721411" y="187299"/>
                    <a:pt x="720964" y="173457"/>
                  </a:cubicBezTo>
                  <a:cubicBezTo>
                    <a:pt x="720652" y="159504"/>
                    <a:pt x="714780" y="146244"/>
                    <a:pt x="704667" y="136622"/>
                  </a:cubicBezTo>
                  <a:close/>
                </a:path>
              </a:pathLst>
            </a:custGeom>
            <a:grpFill/>
            <a:ln w="22308"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61B05DF9-C683-3870-E2A9-80D79C440C62}"/>
                </a:ext>
              </a:extLst>
            </p:cNvPr>
            <p:cNvSpPr/>
            <p:nvPr/>
          </p:nvSpPr>
          <p:spPr>
            <a:xfrm>
              <a:off x="3843753" y="3082598"/>
              <a:ext cx="203154" cy="203154"/>
            </a:xfrm>
            <a:custGeom>
              <a:avLst/>
              <a:gdLst>
                <a:gd name="connsiteX0" fmla="*/ 101560 w 203155"/>
                <a:gd name="connsiteY0" fmla="*/ -51 h 203155"/>
                <a:gd name="connsiteX1" fmla="*/ -17 w 203155"/>
                <a:gd name="connsiteY1" fmla="*/ 101527 h 203155"/>
                <a:gd name="connsiteX2" fmla="*/ 101560 w 203155"/>
                <a:gd name="connsiteY2" fmla="*/ 203104 h 203155"/>
                <a:gd name="connsiteX3" fmla="*/ 203138 w 203155"/>
                <a:gd name="connsiteY3" fmla="*/ 101527 h 203155"/>
                <a:gd name="connsiteX4" fmla="*/ 101560 w 203155"/>
                <a:gd name="connsiteY4" fmla="*/ -51 h 203155"/>
                <a:gd name="connsiteX5" fmla="*/ 101560 w 203155"/>
                <a:gd name="connsiteY5" fmla="*/ 101527 h 203155"/>
                <a:gd name="connsiteX6" fmla="*/ 100221 w 203155"/>
                <a:gd name="connsiteY6" fmla="*/ 101527 h 203155"/>
                <a:gd name="connsiteX7" fmla="*/ 100221 w 203155"/>
                <a:gd name="connsiteY7" fmla="*/ 101527 h 203155"/>
                <a:gd name="connsiteX8" fmla="*/ 102230 w 203155"/>
                <a:gd name="connsiteY8" fmla="*/ 101527 h 203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155" h="203155">
                  <a:moveTo>
                    <a:pt x="101560" y="-51"/>
                  </a:moveTo>
                  <a:cubicBezTo>
                    <a:pt x="45458" y="-51"/>
                    <a:pt x="-17" y="45425"/>
                    <a:pt x="-17" y="101527"/>
                  </a:cubicBezTo>
                  <a:cubicBezTo>
                    <a:pt x="-17" y="157629"/>
                    <a:pt x="45458" y="203104"/>
                    <a:pt x="101560" y="203104"/>
                  </a:cubicBezTo>
                  <a:cubicBezTo>
                    <a:pt x="157662" y="203104"/>
                    <a:pt x="203138" y="157629"/>
                    <a:pt x="203138" y="101527"/>
                  </a:cubicBezTo>
                  <a:cubicBezTo>
                    <a:pt x="203138" y="45425"/>
                    <a:pt x="157662" y="-51"/>
                    <a:pt x="101560" y="-51"/>
                  </a:cubicBezTo>
                  <a:close/>
                  <a:moveTo>
                    <a:pt x="101560" y="101527"/>
                  </a:moveTo>
                  <a:cubicBezTo>
                    <a:pt x="101560" y="101527"/>
                    <a:pt x="100221" y="101527"/>
                    <a:pt x="100221" y="101527"/>
                  </a:cubicBezTo>
                  <a:lnTo>
                    <a:pt x="100221" y="101527"/>
                  </a:lnTo>
                  <a:lnTo>
                    <a:pt x="102230" y="101527"/>
                  </a:lnTo>
                  <a:close/>
                </a:path>
              </a:pathLst>
            </a:custGeom>
            <a:grpFill/>
            <a:ln w="22308"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9CE2EEA0-E8BF-24E3-AE76-EE0A59694C54}"/>
                </a:ext>
              </a:extLst>
            </p:cNvPr>
            <p:cNvSpPr/>
            <p:nvPr/>
          </p:nvSpPr>
          <p:spPr>
            <a:xfrm>
              <a:off x="7946368" y="1221383"/>
              <a:ext cx="1797355" cy="1095700"/>
            </a:xfrm>
            <a:custGeom>
              <a:avLst/>
              <a:gdLst>
                <a:gd name="connsiteX0" fmla="*/ 1441929 w 1797356"/>
                <a:gd name="connsiteY0" fmla="*/ 1095651 h 1095701"/>
                <a:gd name="connsiteX1" fmla="*/ 1019323 w 1797356"/>
                <a:gd name="connsiteY1" fmla="*/ 1095651 h 1095701"/>
                <a:gd name="connsiteX2" fmla="*/ 1019323 w 1797356"/>
                <a:gd name="connsiteY2" fmla="*/ 1021310 h 1095701"/>
                <a:gd name="connsiteX3" fmla="*/ 1436348 w 1797356"/>
                <a:gd name="connsiteY3" fmla="*/ 1021310 h 1095701"/>
                <a:gd name="connsiteX4" fmla="*/ 1722775 w 1797356"/>
                <a:gd name="connsiteY4" fmla="*/ 684653 h 1095701"/>
                <a:gd name="connsiteX5" fmla="*/ 1717640 w 1797356"/>
                <a:gd name="connsiteY5" fmla="*/ 625716 h 1095701"/>
                <a:gd name="connsiteX6" fmla="*/ 1641512 w 1797356"/>
                <a:gd name="connsiteY6" fmla="*/ 463639 h 1095701"/>
                <a:gd name="connsiteX7" fmla="*/ 1640396 w 1797356"/>
                <a:gd name="connsiteY7" fmla="*/ 463639 h 1095701"/>
                <a:gd name="connsiteX8" fmla="*/ 1313786 w 1797356"/>
                <a:gd name="connsiteY8" fmla="*/ 303793 h 1095701"/>
                <a:gd name="connsiteX9" fmla="*/ 1209306 w 1797356"/>
                <a:gd name="connsiteY9" fmla="*/ 316965 h 1095701"/>
                <a:gd name="connsiteX10" fmla="*/ 1179837 w 1797356"/>
                <a:gd name="connsiteY10" fmla="*/ 324779 h 1095701"/>
                <a:gd name="connsiteX11" fmla="*/ 1166443 w 1797356"/>
                <a:gd name="connsiteY11" fmla="*/ 297319 h 1095701"/>
                <a:gd name="connsiteX12" fmla="*/ 809247 w 1797356"/>
                <a:gd name="connsiteY12" fmla="*/ 74072 h 1095701"/>
                <a:gd name="connsiteX13" fmla="*/ 422137 w 1797356"/>
                <a:gd name="connsiteY13" fmla="*/ 384609 h 1095701"/>
                <a:gd name="connsiteX14" fmla="*/ 415216 w 1797356"/>
                <a:gd name="connsiteY14" fmla="*/ 416087 h 1095701"/>
                <a:gd name="connsiteX15" fmla="*/ 383068 w 1797356"/>
                <a:gd name="connsiteY15" fmla="*/ 413631 h 1095701"/>
                <a:gd name="connsiteX16" fmla="*/ 359404 w 1797356"/>
                <a:gd name="connsiteY16" fmla="*/ 413631 h 1095701"/>
                <a:gd name="connsiteX17" fmla="*/ 63021 w 1797356"/>
                <a:gd name="connsiteY17" fmla="*/ 726490 h 1095701"/>
                <a:gd name="connsiteX18" fmla="*/ 359404 w 1797356"/>
                <a:gd name="connsiteY18" fmla="*/ 1022873 h 1095701"/>
                <a:gd name="connsiteX19" fmla="*/ 707000 w 1797356"/>
                <a:gd name="connsiteY19" fmla="*/ 1022873 h 1095701"/>
                <a:gd name="connsiteX20" fmla="*/ 707000 w 1797356"/>
                <a:gd name="connsiteY20" fmla="*/ 1095651 h 1095701"/>
                <a:gd name="connsiteX21" fmla="*/ 360074 w 1797356"/>
                <a:gd name="connsiteY21" fmla="*/ 1095651 h 1095701"/>
                <a:gd name="connsiteX22" fmla="*/ 490 w 1797356"/>
                <a:gd name="connsiteY22" fmla="*/ 697200 h 1095701"/>
                <a:gd name="connsiteX23" fmla="*/ 357841 w 1797356"/>
                <a:gd name="connsiteY23" fmla="*/ 337727 h 1095701"/>
                <a:gd name="connsiteX24" fmla="*/ 809917 w 1797356"/>
                <a:gd name="connsiteY24" fmla="*/ -46 h 1095701"/>
                <a:gd name="connsiteX25" fmla="*/ 1219353 w 1797356"/>
                <a:gd name="connsiteY25" fmla="*/ 238159 h 1095701"/>
                <a:gd name="connsiteX26" fmla="*/ 1313786 w 1797356"/>
                <a:gd name="connsiteY26" fmla="*/ 229229 h 1095701"/>
                <a:gd name="connsiteX27" fmla="*/ 1698664 w 1797356"/>
                <a:gd name="connsiteY27" fmla="*/ 416980 h 1095701"/>
                <a:gd name="connsiteX28" fmla="*/ 1791088 w 1797356"/>
                <a:gd name="connsiteY28" fmla="*/ 613884 h 1095701"/>
                <a:gd name="connsiteX29" fmla="*/ 1797339 w 1797356"/>
                <a:gd name="connsiteY29" fmla="*/ 685546 h 1095701"/>
                <a:gd name="connsiteX30" fmla="*/ 1444832 w 1797356"/>
                <a:gd name="connsiteY30" fmla="*/ 1095651 h 109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97356" h="1095701">
                  <a:moveTo>
                    <a:pt x="1441929" y="1095651"/>
                  </a:moveTo>
                  <a:lnTo>
                    <a:pt x="1019323" y="1095651"/>
                  </a:lnTo>
                  <a:lnTo>
                    <a:pt x="1019323" y="1021310"/>
                  </a:lnTo>
                  <a:lnTo>
                    <a:pt x="1436348" y="1021310"/>
                  </a:lnTo>
                  <a:cubicBezTo>
                    <a:pt x="1601060" y="993806"/>
                    <a:pt x="1722016" y="851642"/>
                    <a:pt x="1722775" y="684653"/>
                  </a:cubicBezTo>
                  <a:cubicBezTo>
                    <a:pt x="1722797" y="664896"/>
                    <a:pt x="1721078" y="645161"/>
                    <a:pt x="1717640" y="625716"/>
                  </a:cubicBezTo>
                  <a:cubicBezTo>
                    <a:pt x="1707236" y="565841"/>
                    <a:pt x="1680938" y="509873"/>
                    <a:pt x="1641512" y="463639"/>
                  </a:cubicBezTo>
                  <a:lnTo>
                    <a:pt x="1640396" y="463639"/>
                  </a:lnTo>
                  <a:cubicBezTo>
                    <a:pt x="1562215" y="362575"/>
                    <a:pt x="1441550" y="303532"/>
                    <a:pt x="1313786" y="303793"/>
                  </a:cubicBezTo>
                  <a:cubicBezTo>
                    <a:pt x="1278535" y="303785"/>
                    <a:pt x="1243441" y="308209"/>
                    <a:pt x="1209306" y="316965"/>
                  </a:cubicBezTo>
                  <a:lnTo>
                    <a:pt x="1179837" y="324779"/>
                  </a:lnTo>
                  <a:lnTo>
                    <a:pt x="1166443" y="297319"/>
                  </a:lnTo>
                  <a:cubicBezTo>
                    <a:pt x="1100407" y="160243"/>
                    <a:pt x="961413" y="73371"/>
                    <a:pt x="809247" y="74072"/>
                  </a:cubicBezTo>
                  <a:cubicBezTo>
                    <a:pt x="623662" y="74880"/>
                    <a:pt x="463170" y="203620"/>
                    <a:pt x="422137" y="384609"/>
                  </a:cubicBezTo>
                  <a:lnTo>
                    <a:pt x="415216" y="416087"/>
                  </a:lnTo>
                  <a:lnTo>
                    <a:pt x="383068" y="413631"/>
                  </a:lnTo>
                  <a:cubicBezTo>
                    <a:pt x="373915" y="413631"/>
                    <a:pt x="366548" y="413631"/>
                    <a:pt x="359404" y="413631"/>
                  </a:cubicBezTo>
                  <a:cubicBezTo>
                    <a:pt x="191166" y="418185"/>
                    <a:pt x="58468" y="558251"/>
                    <a:pt x="63021" y="726490"/>
                  </a:cubicBezTo>
                  <a:cubicBezTo>
                    <a:pt x="67419" y="888321"/>
                    <a:pt x="197573" y="1018497"/>
                    <a:pt x="359404" y="1022873"/>
                  </a:cubicBezTo>
                  <a:lnTo>
                    <a:pt x="707000" y="1022873"/>
                  </a:lnTo>
                  <a:lnTo>
                    <a:pt x="707000" y="1095651"/>
                  </a:lnTo>
                  <a:lnTo>
                    <a:pt x="360074" y="1095651"/>
                  </a:lnTo>
                  <a:cubicBezTo>
                    <a:pt x="150736" y="1084913"/>
                    <a:pt x="-10248" y="906538"/>
                    <a:pt x="490" y="697200"/>
                  </a:cubicBezTo>
                  <a:cubicBezTo>
                    <a:pt x="10402" y="503734"/>
                    <a:pt x="164442" y="348778"/>
                    <a:pt x="357841" y="337727"/>
                  </a:cubicBezTo>
                  <a:cubicBezTo>
                    <a:pt x="416957" y="137340"/>
                    <a:pt x="601002" y="-166"/>
                    <a:pt x="809917" y="-46"/>
                  </a:cubicBezTo>
                  <a:cubicBezTo>
                    <a:pt x="979518" y="-832"/>
                    <a:pt x="1136215" y="90336"/>
                    <a:pt x="1219353" y="238159"/>
                  </a:cubicBezTo>
                  <a:cubicBezTo>
                    <a:pt x="1250473" y="232171"/>
                    <a:pt x="1282085" y="229182"/>
                    <a:pt x="1313786" y="229229"/>
                  </a:cubicBezTo>
                  <a:cubicBezTo>
                    <a:pt x="1464232" y="228838"/>
                    <a:pt x="1606374" y="298177"/>
                    <a:pt x="1698664" y="416980"/>
                  </a:cubicBezTo>
                  <a:cubicBezTo>
                    <a:pt x="1746416" y="473238"/>
                    <a:pt x="1778319" y="541195"/>
                    <a:pt x="1791088" y="613884"/>
                  </a:cubicBezTo>
                  <a:cubicBezTo>
                    <a:pt x="1795129" y="637570"/>
                    <a:pt x="1797227" y="661525"/>
                    <a:pt x="1797339" y="685546"/>
                  </a:cubicBezTo>
                  <a:cubicBezTo>
                    <a:pt x="1796960" y="890442"/>
                    <a:pt x="1647340" y="1064508"/>
                    <a:pt x="1444832" y="1095651"/>
                  </a:cubicBezTo>
                  <a:close/>
                </a:path>
              </a:pathLst>
            </a:custGeom>
            <a:grpFill/>
            <a:ln w="22308"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F5F74B33-3B27-557A-5385-D67380A71073}"/>
                </a:ext>
              </a:extLst>
            </p:cNvPr>
            <p:cNvSpPr/>
            <p:nvPr/>
          </p:nvSpPr>
          <p:spPr>
            <a:xfrm>
              <a:off x="8654120" y="2071511"/>
              <a:ext cx="292987" cy="614897"/>
            </a:xfrm>
            <a:custGeom>
              <a:avLst/>
              <a:gdLst>
                <a:gd name="connsiteX0" fmla="*/ 278082 w 292988"/>
                <a:gd name="connsiteY0" fmla="*/ 357145 h 614898"/>
                <a:gd name="connsiteX1" fmla="*/ 200169 w 292988"/>
                <a:gd name="connsiteY1" fmla="*/ 357145 h 614898"/>
                <a:gd name="connsiteX2" fmla="*/ 200169 w 292988"/>
                <a:gd name="connsiteY2" fmla="*/ -51 h 614898"/>
                <a:gd name="connsiteX3" fmla="*/ 92787 w 292988"/>
                <a:gd name="connsiteY3" fmla="*/ -51 h 614898"/>
                <a:gd name="connsiteX4" fmla="*/ 92787 w 292988"/>
                <a:gd name="connsiteY4" fmla="*/ 357145 h 614898"/>
                <a:gd name="connsiteX5" fmla="*/ 14874 w 292988"/>
                <a:gd name="connsiteY5" fmla="*/ 357145 h 614898"/>
                <a:gd name="connsiteX6" fmla="*/ -17 w 292988"/>
                <a:gd name="connsiteY6" fmla="*/ 372169 h 614898"/>
                <a:gd name="connsiteX7" fmla="*/ 1925 w 292988"/>
                <a:gd name="connsiteY7" fmla="*/ 379469 h 614898"/>
                <a:gd name="connsiteX8" fmla="*/ 133418 w 292988"/>
                <a:gd name="connsiteY8" fmla="*/ 607405 h 614898"/>
                <a:gd name="connsiteX9" fmla="*/ 154224 w 292988"/>
                <a:gd name="connsiteY9" fmla="*/ 612718 h 614898"/>
                <a:gd name="connsiteX10" fmla="*/ 159538 w 292988"/>
                <a:gd name="connsiteY10" fmla="*/ 607405 h 614898"/>
                <a:gd name="connsiteX11" fmla="*/ 291030 w 292988"/>
                <a:gd name="connsiteY11" fmla="*/ 379469 h 614898"/>
                <a:gd name="connsiteX12" fmla="*/ 285382 w 292988"/>
                <a:gd name="connsiteY12" fmla="*/ 359087 h 614898"/>
                <a:gd name="connsiteX13" fmla="*/ 278082 w 292988"/>
                <a:gd name="connsiteY13" fmla="*/ 357145 h 61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2988" h="614898">
                  <a:moveTo>
                    <a:pt x="278082" y="357145"/>
                  </a:moveTo>
                  <a:lnTo>
                    <a:pt x="200169" y="357145"/>
                  </a:lnTo>
                  <a:lnTo>
                    <a:pt x="200169" y="-51"/>
                  </a:lnTo>
                  <a:lnTo>
                    <a:pt x="92787" y="-51"/>
                  </a:lnTo>
                  <a:lnTo>
                    <a:pt x="92787" y="357145"/>
                  </a:lnTo>
                  <a:lnTo>
                    <a:pt x="14874" y="357145"/>
                  </a:lnTo>
                  <a:cubicBezTo>
                    <a:pt x="6613" y="357189"/>
                    <a:pt x="-62" y="363909"/>
                    <a:pt x="-17" y="372169"/>
                  </a:cubicBezTo>
                  <a:cubicBezTo>
                    <a:pt x="5" y="374736"/>
                    <a:pt x="675" y="377237"/>
                    <a:pt x="1925" y="379469"/>
                  </a:cubicBezTo>
                  <a:lnTo>
                    <a:pt x="133418" y="607405"/>
                  </a:lnTo>
                  <a:cubicBezTo>
                    <a:pt x="137682" y="614616"/>
                    <a:pt x="147013" y="617004"/>
                    <a:pt x="154224" y="612718"/>
                  </a:cubicBezTo>
                  <a:cubicBezTo>
                    <a:pt x="156412" y="611423"/>
                    <a:pt x="158243" y="609592"/>
                    <a:pt x="159538" y="607405"/>
                  </a:cubicBezTo>
                  <a:lnTo>
                    <a:pt x="291030" y="379469"/>
                  </a:lnTo>
                  <a:cubicBezTo>
                    <a:pt x="295093" y="372281"/>
                    <a:pt x="292571" y="363150"/>
                    <a:pt x="285382" y="359087"/>
                  </a:cubicBezTo>
                  <a:cubicBezTo>
                    <a:pt x="283150" y="357814"/>
                    <a:pt x="280650" y="357167"/>
                    <a:pt x="278082" y="357145"/>
                  </a:cubicBezTo>
                  <a:close/>
                </a:path>
              </a:pathLst>
            </a:custGeom>
            <a:grpFill/>
            <a:ln w="22308"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D534B9C7-C6B7-F4E9-6135-19A36742C785}"/>
                </a:ext>
              </a:extLst>
            </p:cNvPr>
            <p:cNvSpPr/>
            <p:nvPr/>
          </p:nvSpPr>
          <p:spPr>
            <a:xfrm>
              <a:off x="2248877" y="3119880"/>
              <a:ext cx="1134317" cy="983179"/>
            </a:xfrm>
            <a:custGeom>
              <a:avLst/>
              <a:gdLst>
                <a:gd name="connsiteX0" fmla="*/ 836713 w 1134318"/>
                <a:gd name="connsiteY0" fmla="*/ 24730 h 983180"/>
                <a:gd name="connsiteX1" fmla="*/ 1105949 w 1134318"/>
                <a:gd name="connsiteY1" fmla="*/ 491986 h 983180"/>
                <a:gd name="connsiteX2" fmla="*/ 836713 w 1134318"/>
                <a:gd name="connsiteY2" fmla="*/ 958572 h 983180"/>
                <a:gd name="connsiteX3" fmla="*/ 298018 w 1134318"/>
                <a:gd name="connsiteY3" fmla="*/ 958572 h 983180"/>
                <a:gd name="connsiteX4" fmla="*/ 28781 w 1134318"/>
                <a:gd name="connsiteY4" fmla="*/ 491986 h 983180"/>
                <a:gd name="connsiteX5" fmla="*/ 298018 w 1134318"/>
                <a:gd name="connsiteY5" fmla="*/ 25622 h 983180"/>
                <a:gd name="connsiteX6" fmla="*/ 851001 w 1134318"/>
                <a:gd name="connsiteY6" fmla="*/ -51 h 983180"/>
                <a:gd name="connsiteX7" fmla="*/ 283283 w 1134318"/>
                <a:gd name="connsiteY7" fmla="*/ -51 h 983180"/>
                <a:gd name="connsiteX8" fmla="*/ -17 w 1134318"/>
                <a:gd name="connsiteY8" fmla="*/ 491986 h 983180"/>
                <a:gd name="connsiteX9" fmla="*/ 283283 w 1134318"/>
                <a:gd name="connsiteY9" fmla="*/ 983129 h 983180"/>
                <a:gd name="connsiteX10" fmla="*/ 850554 w 1134318"/>
                <a:gd name="connsiteY10" fmla="*/ 983129 h 983180"/>
                <a:gd name="connsiteX11" fmla="*/ 1134301 w 1134318"/>
                <a:gd name="connsiteY11" fmla="*/ 491986 h 983180"/>
                <a:gd name="connsiteX12" fmla="*/ 850554 w 1134318"/>
                <a:gd name="connsiteY12" fmla="*/ 842 h 98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4318" h="983180">
                  <a:moveTo>
                    <a:pt x="836713" y="24730"/>
                  </a:moveTo>
                  <a:lnTo>
                    <a:pt x="1105949" y="491986"/>
                  </a:lnTo>
                  <a:lnTo>
                    <a:pt x="836713" y="958572"/>
                  </a:lnTo>
                  <a:lnTo>
                    <a:pt x="298018" y="958572"/>
                  </a:lnTo>
                  <a:lnTo>
                    <a:pt x="28781" y="491986"/>
                  </a:lnTo>
                  <a:lnTo>
                    <a:pt x="298018" y="25622"/>
                  </a:lnTo>
                  <a:close/>
                  <a:moveTo>
                    <a:pt x="851001" y="-51"/>
                  </a:moveTo>
                  <a:lnTo>
                    <a:pt x="283283" y="-51"/>
                  </a:lnTo>
                  <a:lnTo>
                    <a:pt x="-17" y="491986"/>
                  </a:lnTo>
                  <a:lnTo>
                    <a:pt x="283283" y="983129"/>
                  </a:lnTo>
                  <a:lnTo>
                    <a:pt x="850554" y="983129"/>
                  </a:lnTo>
                  <a:lnTo>
                    <a:pt x="1134301" y="491986"/>
                  </a:lnTo>
                  <a:lnTo>
                    <a:pt x="850554" y="842"/>
                  </a:lnTo>
                  <a:close/>
                </a:path>
              </a:pathLst>
            </a:custGeom>
            <a:grpFill/>
            <a:ln w="22308" cap="flat">
              <a:noFill/>
              <a:prstDash val="solid"/>
              <a:miter/>
            </a:ln>
          </p:spPr>
          <p:txBody>
            <a:bodyPr rtlCol="0" anchor="ctr"/>
            <a:lstStyle/>
            <a:p>
              <a:endParaRPr lang="en-US"/>
            </a:p>
          </p:txBody>
        </p:sp>
      </p:grpSp>
      <mc:AlternateContent xmlns:mc="http://schemas.openxmlformats.org/markup-compatibility/2006" xmlns:psez="http://schemas.microsoft.com/office/powerpoint/2016/sectionzoom">
        <mc:Choice Requires="psez">
          <p:graphicFrame>
            <p:nvGraphicFramePr>
              <p:cNvPr id="296" name="Section Zoom 295">
                <a:extLst>
                  <a:ext uri="{FF2B5EF4-FFF2-40B4-BE49-F238E27FC236}">
                    <a16:creationId xmlns:a16="http://schemas.microsoft.com/office/drawing/2014/main" id="{693EFC90-790D-6175-EF00-2FD772C9FA95}"/>
                  </a:ext>
                </a:extLst>
              </p:cNvPr>
              <p:cNvGraphicFramePr>
                <a:graphicFrameLocks noChangeAspect="1"/>
              </p:cNvGraphicFramePr>
              <p:nvPr>
                <p:extLst>
                  <p:ext uri="{D42A27DB-BD31-4B8C-83A1-F6EECF244321}">
                    <p14:modId xmlns:p14="http://schemas.microsoft.com/office/powerpoint/2010/main" val="2423264026"/>
                  </p:ext>
                </p:extLst>
              </p:nvPr>
            </p:nvGraphicFramePr>
            <p:xfrm>
              <a:off x="3158611" y="3809959"/>
              <a:ext cx="512055" cy="547450"/>
            </p:xfrm>
            <a:graphic>
              <a:graphicData uri="http://schemas.microsoft.com/office/powerpoint/2016/sectionzoom">
                <psez:sectionZm>
                  <psez:sectionZmObj sectionId="{5F9C9BD5-CAA5-4237-BE05-A7A984A9E30F}">
                    <psez:zmPr id="{42981EB1-ACAE-432E-ACBB-FD89798A6124}" imageType="cover" transitionDur="1000">
                      <p166:blipFill xmlns:p166="http://schemas.microsoft.com/office/powerpoint/2016/6/main">
                        <a:blip r:embed="rId3">
                          <a:extLst>
                            <a:ext uri="{28A0092B-C50C-407E-A947-70E740481C1C}">
                              <a14:useLocalDpi xmlns:a14="http://schemas.microsoft.com/office/drawing/2010/main" val="0"/>
                            </a:ext>
                          </a:extLst>
                        </a:blip>
                        <a:stretch>
                          <a:fillRect/>
                        </a:stretch>
                      </p166:blipFill>
                      <p166:spPr xmlns:p166="http://schemas.microsoft.com/office/powerpoint/2016/6/main">
                        <a:xfrm>
                          <a:off x="0" y="0"/>
                          <a:ext cx="512055" cy="547450"/>
                        </a:xfrm>
                        <a:prstGeom prst="rect">
                          <a:avLst/>
                        </a:prstGeom>
                        <a:ln w="3175">
                          <a:solidFill>
                            <a:prstClr val="ltGray"/>
                          </a:solidFill>
                        </a:ln>
                      </p166:spPr>
                    </psez:zmPr>
                  </psez:sectionZmObj>
                </psez:sectionZm>
              </a:graphicData>
            </a:graphic>
          </p:graphicFrame>
        </mc:Choice>
        <mc:Fallback xmlns="">
          <p:pic>
            <p:nvPicPr>
              <p:cNvPr id="296" name="Section Zoom 295">
                <a:hlinkClick r:id="rId4" action="ppaction://hlinksldjump"/>
                <a:extLst>
                  <a:ext uri="{FF2B5EF4-FFF2-40B4-BE49-F238E27FC236}">
                    <a16:creationId xmlns:a16="http://schemas.microsoft.com/office/drawing/2014/main" id="{693EFC90-790D-6175-EF00-2FD772C9FA95}"/>
                  </a:ext>
                </a:extLst>
              </p:cNvPr>
              <p:cNvPicPr>
                <a:picLocks noGrp="1" noRot="1" noChangeAspect="1" noMove="1" noResize="1" noEditPoints="1" noAdjustHandles="1" noChangeArrowheads="1" noChangeShapeType="1"/>
              </p:cNvPicPr>
              <p:nvPr/>
            </p:nvPicPr>
            <p:blipFill>
              <a:blip r:embed="rId5">
                <a:extLst>
                  <a:ext uri="{28A0092B-C50C-407E-A947-70E740481C1C}">
                    <a14:useLocalDpi xmlns:a14="http://schemas.microsoft.com/office/drawing/2010/main" val="0"/>
                  </a:ext>
                </a:extLst>
              </a:blip>
              <a:stretch>
                <a:fillRect/>
              </a:stretch>
            </p:blipFill>
            <p:spPr>
              <a:xfrm>
                <a:off x="3158611" y="3809959"/>
                <a:ext cx="512055" cy="547450"/>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298" name="Section Zoom 297">
                <a:extLst>
                  <a:ext uri="{FF2B5EF4-FFF2-40B4-BE49-F238E27FC236}">
                    <a16:creationId xmlns:a16="http://schemas.microsoft.com/office/drawing/2014/main" id="{D0C62E0A-1768-1507-7A0E-E3C3433F73E7}"/>
                  </a:ext>
                </a:extLst>
              </p:cNvPr>
              <p:cNvGraphicFramePr>
                <a:graphicFrameLocks noChangeAspect="1"/>
              </p:cNvGraphicFramePr>
              <p:nvPr>
                <p:extLst>
                  <p:ext uri="{D42A27DB-BD31-4B8C-83A1-F6EECF244321}">
                    <p14:modId xmlns:p14="http://schemas.microsoft.com/office/powerpoint/2010/main" val="408404710"/>
                  </p:ext>
                </p:extLst>
              </p:nvPr>
            </p:nvGraphicFramePr>
            <p:xfrm>
              <a:off x="6668555" y="3540470"/>
              <a:ext cx="533734" cy="547903"/>
            </p:xfrm>
            <a:graphic>
              <a:graphicData uri="http://schemas.microsoft.com/office/powerpoint/2016/sectionzoom">
                <psez:sectionZm>
                  <psez:sectionZmObj sectionId="{045B15AF-ECD6-4B48-B11E-83C85374E5DC}">
                    <psez:zmPr id="{AB90BA61-7293-42A5-9C48-C2DA2280543E}" imageType="cover" transitionDur="1000">
                      <p166:blipFill xmlns:p166="http://schemas.microsoft.com/office/powerpoint/2016/6/main">
                        <a:blip r:embed="rId6">
                          <a:extLst>
                            <a:ext uri="{28A0092B-C50C-407E-A947-70E740481C1C}">
                              <a14:useLocalDpi xmlns:a14="http://schemas.microsoft.com/office/drawing/2010/main" val="0"/>
                            </a:ext>
                          </a:extLst>
                        </a:blip>
                        <a:stretch>
                          <a:fillRect/>
                        </a:stretch>
                      </p166:blipFill>
                      <p166:spPr xmlns:p166="http://schemas.microsoft.com/office/powerpoint/2016/6/main">
                        <a:xfrm>
                          <a:off x="0" y="0"/>
                          <a:ext cx="533734" cy="547903"/>
                        </a:xfrm>
                        <a:prstGeom prst="rect">
                          <a:avLst/>
                        </a:prstGeom>
                        <a:ln w="3175">
                          <a:solidFill>
                            <a:prstClr val="ltGray"/>
                          </a:solidFill>
                        </a:ln>
                      </p166:spPr>
                    </psez:zmPr>
                  </psez:sectionZmObj>
                </psez:sectionZm>
              </a:graphicData>
            </a:graphic>
          </p:graphicFrame>
        </mc:Choice>
        <mc:Fallback xmlns="">
          <p:pic>
            <p:nvPicPr>
              <p:cNvPr id="298" name="Section Zoom 297">
                <a:hlinkClick r:id="rId7" action="ppaction://hlinksldjump"/>
                <a:extLst>
                  <a:ext uri="{FF2B5EF4-FFF2-40B4-BE49-F238E27FC236}">
                    <a16:creationId xmlns:a16="http://schemas.microsoft.com/office/drawing/2014/main" id="{D0C62E0A-1768-1507-7A0E-E3C3433F73E7}"/>
                  </a:ext>
                </a:extLst>
              </p:cNvPr>
              <p:cNvPicPr>
                <a:picLocks noGrp="1" noRot="1" noChangeAspect="1" noMove="1" noResize="1" noEditPoints="1" noAdjustHandles="1" noChangeArrowheads="1" noChangeShapeType="1"/>
              </p:cNvPicPr>
              <p:nvPr/>
            </p:nvPicPr>
            <p:blipFill>
              <a:blip r:embed="rId8">
                <a:extLst>
                  <a:ext uri="{28A0092B-C50C-407E-A947-70E740481C1C}">
                    <a14:useLocalDpi xmlns:a14="http://schemas.microsoft.com/office/drawing/2010/main" val="0"/>
                  </a:ext>
                </a:extLst>
              </a:blip>
              <a:stretch>
                <a:fillRect/>
              </a:stretch>
            </p:blipFill>
            <p:spPr>
              <a:xfrm>
                <a:off x="6668555" y="3540470"/>
                <a:ext cx="533734" cy="547903"/>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300" name="Section Zoom 299">
                <a:extLst>
                  <a:ext uri="{FF2B5EF4-FFF2-40B4-BE49-F238E27FC236}">
                    <a16:creationId xmlns:a16="http://schemas.microsoft.com/office/drawing/2014/main" id="{55097535-6ADA-1A3F-ED8C-3FE3AA77F31D}"/>
                  </a:ext>
                </a:extLst>
              </p:cNvPr>
              <p:cNvGraphicFramePr>
                <a:graphicFrameLocks noChangeAspect="1"/>
              </p:cNvGraphicFramePr>
              <p:nvPr>
                <p:extLst>
                  <p:ext uri="{D42A27DB-BD31-4B8C-83A1-F6EECF244321}">
                    <p14:modId xmlns:p14="http://schemas.microsoft.com/office/powerpoint/2010/main" val="287050356"/>
                  </p:ext>
                </p:extLst>
              </p:nvPr>
            </p:nvGraphicFramePr>
            <p:xfrm>
              <a:off x="6722788" y="1694709"/>
              <a:ext cx="546009" cy="713024"/>
            </p:xfrm>
            <a:graphic>
              <a:graphicData uri="http://schemas.microsoft.com/office/powerpoint/2016/sectionzoom">
                <psez:sectionZm>
                  <psez:sectionZmObj sectionId="{1BDE82C6-5AA4-4015-A8A3-709036C9B67A}">
                    <psez:zmPr id="{3BD3CBD3-F443-4AE0-A1B8-630FFBD127EC}" imageType="cover" transitionDur="1000">
                      <p166:blipFill xmlns:p166="http://schemas.microsoft.com/office/powerpoint/2016/6/main">
                        <a:blip r:embed="rId9">
                          <a:extLst>
                            <a:ext uri="{28A0092B-C50C-407E-A947-70E740481C1C}">
                              <a14:useLocalDpi xmlns:a14="http://schemas.microsoft.com/office/drawing/2010/main" val="0"/>
                            </a:ext>
                          </a:extLst>
                        </a:blip>
                        <a:stretch>
                          <a:fillRect/>
                        </a:stretch>
                      </p166:blipFill>
                      <p166:spPr xmlns:p166="http://schemas.microsoft.com/office/powerpoint/2016/6/main">
                        <a:xfrm>
                          <a:off x="0" y="0"/>
                          <a:ext cx="546009" cy="713024"/>
                        </a:xfrm>
                        <a:prstGeom prst="rect">
                          <a:avLst/>
                        </a:prstGeom>
                        <a:ln w="3175">
                          <a:solidFill>
                            <a:prstClr val="ltGray"/>
                          </a:solidFill>
                        </a:ln>
                      </p166:spPr>
                    </psez:zmPr>
                  </psez:sectionZmObj>
                </psez:sectionZm>
              </a:graphicData>
            </a:graphic>
          </p:graphicFrame>
        </mc:Choice>
        <mc:Fallback xmlns="">
          <p:pic>
            <p:nvPicPr>
              <p:cNvPr id="300" name="Section Zoom 299">
                <a:hlinkClick r:id="rId10" action="ppaction://hlinksldjump"/>
                <a:extLst>
                  <a:ext uri="{FF2B5EF4-FFF2-40B4-BE49-F238E27FC236}">
                    <a16:creationId xmlns:a16="http://schemas.microsoft.com/office/drawing/2014/main" id="{55097535-6ADA-1A3F-ED8C-3FE3AA77F31D}"/>
                  </a:ext>
                </a:extLst>
              </p:cNvPr>
              <p:cNvPicPr>
                <a:picLocks noGrp="1" noRot="1" noChangeAspect="1" noMove="1" noResize="1" noEditPoints="1" noAdjustHandles="1" noChangeArrowheads="1" noChangeShapeType="1"/>
              </p:cNvPicPr>
              <p:nvPr/>
            </p:nvPicPr>
            <p:blipFill>
              <a:blip r:embed="rId11">
                <a:extLst>
                  <a:ext uri="{28A0092B-C50C-407E-A947-70E740481C1C}">
                    <a14:useLocalDpi xmlns:a14="http://schemas.microsoft.com/office/drawing/2010/main" val="0"/>
                  </a:ext>
                </a:extLst>
              </a:blip>
              <a:stretch>
                <a:fillRect/>
              </a:stretch>
            </p:blipFill>
            <p:spPr>
              <a:xfrm>
                <a:off x="6722788" y="1694709"/>
                <a:ext cx="546009" cy="713024"/>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302" name="Section Zoom 301">
                <a:extLst>
                  <a:ext uri="{FF2B5EF4-FFF2-40B4-BE49-F238E27FC236}">
                    <a16:creationId xmlns:a16="http://schemas.microsoft.com/office/drawing/2014/main" id="{5B524ADC-C0CE-A954-36C5-E6ED5A1A84C3}"/>
                  </a:ext>
                </a:extLst>
              </p:cNvPr>
              <p:cNvGraphicFramePr>
                <a:graphicFrameLocks noChangeAspect="1"/>
              </p:cNvGraphicFramePr>
              <p:nvPr>
                <p:extLst>
                  <p:ext uri="{D42A27DB-BD31-4B8C-83A1-F6EECF244321}">
                    <p14:modId xmlns:p14="http://schemas.microsoft.com/office/powerpoint/2010/main" val="1619260450"/>
                  </p:ext>
                </p:extLst>
              </p:nvPr>
            </p:nvGraphicFramePr>
            <p:xfrm>
              <a:off x="7866340" y="5495826"/>
              <a:ext cx="743825" cy="675584"/>
            </p:xfrm>
            <a:graphic>
              <a:graphicData uri="http://schemas.microsoft.com/office/powerpoint/2016/sectionzoom">
                <psez:sectionZm>
                  <psez:sectionZmObj sectionId="{1ACD5647-8795-4F22-8472-AEB5A1C30199}">
                    <psez:zmPr id="{E1FA62D8-7289-4E76-9E3B-BEE41BB100E6}" imageType="cover" transitionDur="1000">
                      <p166:blipFill xmlns:p166="http://schemas.microsoft.com/office/powerpoint/2016/6/main">
                        <a:blip r:embed="rId12">
                          <a:extLst>
                            <a:ext uri="{28A0092B-C50C-407E-A947-70E740481C1C}">
                              <a14:useLocalDpi xmlns:a14="http://schemas.microsoft.com/office/drawing/2010/main" val="0"/>
                            </a:ext>
                          </a:extLst>
                        </a:blip>
                        <a:stretch>
                          <a:fillRect/>
                        </a:stretch>
                      </p166:blipFill>
                      <p166:spPr xmlns:p166="http://schemas.microsoft.com/office/powerpoint/2016/6/main">
                        <a:xfrm>
                          <a:off x="0" y="0"/>
                          <a:ext cx="743825" cy="675584"/>
                        </a:xfrm>
                        <a:prstGeom prst="rect">
                          <a:avLst/>
                        </a:prstGeom>
                        <a:ln w="3175">
                          <a:solidFill>
                            <a:prstClr val="ltGray"/>
                          </a:solidFill>
                        </a:ln>
                      </p166:spPr>
                    </psez:zmPr>
                  </psez:sectionZmObj>
                </psez:sectionZm>
              </a:graphicData>
            </a:graphic>
          </p:graphicFrame>
        </mc:Choice>
        <mc:Fallback xmlns="">
          <p:pic>
            <p:nvPicPr>
              <p:cNvPr id="302" name="Section Zoom 301">
                <a:hlinkClick r:id="rId13" action="ppaction://hlinksldjump"/>
                <a:extLst>
                  <a:ext uri="{FF2B5EF4-FFF2-40B4-BE49-F238E27FC236}">
                    <a16:creationId xmlns:a16="http://schemas.microsoft.com/office/drawing/2014/main" id="{5B524ADC-C0CE-A954-36C5-E6ED5A1A84C3}"/>
                  </a:ext>
                </a:extLst>
              </p:cNvPr>
              <p:cNvPicPr>
                <a:picLocks noGrp="1" noRot="1" noChangeAspect="1" noMove="1" noResize="1" noEditPoints="1" noAdjustHandles="1" noChangeArrowheads="1" noChangeShapeType="1"/>
              </p:cNvPicPr>
              <p:nvPr/>
            </p:nvPicPr>
            <p:blipFill>
              <a:blip r:embed="rId14">
                <a:extLst>
                  <a:ext uri="{28A0092B-C50C-407E-A947-70E740481C1C}">
                    <a14:useLocalDpi xmlns:a14="http://schemas.microsoft.com/office/drawing/2010/main" val="0"/>
                  </a:ext>
                </a:extLst>
              </a:blip>
              <a:stretch>
                <a:fillRect/>
              </a:stretch>
            </p:blipFill>
            <p:spPr>
              <a:xfrm>
                <a:off x="7866340" y="5495826"/>
                <a:ext cx="743825" cy="675584"/>
              </a:xfrm>
              <a:prstGeom prst="rect">
                <a:avLst/>
              </a:prstGeom>
              <a:ln w="3175">
                <a:solidFill>
                  <a:prstClr val="ltGray"/>
                </a:solidFill>
              </a:ln>
            </p:spPr>
          </p:pic>
        </mc:Fallback>
      </mc:AlternateContent>
      <mc:AlternateContent xmlns:mc="http://schemas.openxmlformats.org/markup-compatibility/2006" xmlns:psez="http://schemas.microsoft.com/office/powerpoint/2016/sectionzoom">
        <mc:Choice Requires="psez">
          <p:graphicFrame>
            <p:nvGraphicFramePr>
              <p:cNvPr id="304" name="Section Zoom 303">
                <a:extLst>
                  <a:ext uri="{FF2B5EF4-FFF2-40B4-BE49-F238E27FC236}">
                    <a16:creationId xmlns:a16="http://schemas.microsoft.com/office/drawing/2014/main" id="{9588A729-59EF-BE5F-F739-C998C6DE4F22}"/>
                  </a:ext>
                </a:extLst>
              </p:cNvPr>
              <p:cNvGraphicFramePr>
                <a:graphicFrameLocks noChangeAspect="1"/>
              </p:cNvGraphicFramePr>
              <p:nvPr>
                <p:extLst>
                  <p:ext uri="{D42A27DB-BD31-4B8C-83A1-F6EECF244321}">
                    <p14:modId xmlns:p14="http://schemas.microsoft.com/office/powerpoint/2010/main" val="594648292"/>
                  </p:ext>
                </p:extLst>
              </p:nvPr>
            </p:nvGraphicFramePr>
            <p:xfrm>
              <a:off x="3131749" y="4822274"/>
              <a:ext cx="598271" cy="560542"/>
            </p:xfrm>
            <a:graphic>
              <a:graphicData uri="http://schemas.microsoft.com/office/powerpoint/2016/sectionzoom">
                <psez:sectionZm>
                  <psez:sectionZmObj sectionId="{1A1B4C54-332E-4C9E-9759-A336ED9B0E3B}">
                    <psez:zmPr id="{6F393C8B-ACD5-4DE7-B82E-29FE94D603F1}" imageType="cover" transitionDur="1000">
                      <p166:blipFill xmlns:p166="http://schemas.microsoft.com/office/powerpoint/2016/6/main">
                        <a:blip r:embed="rId15">
                          <a:extLst>
                            <a:ext uri="{28A0092B-C50C-407E-A947-70E740481C1C}">
                              <a14:useLocalDpi xmlns:a14="http://schemas.microsoft.com/office/drawing/2010/main" val="0"/>
                            </a:ext>
                          </a:extLst>
                        </a:blip>
                        <a:stretch>
                          <a:fillRect/>
                        </a:stretch>
                      </p166:blipFill>
                      <p166:spPr xmlns:p166="http://schemas.microsoft.com/office/powerpoint/2016/6/main">
                        <a:xfrm>
                          <a:off x="0" y="0"/>
                          <a:ext cx="598271" cy="560542"/>
                        </a:xfrm>
                        <a:prstGeom prst="rect">
                          <a:avLst/>
                        </a:prstGeom>
                        <a:ln w="3175">
                          <a:solidFill>
                            <a:prstClr val="ltGray"/>
                          </a:solidFill>
                        </a:ln>
                      </p166:spPr>
                    </psez:zmPr>
                  </psez:sectionZmObj>
                </psez:sectionZm>
              </a:graphicData>
            </a:graphic>
          </p:graphicFrame>
        </mc:Choice>
        <mc:Fallback xmlns="">
          <p:pic>
            <p:nvPicPr>
              <p:cNvPr id="304" name="Section Zoom 303">
                <a:hlinkClick r:id="rId16" action="ppaction://hlinksldjump"/>
                <a:extLst>
                  <a:ext uri="{FF2B5EF4-FFF2-40B4-BE49-F238E27FC236}">
                    <a16:creationId xmlns:a16="http://schemas.microsoft.com/office/drawing/2014/main" id="{9588A729-59EF-BE5F-F739-C998C6DE4F22}"/>
                  </a:ext>
                </a:extLst>
              </p:cNvPr>
              <p:cNvPicPr>
                <a:picLocks noGrp="1" noRot="1" noChangeAspect="1" noMove="1" noResize="1" noEditPoints="1" noAdjustHandles="1" noChangeArrowheads="1" noChangeShapeType="1"/>
              </p:cNvPicPr>
              <p:nvPr/>
            </p:nvPicPr>
            <p:blipFill>
              <a:blip r:embed="rId17">
                <a:extLst>
                  <a:ext uri="{28A0092B-C50C-407E-A947-70E740481C1C}">
                    <a14:useLocalDpi xmlns:a14="http://schemas.microsoft.com/office/drawing/2010/main" val="0"/>
                  </a:ext>
                </a:extLst>
              </a:blip>
              <a:stretch>
                <a:fillRect/>
              </a:stretch>
            </p:blipFill>
            <p:spPr>
              <a:xfrm>
                <a:off x="3131749" y="4822274"/>
                <a:ext cx="598271" cy="560542"/>
              </a:xfrm>
              <a:prstGeom prst="rect">
                <a:avLst/>
              </a:prstGeom>
              <a:ln w="3175">
                <a:solidFill>
                  <a:prstClr val="ltGray"/>
                </a:solidFill>
              </a:ln>
            </p:spPr>
          </p:pic>
        </mc:Fallback>
      </mc:AlternateContent>
      <p:grpSp>
        <p:nvGrpSpPr>
          <p:cNvPr id="341" name="Group 340">
            <a:extLst>
              <a:ext uri="{FF2B5EF4-FFF2-40B4-BE49-F238E27FC236}">
                <a16:creationId xmlns:a16="http://schemas.microsoft.com/office/drawing/2014/main" id="{E409555F-28B6-D741-F0ED-6C124B454FAB}"/>
              </a:ext>
            </a:extLst>
          </p:cNvPr>
          <p:cNvGrpSpPr/>
          <p:nvPr/>
        </p:nvGrpSpPr>
        <p:grpSpPr>
          <a:xfrm>
            <a:off x="170902" y="228001"/>
            <a:ext cx="11863820" cy="619220"/>
            <a:chOff x="170902" y="228001"/>
            <a:chExt cx="11863820" cy="619220"/>
          </a:xfrm>
        </p:grpSpPr>
        <p:grpSp>
          <p:nvGrpSpPr>
            <p:cNvPr id="335" name="Group 334">
              <a:extLst>
                <a:ext uri="{FF2B5EF4-FFF2-40B4-BE49-F238E27FC236}">
                  <a16:creationId xmlns:a16="http://schemas.microsoft.com/office/drawing/2014/main" id="{98DDC04F-0B16-5FF5-A27F-F047598C3693}"/>
                </a:ext>
              </a:extLst>
            </p:cNvPr>
            <p:cNvGrpSpPr/>
            <p:nvPr/>
          </p:nvGrpSpPr>
          <p:grpSpPr>
            <a:xfrm>
              <a:off x="5157251" y="228001"/>
              <a:ext cx="1877498" cy="619220"/>
              <a:chOff x="5515367" y="217761"/>
              <a:chExt cx="1877498" cy="619220"/>
            </a:xfrm>
          </p:grpSpPr>
          <p:grpSp>
            <p:nvGrpSpPr>
              <p:cNvPr id="313" name="Group 312">
                <a:extLst>
                  <a:ext uri="{FF2B5EF4-FFF2-40B4-BE49-F238E27FC236}">
                    <a16:creationId xmlns:a16="http://schemas.microsoft.com/office/drawing/2014/main" id="{A2304BDF-21DB-F92A-77A5-A9C26268645C}"/>
                  </a:ext>
                </a:extLst>
              </p:cNvPr>
              <p:cNvGrpSpPr/>
              <p:nvPr/>
            </p:nvGrpSpPr>
            <p:grpSpPr>
              <a:xfrm>
                <a:off x="5515367" y="217761"/>
                <a:ext cx="1877498" cy="619220"/>
                <a:chOff x="5094409" y="808634"/>
                <a:chExt cx="1877498" cy="619220"/>
              </a:xfrm>
            </p:grpSpPr>
            <p:sp>
              <p:nvSpPr>
                <p:cNvPr id="324" name="Hexagon 323">
                  <a:extLst>
                    <a:ext uri="{FF2B5EF4-FFF2-40B4-BE49-F238E27FC236}">
                      <a16:creationId xmlns:a16="http://schemas.microsoft.com/office/drawing/2014/main" id="{ED295D1B-BCDC-6C07-E127-94A3440FEE0B}"/>
                    </a:ext>
                  </a:extLst>
                </p:cNvPr>
                <p:cNvSpPr/>
                <p:nvPr userDrawn="1"/>
              </p:nvSpPr>
              <p:spPr>
                <a:xfrm>
                  <a:off x="5122985" y="854103"/>
                  <a:ext cx="1817077" cy="517497"/>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5" name="Group 324">
                  <a:extLst>
                    <a:ext uri="{FF2B5EF4-FFF2-40B4-BE49-F238E27FC236}">
                      <a16:creationId xmlns:a16="http://schemas.microsoft.com/office/drawing/2014/main" id="{8209411D-8E64-0CCD-3526-75371F3B50D7}"/>
                    </a:ext>
                  </a:extLst>
                </p:cNvPr>
                <p:cNvGrpSpPr/>
                <p:nvPr userDrawn="1"/>
              </p:nvGrpSpPr>
              <p:grpSpPr>
                <a:xfrm>
                  <a:off x="6766147" y="808634"/>
                  <a:ext cx="205760" cy="608435"/>
                  <a:chOff x="6766147" y="808634"/>
                  <a:chExt cx="205760" cy="608435"/>
                </a:xfrm>
              </p:grpSpPr>
              <p:sp>
                <p:nvSpPr>
                  <p:cNvPr id="330" name="Oval 329">
                    <a:extLst>
                      <a:ext uri="{FF2B5EF4-FFF2-40B4-BE49-F238E27FC236}">
                        <a16:creationId xmlns:a16="http://schemas.microsoft.com/office/drawing/2014/main" id="{3BFB1549-6DF7-0BD5-4211-DB831B110881}"/>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Oval 330">
                    <a:extLst>
                      <a:ext uri="{FF2B5EF4-FFF2-40B4-BE49-F238E27FC236}">
                        <a16:creationId xmlns:a16="http://schemas.microsoft.com/office/drawing/2014/main" id="{3481F0C2-8B57-340F-BBCA-55085FD305D1}"/>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Oval 331">
                    <a:extLst>
                      <a:ext uri="{FF2B5EF4-FFF2-40B4-BE49-F238E27FC236}">
                        <a16:creationId xmlns:a16="http://schemas.microsoft.com/office/drawing/2014/main" id="{743207CB-4333-6046-5735-EBDA3CCB7C4A}"/>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6" name="Group 325">
                  <a:extLst>
                    <a:ext uri="{FF2B5EF4-FFF2-40B4-BE49-F238E27FC236}">
                      <a16:creationId xmlns:a16="http://schemas.microsoft.com/office/drawing/2014/main" id="{01E30C62-3046-A7E1-385B-1F7BCEA53A85}"/>
                    </a:ext>
                  </a:extLst>
                </p:cNvPr>
                <p:cNvGrpSpPr/>
                <p:nvPr userDrawn="1"/>
              </p:nvGrpSpPr>
              <p:grpSpPr>
                <a:xfrm flipH="1">
                  <a:off x="5094409" y="819419"/>
                  <a:ext cx="205760" cy="608435"/>
                  <a:chOff x="6766147" y="808634"/>
                  <a:chExt cx="205760" cy="608435"/>
                </a:xfrm>
              </p:grpSpPr>
              <p:sp>
                <p:nvSpPr>
                  <p:cNvPr id="327" name="Oval 326">
                    <a:extLst>
                      <a:ext uri="{FF2B5EF4-FFF2-40B4-BE49-F238E27FC236}">
                        <a16:creationId xmlns:a16="http://schemas.microsoft.com/office/drawing/2014/main" id="{FA0F6E22-5B4E-7E7E-5EC5-B8CF11D988AF}"/>
                      </a:ext>
                    </a:extLst>
                  </p:cNvPr>
                  <p:cNvSpPr/>
                  <p:nvPr userDrawn="1"/>
                </p:nvSpPr>
                <p:spPr>
                  <a:xfrm>
                    <a:off x="6766147" y="132613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8" name="Oval 327">
                    <a:extLst>
                      <a:ext uri="{FF2B5EF4-FFF2-40B4-BE49-F238E27FC236}">
                        <a16:creationId xmlns:a16="http://schemas.microsoft.com/office/drawing/2014/main" id="{B014CCF1-B298-5E74-A3E2-BF48816323E3}"/>
                      </a:ext>
                    </a:extLst>
                  </p:cNvPr>
                  <p:cNvSpPr/>
                  <p:nvPr userDrawn="1"/>
                </p:nvSpPr>
                <p:spPr>
                  <a:xfrm>
                    <a:off x="6880969" y="106718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9" name="Oval 328">
                    <a:extLst>
                      <a:ext uri="{FF2B5EF4-FFF2-40B4-BE49-F238E27FC236}">
                        <a16:creationId xmlns:a16="http://schemas.microsoft.com/office/drawing/2014/main" id="{6C4E33C2-1095-5B03-7318-960804CAAB36}"/>
                      </a:ext>
                    </a:extLst>
                  </p:cNvPr>
                  <p:cNvSpPr/>
                  <p:nvPr userDrawn="1"/>
                </p:nvSpPr>
                <p:spPr>
                  <a:xfrm>
                    <a:off x="6766147" y="808634"/>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333" name="TextBox 332">
                <a:extLst>
                  <a:ext uri="{FF2B5EF4-FFF2-40B4-BE49-F238E27FC236}">
                    <a16:creationId xmlns:a16="http://schemas.microsoft.com/office/drawing/2014/main" id="{AC1725FA-98B5-1F81-697B-1F325B9663D0}"/>
                  </a:ext>
                </a:extLst>
              </p:cNvPr>
              <p:cNvSpPr txBox="1"/>
              <p:nvPr/>
            </p:nvSpPr>
            <p:spPr>
              <a:xfrm>
                <a:off x="5589559" y="363486"/>
                <a:ext cx="1718271"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فهرست مطالب</a:t>
                </a:r>
                <a:endParaRPr lang="en-US" sz="1600" b="1" dirty="0">
                  <a:solidFill>
                    <a:srgbClr val="18305C"/>
                  </a:solidFill>
                  <a:latin typeface="Shabnam" panose="020B0603030804020204" pitchFamily="34" charset="-78"/>
                  <a:cs typeface="Shabnam" panose="020B0603030804020204" pitchFamily="34" charset="-78"/>
                </a:endParaRPr>
              </a:p>
            </p:txBody>
          </p:sp>
        </p:grpSp>
        <p:cxnSp>
          <p:nvCxnSpPr>
            <p:cNvPr id="337" name="Straight Connector 336">
              <a:extLst>
                <a:ext uri="{FF2B5EF4-FFF2-40B4-BE49-F238E27FC236}">
                  <a16:creationId xmlns:a16="http://schemas.microsoft.com/office/drawing/2014/main" id="{DEA4B6CA-72AF-58B8-A973-3E50081C0791}"/>
                </a:ext>
              </a:extLst>
            </p:cNvPr>
            <p:cNvCxnSpPr>
              <a:stCxn id="331" idx="6"/>
            </p:cNvCxnSpPr>
            <p:nvPr/>
          </p:nvCxnSpPr>
          <p:spPr>
            <a:xfrm flipV="1">
              <a:off x="7034749" y="527371"/>
              <a:ext cx="4983080" cy="4651"/>
            </a:xfrm>
            <a:prstGeom prst="line">
              <a:avLst/>
            </a:prstGeom>
            <a:ln w="19050">
              <a:solidFill>
                <a:srgbClr val="193361"/>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7ED4C92D-C9A3-4AF8-A7FC-99F9D84871B3}"/>
                </a:ext>
              </a:extLst>
            </p:cNvPr>
            <p:cNvCxnSpPr/>
            <p:nvPr/>
          </p:nvCxnSpPr>
          <p:spPr>
            <a:xfrm flipV="1">
              <a:off x="202747" y="554096"/>
              <a:ext cx="4983080" cy="4651"/>
            </a:xfrm>
            <a:prstGeom prst="line">
              <a:avLst/>
            </a:prstGeom>
            <a:ln w="19050">
              <a:solidFill>
                <a:srgbClr val="193361"/>
              </a:solidFill>
            </a:ln>
          </p:spPr>
          <p:style>
            <a:lnRef idx="1">
              <a:schemeClr val="accent1"/>
            </a:lnRef>
            <a:fillRef idx="0">
              <a:schemeClr val="accent1"/>
            </a:fillRef>
            <a:effectRef idx="0">
              <a:schemeClr val="accent1"/>
            </a:effectRef>
            <a:fontRef idx="minor">
              <a:schemeClr val="tx1"/>
            </a:fontRef>
          </p:style>
        </p:cxnSp>
        <p:sp>
          <p:nvSpPr>
            <p:cNvPr id="339" name="Oval 338">
              <a:extLst>
                <a:ext uri="{FF2B5EF4-FFF2-40B4-BE49-F238E27FC236}">
                  <a16:creationId xmlns:a16="http://schemas.microsoft.com/office/drawing/2014/main" id="{57EA3971-AEE8-C1BC-58F9-229E87E54CAE}"/>
                </a:ext>
              </a:extLst>
            </p:cNvPr>
            <p:cNvSpPr/>
            <p:nvPr/>
          </p:nvSpPr>
          <p:spPr>
            <a:xfrm>
              <a:off x="11943784" y="48655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Oval 339">
              <a:extLst>
                <a:ext uri="{FF2B5EF4-FFF2-40B4-BE49-F238E27FC236}">
                  <a16:creationId xmlns:a16="http://schemas.microsoft.com/office/drawing/2014/main" id="{03A686B2-06AF-AAE7-56E0-DCAA9CF7B8F0}"/>
                </a:ext>
              </a:extLst>
            </p:cNvPr>
            <p:cNvSpPr/>
            <p:nvPr/>
          </p:nvSpPr>
          <p:spPr>
            <a:xfrm>
              <a:off x="170902" y="508627"/>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2" name="Freeform: Shape 81">
            <a:extLst>
              <a:ext uri="{FF2B5EF4-FFF2-40B4-BE49-F238E27FC236}">
                <a16:creationId xmlns:a16="http://schemas.microsoft.com/office/drawing/2014/main" id="{E9583DB9-BC96-6C09-1DCA-BD395049145D}"/>
              </a:ext>
            </a:extLst>
          </p:cNvPr>
          <p:cNvSpPr/>
          <p:nvPr/>
        </p:nvSpPr>
        <p:spPr>
          <a:xfrm>
            <a:off x="-712929" y="159366"/>
            <a:ext cx="942410" cy="817360"/>
          </a:xfrm>
          <a:custGeom>
            <a:avLst/>
            <a:gdLst>
              <a:gd name="connsiteX0" fmla="*/ 870646 w 1160885"/>
              <a:gd name="connsiteY0" fmla="*/ 1006793 h 1006844"/>
              <a:gd name="connsiteX1" fmla="*/ 290204 w 1160885"/>
              <a:gd name="connsiteY1" fmla="*/ 1006793 h 1006844"/>
              <a:gd name="connsiteX2" fmla="*/ -17 w 1160885"/>
              <a:gd name="connsiteY2" fmla="*/ 503371 h 1006844"/>
              <a:gd name="connsiteX3" fmla="*/ 290204 w 1160885"/>
              <a:gd name="connsiteY3" fmla="*/ -51 h 1006844"/>
              <a:gd name="connsiteX4" fmla="*/ 870646 w 1160885"/>
              <a:gd name="connsiteY4" fmla="*/ -51 h 1006844"/>
              <a:gd name="connsiteX5" fmla="*/ 1160868 w 1160885"/>
              <a:gd name="connsiteY5" fmla="*/ 503371 h 1006844"/>
              <a:gd name="connsiteX6" fmla="*/ 302482 w 1160885"/>
              <a:gd name="connsiteY6" fmla="*/ 984469 h 1006844"/>
              <a:gd name="connsiteX7" fmla="*/ 857474 w 1160885"/>
              <a:gd name="connsiteY7" fmla="*/ 984469 h 1006844"/>
              <a:gd name="connsiteX8" fmla="*/ 1134747 w 1160885"/>
              <a:gd name="connsiteY8" fmla="*/ 503818 h 1006844"/>
              <a:gd name="connsiteX9" fmla="*/ 857474 w 1160885"/>
              <a:gd name="connsiteY9" fmla="*/ 23167 h 1006844"/>
              <a:gd name="connsiteX10" fmla="*/ 303152 w 1160885"/>
              <a:gd name="connsiteY10" fmla="*/ 23167 h 1006844"/>
              <a:gd name="connsiteX11" fmla="*/ 25656 w 1160885"/>
              <a:gd name="connsiteY11" fmla="*/ 503818 h 1006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0885" h="1006844">
                <a:moveTo>
                  <a:pt x="870646" y="1006793"/>
                </a:moveTo>
                <a:lnTo>
                  <a:pt x="290204" y="1006793"/>
                </a:lnTo>
                <a:lnTo>
                  <a:pt x="-17" y="503371"/>
                </a:lnTo>
                <a:lnTo>
                  <a:pt x="290204" y="-51"/>
                </a:lnTo>
                <a:lnTo>
                  <a:pt x="870646" y="-51"/>
                </a:lnTo>
                <a:lnTo>
                  <a:pt x="1160868" y="503371"/>
                </a:lnTo>
                <a:close/>
                <a:moveTo>
                  <a:pt x="302482" y="984469"/>
                </a:moveTo>
                <a:lnTo>
                  <a:pt x="857474" y="984469"/>
                </a:lnTo>
                <a:lnTo>
                  <a:pt x="1134747" y="503818"/>
                </a:lnTo>
                <a:lnTo>
                  <a:pt x="857474" y="23167"/>
                </a:lnTo>
                <a:lnTo>
                  <a:pt x="303152" y="23167"/>
                </a:lnTo>
                <a:lnTo>
                  <a:pt x="25656" y="503818"/>
                </a:lnTo>
                <a:close/>
              </a:path>
            </a:pathLst>
          </a:custGeom>
          <a:solidFill>
            <a:srgbClr val="18305C"/>
          </a:solidFill>
          <a:ln w="22308" cap="flat">
            <a:noFill/>
            <a:prstDash val="solid"/>
            <a:miter/>
          </a:ln>
        </p:spPr>
        <p:txBody>
          <a:bodyPr rtlCol="0" anchor="ctr"/>
          <a:lstStyle/>
          <a:p>
            <a:endParaRPr lang="en-US"/>
          </a:p>
        </p:txBody>
      </p:sp>
    </p:spTree>
    <p:extLst>
      <p:ext uri="{BB962C8B-B14F-4D97-AF65-F5344CB8AC3E}">
        <p14:creationId xmlns:p14="http://schemas.microsoft.com/office/powerpoint/2010/main" val="17057182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88F5C-508C-9682-58A8-A358A353F061}"/>
              </a:ext>
            </a:extLst>
          </p:cNvPr>
          <p:cNvSpPr>
            <a:spLocks noGrp="1"/>
          </p:cNvSpPr>
          <p:nvPr>
            <p:ph type="sldNum" sz="quarter" idx="10"/>
          </p:nvPr>
        </p:nvSpPr>
        <p:spPr>
          <a:xfrm>
            <a:off x="10592306" y="770036"/>
            <a:ext cx="432225" cy="365125"/>
          </a:xfrm>
        </p:spPr>
        <p:txBody>
          <a:bodyPr/>
          <a:lstStyle/>
          <a:p>
            <a:fld id="{5737CCAD-4265-4040-983C-2347DC54109C}" type="slidenum">
              <a:rPr lang="en-US" smtClean="0"/>
              <a:pPr/>
              <a:t>20</a:t>
            </a:fld>
            <a:endParaRPr lang="en-US" dirty="0"/>
          </a:p>
        </p:txBody>
      </p:sp>
      <p:sp>
        <p:nvSpPr>
          <p:cNvPr id="3" name="TextBox 2">
            <a:extLst>
              <a:ext uri="{FF2B5EF4-FFF2-40B4-BE49-F238E27FC236}">
                <a16:creationId xmlns:a16="http://schemas.microsoft.com/office/drawing/2014/main" id="{163BA70C-F2AC-1467-4809-A8BCEA402CDB}"/>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C5DF4940-A346-E6F4-3572-FF0AE82E75E1}"/>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3C92FEF6-D911-3178-75B8-22CFD6141758}"/>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329876D8-01BA-729C-E8B9-ACF317CEC5AB}"/>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73EFD5AC-F977-2FDB-71AB-8B0D3B5D7DD1}"/>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4DB93004-45CB-3CA0-3BC6-2ED9F2034A45}"/>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860F6EE1-8222-7BCA-9DED-13C762563B51}"/>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DF05F9AA-9184-8392-FDE9-C1405BBFE6EF}"/>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20" name="Group 19">
            <a:extLst>
              <a:ext uri="{FF2B5EF4-FFF2-40B4-BE49-F238E27FC236}">
                <a16:creationId xmlns:a16="http://schemas.microsoft.com/office/drawing/2014/main" id="{942C8877-5D26-A27D-E651-1ABAE6886E56}"/>
              </a:ext>
            </a:extLst>
          </p:cNvPr>
          <p:cNvGrpSpPr/>
          <p:nvPr/>
        </p:nvGrpSpPr>
        <p:grpSpPr>
          <a:xfrm>
            <a:off x="2052455" y="980033"/>
            <a:ext cx="6354946" cy="1329824"/>
            <a:chOff x="782454" y="1447518"/>
            <a:chExt cx="7409045" cy="1550403"/>
          </a:xfrm>
        </p:grpSpPr>
        <p:sp>
          <p:nvSpPr>
            <p:cNvPr id="14" name="Rounded Rectangle 11">
              <a:extLst>
                <a:ext uri="{FF2B5EF4-FFF2-40B4-BE49-F238E27FC236}">
                  <a16:creationId xmlns:a16="http://schemas.microsoft.com/office/drawing/2014/main" id="{9D1E5AB1-ED2D-1F9B-60BB-32912E099086}"/>
                </a:ext>
              </a:extLst>
            </p:cNvPr>
            <p:cNvSpPr/>
            <p:nvPr/>
          </p:nvSpPr>
          <p:spPr>
            <a:xfrm>
              <a:off x="782454" y="1449258"/>
              <a:ext cx="6701232" cy="1548663"/>
            </a:xfrm>
            <a:prstGeom prst="roundRect">
              <a:avLst>
                <a:gd name="adj" fmla="val 11741"/>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E29ADD37-E5F7-C6B3-CA02-B8437DF0E161}"/>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6360718" y="1447518"/>
              <a:ext cx="1830781" cy="1542246"/>
            </a:xfrm>
            <a:prstGeom prst="hexagon">
              <a:avLst/>
            </a:prstGeom>
            <a:ln w="57150">
              <a:solidFill>
                <a:schemeClr val="bg1"/>
              </a:solidFill>
            </a:ln>
            <a:effectLst>
              <a:outerShdw blurRad="63500" algn="ctr" rotWithShape="0">
                <a:prstClr val="black">
                  <a:alpha val="40000"/>
                </a:prstClr>
              </a:outerShdw>
            </a:effectLst>
          </p:spPr>
        </p:pic>
      </p:grpSp>
      <p:grpSp>
        <p:nvGrpSpPr>
          <p:cNvPr id="21" name="Group 20">
            <a:extLst>
              <a:ext uri="{FF2B5EF4-FFF2-40B4-BE49-F238E27FC236}">
                <a16:creationId xmlns:a16="http://schemas.microsoft.com/office/drawing/2014/main" id="{467A904E-420A-206B-7386-0C5E16D1B221}"/>
              </a:ext>
            </a:extLst>
          </p:cNvPr>
          <p:cNvGrpSpPr/>
          <p:nvPr/>
        </p:nvGrpSpPr>
        <p:grpSpPr>
          <a:xfrm>
            <a:off x="483910" y="2782485"/>
            <a:ext cx="6354946" cy="1329824"/>
            <a:chOff x="782454" y="1447518"/>
            <a:chExt cx="7409045" cy="1550403"/>
          </a:xfrm>
        </p:grpSpPr>
        <p:sp>
          <p:nvSpPr>
            <p:cNvPr id="22" name="Rounded Rectangle 11">
              <a:extLst>
                <a:ext uri="{FF2B5EF4-FFF2-40B4-BE49-F238E27FC236}">
                  <a16:creationId xmlns:a16="http://schemas.microsoft.com/office/drawing/2014/main" id="{989640DA-A605-CB54-80C0-F8C69B332D05}"/>
                </a:ext>
              </a:extLst>
            </p:cNvPr>
            <p:cNvSpPr/>
            <p:nvPr/>
          </p:nvSpPr>
          <p:spPr>
            <a:xfrm>
              <a:off x="782454" y="1449258"/>
              <a:ext cx="6701232" cy="1548663"/>
            </a:xfrm>
            <a:prstGeom prst="roundRect">
              <a:avLst>
                <a:gd name="adj" fmla="val 11741"/>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D20C9FE9-7796-A766-BE13-59707D737962}"/>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6360718" y="1447518"/>
              <a:ext cx="1830781" cy="1542246"/>
            </a:xfrm>
            <a:prstGeom prst="hexagon">
              <a:avLst/>
            </a:prstGeom>
            <a:ln w="57150">
              <a:solidFill>
                <a:schemeClr val="bg1"/>
              </a:solidFill>
            </a:ln>
            <a:effectLst>
              <a:outerShdw blurRad="63500" algn="ctr" rotWithShape="0">
                <a:prstClr val="black">
                  <a:alpha val="40000"/>
                </a:prstClr>
              </a:outerShdw>
            </a:effectLst>
          </p:spPr>
        </p:pic>
      </p:grpSp>
      <p:grpSp>
        <p:nvGrpSpPr>
          <p:cNvPr id="24" name="Group 23">
            <a:extLst>
              <a:ext uri="{FF2B5EF4-FFF2-40B4-BE49-F238E27FC236}">
                <a16:creationId xmlns:a16="http://schemas.microsoft.com/office/drawing/2014/main" id="{F4AB38E4-0CFF-C693-628B-902833DD8CF8}"/>
              </a:ext>
            </a:extLst>
          </p:cNvPr>
          <p:cNvGrpSpPr/>
          <p:nvPr/>
        </p:nvGrpSpPr>
        <p:grpSpPr>
          <a:xfrm>
            <a:off x="2052455" y="4584936"/>
            <a:ext cx="6354946" cy="1329824"/>
            <a:chOff x="782454" y="1447518"/>
            <a:chExt cx="7409045" cy="1550403"/>
          </a:xfrm>
        </p:grpSpPr>
        <p:sp>
          <p:nvSpPr>
            <p:cNvPr id="25" name="Rounded Rectangle 11">
              <a:extLst>
                <a:ext uri="{FF2B5EF4-FFF2-40B4-BE49-F238E27FC236}">
                  <a16:creationId xmlns:a16="http://schemas.microsoft.com/office/drawing/2014/main" id="{A6B3A05E-0679-35C0-A415-493A924D86B9}"/>
                </a:ext>
              </a:extLst>
            </p:cNvPr>
            <p:cNvSpPr/>
            <p:nvPr/>
          </p:nvSpPr>
          <p:spPr>
            <a:xfrm>
              <a:off x="782454" y="1449258"/>
              <a:ext cx="6701232" cy="1548663"/>
            </a:xfrm>
            <a:prstGeom prst="roundRect">
              <a:avLst>
                <a:gd name="adj" fmla="val 11741"/>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a:extLst>
                <a:ext uri="{FF2B5EF4-FFF2-40B4-BE49-F238E27FC236}">
                  <a16:creationId xmlns:a16="http://schemas.microsoft.com/office/drawing/2014/main" id="{9807B714-D6A7-8D40-2ACB-36AD115FA274}"/>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6360718" y="1447518"/>
              <a:ext cx="1830781" cy="1542246"/>
            </a:xfrm>
            <a:prstGeom prst="hexagon">
              <a:avLst/>
            </a:prstGeom>
            <a:ln w="57150">
              <a:solidFill>
                <a:schemeClr val="bg1"/>
              </a:solidFill>
            </a:ln>
            <a:effectLst>
              <a:outerShdw blurRad="63500" algn="ctr" rotWithShape="0">
                <a:prstClr val="black">
                  <a:alpha val="40000"/>
                </a:prstClr>
              </a:outerShdw>
            </a:effectLst>
          </p:spPr>
        </p:pic>
      </p:grpSp>
      <p:sp>
        <p:nvSpPr>
          <p:cNvPr id="27" name="TextBox 26">
            <a:extLst>
              <a:ext uri="{FF2B5EF4-FFF2-40B4-BE49-F238E27FC236}">
                <a16:creationId xmlns:a16="http://schemas.microsoft.com/office/drawing/2014/main" id="{F00EF372-D809-481A-0D22-17B9BCE84096}"/>
              </a:ext>
            </a:extLst>
          </p:cNvPr>
          <p:cNvSpPr txBox="1"/>
          <p:nvPr/>
        </p:nvSpPr>
        <p:spPr>
          <a:xfrm>
            <a:off x="2229853" y="1055636"/>
            <a:ext cx="4431722" cy="1158009"/>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a:t>
            </a:r>
            <a:endParaRPr lang="en-US" sz="1100" dirty="0">
              <a:solidFill>
                <a:srgbClr val="18305C"/>
              </a:solidFill>
              <a:latin typeface="Vazir" panose="020B0603030804020204" pitchFamily="34" charset="-78"/>
              <a:cs typeface="Vazir" panose="020B0603030804020204" pitchFamily="34" charset="-78"/>
            </a:endParaRPr>
          </a:p>
        </p:txBody>
      </p:sp>
      <p:sp>
        <p:nvSpPr>
          <p:cNvPr id="28" name="TextBox 27">
            <a:extLst>
              <a:ext uri="{FF2B5EF4-FFF2-40B4-BE49-F238E27FC236}">
                <a16:creationId xmlns:a16="http://schemas.microsoft.com/office/drawing/2014/main" id="{B5A64A0F-E90E-5656-C0C3-59CD59A70ABB}"/>
              </a:ext>
            </a:extLst>
          </p:cNvPr>
          <p:cNvSpPr txBox="1"/>
          <p:nvPr/>
        </p:nvSpPr>
        <p:spPr>
          <a:xfrm>
            <a:off x="660366" y="2851531"/>
            <a:ext cx="4431722" cy="1158009"/>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a:t>
            </a:r>
            <a:endParaRPr lang="en-US" sz="1100" dirty="0">
              <a:solidFill>
                <a:srgbClr val="18305C"/>
              </a:solidFill>
              <a:latin typeface="Vazir" panose="020B0603030804020204" pitchFamily="34" charset="-78"/>
              <a:cs typeface="Vazir" panose="020B0603030804020204" pitchFamily="34" charset="-78"/>
            </a:endParaRPr>
          </a:p>
        </p:txBody>
      </p:sp>
      <p:sp>
        <p:nvSpPr>
          <p:cNvPr id="29" name="TextBox 28">
            <a:extLst>
              <a:ext uri="{FF2B5EF4-FFF2-40B4-BE49-F238E27FC236}">
                <a16:creationId xmlns:a16="http://schemas.microsoft.com/office/drawing/2014/main" id="{DB2F4421-44E5-FE5D-3F1D-B4486CC1A0AB}"/>
              </a:ext>
            </a:extLst>
          </p:cNvPr>
          <p:cNvSpPr txBox="1"/>
          <p:nvPr/>
        </p:nvSpPr>
        <p:spPr>
          <a:xfrm>
            <a:off x="2207768" y="4665613"/>
            <a:ext cx="4431722" cy="1158009"/>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a:t>
            </a:r>
            <a:endParaRPr lang="en-US" sz="11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286544947"/>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3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4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1+#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E32B73-0F43-2217-F944-56E85D5EFFAA}"/>
              </a:ext>
            </a:extLst>
          </p:cNvPr>
          <p:cNvSpPr>
            <a:spLocks noGrp="1"/>
          </p:cNvSpPr>
          <p:nvPr>
            <p:ph type="sldNum" sz="quarter" idx="10"/>
          </p:nvPr>
        </p:nvSpPr>
        <p:spPr>
          <a:xfrm>
            <a:off x="10594888" y="770036"/>
            <a:ext cx="471356" cy="365125"/>
          </a:xfrm>
        </p:spPr>
        <p:txBody>
          <a:bodyPr/>
          <a:lstStyle/>
          <a:p>
            <a:fld id="{5737CCAD-4265-4040-983C-2347DC54109C}" type="slidenum">
              <a:rPr lang="en-US" smtClean="0"/>
              <a:pPr/>
              <a:t>21</a:t>
            </a:fld>
            <a:endParaRPr lang="en-US" dirty="0"/>
          </a:p>
        </p:txBody>
      </p:sp>
      <p:sp>
        <p:nvSpPr>
          <p:cNvPr id="3" name="TextBox 2">
            <a:extLst>
              <a:ext uri="{FF2B5EF4-FFF2-40B4-BE49-F238E27FC236}">
                <a16:creationId xmlns:a16="http://schemas.microsoft.com/office/drawing/2014/main" id="{4D88199E-5B4B-992E-D0C0-EBC133AA81D4}"/>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02DBD738-B1CD-515D-1A22-08BFE15CA97B}"/>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82221A72-6078-EE75-552F-14593FB32165}"/>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B9B7A1B8-A32A-F1C2-D917-FF8826B1A86C}"/>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FB6ECCC9-A52B-4239-51CB-48F42495DBF8}"/>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25ED7DF9-CB57-74F0-5DBC-B971DA5BCF6A}"/>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6E4C055A-11A0-FD15-0025-2B07E2C77C03}"/>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19B012B-86B3-DA3F-3614-6263DF1A7FA0}"/>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42" name="TextBox 41">
            <a:extLst>
              <a:ext uri="{FF2B5EF4-FFF2-40B4-BE49-F238E27FC236}">
                <a16:creationId xmlns:a16="http://schemas.microsoft.com/office/drawing/2014/main" id="{EB2CD6F1-764B-2C5F-0E88-32507055E2E4}"/>
              </a:ext>
            </a:extLst>
          </p:cNvPr>
          <p:cNvSpPr txBox="1"/>
          <p:nvPr/>
        </p:nvSpPr>
        <p:spPr>
          <a:xfrm>
            <a:off x="223284" y="522793"/>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43" name="Rounded Rectangle 11">
            <a:extLst>
              <a:ext uri="{FF2B5EF4-FFF2-40B4-BE49-F238E27FC236}">
                <a16:creationId xmlns:a16="http://schemas.microsoft.com/office/drawing/2014/main" id="{BA09972A-F2A6-F811-F639-52053A35C85C}"/>
              </a:ext>
            </a:extLst>
          </p:cNvPr>
          <p:cNvSpPr/>
          <p:nvPr/>
        </p:nvSpPr>
        <p:spPr>
          <a:xfrm>
            <a:off x="4347704" y="1776733"/>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15">
            <a:extLst>
              <a:ext uri="{FF2B5EF4-FFF2-40B4-BE49-F238E27FC236}">
                <a16:creationId xmlns:a16="http://schemas.microsoft.com/office/drawing/2014/main" id="{CC1F00BE-6319-F44A-EFE7-5B762623BC0D}"/>
              </a:ext>
            </a:extLst>
          </p:cNvPr>
          <p:cNvSpPr/>
          <p:nvPr/>
        </p:nvSpPr>
        <p:spPr>
          <a:xfrm>
            <a:off x="1328506" y="1680935"/>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ounded Rectangle 33">
            <a:extLst>
              <a:ext uri="{FF2B5EF4-FFF2-40B4-BE49-F238E27FC236}">
                <a16:creationId xmlns:a16="http://schemas.microsoft.com/office/drawing/2014/main" id="{DE838A45-1D87-E087-56EA-2F81AD0DA369}"/>
              </a:ext>
            </a:extLst>
          </p:cNvPr>
          <p:cNvSpPr/>
          <p:nvPr/>
        </p:nvSpPr>
        <p:spPr>
          <a:xfrm>
            <a:off x="7208445" y="1803024"/>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oogle Shape;1043;p44">
            <a:extLst>
              <a:ext uri="{FF2B5EF4-FFF2-40B4-BE49-F238E27FC236}">
                <a16:creationId xmlns:a16="http://schemas.microsoft.com/office/drawing/2014/main" id="{9FFDF8D4-4DA2-B5A1-70D1-FC233D4F2150}"/>
              </a:ext>
            </a:extLst>
          </p:cNvPr>
          <p:cNvGrpSpPr/>
          <p:nvPr/>
        </p:nvGrpSpPr>
        <p:grpSpPr>
          <a:xfrm>
            <a:off x="7380886" y="1938206"/>
            <a:ext cx="355550" cy="353605"/>
            <a:chOff x="-2571737" y="2764550"/>
            <a:chExt cx="292225" cy="290650"/>
          </a:xfrm>
          <a:solidFill>
            <a:srgbClr val="18305C"/>
          </a:solidFill>
        </p:grpSpPr>
        <p:sp>
          <p:nvSpPr>
            <p:cNvPr id="47" name="Google Shape;1044;p44">
              <a:extLst>
                <a:ext uri="{FF2B5EF4-FFF2-40B4-BE49-F238E27FC236}">
                  <a16:creationId xmlns:a16="http://schemas.microsoft.com/office/drawing/2014/main" id="{9D8F5CC0-6976-FCBC-D926-C5C043A5B325}"/>
                </a:ext>
              </a:extLst>
            </p:cNvPr>
            <p:cNvSpPr/>
            <p:nvPr/>
          </p:nvSpPr>
          <p:spPr>
            <a:xfrm>
              <a:off x="-2496085" y="3009100"/>
              <a:ext cx="17350" cy="17350"/>
            </a:xfrm>
            <a:custGeom>
              <a:avLst/>
              <a:gdLst/>
              <a:ahLst/>
              <a:cxnLst/>
              <a:rect l="l" t="t" r="r" b="b"/>
              <a:pathLst>
                <a:path w="694" h="694" extrusionOk="0">
                  <a:moveTo>
                    <a:pt x="347" y="1"/>
                  </a:moveTo>
                  <a:cubicBezTo>
                    <a:pt x="127" y="1"/>
                    <a:pt x="0" y="158"/>
                    <a:pt x="0" y="347"/>
                  </a:cubicBezTo>
                  <a:cubicBezTo>
                    <a:pt x="0" y="536"/>
                    <a:pt x="127" y="694"/>
                    <a:pt x="347" y="694"/>
                  </a:cubicBezTo>
                  <a:cubicBezTo>
                    <a:pt x="536" y="694"/>
                    <a:pt x="694" y="536"/>
                    <a:pt x="694" y="347"/>
                  </a:cubicBezTo>
                  <a:cubicBezTo>
                    <a:pt x="662" y="158"/>
                    <a:pt x="505" y="1"/>
                    <a:pt x="3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045;p44">
              <a:extLst>
                <a:ext uri="{FF2B5EF4-FFF2-40B4-BE49-F238E27FC236}">
                  <a16:creationId xmlns:a16="http://schemas.microsoft.com/office/drawing/2014/main" id="{338028E1-5819-7723-C734-ADC53ED7B356}"/>
                </a:ext>
              </a:extLst>
            </p:cNvPr>
            <p:cNvSpPr/>
            <p:nvPr/>
          </p:nvSpPr>
          <p:spPr>
            <a:xfrm>
              <a:off x="-2398548" y="2800375"/>
              <a:ext cx="52000" cy="120525"/>
            </a:xfrm>
            <a:custGeom>
              <a:avLst/>
              <a:gdLst/>
              <a:ahLst/>
              <a:cxnLst/>
              <a:rect l="l" t="t" r="r" b="b"/>
              <a:pathLst>
                <a:path w="2080" h="4821" extrusionOk="0">
                  <a:moveTo>
                    <a:pt x="1008" y="0"/>
                  </a:moveTo>
                  <a:cubicBezTo>
                    <a:pt x="819" y="0"/>
                    <a:pt x="662" y="158"/>
                    <a:pt x="662" y="378"/>
                  </a:cubicBezTo>
                  <a:lnTo>
                    <a:pt x="662" y="757"/>
                  </a:lnTo>
                  <a:cubicBezTo>
                    <a:pt x="252" y="914"/>
                    <a:pt x="0" y="1261"/>
                    <a:pt x="0" y="1733"/>
                  </a:cubicBezTo>
                  <a:cubicBezTo>
                    <a:pt x="0" y="2300"/>
                    <a:pt x="473" y="2773"/>
                    <a:pt x="1008" y="2773"/>
                  </a:cubicBezTo>
                  <a:cubicBezTo>
                    <a:pt x="1323" y="2773"/>
                    <a:pt x="1481" y="3119"/>
                    <a:pt x="1260" y="3371"/>
                  </a:cubicBezTo>
                  <a:cubicBezTo>
                    <a:pt x="1197" y="3419"/>
                    <a:pt x="1103" y="3442"/>
                    <a:pt x="1012" y="3442"/>
                  </a:cubicBezTo>
                  <a:cubicBezTo>
                    <a:pt x="922" y="3442"/>
                    <a:pt x="835" y="3419"/>
                    <a:pt x="788" y="3371"/>
                  </a:cubicBezTo>
                  <a:cubicBezTo>
                    <a:pt x="725" y="3308"/>
                    <a:pt x="630" y="3277"/>
                    <a:pt x="540" y="3277"/>
                  </a:cubicBezTo>
                  <a:cubicBezTo>
                    <a:pt x="449" y="3277"/>
                    <a:pt x="362" y="3308"/>
                    <a:pt x="315" y="3371"/>
                  </a:cubicBezTo>
                  <a:cubicBezTo>
                    <a:pt x="189" y="3466"/>
                    <a:pt x="189" y="3718"/>
                    <a:pt x="315" y="3844"/>
                  </a:cubicBezTo>
                  <a:cubicBezTo>
                    <a:pt x="410" y="3939"/>
                    <a:pt x="536" y="4033"/>
                    <a:pt x="693" y="4065"/>
                  </a:cubicBezTo>
                  <a:lnTo>
                    <a:pt x="693" y="4474"/>
                  </a:lnTo>
                  <a:cubicBezTo>
                    <a:pt x="693" y="4663"/>
                    <a:pt x="851" y="4821"/>
                    <a:pt x="1040" y="4821"/>
                  </a:cubicBezTo>
                  <a:cubicBezTo>
                    <a:pt x="1260" y="4821"/>
                    <a:pt x="1418" y="4663"/>
                    <a:pt x="1418" y="4474"/>
                  </a:cubicBezTo>
                  <a:lnTo>
                    <a:pt x="1418" y="4065"/>
                  </a:lnTo>
                  <a:cubicBezTo>
                    <a:pt x="1796" y="3907"/>
                    <a:pt x="2079" y="3560"/>
                    <a:pt x="2079" y="3088"/>
                  </a:cubicBezTo>
                  <a:cubicBezTo>
                    <a:pt x="2079" y="2521"/>
                    <a:pt x="1607" y="2048"/>
                    <a:pt x="1040" y="2048"/>
                  </a:cubicBezTo>
                  <a:cubicBezTo>
                    <a:pt x="851" y="2048"/>
                    <a:pt x="693" y="1891"/>
                    <a:pt x="693" y="1702"/>
                  </a:cubicBezTo>
                  <a:cubicBezTo>
                    <a:pt x="693" y="1495"/>
                    <a:pt x="842" y="1356"/>
                    <a:pt x="1016" y="1356"/>
                  </a:cubicBezTo>
                  <a:cubicBezTo>
                    <a:pt x="1107" y="1356"/>
                    <a:pt x="1205" y="1394"/>
                    <a:pt x="1292" y="1481"/>
                  </a:cubicBezTo>
                  <a:cubicBezTo>
                    <a:pt x="1355" y="1528"/>
                    <a:pt x="1441" y="1552"/>
                    <a:pt x="1528" y="1552"/>
                  </a:cubicBezTo>
                  <a:cubicBezTo>
                    <a:pt x="1615" y="1552"/>
                    <a:pt x="1701" y="1528"/>
                    <a:pt x="1764" y="1481"/>
                  </a:cubicBezTo>
                  <a:cubicBezTo>
                    <a:pt x="1859" y="1355"/>
                    <a:pt x="1859" y="1103"/>
                    <a:pt x="1764" y="1009"/>
                  </a:cubicBezTo>
                  <a:cubicBezTo>
                    <a:pt x="1638" y="883"/>
                    <a:pt x="1512" y="788"/>
                    <a:pt x="1355" y="757"/>
                  </a:cubicBezTo>
                  <a:lnTo>
                    <a:pt x="1355" y="378"/>
                  </a:lnTo>
                  <a:cubicBezTo>
                    <a:pt x="1355" y="158"/>
                    <a:pt x="1197" y="0"/>
                    <a:pt x="10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046;p44">
              <a:extLst>
                <a:ext uri="{FF2B5EF4-FFF2-40B4-BE49-F238E27FC236}">
                  <a16:creationId xmlns:a16="http://schemas.microsoft.com/office/drawing/2014/main" id="{D0162A6A-B7B5-A304-7410-E814E72AD7B8}"/>
                </a:ext>
              </a:extLst>
            </p:cNvPr>
            <p:cNvSpPr/>
            <p:nvPr/>
          </p:nvSpPr>
          <p:spPr>
            <a:xfrm>
              <a:off x="-2571737" y="2764550"/>
              <a:ext cx="292225" cy="290650"/>
            </a:xfrm>
            <a:custGeom>
              <a:avLst/>
              <a:gdLst/>
              <a:ahLst/>
              <a:cxnLst/>
              <a:rect l="l" t="t" r="r" b="b"/>
              <a:pathLst>
                <a:path w="11689" h="11626" extrusionOk="0">
                  <a:moveTo>
                    <a:pt x="5009" y="1355"/>
                  </a:moveTo>
                  <a:cubicBezTo>
                    <a:pt x="4789" y="1576"/>
                    <a:pt x="4694" y="1796"/>
                    <a:pt x="4537" y="2049"/>
                  </a:cubicBezTo>
                  <a:lnTo>
                    <a:pt x="662" y="2049"/>
                  </a:lnTo>
                  <a:lnTo>
                    <a:pt x="662" y="1670"/>
                  </a:lnTo>
                  <a:cubicBezTo>
                    <a:pt x="662" y="1513"/>
                    <a:pt x="819" y="1355"/>
                    <a:pt x="1008" y="1355"/>
                  </a:cubicBezTo>
                  <a:close/>
                  <a:moveTo>
                    <a:pt x="7908" y="694"/>
                  </a:moveTo>
                  <a:cubicBezTo>
                    <a:pt x="9609" y="694"/>
                    <a:pt x="10995" y="2080"/>
                    <a:pt x="10995" y="3781"/>
                  </a:cubicBezTo>
                  <a:cubicBezTo>
                    <a:pt x="10995" y="5451"/>
                    <a:pt x="9609" y="6837"/>
                    <a:pt x="7908" y="6837"/>
                  </a:cubicBezTo>
                  <a:cubicBezTo>
                    <a:pt x="7309" y="6837"/>
                    <a:pt x="6679" y="6680"/>
                    <a:pt x="6206" y="6365"/>
                  </a:cubicBezTo>
                  <a:cubicBezTo>
                    <a:pt x="6162" y="6342"/>
                    <a:pt x="6086" y="6320"/>
                    <a:pt x="6023" y="6320"/>
                  </a:cubicBezTo>
                  <a:cubicBezTo>
                    <a:pt x="5997" y="6320"/>
                    <a:pt x="5973" y="6324"/>
                    <a:pt x="5954" y="6333"/>
                  </a:cubicBezTo>
                  <a:cubicBezTo>
                    <a:pt x="5671" y="6396"/>
                    <a:pt x="5324" y="6522"/>
                    <a:pt x="5009" y="6648"/>
                  </a:cubicBezTo>
                  <a:lnTo>
                    <a:pt x="5324" y="5703"/>
                  </a:lnTo>
                  <a:cubicBezTo>
                    <a:pt x="5356" y="5609"/>
                    <a:pt x="5324" y="5514"/>
                    <a:pt x="5261" y="5420"/>
                  </a:cubicBezTo>
                  <a:cubicBezTo>
                    <a:pt x="4946" y="4947"/>
                    <a:pt x="4789" y="4348"/>
                    <a:pt x="4789" y="3781"/>
                  </a:cubicBezTo>
                  <a:cubicBezTo>
                    <a:pt x="4789" y="2080"/>
                    <a:pt x="6238" y="694"/>
                    <a:pt x="7908" y="694"/>
                  </a:cubicBezTo>
                  <a:close/>
                  <a:moveTo>
                    <a:pt x="4253" y="2710"/>
                  </a:moveTo>
                  <a:cubicBezTo>
                    <a:pt x="4190" y="3025"/>
                    <a:pt x="4096" y="3372"/>
                    <a:pt x="4096" y="3718"/>
                  </a:cubicBezTo>
                  <a:cubicBezTo>
                    <a:pt x="4096" y="4411"/>
                    <a:pt x="4253" y="5041"/>
                    <a:pt x="4600" y="5609"/>
                  </a:cubicBezTo>
                  <a:lnTo>
                    <a:pt x="4127" y="7089"/>
                  </a:lnTo>
                  <a:cubicBezTo>
                    <a:pt x="4096" y="7184"/>
                    <a:pt x="4127" y="7341"/>
                    <a:pt x="4222" y="7436"/>
                  </a:cubicBezTo>
                  <a:cubicBezTo>
                    <a:pt x="4266" y="7480"/>
                    <a:pt x="4358" y="7525"/>
                    <a:pt x="4453" y="7525"/>
                  </a:cubicBezTo>
                  <a:cubicBezTo>
                    <a:pt x="4492" y="7525"/>
                    <a:pt x="4531" y="7517"/>
                    <a:pt x="4568" y="7499"/>
                  </a:cubicBezTo>
                  <a:cubicBezTo>
                    <a:pt x="4568" y="7499"/>
                    <a:pt x="5387" y="7247"/>
                    <a:pt x="6017" y="7026"/>
                  </a:cubicBezTo>
                  <a:cubicBezTo>
                    <a:pt x="6080" y="7089"/>
                    <a:pt x="6143" y="7089"/>
                    <a:pt x="6175" y="7121"/>
                  </a:cubicBezTo>
                  <a:lnTo>
                    <a:pt x="6175" y="8223"/>
                  </a:lnTo>
                  <a:lnTo>
                    <a:pt x="662" y="8223"/>
                  </a:lnTo>
                  <a:lnTo>
                    <a:pt x="662" y="2710"/>
                  </a:lnTo>
                  <a:close/>
                  <a:moveTo>
                    <a:pt x="6112" y="8885"/>
                  </a:moveTo>
                  <a:lnTo>
                    <a:pt x="6112" y="10618"/>
                  </a:lnTo>
                  <a:cubicBezTo>
                    <a:pt x="6143" y="10807"/>
                    <a:pt x="5986" y="10964"/>
                    <a:pt x="5797" y="10964"/>
                  </a:cubicBezTo>
                  <a:lnTo>
                    <a:pt x="977" y="10964"/>
                  </a:lnTo>
                  <a:cubicBezTo>
                    <a:pt x="788" y="10964"/>
                    <a:pt x="630" y="10807"/>
                    <a:pt x="630" y="10618"/>
                  </a:cubicBezTo>
                  <a:lnTo>
                    <a:pt x="630" y="8885"/>
                  </a:lnTo>
                  <a:close/>
                  <a:moveTo>
                    <a:pt x="7908" y="1"/>
                  </a:moveTo>
                  <a:cubicBezTo>
                    <a:pt x="7120" y="1"/>
                    <a:pt x="6364" y="221"/>
                    <a:pt x="5734" y="662"/>
                  </a:cubicBezTo>
                  <a:lnTo>
                    <a:pt x="1008" y="662"/>
                  </a:lnTo>
                  <a:cubicBezTo>
                    <a:pt x="473" y="662"/>
                    <a:pt x="0" y="1135"/>
                    <a:pt x="0" y="1670"/>
                  </a:cubicBezTo>
                  <a:lnTo>
                    <a:pt x="0" y="10618"/>
                  </a:lnTo>
                  <a:cubicBezTo>
                    <a:pt x="0" y="11153"/>
                    <a:pt x="473" y="11626"/>
                    <a:pt x="1008" y="11626"/>
                  </a:cubicBezTo>
                  <a:lnTo>
                    <a:pt x="5828" y="11626"/>
                  </a:lnTo>
                  <a:cubicBezTo>
                    <a:pt x="6364" y="11626"/>
                    <a:pt x="6837" y="11153"/>
                    <a:pt x="6837" y="10618"/>
                  </a:cubicBezTo>
                  <a:lnTo>
                    <a:pt x="6837" y="7341"/>
                  </a:lnTo>
                  <a:cubicBezTo>
                    <a:pt x="7215" y="7436"/>
                    <a:pt x="7561" y="7499"/>
                    <a:pt x="7908" y="7499"/>
                  </a:cubicBezTo>
                  <a:cubicBezTo>
                    <a:pt x="9987" y="7499"/>
                    <a:pt x="11688" y="5798"/>
                    <a:pt x="11688" y="3718"/>
                  </a:cubicBezTo>
                  <a:cubicBezTo>
                    <a:pt x="11657" y="1670"/>
                    <a:pt x="9956" y="1"/>
                    <a:pt x="79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1047;p44">
            <a:extLst>
              <a:ext uri="{FF2B5EF4-FFF2-40B4-BE49-F238E27FC236}">
                <a16:creationId xmlns:a16="http://schemas.microsoft.com/office/drawing/2014/main" id="{0A9737F3-51C1-41CF-7B1E-8C964C3E8DE7}"/>
              </a:ext>
            </a:extLst>
          </p:cNvPr>
          <p:cNvGrpSpPr/>
          <p:nvPr/>
        </p:nvGrpSpPr>
        <p:grpSpPr>
          <a:xfrm>
            <a:off x="1489249" y="1806259"/>
            <a:ext cx="354607" cy="356464"/>
            <a:chOff x="-3852025" y="2764950"/>
            <a:chExt cx="291450" cy="293000"/>
          </a:xfrm>
          <a:solidFill>
            <a:srgbClr val="18305C"/>
          </a:solidFill>
        </p:grpSpPr>
        <p:sp>
          <p:nvSpPr>
            <p:cNvPr id="51" name="Google Shape;1048;p44">
              <a:extLst>
                <a:ext uri="{FF2B5EF4-FFF2-40B4-BE49-F238E27FC236}">
                  <a16:creationId xmlns:a16="http://schemas.microsoft.com/office/drawing/2014/main" id="{97E0FF4E-32AA-B4E3-09A5-DA19046F54A5}"/>
                </a:ext>
              </a:extLst>
            </p:cNvPr>
            <p:cNvSpPr/>
            <p:nvPr/>
          </p:nvSpPr>
          <p:spPr>
            <a:xfrm>
              <a:off x="-3852025" y="2764950"/>
              <a:ext cx="291450" cy="293000"/>
            </a:xfrm>
            <a:custGeom>
              <a:avLst/>
              <a:gdLst/>
              <a:ahLst/>
              <a:cxnLst/>
              <a:rect l="l" t="t" r="r" b="b"/>
              <a:pathLst>
                <a:path w="11658" h="11720" extrusionOk="0">
                  <a:moveTo>
                    <a:pt x="4380" y="693"/>
                  </a:moveTo>
                  <a:cubicBezTo>
                    <a:pt x="6774" y="693"/>
                    <a:pt x="8161" y="1355"/>
                    <a:pt x="8161" y="1733"/>
                  </a:cubicBezTo>
                  <a:cubicBezTo>
                    <a:pt x="8161" y="2080"/>
                    <a:pt x="6774" y="2741"/>
                    <a:pt x="4380" y="2741"/>
                  </a:cubicBezTo>
                  <a:cubicBezTo>
                    <a:pt x="1986" y="2741"/>
                    <a:pt x="599" y="2080"/>
                    <a:pt x="599" y="1733"/>
                  </a:cubicBezTo>
                  <a:cubicBezTo>
                    <a:pt x="631" y="1355"/>
                    <a:pt x="2017" y="693"/>
                    <a:pt x="4380" y="693"/>
                  </a:cubicBezTo>
                  <a:close/>
                  <a:moveTo>
                    <a:pt x="8224" y="2710"/>
                  </a:moveTo>
                  <a:lnTo>
                    <a:pt x="8224" y="4190"/>
                  </a:lnTo>
                  <a:lnTo>
                    <a:pt x="7845" y="4190"/>
                  </a:lnTo>
                  <a:cubicBezTo>
                    <a:pt x="7815" y="4189"/>
                    <a:pt x="7784" y="4189"/>
                    <a:pt x="7753" y="4189"/>
                  </a:cubicBezTo>
                  <a:cubicBezTo>
                    <a:pt x="6625" y="4189"/>
                    <a:pt x="5622" y="4748"/>
                    <a:pt x="4947" y="5545"/>
                  </a:cubicBezTo>
                  <a:cubicBezTo>
                    <a:pt x="4743" y="5555"/>
                    <a:pt x="4544" y="5560"/>
                    <a:pt x="4352" y="5560"/>
                  </a:cubicBezTo>
                  <a:cubicBezTo>
                    <a:pt x="2081" y="5560"/>
                    <a:pt x="662" y="4912"/>
                    <a:pt x="662" y="4505"/>
                  </a:cubicBezTo>
                  <a:lnTo>
                    <a:pt x="662" y="2710"/>
                  </a:lnTo>
                  <a:cubicBezTo>
                    <a:pt x="1639" y="3308"/>
                    <a:pt x="3246" y="3466"/>
                    <a:pt x="4443" y="3466"/>
                  </a:cubicBezTo>
                  <a:cubicBezTo>
                    <a:pt x="5577" y="3466"/>
                    <a:pt x="7215" y="3308"/>
                    <a:pt x="8224" y="2710"/>
                  </a:cubicBezTo>
                  <a:close/>
                  <a:moveTo>
                    <a:pt x="631" y="5514"/>
                  </a:moveTo>
                  <a:cubicBezTo>
                    <a:pt x="1639" y="6081"/>
                    <a:pt x="3309" y="6238"/>
                    <a:pt x="4474" y="6238"/>
                  </a:cubicBezTo>
                  <a:cubicBezTo>
                    <a:pt x="4222" y="6711"/>
                    <a:pt x="4065" y="7309"/>
                    <a:pt x="4065" y="7939"/>
                  </a:cubicBezTo>
                  <a:lnTo>
                    <a:pt x="4065" y="8286"/>
                  </a:lnTo>
                  <a:cubicBezTo>
                    <a:pt x="1860" y="8223"/>
                    <a:pt x="631" y="7624"/>
                    <a:pt x="631" y="7278"/>
                  </a:cubicBezTo>
                  <a:lnTo>
                    <a:pt x="631" y="5514"/>
                  </a:lnTo>
                  <a:close/>
                  <a:moveTo>
                    <a:pt x="631" y="8223"/>
                  </a:moveTo>
                  <a:cubicBezTo>
                    <a:pt x="1576" y="8759"/>
                    <a:pt x="3120" y="8979"/>
                    <a:pt x="4222" y="8979"/>
                  </a:cubicBezTo>
                  <a:cubicBezTo>
                    <a:pt x="4474" y="9798"/>
                    <a:pt x="4947" y="10460"/>
                    <a:pt x="5609" y="10964"/>
                  </a:cubicBezTo>
                  <a:cubicBezTo>
                    <a:pt x="5199" y="11005"/>
                    <a:pt x="4802" y="11024"/>
                    <a:pt x="4424" y="11024"/>
                  </a:cubicBezTo>
                  <a:cubicBezTo>
                    <a:pt x="2216" y="11024"/>
                    <a:pt x="631" y="10391"/>
                    <a:pt x="631" y="9987"/>
                  </a:cubicBezTo>
                  <a:lnTo>
                    <a:pt x="631" y="8223"/>
                  </a:lnTo>
                  <a:close/>
                  <a:moveTo>
                    <a:pt x="7814" y="4852"/>
                  </a:moveTo>
                  <a:cubicBezTo>
                    <a:pt x="9515" y="4852"/>
                    <a:pt x="10933" y="6238"/>
                    <a:pt x="10933" y="7939"/>
                  </a:cubicBezTo>
                  <a:cubicBezTo>
                    <a:pt x="10964" y="9641"/>
                    <a:pt x="9547" y="11027"/>
                    <a:pt x="7814" y="11027"/>
                  </a:cubicBezTo>
                  <a:cubicBezTo>
                    <a:pt x="6113" y="11027"/>
                    <a:pt x="4726" y="9641"/>
                    <a:pt x="4726" y="7939"/>
                  </a:cubicBezTo>
                  <a:cubicBezTo>
                    <a:pt x="4726" y="6238"/>
                    <a:pt x="6113" y="4852"/>
                    <a:pt x="7814" y="4852"/>
                  </a:cubicBezTo>
                  <a:close/>
                  <a:moveTo>
                    <a:pt x="4411" y="0"/>
                  </a:moveTo>
                  <a:cubicBezTo>
                    <a:pt x="3277" y="0"/>
                    <a:pt x="2206" y="158"/>
                    <a:pt x="1418" y="410"/>
                  </a:cubicBezTo>
                  <a:cubicBezTo>
                    <a:pt x="253" y="819"/>
                    <a:pt x="1" y="1323"/>
                    <a:pt x="1" y="1733"/>
                  </a:cubicBezTo>
                  <a:lnTo>
                    <a:pt x="1" y="9987"/>
                  </a:lnTo>
                  <a:cubicBezTo>
                    <a:pt x="1" y="10334"/>
                    <a:pt x="253" y="10901"/>
                    <a:pt x="1418" y="11279"/>
                  </a:cubicBezTo>
                  <a:cubicBezTo>
                    <a:pt x="2269" y="11562"/>
                    <a:pt x="3309" y="11720"/>
                    <a:pt x="4411" y="11720"/>
                  </a:cubicBezTo>
                  <a:cubicBezTo>
                    <a:pt x="5199" y="11720"/>
                    <a:pt x="5955" y="11657"/>
                    <a:pt x="6617" y="11531"/>
                  </a:cubicBezTo>
                  <a:cubicBezTo>
                    <a:pt x="7026" y="11657"/>
                    <a:pt x="7404" y="11720"/>
                    <a:pt x="7845" y="11720"/>
                  </a:cubicBezTo>
                  <a:cubicBezTo>
                    <a:pt x="9925" y="11720"/>
                    <a:pt x="11658" y="10019"/>
                    <a:pt x="11658" y="7939"/>
                  </a:cubicBezTo>
                  <a:cubicBezTo>
                    <a:pt x="11626" y="6175"/>
                    <a:pt x="10397" y="4757"/>
                    <a:pt x="8822" y="4316"/>
                  </a:cubicBezTo>
                  <a:lnTo>
                    <a:pt x="8822" y="1733"/>
                  </a:lnTo>
                  <a:cubicBezTo>
                    <a:pt x="8822" y="1355"/>
                    <a:pt x="8602" y="819"/>
                    <a:pt x="7404" y="410"/>
                  </a:cubicBezTo>
                  <a:cubicBezTo>
                    <a:pt x="6585" y="158"/>
                    <a:pt x="5514" y="0"/>
                    <a:pt x="4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049;p44">
              <a:extLst>
                <a:ext uri="{FF2B5EF4-FFF2-40B4-BE49-F238E27FC236}">
                  <a16:creationId xmlns:a16="http://schemas.microsoft.com/office/drawing/2014/main" id="{F9ECAE90-6473-CEFE-AC49-8CD70464D38D}"/>
                </a:ext>
              </a:extLst>
            </p:cNvPr>
            <p:cNvSpPr/>
            <p:nvPr/>
          </p:nvSpPr>
          <p:spPr>
            <a:xfrm>
              <a:off x="-3707100" y="2937425"/>
              <a:ext cx="103200" cy="67775"/>
            </a:xfrm>
            <a:custGeom>
              <a:avLst/>
              <a:gdLst/>
              <a:ahLst/>
              <a:cxnLst/>
              <a:rect l="l" t="t" r="r" b="b"/>
              <a:pathLst>
                <a:path w="4128" h="2711" extrusionOk="0">
                  <a:moveTo>
                    <a:pt x="3785" y="1"/>
                  </a:moveTo>
                  <a:cubicBezTo>
                    <a:pt x="3695" y="1"/>
                    <a:pt x="3608" y="32"/>
                    <a:pt x="3561" y="95"/>
                  </a:cubicBezTo>
                  <a:lnTo>
                    <a:pt x="1733" y="1923"/>
                  </a:lnTo>
                  <a:lnTo>
                    <a:pt x="599" y="757"/>
                  </a:lnTo>
                  <a:cubicBezTo>
                    <a:pt x="536" y="710"/>
                    <a:pt x="450" y="686"/>
                    <a:pt x="363" y="686"/>
                  </a:cubicBezTo>
                  <a:cubicBezTo>
                    <a:pt x="276" y="686"/>
                    <a:pt x="190" y="710"/>
                    <a:pt x="127" y="757"/>
                  </a:cubicBezTo>
                  <a:cubicBezTo>
                    <a:pt x="1" y="883"/>
                    <a:pt x="1" y="1135"/>
                    <a:pt x="127" y="1229"/>
                  </a:cubicBezTo>
                  <a:lnTo>
                    <a:pt x="1513" y="2616"/>
                  </a:lnTo>
                  <a:cubicBezTo>
                    <a:pt x="1560" y="2679"/>
                    <a:pt x="1647" y="2710"/>
                    <a:pt x="1737" y="2710"/>
                  </a:cubicBezTo>
                  <a:cubicBezTo>
                    <a:pt x="1828" y="2710"/>
                    <a:pt x="1922" y="2679"/>
                    <a:pt x="1985" y="2616"/>
                  </a:cubicBezTo>
                  <a:lnTo>
                    <a:pt x="4033" y="568"/>
                  </a:lnTo>
                  <a:cubicBezTo>
                    <a:pt x="4128" y="442"/>
                    <a:pt x="4128" y="221"/>
                    <a:pt x="4033" y="95"/>
                  </a:cubicBezTo>
                  <a:cubicBezTo>
                    <a:pt x="3970" y="32"/>
                    <a:pt x="3876" y="1"/>
                    <a:pt x="37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 name="Google Shape;1051;p44">
            <a:extLst>
              <a:ext uri="{FF2B5EF4-FFF2-40B4-BE49-F238E27FC236}">
                <a16:creationId xmlns:a16="http://schemas.microsoft.com/office/drawing/2014/main" id="{8F88120D-66C6-B0F7-79C2-4C5C12259F72}"/>
              </a:ext>
            </a:extLst>
          </p:cNvPr>
          <p:cNvSpPr/>
          <p:nvPr/>
        </p:nvSpPr>
        <p:spPr>
          <a:xfrm>
            <a:off x="4474344" y="1938201"/>
            <a:ext cx="384365" cy="353610"/>
          </a:xfrm>
          <a:custGeom>
            <a:avLst/>
            <a:gdLst/>
            <a:ahLst/>
            <a:cxnLst/>
            <a:rect l="l" t="t" r="r" b="b"/>
            <a:pathLst>
              <a:path w="11910" h="10957" extrusionOk="0">
                <a:moveTo>
                  <a:pt x="7325" y="654"/>
                </a:moveTo>
                <a:cubicBezTo>
                  <a:pt x="7412" y="654"/>
                  <a:pt x="7498" y="686"/>
                  <a:pt x="7561" y="749"/>
                </a:cubicBezTo>
                <a:lnTo>
                  <a:pt x="10995" y="4088"/>
                </a:lnTo>
                <a:cubicBezTo>
                  <a:pt x="11122" y="4246"/>
                  <a:pt x="11122" y="4466"/>
                  <a:pt x="10995" y="4592"/>
                </a:cubicBezTo>
                <a:lnTo>
                  <a:pt x="10082" y="5506"/>
                </a:lnTo>
                <a:lnTo>
                  <a:pt x="7404" y="2859"/>
                </a:lnTo>
                <a:cubicBezTo>
                  <a:pt x="7215" y="2670"/>
                  <a:pt x="6955" y="2576"/>
                  <a:pt x="6691" y="2576"/>
                </a:cubicBezTo>
                <a:cubicBezTo>
                  <a:pt x="6427" y="2576"/>
                  <a:pt x="6159" y="2670"/>
                  <a:pt x="5955" y="2859"/>
                </a:cubicBezTo>
                <a:lnTo>
                  <a:pt x="4978" y="3805"/>
                </a:lnTo>
                <a:cubicBezTo>
                  <a:pt x="4915" y="3868"/>
                  <a:pt x="4828" y="3899"/>
                  <a:pt x="4742" y="3899"/>
                </a:cubicBezTo>
                <a:cubicBezTo>
                  <a:pt x="4655" y="3899"/>
                  <a:pt x="4568" y="3868"/>
                  <a:pt x="4505" y="3805"/>
                </a:cubicBezTo>
                <a:cubicBezTo>
                  <a:pt x="4379" y="3679"/>
                  <a:pt x="4379" y="3458"/>
                  <a:pt x="4505" y="3332"/>
                </a:cubicBezTo>
                <a:lnTo>
                  <a:pt x="5955" y="1883"/>
                </a:lnTo>
                <a:lnTo>
                  <a:pt x="7089" y="749"/>
                </a:lnTo>
                <a:cubicBezTo>
                  <a:pt x="7152" y="686"/>
                  <a:pt x="7239" y="654"/>
                  <a:pt x="7325" y="654"/>
                </a:cubicBezTo>
                <a:close/>
                <a:moveTo>
                  <a:pt x="2808" y="5183"/>
                </a:moveTo>
                <a:cubicBezTo>
                  <a:pt x="2899" y="5183"/>
                  <a:pt x="2993" y="5207"/>
                  <a:pt x="3056" y="5254"/>
                </a:cubicBezTo>
                <a:cubicBezTo>
                  <a:pt x="3151" y="5380"/>
                  <a:pt x="3151" y="5632"/>
                  <a:pt x="3056" y="5726"/>
                </a:cubicBezTo>
                <a:lnTo>
                  <a:pt x="2048" y="6735"/>
                </a:lnTo>
                <a:cubicBezTo>
                  <a:pt x="2001" y="6782"/>
                  <a:pt x="1914" y="6805"/>
                  <a:pt x="1824" y="6805"/>
                </a:cubicBezTo>
                <a:cubicBezTo>
                  <a:pt x="1733" y="6805"/>
                  <a:pt x="1639" y="6782"/>
                  <a:pt x="1576" y="6735"/>
                </a:cubicBezTo>
                <a:cubicBezTo>
                  <a:pt x="1449" y="6609"/>
                  <a:pt x="1449" y="6357"/>
                  <a:pt x="1576" y="6262"/>
                </a:cubicBezTo>
                <a:lnTo>
                  <a:pt x="2584" y="5254"/>
                </a:lnTo>
                <a:cubicBezTo>
                  <a:pt x="2631" y="5207"/>
                  <a:pt x="2718" y="5183"/>
                  <a:pt x="2808" y="5183"/>
                </a:cubicBezTo>
                <a:close/>
                <a:moveTo>
                  <a:pt x="3785" y="6167"/>
                </a:moveTo>
                <a:cubicBezTo>
                  <a:pt x="3875" y="6167"/>
                  <a:pt x="3970" y="6199"/>
                  <a:pt x="4033" y="6262"/>
                </a:cubicBezTo>
                <a:cubicBezTo>
                  <a:pt x="4159" y="6357"/>
                  <a:pt x="4159" y="6609"/>
                  <a:pt x="4033" y="6735"/>
                </a:cubicBezTo>
                <a:lnTo>
                  <a:pt x="3056" y="7711"/>
                </a:lnTo>
                <a:cubicBezTo>
                  <a:pt x="2993" y="7774"/>
                  <a:pt x="2899" y="7806"/>
                  <a:pt x="2808" y="7806"/>
                </a:cubicBezTo>
                <a:cubicBezTo>
                  <a:pt x="2718" y="7806"/>
                  <a:pt x="2631" y="7774"/>
                  <a:pt x="2584" y="7711"/>
                </a:cubicBezTo>
                <a:cubicBezTo>
                  <a:pt x="2395" y="7554"/>
                  <a:pt x="2395" y="7365"/>
                  <a:pt x="2584" y="7239"/>
                </a:cubicBezTo>
                <a:lnTo>
                  <a:pt x="3560" y="6262"/>
                </a:lnTo>
                <a:cubicBezTo>
                  <a:pt x="3608" y="6199"/>
                  <a:pt x="3694" y="6167"/>
                  <a:pt x="3785" y="6167"/>
                </a:cubicBezTo>
                <a:close/>
                <a:moveTo>
                  <a:pt x="4730" y="7113"/>
                </a:moveTo>
                <a:cubicBezTo>
                  <a:pt x="4821" y="7113"/>
                  <a:pt x="4915" y="7144"/>
                  <a:pt x="4978" y="7207"/>
                </a:cubicBezTo>
                <a:cubicBezTo>
                  <a:pt x="5073" y="7302"/>
                  <a:pt x="5073" y="7554"/>
                  <a:pt x="4978" y="7680"/>
                </a:cubicBezTo>
                <a:lnTo>
                  <a:pt x="4001" y="8656"/>
                </a:lnTo>
                <a:cubicBezTo>
                  <a:pt x="3938" y="8719"/>
                  <a:pt x="3844" y="8751"/>
                  <a:pt x="3749" y="8751"/>
                </a:cubicBezTo>
                <a:cubicBezTo>
                  <a:pt x="3655" y="8751"/>
                  <a:pt x="3560" y="8719"/>
                  <a:pt x="3497" y="8656"/>
                </a:cubicBezTo>
                <a:cubicBezTo>
                  <a:pt x="3403" y="8530"/>
                  <a:pt x="3403" y="8310"/>
                  <a:pt x="3497" y="8184"/>
                </a:cubicBezTo>
                <a:lnTo>
                  <a:pt x="4505" y="7207"/>
                </a:lnTo>
                <a:cubicBezTo>
                  <a:pt x="4553" y="7144"/>
                  <a:pt x="4639" y="7113"/>
                  <a:pt x="4730" y="7113"/>
                </a:cubicBezTo>
                <a:close/>
                <a:moveTo>
                  <a:pt x="4100" y="969"/>
                </a:moveTo>
                <a:cubicBezTo>
                  <a:pt x="4190" y="969"/>
                  <a:pt x="4285" y="1001"/>
                  <a:pt x="4348" y="1064"/>
                </a:cubicBezTo>
                <a:lnTo>
                  <a:pt x="5041" y="1725"/>
                </a:lnTo>
                <a:lnTo>
                  <a:pt x="3938" y="2828"/>
                </a:lnTo>
                <a:cubicBezTo>
                  <a:pt x="3560" y="3206"/>
                  <a:pt x="3560" y="3899"/>
                  <a:pt x="3938" y="4277"/>
                </a:cubicBezTo>
                <a:cubicBezTo>
                  <a:pt x="4143" y="4482"/>
                  <a:pt x="4411" y="4584"/>
                  <a:pt x="4675" y="4584"/>
                </a:cubicBezTo>
                <a:cubicBezTo>
                  <a:pt x="4939" y="4584"/>
                  <a:pt x="5199" y="4482"/>
                  <a:pt x="5388" y="4277"/>
                </a:cubicBezTo>
                <a:lnTo>
                  <a:pt x="6396" y="3332"/>
                </a:lnTo>
                <a:cubicBezTo>
                  <a:pt x="6443" y="3269"/>
                  <a:pt x="6530" y="3238"/>
                  <a:pt x="6620" y="3238"/>
                </a:cubicBezTo>
                <a:cubicBezTo>
                  <a:pt x="6711" y="3238"/>
                  <a:pt x="6805" y="3269"/>
                  <a:pt x="6868" y="3332"/>
                </a:cubicBezTo>
                <a:lnTo>
                  <a:pt x="10334" y="6735"/>
                </a:lnTo>
                <a:cubicBezTo>
                  <a:pt x="10491" y="6829"/>
                  <a:pt x="10491" y="7113"/>
                  <a:pt x="10365" y="7239"/>
                </a:cubicBezTo>
                <a:cubicBezTo>
                  <a:pt x="10302" y="7302"/>
                  <a:pt x="10216" y="7333"/>
                  <a:pt x="10129" y="7333"/>
                </a:cubicBezTo>
                <a:cubicBezTo>
                  <a:pt x="10042" y="7333"/>
                  <a:pt x="9956" y="7302"/>
                  <a:pt x="9893" y="7239"/>
                </a:cubicBezTo>
                <a:lnTo>
                  <a:pt x="8444" y="5789"/>
                </a:lnTo>
                <a:cubicBezTo>
                  <a:pt x="8381" y="5726"/>
                  <a:pt x="8286" y="5695"/>
                  <a:pt x="8195" y="5695"/>
                </a:cubicBezTo>
                <a:cubicBezTo>
                  <a:pt x="8105" y="5695"/>
                  <a:pt x="8018" y="5726"/>
                  <a:pt x="7971" y="5789"/>
                </a:cubicBezTo>
                <a:cubicBezTo>
                  <a:pt x="7845" y="5884"/>
                  <a:pt x="7845" y="6136"/>
                  <a:pt x="7971" y="6262"/>
                </a:cubicBezTo>
                <a:lnTo>
                  <a:pt x="9420" y="7711"/>
                </a:lnTo>
                <a:cubicBezTo>
                  <a:pt x="9546" y="7837"/>
                  <a:pt x="9546" y="8058"/>
                  <a:pt x="9420" y="8184"/>
                </a:cubicBezTo>
                <a:cubicBezTo>
                  <a:pt x="9357" y="8247"/>
                  <a:pt x="9271" y="8278"/>
                  <a:pt x="9184" y="8278"/>
                </a:cubicBezTo>
                <a:cubicBezTo>
                  <a:pt x="9097" y="8278"/>
                  <a:pt x="9011" y="8247"/>
                  <a:pt x="8948" y="8184"/>
                </a:cubicBezTo>
                <a:lnTo>
                  <a:pt x="7498" y="6735"/>
                </a:lnTo>
                <a:cubicBezTo>
                  <a:pt x="7435" y="6672"/>
                  <a:pt x="7341" y="6640"/>
                  <a:pt x="7250" y="6640"/>
                </a:cubicBezTo>
                <a:cubicBezTo>
                  <a:pt x="7160" y="6640"/>
                  <a:pt x="7073" y="6672"/>
                  <a:pt x="7026" y="6735"/>
                </a:cubicBezTo>
                <a:cubicBezTo>
                  <a:pt x="6900" y="6829"/>
                  <a:pt x="6900" y="7081"/>
                  <a:pt x="7026" y="7176"/>
                </a:cubicBezTo>
                <a:lnTo>
                  <a:pt x="8475" y="8656"/>
                </a:lnTo>
                <a:cubicBezTo>
                  <a:pt x="8601" y="8751"/>
                  <a:pt x="8601" y="9003"/>
                  <a:pt x="8475" y="9129"/>
                </a:cubicBezTo>
                <a:cubicBezTo>
                  <a:pt x="8412" y="9176"/>
                  <a:pt x="8325" y="9200"/>
                  <a:pt x="8239" y="9200"/>
                </a:cubicBezTo>
                <a:cubicBezTo>
                  <a:pt x="8152" y="9200"/>
                  <a:pt x="8066" y="9176"/>
                  <a:pt x="8003" y="9129"/>
                </a:cubicBezTo>
                <a:lnTo>
                  <a:pt x="6459" y="7648"/>
                </a:lnTo>
                <a:cubicBezTo>
                  <a:pt x="6270" y="7459"/>
                  <a:pt x="6018" y="7396"/>
                  <a:pt x="5797" y="7396"/>
                </a:cubicBezTo>
                <a:cubicBezTo>
                  <a:pt x="5797" y="7144"/>
                  <a:pt x="5671" y="6924"/>
                  <a:pt x="5482" y="6735"/>
                </a:cubicBezTo>
                <a:cubicBezTo>
                  <a:pt x="5293" y="6514"/>
                  <a:pt x="5041" y="6451"/>
                  <a:pt x="4821" y="6388"/>
                </a:cubicBezTo>
                <a:cubicBezTo>
                  <a:pt x="4821" y="6167"/>
                  <a:pt x="4694" y="5947"/>
                  <a:pt x="4505" y="5726"/>
                </a:cubicBezTo>
                <a:cubicBezTo>
                  <a:pt x="4285" y="5537"/>
                  <a:pt x="4064" y="5474"/>
                  <a:pt x="3812" y="5411"/>
                </a:cubicBezTo>
                <a:cubicBezTo>
                  <a:pt x="3812" y="5191"/>
                  <a:pt x="3718" y="4939"/>
                  <a:pt x="3497" y="4750"/>
                </a:cubicBezTo>
                <a:cubicBezTo>
                  <a:pt x="3308" y="4561"/>
                  <a:pt x="3048" y="4466"/>
                  <a:pt x="2785" y="4466"/>
                </a:cubicBezTo>
                <a:cubicBezTo>
                  <a:pt x="2521" y="4466"/>
                  <a:pt x="2253" y="4561"/>
                  <a:pt x="2048" y="4750"/>
                </a:cubicBezTo>
                <a:lnTo>
                  <a:pt x="1544" y="5254"/>
                </a:lnTo>
                <a:lnTo>
                  <a:pt x="819" y="4561"/>
                </a:lnTo>
                <a:cubicBezTo>
                  <a:pt x="725" y="4435"/>
                  <a:pt x="725" y="4183"/>
                  <a:pt x="819" y="4088"/>
                </a:cubicBezTo>
                <a:lnTo>
                  <a:pt x="3875" y="1064"/>
                </a:lnTo>
                <a:cubicBezTo>
                  <a:pt x="3923" y="1001"/>
                  <a:pt x="4009" y="969"/>
                  <a:pt x="4100" y="969"/>
                </a:cubicBezTo>
                <a:close/>
                <a:moveTo>
                  <a:pt x="5718" y="8089"/>
                </a:moveTo>
                <a:cubicBezTo>
                  <a:pt x="5805" y="8089"/>
                  <a:pt x="5892" y="8121"/>
                  <a:pt x="5955" y="8184"/>
                </a:cubicBezTo>
                <a:cubicBezTo>
                  <a:pt x="6081" y="8310"/>
                  <a:pt x="6081" y="8530"/>
                  <a:pt x="5955" y="8656"/>
                </a:cubicBezTo>
                <a:lnTo>
                  <a:pt x="4978" y="9633"/>
                </a:lnTo>
                <a:cubicBezTo>
                  <a:pt x="4915" y="9696"/>
                  <a:pt x="4821" y="9728"/>
                  <a:pt x="4730" y="9728"/>
                </a:cubicBezTo>
                <a:cubicBezTo>
                  <a:pt x="4639" y="9728"/>
                  <a:pt x="4553" y="9696"/>
                  <a:pt x="4505" y="9633"/>
                </a:cubicBezTo>
                <a:cubicBezTo>
                  <a:pt x="4379" y="9507"/>
                  <a:pt x="4379" y="9286"/>
                  <a:pt x="4505" y="9160"/>
                </a:cubicBezTo>
                <a:lnTo>
                  <a:pt x="5482" y="8184"/>
                </a:lnTo>
                <a:cubicBezTo>
                  <a:pt x="5545" y="8121"/>
                  <a:pt x="5632" y="8089"/>
                  <a:pt x="5718" y="8089"/>
                </a:cubicBezTo>
                <a:close/>
                <a:moveTo>
                  <a:pt x="6616" y="8877"/>
                </a:moveTo>
                <a:lnTo>
                  <a:pt x="7467" y="9665"/>
                </a:lnTo>
                <a:cubicBezTo>
                  <a:pt x="7593" y="9759"/>
                  <a:pt x="7593" y="9980"/>
                  <a:pt x="7435" y="10106"/>
                </a:cubicBezTo>
                <a:cubicBezTo>
                  <a:pt x="7388" y="10169"/>
                  <a:pt x="7286" y="10200"/>
                  <a:pt x="7179" y="10200"/>
                </a:cubicBezTo>
                <a:cubicBezTo>
                  <a:pt x="7073" y="10200"/>
                  <a:pt x="6963" y="10169"/>
                  <a:pt x="6900" y="10106"/>
                </a:cubicBezTo>
                <a:lnTo>
                  <a:pt x="6207" y="9412"/>
                </a:lnTo>
                <a:lnTo>
                  <a:pt x="6427" y="9160"/>
                </a:lnTo>
                <a:cubicBezTo>
                  <a:pt x="6522" y="9097"/>
                  <a:pt x="6585" y="8971"/>
                  <a:pt x="6616" y="8877"/>
                </a:cubicBezTo>
                <a:close/>
                <a:moveTo>
                  <a:pt x="7309" y="0"/>
                </a:moveTo>
                <a:cubicBezTo>
                  <a:pt x="7042" y="0"/>
                  <a:pt x="6774" y="103"/>
                  <a:pt x="6585" y="308"/>
                </a:cubicBezTo>
                <a:lnTo>
                  <a:pt x="5608" y="1284"/>
                </a:lnTo>
                <a:lnTo>
                  <a:pt x="4852" y="560"/>
                </a:lnTo>
                <a:cubicBezTo>
                  <a:pt x="4656" y="394"/>
                  <a:pt x="4409" y="307"/>
                  <a:pt x="4163" y="307"/>
                </a:cubicBezTo>
                <a:cubicBezTo>
                  <a:pt x="3897" y="307"/>
                  <a:pt x="3631" y="409"/>
                  <a:pt x="3434" y="623"/>
                </a:cubicBezTo>
                <a:lnTo>
                  <a:pt x="410" y="3647"/>
                </a:lnTo>
                <a:cubicBezTo>
                  <a:pt x="0" y="4025"/>
                  <a:pt x="0" y="4718"/>
                  <a:pt x="410" y="5096"/>
                </a:cubicBezTo>
                <a:lnTo>
                  <a:pt x="1103" y="5821"/>
                </a:lnTo>
                <a:cubicBezTo>
                  <a:pt x="725" y="6199"/>
                  <a:pt x="725" y="6829"/>
                  <a:pt x="1103" y="7239"/>
                </a:cubicBezTo>
                <a:cubicBezTo>
                  <a:pt x="1292" y="7428"/>
                  <a:pt x="1544" y="7491"/>
                  <a:pt x="1765" y="7554"/>
                </a:cubicBezTo>
                <a:cubicBezTo>
                  <a:pt x="1765" y="7774"/>
                  <a:pt x="1891" y="8026"/>
                  <a:pt x="2080" y="8215"/>
                </a:cubicBezTo>
                <a:cubicBezTo>
                  <a:pt x="2300" y="8404"/>
                  <a:pt x="2521" y="8499"/>
                  <a:pt x="2773" y="8530"/>
                </a:cubicBezTo>
                <a:cubicBezTo>
                  <a:pt x="2773" y="8751"/>
                  <a:pt x="2867" y="9003"/>
                  <a:pt x="3088" y="9192"/>
                </a:cubicBezTo>
                <a:cubicBezTo>
                  <a:pt x="3277" y="9381"/>
                  <a:pt x="3497" y="9475"/>
                  <a:pt x="3749" y="9507"/>
                </a:cubicBezTo>
                <a:cubicBezTo>
                  <a:pt x="3749" y="9759"/>
                  <a:pt x="3875" y="9980"/>
                  <a:pt x="4064" y="10169"/>
                </a:cubicBezTo>
                <a:cubicBezTo>
                  <a:pt x="4253" y="10373"/>
                  <a:pt x="4521" y="10476"/>
                  <a:pt x="4789" y="10476"/>
                </a:cubicBezTo>
                <a:cubicBezTo>
                  <a:pt x="5057" y="10476"/>
                  <a:pt x="5325" y="10373"/>
                  <a:pt x="5514" y="10169"/>
                </a:cubicBezTo>
                <a:lnTo>
                  <a:pt x="5766" y="9948"/>
                </a:lnTo>
                <a:lnTo>
                  <a:pt x="6459" y="10673"/>
                </a:lnTo>
                <a:cubicBezTo>
                  <a:pt x="6664" y="10862"/>
                  <a:pt x="6939" y="10956"/>
                  <a:pt x="7219" y="10956"/>
                </a:cubicBezTo>
                <a:cubicBezTo>
                  <a:pt x="7498" y="10956"/>
                  <a:pt x="7782" y="10862"/>
                  <a:pt x="8003" y="10673"/>
                </a:cubicBezTo>
                <a:cubicBezTo>
                  <a:pt x="8192" y="10452"/>
                  <a:pt x="8286" y="10232"/>
                  <a:pt x="8318" y="9980"/>
                </a:cubicBezTo>
                <a:cubicBezTo>
                  <a:pt x="8538" y="9980"/>
                  <a:pt x="8790" y="9885"/>
                  <a:pt x="8979" y="9665"/>
                </a:cubicBezTo>
                <a:cubicBezTo>
                  <a:pt x="9168" y="9475"/>
                  <a:pt x="9263" y="9255"/>
                  <a:pt x="9294" y="9003"/>
                </a:cubicBezTo>
                <a:cubicBezTo>
                  <a:pt x="9546" y="9003"/>
                  <a:pt x="9767" y="8877"/>
                  <a:pt x="9956" y="8688"/>
                </a:cubicBezTo>
                <a:cubicBezTo>
                  <a:pt x="10176" y="8499"/>
                  <a:pt x="10239" y="8247"/>
                  <a:pt x="10271" y="8026"/>
                </a:cubicBezTo>
                <a:cubicBezTo>
                  <a:pt x="10523" y="8026"/>
                  <a:pt x="10743" y="7900"/>
                  <a:pt x="10964" y="7711"/>
                </a:cubicBezTo>
                <a:cubicBezTo>
                  <a:pt x="11342" y="7302"/>
                  <a:pt x="11342" y="6640"/>
                  <a:pt x="10964" y="6262"/>
                </a:cubicBezTo>
                <a:lnTo>
                  <a:pt x="10680" y="5978"/>
                </a:lnTo>
                <a:lnTo>
                  <a:pt x="11594" y="5065"/>
                </a:lnTo>
                <a:cubicBezTo>
                  <a:pt x="11909" y="4687"/>
                  <a:pt x="11909" y="4057"/>
                  <a:pt x="11468" y="3647"/>
                </a:cubicBezTo>
                <a:lnTo>
                  <a:pt x="8034" y="308"/>
                </a:lnTo>
                <a:cubicBezTo>
                  <a:pt x="7845" y="103"/>
                  <a:pt x="7577" y="0"/>
                  <a:pt x="7309" y="0"/>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TextBox 53">
            <a:extLst>
              <a:ext uri="{FF2B5EF4-FFF2-40B4-BE49-F238E27FC236}">
                <a16:creationId xmlns:a16="http://schemas.microsoft.com/office/drawing/2014/main" id="{4C9E51D8-BE95-9E84-8838-651AF8D10DAB}"/>
              </a:ext>
            </a:extLst>
          </p:cNvPr>
          <p:cNvSpPr txBox="1"/>
          <p:nvPr/>
        </p:nvSpPr>
        <p:spPr>
          <a:xfrm>
            <a:off x="6443250" y="2401953"/>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55" name="TextBox 54">
            <a:extLst>
              <a:ext uri="{FF2B5EF4-FFF2-40B4-BE49-F238E27FC236}">
                <a16:creationId xmlns:a16="http://schemas.microsoft.com/office/drawing/2014/main" id="{65C95FA8-A837-EB94-9A2C-A98C75641D1F}"/>
              </a:ext>
            </a:extLst>
          </p:cNvPr>
          <p:cNvSpPr txBox="1"/>
          <p:nvPr/>
        </p:nvSpPr>
        <p:spPr>
          <a:xfrm>
            <a:off x="3609973" y="2401953"/>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56" name="TextBox 55">
            <a:extLst>
              <a:ext uri="{FF2B5EF4-FFF2-40B4-BE49-F238E27FC236}">
                <a16:creationId xmlns:a16="http://schemas.microsoft.com/office/drawing/2014/main" id="{108352F4-7C85-C982-A8D2-869E871494EE}"/>
              </a:ext>
            </a:extLst>
          </p:cNvPr>
          <p:cNvSpPr txBox="1"/>
          <p:nvPr/>
        </p:nvSpPr>
        <p:spPr>
          <a:xfrm>
            <a:off x="573863" y="2401953"/>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57" name="TextBox 56">
            <a:extLst>
              <a:ext uri="{FF2B5EF4-FFF2-40B4-BE49-F238E27FC236}">
                <a16:creationId xmlns:a16="http://schemas.microsoft.com/office/drawing/2014/main" id="{5D0C9DC2-0B92-1117-BCEA-DCC781C93DD0}"/>
              </a:ext>
            </a:extLst>
          </p:cNvPr>
          <p:cNvSpPr txBox="1"/>
          <p:nvPr/>
        </p:nvSpPr>
        <p:spPr>
          <a:xfrm>
            <a:off x="433973" y="4058394"/>
            <a:ext cx="8240231" cy="1923604"/>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a:t>
            </a: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872571322"/>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900" decel="100000" fill="hold"/>
                                        <p:tgtEl>
                                          <p:spTgt spid="4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8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900" decel="100000" fill="hold"/>
                                        <p:tgtEl>
                                          <p:spTgt spid="4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10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900" decel="100000" fill="hold"/>
                                        <p:tgtEl>
                                          <p:spTgt spid="4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1000"/>
                                        <p:tgtEl>
                                          <p:spTgt spid="43"/>
                                        </p:tgtEl>
                                      </p:cBhvr>
                                    </p:animEffect>
                                    <p:anim calcmode="lin" valueType="num">
                                      <p:cBhvr>
                                        <p:cTn id="26" dur="1000" fill="hold"/>
                                        <p:tgtEl>
                                          <p:spTgt spid="43"/>
                                        </p:tgtEl>
                                        <p:attrNameLst>
                                          <p:attrName>ppt_x</p:attrName>
                                        </p:attrNameLst>
                                      </p:cBhvr>
                                      <p:tavLst>
                                        <p:tav tm="0">
                                          <p:val>
                                            <p:strVal val="#ppt_x"/>
                                          </p:val>
                                        </p:tav>
                                        <p:tav tm="100000">
                                          <p:val>
                                            <p:strVal val="#ppt_x"/>
                                          </p:val>
                                        </p:tav>
                                      </p:tavLst>
                                    </p:anim>
                                    <p:anim calcmode="lin" valueType="num">
                                      <p:cBhvr>
                                        <p:cTn id="27" dur="900" decel="100000" fill="hold"/>
                                        <p:tgtEl>
                                          <p:spTgt spid="43"/>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70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1000"/>
                                        <p:tgtEl>
                                          <p:spTgt spid="53"/>
                                        </p:tgtEl>
                                      </p:cBhvr>
                                    </p:animEffect>
                                    <p:anim calcmode="lin" valueType="num">
                                      <p:cBhvr>
                                        <p:cTn id="32" dur="1000" fill="hold"/>
                                        <p:tgtEl>
                                          <p:spTgt spid="53"/>
                                        </p:tgtEl>
                                        <p:attrNameLst>
                                          <p:attrName>ppt_x</p:attrName>
                                        </p:attrNameLst>
                                      </p:cBhvr>
                                      <p:tavLst>
                                        <p:tav tm="0">
                                          <p:val>
                                            <p:strVal val="#ppt_x"/>
                                          </p:val>
                                        </p:tav>
                                        <p:tav tm="100000">
                                          <p:val>
                                            <p:strVal val="#ppt_x"/>
                                          </p:val>
                                        </p:tav>
                                      </p:tavLst>
                                    </p:anim>
                                    <p:anim calcmode="lin" valueType="num">
                                      <p:cBhvr>
                                        <p:cTn id="33" dur="900" decel="100000" fill="hold"/>
                                        <p:tgtEl>
                                          <p:spTgt spid="5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10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1000"/>
                                        <p:tgtEl>
                                          <p:spTgt spid="44"/>
                                        </p:tgtEl>
                                      </p:cBhvr>
                                    </p:animEffect>
                                    <p:anim calcmode="lin" valueType="num">
                                      <p:cBhvr>
                                        <p:cTn id="38" dur="1000" fill="hold"/>
                                        <p:tgtEl>
                                          <p:spTgt spid="44"/>
                                        </p:tgtEl>
                                        <p:attrNameLst>
                                          <p:attrName>ppt_x</p:attrName>
                                        </p:attrNameLst>
                                      </p:cBhvr>
                                      <p:tavLst>
                                        <p:tav tm="0">
                                          <p:val>
                                            <p:strVal val="#ppt_x"/>
                                          </p:val>
                                        </p:tav>
                                        <p:tav tm="100000">
                                          <p:val>
                                            <p:strVal val="#ppt_x"/>
                                          </p:val>
                                        </p:tav>
                                      </p:tavLst>
                                    </p:anim>
                                    <p:anim calcmode="lin" valueType="num">
                                      <p:cBhvr>
                                        <p:cTn id="39" dur="900" decel="100000" fill="hold"/>
                                        <p:tgtEl>
                                          <p:spTgt spid="44"/>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250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1000"/>
                                        <p:tgtEl>
                                          <p:spTgt spid="50"/>
                                        </p:tgtEl>
                                      </p:cBhvr>
                                    </p:animEffect>
                                    <p:anim calcmode="lin" valueType="num">
                                      <p:cBhvr>
                                        <p:cTn id="44" dur="1000" fill="hold"/>
                                        <p:tgtEl>
                                          <p:spTgt spid="50"/>
                                        </p:tgtEl>
                                        <p:attrNameLst>
                                          <p:attrName>ppt_x</p:attrName>
                                        </p:attrNameLst>
                                      </p:cBhvr>
                                      <p:tavLst>
                                        <p:tav tm="0">
                                          <p:val>
                                            <p:strVal val="#ppt_x"/>
                                          </p:val>
                                        </p:tav>
                                        <p:tav tm="100000">
                                          <p:val>
                                            <p:strVal val="#ppt_x"/>
                                          </p:val>
                                        </p:tav>
                                      </p:tavLst>
                                    </p:anim>
                                    <p:anim calcmode="lin" valueType="num">
                                      <p:cBhvr>
                                        <p:cTn id="45" dur="900" decel="100000" fill="hold"/>
                                        <p:tgtEl>
                                          <p:spTgt spid="50"/>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280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1000"/>
                                        <p:tgtEl>
                                          <p:spTgt spid="54"/>
                                        </p:tgtEl>
                                      </p:cBhvr>
                                    </p:animEffect>
                                    <p:anim calcmode="lin" valueType="num">
                                      <p:cBhvr>
                                        <p:cTn id="50" dur="1000" fill="hold"/>
                                        <p:tgtEl>
                                          <p:spTgt spid="54"/>
                                        </p:tgtEl>
                                        <p:attrNameLst>
                                          <p:attrName>ppt_x</p:attrName>
                                        </p:attrNameLst>
                                      </p:cBhvr>
                                      <p:tavLst>
                                        <p:tav tm="0">
                                          <p:val>
                                            <p:strVal val="#ppt_x"/>
                                          </p:val>
                                        </p:tav>
                                        <p:tav tm="100000">
                                          <p:val>
                                            <p:strVal val="#ppt_x"/>
                                          </p:val>
                                        </p:tav>
                                      </p:tavLst>
                                    </p:anim>
                                    <p:anim calcmode="lin" valueType="num">
                                      <p:cBhvr>
                                        <p:cTn id="51" dur="900" decel="100000" fill="hold"/>
                                        <p:tgtEl>
                                          <p:spTgt spid="54"/>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320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1000"/>
                                        <p:tgtEl>
                                          <p:spTgt spid="55"/>
                                        </p:tgtEl>
                                      </p:cBhvr>
                                    </p:animEffect>
                                    <p:anim calcmode="lin" valueType="num">
                                      <p:cBhvr>
                                        <p:cTn id="56" dur="1000" fill="hold"/>
                                        <p:tgtEl>
                                          <p:spTgt spid="55"/>
                                        </p:tgtEl>
                                        <p:attrNameLst>
                                          <p:attrName>ppt_x</p:attrName>
                                        </p:attrNameLst>
                                      </p:cBhvr>
                                      <p:tavLst>
                                        <p:tav tm="0">
                                          <p:val>
                                            <p:strVal val="#ppt_x"/>
                                          </p:val>
                                        </p:tav>
                                        <p:tav tm="100000">
                                          <p:val>
                                            <p:strVal val="#ppt_x"/>
                                          </p:val>
                                        </p:tav>
                                      </p:tavLst>
                                    </p:anim>
                                    <p:anim calcmode="lin" valueType="num">
                                      <p:cBhvr>
                                        <p:cTn id="57" dur="900" decel="100000" fill="hold"/>
                                        <p:tgtEl>
                                          <p:spTgt spid="55"/>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370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1000"/>
                                        <p:tgtEl>
                                          <p:spTgt spid="56"/>
                                        </p:tgtEl>
                                      </p:cBhvr>
                                    </p:animEffect>
                                    <p:anim calcmode="lin" valueType="num">
                                      <p:cBhvr>
                                        <p:cTn id="62" dur="1000" fill="hold"/>
                                        <p:tgtEl>
                                          <p:spTgt spid="56"/>
                                        </p:tgtEl>
                                        <p:attrNameLst>
                                          <p:attrName>ppt_x</p:attrName>
                                        </p:attrNameLst>
                                      </p:cBhvr>
                                      <p:tavLst>
                                        <p:tav tm="0">
                                          <p:val>
                                            <p:strVal val="#ppt_x"/>
                                          </p:val>
                                        </p:tav>
                                        <p:tav tm="100000">
                                          <p:val>
                                            <p:strVal val="#ppt_x"/>
                                          </p:val>
                                        </p:tav>
                                      </p:tavLst>
                                    </p:anim>
                                    <p:anim calcmode="lin" valueType="num">
                                      <p:cBhvr>
                                        <p:cTn id="63" dur="900" decel="100000" fill="hold"/>
                                        <p:tgtEl>
                                          <p:spTgt spid="56"/>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90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1000"/>
                                        <p:tgtEl>
                                          <p:spTgt spid="57"/>
                                        </p:tgtEl>
                                      </p:cBhvr>
                                    </p:animEffect>
                                    <p:anim calcmode="lin" valueType="num">
                                      <p:cBhvr>
                                        <p:cTn id="68" dur="1000" fill="hold"/>
                                        <p:tgtEl>
                                          <p:spTgt spid="57"/>
                                        </p:tgtEl>
                                        <p:attrNameLst>
                                          <p:attrName>ppt_x</p:attrName>
                                        </p:attrNameLst>
                                      </p:cBhvr>
                                      <p:tavLst>
                                        <p:tav tm="0">
                                          <p:val>
                                            <p:strVal val="#ppt_x"/>
                                          </p:val>
                                        </p:tav>
                                        <p:tav tm="100000">
                                          <p:val>
                                            <p:strVal val="#ppt_x"/>
                                          </p:val>
                                        </p:tav>
                                      </p:tavLst>
                                    </p:anim>
                                    <p:anim calcmode="lin" valueType="num">
                                      <p:cBhvr>
                                        <p:cTn id="69" dur="900" decel="100000" fill="hold"/>
                                        <p:tgtEl>
                                          <p:spTgt spid="57"/>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animBg="1"/>
      <p:bldP spid="44" grpId="0" animBg="1"/>
      <p:bldP spid="45" grpId="0" animBg="1"/>
      <p:bldP spid="53" grpId="0" animBg="1"/>
      <p:bldP spid="54" grpId="0"/>
      <p:bldP spid="55" grpId="0"/>
      <p:bldP spid="56" grpId="0"/>
      <p:bldP spid="5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D9B48B7B-4F26-052B-93D5-0F3014164886}"/>
              </a:ext>
            </a:extLst>
          </p:cNvPr>
          <p:cNvSpPr/>
          <p:nvPr/>
        </p:nvSpPr>
        <p:spPr>
          <a:xfrm>
            <a:off x="516173" y="2110388"/>
            <a:ext cx="8346581" cy="813726"/>
          </a:xfrm>
          <a:prstGeom prst="roundRect">
            <a:avLst>
              <a:gd name="adj" fmla="val 19768"/>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1">
            <a:extLst>
              <a:ext uri="{FF2B5EF4-FFF2-40B4-BE49-F238E27FC236}">
                <a16:creationId xmlns:a16="http://schemas.microsoft.com/office/drawing/2014/main" id="{D931CA23-83E4-BDFA-7643-F6F0A1CFCE25}"/>
              </a:ext>
            </a:extLst>
          </p:cNvPr>
          <p:cNvSpPr/>
          <p:nvPr/>
        </p:nvSpPr>
        <p:spPr>
          <a:xfrm>
            <a:off x="516174" y="4167614"/>
            <a:ext cx="8346580" cy="813726"/>
          </a:xfrm>
          <a:prstGeom prst="roundRect">
            <a:avLst>
              <a:gd name="adj" fmla="val 19768"/>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148EFE87-CEB6-F403-DB36-0E71C637302B}"/>
              </a:ext>
            </a:extLst>
          </p:cNvPr>
          <p:cNvSpPr>
            <a:spLocks noGrp="1"/>
          </p:cNvSpPr>
          <p:nvPr>
            <p:ph type="sldNum" sz="quarter" idx="10"/>
          </p:nvPr>
        </p:nvSpPr>
        <p:spPr>
          <a:xfrm>
            <a:off x="10594888" y="775646"/>
            <a:ext cx="432329" cy="365125"/>
          </a:xfrm>
        </p:spPr>
        <p:txBody>
          <a:bodyPr/>
          <a:lstStyle/>
          <a:p>
            <a:fld id="{5737CCAD-4265-4040-983C-2347DC54109C}" type="slidenum">
              <a:rPr lang="en-US" smtClean="0"/>
              <a:pPr/>
              <a:t>22</a:t>
            </a:fld>
            <a:endParaRPr lang="en-US" dirty="0"/>
          </a:p>
        </p:txBody>
      </p:sp>
      <p:sp>
        <p:nvSpPr>
          <p:cNvPr id="3" name="TextBox 2">
            <a:extLst>
              <a:ext uri="{FF2B5EF4-FFF2-40B4-BE49-F238E27FC236}">
                <a16:creationId xmlns:a16="http://schemas.microsoft.com/office/drawing/2014/main" id="{5D500BE2-6873-46B4-6EF4-50C3554D4390}"/>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850FCBF9-1D38-D0A8-E9A3-15CAD9627CDE}"/>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EACD2938-CF87-51B3-62E8-16EECD3D13A7}"/>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F660316F-AEB8-2976-E977-19507C166A06}"/>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694AAD2B-E34F-716D-21D4-D7B255CE0BBF}"/>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B47B659E-58F7-4058-003F-36B5B90A2DA2}"/>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1F50F1C8-0226-4152-E011-F467DD93D6E7}"/>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0A839B80-8825-8EF2-8890-D45E58C0704D}"/>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pic>
        <p:nvPicPr>
          <p:cNvPr id="11" name="Picture 10">
            <a:extLst>
              <a:ext uri="{FF2B5EF4-FFF2-40B4-BE49-F238E27FC236}">
                <a16:creationId xmlns:a16="http://schemas.microsoft.com/office/drawing/2014/main" id="{F12DEA4C-A681-CA7E-6013-CD2A79E05B36}"/>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2689237" y="1792360"/>
            <a:ext cx="4253278" cy="3582953"/>
          </a:xfrm>
          <a:prstGeom prst="hexagon">
            <a:avLst/>
          </a:prstGeom>
          <a:ln w="57150">
            <a:solidFill>
              <a:schemeClr val="bg1"/>
            </a:solidFill>
          </a:ln>
          <a:effectLst>
            <a:outerShdw blurRad="63500" algn="ctr" rotWithShape="0">
              <a:prstClr val="black">
                <a:alpha val="40000"/>
              </a:prstClr>
            </a:outerShdw>
          </a:effectLst>
        </p:spPr>
      </p:pic>
      <p:sp>
        <p:nvSpPr>
          <p:cNvPr id="16" name="TextBox 15">
            <a:extLst>
              <a:ext uri="{FF2B5EF4-FFF2-40B4-BE49-F238E27FC236}">
                <a16:creationId xmlns:a16="http://schemas.microsoft.com/office/drawing/2014/main" id="{C8A70317-6AD4-9E86-D590-1CC227F03C8A}"/>
              </a:ext>
            </a:extLst>
          </p:cNvPr>
          <p:cNvSpPr txBox="1"/>
          <p:nvPr/>
        </p:nvSpPr>
        <p:spPr>
          <a:xfrm>
            <a:off x="6271141" y="4366011"/>
            <a:ext cx="2617739" cy="400110"/>
          </a:xfrm>
          <a:prstGeom prst="rect">
            <a:avLst/>
          </a:prstGeom>
          <a:noFill/>
        </p:spPr>
        <p:txBody>
          <a:bodyPr wrap="square">
            <a:spAutoFit/>
          </a:bodyPr>
          <a:lstStyle/>
          <a:p>
            <a:pPr algn="ctr" rtl="1"/>
            <a:r>
              <a:rPr lang="fa-IR" sz="2000" b="1" dirty="0">
                <a:solidFill>
                  <a:srgbClr val="18305C"/>
                </a:solidFill>
                <a:latin typeface="Shabnam" panose="020B0603030804020204" pitchFamily="34" charset="-78"/>
                <a:cs typeface="Shabnam" panose="020B0603030804020204" pitchFamily="34" charset="-78"/>
              </a:rPr>
              <a:t>فناوری اطلاعات</a:t>
            </a:r>
            <a:endParaRPr lang="en-US" sz="2000" b="1" dirty="0">
              <a:solidFill>
                <a:srgbClr val="18305C"/>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2B60A644-6FE4-8C80-C1B0-7BC500A12BF6}"/>
              </a:ext>
            </a:extLst>
          </p:cNvPr>
          <p:cNvSpPr txBox="1"/>
          <p:nvPr/>
        </p:nvSpPr>
        <p:spPr>
          <a:xfrm>
            <a:off x="6384353" y="2313615"/>
            <a:ext cx="2504528" cy="400110"/>
          </a:xfrm>
          <a:prstGeom prst="rect">
            <a:avLst/>
          </a:prstGeom>
          <a:noFill/>
        </p:spPr>
        <p:txBody>
          <a:bodyPr wrap="square">
            <a:spAutoFit/>
          </a:bodyPr>
          <a:lstStyle/>
          <a:p>
            <a:pPr algn="ctr" rtl="1"/>
            <a:r>
              <a:rPr lang="fa-IR" sz="2000" b="1" dirty="0">
                <a:solidFill>
                  <a:srgbClr val="18305C"/>
                </a:solidFill>
                <a:latin typeface="Shabnam" panose="020B0603030804020204" pitchFamily="34" charset="-78"/>
                <a:cs typeface="Shabnam" panose="020B0603030804020204" pitchFamily="34" charset="-78"/>
              </a:rPr>
              <a:t>فناوری اطلاعات</a:t>
            </a:r>
            <a:endParaRPr lang="en-US" sz="2000" b="1" dirty="0">
              <a:solidFill>
                <a:srgbClr val="18305C"/>
              </a:solidFill>
              <a:latin typeface="Shabnam" panose="020B0603030804020204" pitchFamily="34" charset="-78"/>
              <a:cs typeface="Shabnam" panose="020B0603030804020204" pitchFamily="34" charset="-78"/>
            </a:endParaRPr>
          </a:p>
        </p:txBody>
      </p:sp>
      <p:sp>
        <p:nvSpPr>
          <p:cNvPr id="18" name="TextBox 17">
            <a:extLst>
              <a:ext uri="{FF2B5EF4-FFF2-40B4-BE49-F238E27FC236}">
                <a16:creationId xmlns:a16="http://schemas.microsoft.com/office/drawing/2014/main" id="{E1F30F72-E501-5995-37EA-04866800C79B}"/>
              </a:ext>
            </a:extLst>
          </p:cNvPr>
          <p:cNvSpPr txBox="1"/>
          <p:nvPr/>
        </p:nvSpPr>
        <p:spPr>
          <a:xfrm>
            <a:off x="510036" y="4345124"/>
            <a:ext cx="2617739" cy="400110"/>
          </a:xfrm>
          <a:prstGeom prst="rect">
            <a:avLst/>
          </a:prstGeom>
          <a:noFill/>
        </p:spPr>
        <p:txBody>
          <a:bodyPr wrap="square">
            <a:spAutoFit/>
          </a:bodyPr>
          <a:lstStyle/>
          <a:p>
            <a:pPr algn="ctr" rtl="1"/>
            <a:r>
              <a:rPr lang="fa-IR" sz="2000" b="1" dirty="0">
                <a:solidFill>
                  <a:srgbClr val="18305C"/>
                </a:solidFill>
                <a:latin typeface="Shabnam" panose="020B0603030804020204" pitchFamily="34" charset="-78"/>
                <a:cs typeface="Shabnam" panose="020B0603030804020204" pitchFamily="34" charset="-78"/>
              </a:rPr>
              <a:t>فناوری اطلاعات</a:t>
            </a:r>
            <a:endParaRPr lang="en-US" sz="2000" b="1" dirty="0">
              <a:solidFill>
                <a:srgbClr val="18305C"/>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6AB3FB4C-4D50-CC97-3737-55FEBEB05CE5}"/>
              </a:ext>
            </a:extLst>
          </p:cNvPr>
          <p:cNvSpPr txBox="1"/>
          <p:nvPr/>
        </p:nvSpPr>
        <p:spPr>
          <a:xfrm>
            <a:off x="623248" y="2292728"/>
            <a:ext cx="2504528" cy="400110"/>
          </a:xfrm>
          <a:prstGeom prst="rect">
            <a:avLst/>
          </a:prstGeom>
          <a:noFill/>
        </p:spPr>
        <p:txBody>
          <a:bodyPr wrap="square">
            <a:spAutoFit/>
          </a:bodyPr>
          <a:lstStyle/>
          <a:p>
            <a:pPr algn="ctr" rtl="1"/>
            <a:r>
              <a:rPr lang="fa-IR" sz="2000" b="1" dirty="0">
                <a:solidFill>
                  <a:srgbClr val="18305C"/>
                </a:solidFill>
                <a:latin typeface="Shabnam" panose="020B0603030804020204" pitchFamily="34" charset="-78"/>
                <a:cs typeface="Shabnam" panose="020B0603030804020204" pitchFamily="34" charset="-78"/>
              </a:rPr>
              <a:t>فناوری اطلاعات</a:t>
            </a:r>
            <a:endParaRPr lang="en-US" sz="2000" b="1" dirty="0">
              <a:solidFill>
                <a:srgbClr val="18305C"/>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47E5FEA5-A545-7844-14F5-F97285523C80}"/>
              </a:ext>
            </a:extLst>
          </p:cNvPr>
          <p:cNvSpPr txBox="1"/>
          <p:nvPr/>
        </p:nvSpPr>
        <p:spPr>
          <a:xfrm>
            <a:off x="223284" y="522793"/>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38762340-DDC9-D5B2-8F47-03507C702BD7}"/>
              </a:ext>
            </a:extLst>
          </p:cNvPr>
          <p:cNvSpPr txBox="1"/>
          <p:nvPr/>
        </p:nvSpPr>
        <p:spPr>
          <a:xfrm>
            <a:off x="600890" y="5606134"/>
            <a:ext cx="7485017" cy="577081"/>
          </a:xfrm>
          <a:prstGeom prst="rect">
            <a:avLst/>
          </a:prstGeom>
          <a:noFill/>
        </p:spPr>
        <p:txBody>
          <a:bodyPr wrap="square">
            <a:spAutoFit/>
          </a:bodyPr>
          <a:lstStyle/>
          <a:p>
            <a:pPr algn="just" rtl="1">
              <a:lnSpc>
                <a:spcPct val="200000"/>
              </a:lnSpc>
            </a:pPr>
            <a:r>
              <a:rPr lang="fa-IR" sz="18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8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4960100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16" presetClass="entr" presetSubtype="37" fill="hold" grpId="0" nodeType="withEffect">
                                  <p:stCondLst>
                                    <p:cond delay="150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par>
                                <p:cTn id="20" presetID="16" presetClass="entr" presetSubtype="37" fill="hold" grpId="0" nodeType="withEffect">
                                  <p:stCondLst>
                                    <p:cond delay="1800"/>
                                  </p:stCondLst>
                                  <p:childTnLst>
                                    <p:set>
                                      <p:cBhvr>
                                        <p:cTn id="21" dur="1" fill="hold">
                                          <p:stCondLst>
                                            <p:cond delay="0"/>
                                          </p:stCondLst>
                                        </p:cTn>
                                        <p:tgtEl>
                                          <p:spTgt spid="13"/>
                                        </p:tgtEl>
                                        <p:attrNameLst>
                                          <p:attrName>style.visibility</p:attrName>
                                        </p:attrNameLst>
                                      </p:cBhvr>
                                      <p:to>
                                        <p:strVal val="visible"/>
                                      </p:to>
                                    </p:set>
                                    <p:animEffect transition="in" filter="barn(outVertical)">
                                      <p:cBhvr>
                                        <p:cTn id="22" dur="500"/>
                                        <p:tgtEl>
                                          <p:spTgt spid="13"/>
                                        </p:tgtEl>
                                      </p:cBhvr>
                                    </p:animEffect>
                                  </p:childTnLst>
                                </p:cTn>
                              </p:par>
                              <p:par>
                                <p:cTn id="23" presetID="14" presetClass="entr" presetSubtype="5" fill="hold" grpId="0" nodeType="withEffect">
                                  <p:stCondLst>
                                    <p:cond delay="1900"/>
                                  </p:stCondLst>
                                  <p:childTnLst>
                                    <p:set>
                                      <p:cBhvr>
                                        <p:cTn id="24" dur="1" fill="hold">
                                          <p:stCondLst>
                                            <p:cond delay="0"/>
                                          </p:stCondLst>
                                        </p:cTn>
                                        <p:tgtEl>
                                          <p:spTgt spid="17"/>
                                        </p:tgtEl>
                                        <p:attrNameLst>
                                          <p:attrName>style.visibility</p:attrName>
                                        </p:attrNameLst>
                                      </p:cBhvr>
                                      <p:to>
                                        <p:strVal val="visible"/>
                                      </p:to>
                                    </p:set>
                                    <p:animEffect transition="in" filter="randombar(vertical)">
                                      <p:cBhvr>
                                        <p:cTn id="25" dur="500"/>
                                        <p:tgtEl>
                                          <p:spTgt spid="17"/>
                                        </p:tgtEl>
                                      </p:cBhvr>
                                    </p:animEffect>
                                  </p:childTnLst>
                                </p:cTn>
                              </p:par>
                              <p:par>
                                <p:cTn id="26" presetID="14" presetClass="entr" presetSubtype="5" fill="hold" grpId="0" nodeType="withEffect">
                                  <p:stCondLst>
                                    <p:cond delay="2100"/>
                                  </p:stCondLst>
                                  <p:childTnLst>
                                    <p:set>
                                      <p:cBhvr>
                                        <p:cTn id="27" dur="1" fill="hold">
                                          <p:stCondLst>
                                            <p:cond delay="0"/>
                                          </p:stCondLst>
                                        </p:cTn>
                                        <p:tgtEl>
                                          <p:spTgt spid="16"/>
                                        </p:tgtEl>
                                        <p:attrNameLst>
                                          <p:attrName>style.visibility</p:attrName>
                                        </p:attrNameLst>
                                      </p:cBhvr>
                                      <p:to>
                                        <p:strVal val="visible"/>
                                      </p:to>
                                    </p:set>
                                    <p:animEffect transition="in" filter="randombar(vertical)">
                                      <p:cBhvr>
                                        <p:cTn id="28" dur="500"/>
                                        <p:tgtEl>
                                          <p:spTgt spid="16"/>
                                        </p:tgtEl>
                                      </p:cBhvr>
                                    </p:animEffect>
                                  </p:childTnLst>
                                </p:cTn>
                              </p:par>
                              <p:par>
                                <p:cTn id="29" presetID="14" presetClass="entr" presetSubtype="5" fill="hold" grpId="0" nodeType="withEffect">
                                  <p:stCondLst>
                                    <p:cond delay="2200"/>
                                  </p:stCondLst>
                                  <p:childTnLst>
                                    <p:set>
                                      <p:cBhvr>
                                        <p:cTn id="30" dur="1" fill="hold">
                                          <p:stCondLst>
                                            <p:cond delay="0"/>
                                          </p:stCondLst>
                                        </p:cTn>
                                        <p:tgtEl>
                                          <p:spTgt spid="19"/>
                                        </p:tgtEl>
                                        <p:attrNameLst>
                                          <p:attrName>style.visibility</p:attrName>
                                        </p:attrNameLst>
                                      </p:cBhvr>
                                      <p:to>
                                        <p:strVal val="visible"/>
                                      </p:to>
                                    </p:set>
                                    <p:animEffect transition="in" filter="randombar(vertical)">
                                      <p:cBhvr>
                                        <p:cTn id="31" dur="500"/>
                                        <p:tgtEl>
                                          <p:spTgt spid="19"/>
                                        </p:tgtEl>
                                      </p:cBhvr>
                                    </p:animEffect>
                                  </p:childTnLst>
                                </p:cTn>
                              </p:par>
                              <p:par>
                                <p:cTn id="32" presetID="14" presetClass="entr" presetSubtype="5" fill="hold" grpId="0" nodeType="withEffect">
                                  <p:stCondLst>
                                    <p:cond delay="2600"/>
                                  </p:stCondLst>
                                  <p:childTnLst>
                                    <p:set>
                                      <p:cBhvr>
                                        <p:cTn id="33" dur="1" fill="hold">
                                          <p:stCondLst>
                                            <p:cond delay="0"/>
                                          </p:stCondLst>
                                        </p:cTn>
                                        <p:tgtEl>
                                          <p:spTgt spid="18"/>
                                        </p:tgtEl>
                                        <p:attrNameLst>
                                          <p:attrName>style.visibility</p:attrName>
                                        </p:attrNameLst>
                                      </p:cBhvr>
                                      <p:to>
                                        <p:strVal val="visible"/>
                                      </p:to>
                                    </p:set>
                                    <p:animEffect transition="in" filter="randombar(vertical)">
                                      <p:cBhvr>
                                        <p:cTn id="34" dur="500"/>
                                        <p:tgtEl>
                                          <p:spTgt spid="18"/>
                                        </p:tgtEl>
                                      </p:cBhvr>
                                    </p:animEffect>
                                  </p:childTnLst>
                                </p:cTn>
                              </p:par>
                              <p:par>
                                <p:cTn id="35" presetID="22" presetClass="entr" presetSubtype="4" fill="hold" grpId="0" nodeType="withEffect">
                                  <p:stCondLst>
                                    <p:cond delay="270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6" grpId="0"/>
      <p:bldP spid="17" grpId="0"/>
      <p:bldP spid="18" grpId="0"/>
      <p:bldP spid="19" grpId="0"/>
      <p:bldP spid="20"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ABAEAB-C434-993A-54F6-AF5651F35499}"/>
              </a:ext>
            </a:extLst>
          </p:cNvPr>
          <p:cNvSpPr>
            <a:spLocks noGrp="1"/>
          </p:cNvSpPr>
          <p:nvPr>
            <p:ph type="sldNum" sz="quarter" idx="10"/>
          </p:nvPr>
        </p:nvSpPr>
        <p:spPr>
          <a:xfrm>
            <a:off x="10598705" y="775646"/>
            <a:ext cx="459488" cy="365125"/>
          </a:xfrm>
        </p:spPr>
        <p:txBody>
          <a:bodyPr/>
          <a:lstStyle/>
          <a:p>
            <a:fld id="{5737CCAD-4265-4040-983C-2347DC54109C}" type="slidenum">
              <a:rPr lang="en-US" smtClean="0"/>
              <a:pPr/>
              <a:t>23</a:t>
            </a:fld>
            <a:endParaRPr lang="en-US" dirty="0"/>
          </a:p>
        </p:txBody>
      </p:sp>
      <p:sp>
        <p:nvSpPr>
          <p:cNvPr id="3" name="TextBox 2">
            <a:extLst>
              <a:ext uri="{FF2B5EF4-FFF2-40B4-BE49-F238E27FC236}">
                <a16:creationId xmlns:a16="http://schemas.microsoft.com/office/drawing/2014/main" id="{135F8A53-1CEF-9BCA-DFE2-A31AEA50FA96}"/>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16210759-DD31-16C9-22D2-E487BA6F7CAA}"/>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B6BAC871-F334-893B-8D68-60ECC3C26685}"/>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8841E5C5-366C-3079-81EB-4668F3BC830C}"/>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098F1C02-39EB-7791-7818-1EEF38E132F5}"/>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80A2E33C-0D83-4381-6219-8867DCB88158}"/>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F61BD8BA-4843-5B16-BE53-0299EE4A3B9F}"/>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CEA716B-5892-8CF1-7A22-74B5C4653B9D}"/>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Hexagon 10">
            <a:extLst>
              <a:ext uri="{FF2B5EF4-FFF2-40B4-BE49-F238E27FC236}">
                <a16:creationId xmlns:a16="http://schemas.microsoft.com/office/drawing/2014/main" id="{78CD9743-3D32-933E-59C7-71C3CB4A80A7}"/>
              </a:ext>
            </a:extLst>
          </p:cNvPr>
          <p:cNvSpPr/>
          <p:nvPr/>
        </p:nvSpPr>
        <p:spPr>
          <a:xfrm>
            <a:off x="602774" y="2118820"/>
            <a:ext cx="7280230" cy="868019"/>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Hexagon 11">
            <a:extLst>
              <a:ext uri="{FF2B5EF4-FFF2-40B4-BE49-F238E27FC236}">
                <a16:creationId xmlns:a16="http://schemas.microsoft.com/office/drawing/2014/main" id="{49BFE6D2-6D61-138E-BADE-9C59BA6D9746}"/>
              </a:ext>
            </a:extLst>
          </p:cNvPr>
          <p:cNvSpPr/>
          <p:nvPr/>
        </p:nvSpPr>
        <p:spPr>
          <a:xfrm>
            <a:off x="7910851" y="2115771"/>
            <a:ext cx="983867" cy="868019"/>
          </a:xfrm>
          <a:prstGeom prst="hexagon">
            <a:avLst/>
          </a:prstGeom>
          <a:solidFill>
            <a:srgbClr val="18305C"/>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Hexagon 12">
            <a:extLst>
              <a:ext uri="{FF2B5EF4-FFF2-40B4-BE49-F238E27FC236}">
                <a16:creationId xmlns:a16="http://schemas.microsoft.com/office/drawing/2014/main" id="{ACB89781-AAEE-C838-0E9B-5B74C5BB0A16}"/>
              </a:ext>
            </a:extLst>
          </p:cNvPr>
          <p:cNvSpPr/>
          <p:nvPr/>
        </p:nvSpPr>
        <p:spPr>
          <a:xfrm>
            <a:off x="2092475" y="3499862"/>
            <a:ext cx="5270748" cy="868019"/>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Hexagon 13">
            <a:extLst>
              <a:ext uri="{FF2B5EF4-FFF2-40B4-BE49-F238E27FC236}">
                <a16:creationId xmlns:a16="http://schemas.microsoft.com/office/drawing/2014/main" id="{3BEA9CFC-6FE6-DBAB-9C4F-32920874EA36}"/>
              </a:ext>
            </a:extLst>
          </p:cNvPr>
          <p:cNvSpPr/>
          <p:nvPr/>
        </p:nvSpPr>
        <p:spPr>
          <a:xfrm>
            <a:off x="7391070" y="3496813"/>
            <a:ext cx="983867" cy="868019"/>
          </a:xfrm>
          <a:prstGeom prst="hexagon">
            <a:avLst/>
          </a:prstGeom>
          <a:solidFill>
            <a:srgbClr val="18305C"/>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Hexagon 14">
            <a:extLst>
              <a:ext uri="{FF2B5EF4-FFF2-40B4-BE49-F238E27FC236}">
                <a16:creationId xmlns:a16="http://schemas.microsoft.com/office/drawing/2014/main" id="{D08CA2CD-9C90-FB65-9DA6-DED8EC50AAAA}"/>
              </a:ext>
            </a:extLst>
          </p:cNvPr>
          <p:cNvSpPr/>
          <p:nvPr/>
        </p:nvSpPr>
        <p:spPr>
          <a:xfrm>
            <a:off x="574926" y="4755235"/>
            <a:ext cx="7280230" cy="868019"/>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Hexagon 15">
            <a:extLst>
              <a:ext uri="{FF2B5EF4-FFF2-40B4-BE49-F238E27FC236}">
                <a16:creationId xmlns:a16="http://schemas.microsoft.com/office/drawing/2014/main" id="{7CFFEF4E-4DE6-539F-7F87-8FBF6FD31C36}"/>
              </a:ext>
            </a:extLst>
          </p:cNvPr>
          <p:cNvSpPr/>
          <p:nvPr/>
        </p:nvSpPr>
        <p:spPr>
          <a:xfrm>
            <a:off x="7883003" y="4752186"/>
            <a:ext cx="983867" cy="868019"/>
          </a:xfrm>
          <a:prstGeom prst="hexagon">
            <a:avLst/>
          </a:prstGeom>
          <a:solidFill>
            <a:srgbClr val="18305C"/>
          </a:solid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oogle Shape;1043;p44">
            <a:extLst>
              <a:ext uri="{FF2B5EF4-FFF2-40B4-BE49-F238E27FC236}">
                <a16:creationId xmlns:a16="http://schemas.microsoft.com/office/drawing/2014/main" id="{4823BF22-B8FE-1A3F-A96B-F631D028F66B}"/>
              </a:ext>
            </a:extLst>
          </p:cNvPr>
          <p:cNvGrpSpPr/>
          <p:nvPr/>
        </p:nvGrpSpPr>
        <p:grpSpPr>
          <a:xfrm>
            <a:off x="8188197" y="2264296"/>
            <a:ext cx="464982" cy="462438"/>
            <a:chOff x="-2571737" y="2764550"/>
            <a:chExt cx="292225" cy="290650"/>
          </a:xfrm>
          <a:solidFill>
            <a:schemeClr val="bg1"/>
          </a:solidFill>
        </p:grpSpPr>
        <p:sp>
          <p:nvSpPr>
            <p:cNvPr id="18" name="Google Shape;1044;p44">
              <a:extLst>
                <a:ext uri="{FF2B5EF4-FFF2-40B4-BE49-F238E27FC236}">
                  <a16:creationId xmlns:a16="http://schemas.microsoft.com/office/drawing/2014/main" id="{9CD55C84-84C1-1648-0F79-FFEF6B86FD45}"/>
                </a:ext>
              </a:extLst>
            </p:cNvPr>
            <p:cNvSpPr/>
            <p:nvPr/>
          </p:nvSpPr>
          <p:spPr>
            <a:xfrm>
              <a:off x="-2496085" y="3009100"/>
              <a:ext cx="17350" cy="17350"/>
            </a:xfrm>
            <a:custGeom>
              <a:avLst/>
              <a:gdLst/>
              <a:ahLst/>
              <a:cxnLst/>
              <a:rect l="l" t="t" r="r" b="b"/>
              <a:pathLst>
                <a:path w="694" h="694" extrusionOk="0">
                  <a:moveTo>
                    <a:pt x="347" y="1"/>
                  </a:moveTo>
                  <a:cubicBezTo>
                    <a:pt x="127" y="1"/>
                    <a:pt x="0" y="158"/>
                    <a:pt x="0" y="347"/>
                  </a:cubicBezTo>
                  <a:cubicBezTo>
                    <a:pt x="0" y="536"/>
                    <a:pt x="127" y="694"/>
                    <a:pt x="347" y="694"/>
                  </a:cubicBezTo>
                  <a:cubicBezTo>
                    <a:pt x="536" y="694"/>
                    <a:pt x="694" y="536"/>
                    <a:pt x="694" y="347"/>
                  </a:cubicBezTo>
                  <a:cubicBezTo>
                    <a:pt x="662" y="158"/>
                    <a:pt x="505" y="1"/>
                    <a:pt x="3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45;p44">
              <a:extLst>
                <a:ext uri="{FF2B5EF4-FFF2-40B4-BE49-F238E27FC236}">
                  <a16:creationId xmlns:a16="http://schemas.microsoft.com/office/drawing/2014/main" id="{A00E8926-FCF8-9DF8-E4A7-33B1F4C1ED57}"/>
                </a:ext>
              </a:extLst>
            </p:cNvPr>
            <p:cNvSpPr/>
            <p:nvPr/>
          </p:nvSpPr>
          <p:spPr>
            <a:xfrm>
              <a:off x="-2398548" y="2800375"/>
              <a:ext cx="52000" cy="120525"/>
            </a:xfrm>
            <a:custGeom>
              <a:avLst/>
              <a:gdLst/>
              <a:ahLst/>
              <a:cxnLst/>
              <a:rect l="l" t="t" r="r" b="b"/>
              <a:pathLst>
                <a:path w="2080" h="4821" extrusionOk="0">
                  <a:moveTo>
                    <a:pt x="1008" y="0"/>
                  </a:moveTo>
                  <a:cubicBezTo>
                    <a:pt x="819" y="0"/>
                    <a:pt x="662" y="158"/>
                    <a:pt x="662" y="378"/>
                  </a:cubicBezTo>
                  <a:lnTo>
                    <a:pt x="662" y="757"/>
                  </a:lnTo>
                  <a:cubicBezTo>
                    <a:pt x="252" y="914"/>
                    <a:pt x="0" y="1261"/>
                    <a:pt x="0" y="1733"/>
                  </a:cubicBezTo>
                  <a:cubicBezTo>
                    <a:pt x="0" y="2300"/>
                    <a:pt x="473" y="2773"/>
                    <a:pt x="1008" y="2773"/>
                  </a:cubicBezTo>
                  <a:cubicBezTo>
                    <a:pt x="1323" y="2773"/>
                    <a:pt x="1481" y="3119"/>
                    <a:pt x="1260" y="3371"/>
                  </a:cubicBezTo>
                  <a:cubicBezTo>
                    <a:pt x="1197" y="3419"/>
                    <a:pt x="1103" y="3442"/>
                    <a:pt x="1012" y="3442"/>
                  </a:cubicBezTo>
                  <a:cubicBezTo>
                    <a:pt x="922" y="3442"/>
                    <a:pt x="835" y="3419"/>
                    <a:pt x="788" y="3371"/>
                  </a:cubicBezTo>
                  <a:cubicBezTo>
                    <a:pt x="725" y="3308"/>
                    <a:pt x="630" y="3277"/>
                    <a:pt x="540" y="3277"/>
                  </a:cubicBezTo>
                  <a:cubicBezTo>
                    <a:pt x="449" y="3277"/>
                    <a:pt x="362" y="3308"/>
                    <a:pt x="315" y="3371"/>
                  </a:cubicBezTo>
                  <a:cubicBezTo>
                    <a:pt x="189" y="3466"/>
                    <a:pt x="189" y="3718"/>
                    <a:pt x="315" y="3844"/>
                  </a:cubicBezTo>
                  <a:cubicBezTo>
                    <a:pt x="410" y="3939"/>
                    <a:pt x="536" y="4033"/>
                    <a:pt x="693" y="4065"/>
                  </a:cubicBezTo>
                  <a:lnTo>
                    <a:pt x="693" y="4474"/>
                  </a:lnTo>
                  <a:cubicBezTo>
                    <a:pt x="693" y="4663"/>
                    <a:pt x="851" y="4821"/>
                    <a:pt x="1040" y="4821"/>
                  </a:cubicBezTo>
                  <a:cubicBezTo>
                    <a:pt x="1260" y="4821"/>
                    <a:pt x="1418" y="4663"/>
                    <a:pt x="1418" y="4474"/>
                  </a:cubicBezTo>
                  <a:lnTo>
                    <a:pt x="1418" y="4065"/>
                  </a:lnTo>
                  <a:cubicBezTo>
                    <a:pt x="1796" y="3907"/>
                    <a:pt x="2079" y="3560"/>
                    <a:pt x="2079" y="3088"/>
                  </a:cubicBezTo>
                  <a:cubicBezTo>
                    <a:pt x="2079" y="2521"/>
                    <a:pt x="1607" y="2048"/>
                    <a:pt x="1040" y="2048"/>
                  </a:cubicBezTo>
                  <a:cubicBezTo>
                    <a:pt x="851" y="2048"/>
                    <a:pt x="693" y="1891"/>
                    <a:pt x="693" y="1702"/>
                  </a:cubicBezTo>
                  <a:cubicBezTo>
                    <a:pt x="693" y="1495"/>
                    <a:pt x="842" y="1356"/>
                    <a:pt x="1016" y="1356"/>
                  </a:cubicBezTo>
                  <a:cubicBezTo>
                    <a:pt x="1107" y="1356"/>
                    <a:pt x="1205" y="1394"/>
                    <a:pt x="1292" y="1481"/>
                  </a:cubicBezTo>
                  <a:cubicBezTo>
                    <a:pt x="1355" y="1528"/>
                    <a:pt x="1441" y="1552"/>
                    <a:pt x="1528" y="1552"/>
                  </a:cubicBezTo>
                  <a:cubicBezTo>
                    <a:pt x="1615" y="1552"/>
                    <a:pt x="1701" y="1528"/>
                    <a:pt x="1764" y="1481"/>
                  </a:cubicBezTo>
                  <a:cubicBezTo>
                    <a:pt x="1859" y="1355"/>
                    <a:pt x="1859" y="1103"/>
                    <a:pt x="1764" y="1009"/>
                  </a:cubicBezTo>
                  <a:cubicBezTo>
                    <a:pt x="1638" y="883"/>
                    <a:pt x="1512" y="788"/>
                    <a:pt x="1355" y="757"/>
                  </a:cubicBezTo>
                  <a:lnTo>
                    <a:pt x="1355" y="378"/>
                  </a:lnTo>
                  <a:cubicBezTo>
                    <a:pt x="1355" y="158"/>
                    <a:pt x="1197" y="0"/>
                    <a:pt x="10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046;p44">
              <a:extLst>
                <a:ext uri="{FF2B5EF4-FFF2-40B4-BE49-F238E27FC236}">
                  <a16:creationId xmlns:a16="http://schemas.microsoft.com/office/drawing/2014/main" id="{3D25B360-3B10-4230-54CE-2FF3A60C030C}"/>
                </a:ext>
              </a:extLst>
            </p:cNvPr>
            <p:cNvSpPr/>
            <p:nvPr/>
          </p:nvSpPr>
          <p:spPr>
            <a:xfrm>
              <a:off x="-2571737" y="2764550"/>
              <a:ext cx="292225" cy="290650"/>
            </a:xfrm>
            <a:custGeom>
              <a:avLst/>
              <a:gdLst/>
              <a:ahLst/>
              <a:cxnLst/>
              <a:rect l="l" t="t" r="r" b="b"/>
              <a:pathLst>
                <a:path w="11689" h="11626" extrusionOk="0">
                  <a:moveTo>
                    <a:pt x="5009" y="1355"/>
                  </a:moveTo>
                  <a:cubicBezTo>
                    <a:pt x="4789" y="1576"/>
                    <a:pt x="4694" y="1796"/>
                    <a:pt x="4537" y="2049"/>
                  </a:cubicBezTo>
                  <a:lnTo>
                    <a:pt x="662" y="2049"/>
                  </a:lnTo>
                  <a:lnTo>
                    <a:pt x="662" y="1670"/>
                  </a:lnTo>
                  <a:cubicBezTo>
                    <a:pt x="662" y="1513"/>
                    <a:pt x="819" y="1355"/>
                    <a:pt x="1008" y="1355"/>
                  </a:cubicBezTo>
                  <a:close/>
                  <a:moveTo>
                    <a:pt x="7908" y="694"/>
                  </a:moveTo>
                  <a:cubicBezTo>
                    <a:pt x="9609" y="694"/>
                    <a:pt x="10995" y="2080"/>
                    <a:pt x="10995" y="3781"/>
                  </a:cubicBezTo>
                  <a:cubicBezTo>
                    <a:pt x="10995" y="5451"/>
                    <a:pt x="9609" y="6837"/>
                    <a:pt x="7908" y="6837"/>
                  </a:cubicBezTo>
                  <a:cubicBezTo>
                    <a:pt x="7309" y="6837"/>
                    <a:pt x="6679" y="6680"/>
                    <a:pt x="6206" y="6365"/>
                  </a:cubicBezTo>
                  <a:cubicBezTo>
                    <a:pt x="6162" y="6342"/>
                    <a:pt x="6086" y="6320"/>
                    <a:pt x="6023" y="6320"/>
                  </a:cubicBezTo>
                  <a:cubicBezTo>
                    <a:pt x="5997" y="6320"/>
                    <a:pt x="5973" y="6324"/>
                    <a:pt x="5954" y="6333"/>
                  </a:cubicBezTo>
                  <a:cubicBezTo>
                    <a:pt x="5671" y="6396"/>
                    <a:pt x="5324" y="6522"/>
                    <a:pt x="5009" y="6648"/>
                  </a:cubicBezTo>
                  <a:lnTo>
                    <a:pt x="5324" y="5703"/>
                  </a:lnTo>
                  <a:cubicBezTo>
                    <a:pt x="5356" y="5609"/>
                    <a:pt x="5324" y="5514"/>
                    <a:pt x="5261" y="5420"/>
                  </a:cubicBezTo>
                  <a:cubicBezTo>
                    <a:pt x="4946" y="4947"/>
                    <a:pt x="4789" y="4348"/>
                    <a:pt x="4789" y="3781"/>
                  </a:cubicBezTo>
                  <a:cubicBezTo>
                    <a:pt x="4789" y="2080"/>
                    <a:pt x="6238" y="694"/>
                    <a:pt x="7908" y="694"/>
                  </a:cubicBezTo>
                  <a:close/>
                  <a:moveTo>
                    <a:pt x="4253" y="2710"/>
                  </a:moveTo>
                  <a:cubicBezTo>
                    <a:pt x="4190" y="3025"/>
                    <a:pt x="4096" y="3372"/>
                    <a:pt x="4096" y="3718"/>
                  </a:cubicBezTo>
                  <a:cubicBezTo>
                    <a:pt x="4096" y="4411"/>
                    <a:pt x="4253" y="5041"/>
                    <a:pt x="4600" y="5609"/>
                  </a:cubicBezTo>
                  <a:lnTo>
                    <a:pt x="4127" y="7089"/>
                  </a:lnTo>
                  <a:cubicBezTo>
                    <a:pt x="4096" y="7184"/>
                    <a:pt x="4127" y="7341"/>
                    <a:pt x="4222" y="7436"/>
                  </a:cubicBezTo>
                  <a:cubicBezTo>
                    <a:pt x="4266" y="7480"/>
                    <a:pt x="4358" y="7525"/>
                    <a:pt x="4453" y="7525"/>
                  </a:cubicBezTo>
                  <a:cubicBezTo>
                    <a:pt x="4492" y="7525"/>
                    <a:pt x="4531" y="7517"/>
                    <a:pt x="4568" y="7499"/>
                  </a:cubicBezTo>
                  <a:cubicBezTo>
                    <a:pt x="4568" y="7499"/>
                    <a:pt x="5387" y="7247"/>
                    <a:pt x="6017" y="7026"/>
                  </a:cubicBezTo>
                  <a:cubicBezTo>
                    <a:pt x="6080" y="7089"/>
                    <a:pt x="6143" y="7089"/>
                    <a:pt x="6175" y="7121"/>
                  </a:cubicBezTo>
                  <a:lnTo>
                    <a:pt x="6175" y="8223"/>
                  </a:lnTo>
                  <a:lnTo>
                    <a:pt x="662" y="8223"/>
                  </a:lnTo>
                  <a:lnTo>
                    <a:pt x="662" y="2710"/>
                  </a:lnTo>
                  <a:close/>
                  <a:moveTo>
                    <a:pt x="6112" y="8885"/>
                  </a:moveTo>
                  <a:lnTo>
                    <a:pt x="6112" y="10618"/>
                  </a:lnTo>
                  <a:cubicBezTo>
                    <a:pt x="6143" y="10807"/>
                    <a:pt x="5986" y="10964"/>
                    <a:pt x="5797" y="10964"/>
                  </a:cubicBezTo>
                  <a:lnTo>
                    <a:pt x="977" y="10964"/>
                  </a:lnTo>
                  <a:cubicBezTo>
                    <a:pt x="788" y="10964"/>
                    <a:pt x="630" y="10807"/>
                    <a:pt x="630" y="10618"/>
                  </a:cubicBezTo>
                  <a:lnTo>
                    <a:pt x="630" y="8885"/>
                  </a:lnTo>
                  <a:close/>
                  <a:moveTo>
                    <a:pt x="7908" y="1"/>
                  </a:moveTo>
                  <a:cubicBezTo>
                    <a:pt x="7120" y="1"/>
                    <a:pt x="6364" y="221"/>
                    <a:pt x="5734" y="662"/>
                  </a:cubicBezTo>
                  <a:lnTo>
                    <a:pt x="1008" y="662"/>
                  </a:lnTo>
                  <a:cubicBezTo>
                    <a:pt x="473" y="662"/>
                    <a:pt x="0" y="1135"/>
                    <a:pt x="0" y="1670"/>
                  </a:cubicBezTo>
                  <a:lnTo>
                    <a:pt x="0" y="10618"/>
                  </a:lnTo>
                  <a:cubicBezTo>
                    <a:pt x="0" y="11153"/>
                    <a:pt x="473" y="11626"/>
                    <a:pt x="1008" y="11626"/>
                  </a:cubicBezTo>
                  <a:lnTo>
                    <a:pt x="5828" y="11626"/>
                  </a:lnTo>
                  <a:cubicBezTo>
                    <a:pt x="6364" y="11626"/>
                    <a:pt x="6837" y="11153"/>
                    <a:pt x="6837" y="10618"/>
                  </a:cubicBezTo>
                  <a:lnTo>
                    <a:pt x="6837" y="7341"/>
                  </a:lnTo>
                  <a:cubicBezTo>
                    <a:pt x="7215" y="7436"/>
                    <a:pt x="7561" y="7499"/>
                    <a:pt x="7908" y="7499"/>
                  </a:cubicBezTo>
                  <a:cubicBezTo>
                    <a:pt x="9987" y="7499"/>
                    <a:pt x="11688" y="5798"/>
                    <a:pt x="11688" y="3718"/>
                  </a:cubicBezTo>
                  <a:cubicBezTo>
                    <a:pt x="11657" y="1670"/>
                    <a:pt x="9956" y="1"/>
                    <a:pt x="79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1047;p44">
            <a:extLst>
              <a:ext uri="{FF2B5EF4-FFF2-40B4-BE49-F238E27FC236}">
                <a16:creationId xmlns:a16="http://schemas.microsoft.com/office/drawing/2014/main" id="{2893FEE9-3FAF-2CD6-524A-A7747478CFF5}"/>
              </a:ext>
            </a:extLst>
          </p:cNvPr>
          <p:cNvGrpSpPr/>
          <p:nvPr/>
        </p:nvGrpSpPr>
        <p:grpSpPr>
          <a:xfrm>
            <a:off x="8181542" y="4953106"/>
            <a:ext cx="463749" cy="466178"/>
            <a:chOff x="-3852025" y="2764950"/>
            <a:chExt cx="291450" cy="293000"/>
          </a:xfrm>
          <a:solidFill>
            <a:schemeClr val="bg1"/>
          </a:solidFill>
        </p:grpSpPr>
        <p:sp>
          <p:nvSpPr>
            <p:cNvPr id="22" name="Google Shape;1048;p44">
              <a:extLst>
                <a:ext uri="{FF2B5EF4-FFF2-40B4-BE49-F238E27FC236}">
                  <a16:creationId xmlns:a16="http://schemas.microsoft.com/office/drawing/2014/main" id="{BC38441F-E36A-CA44-7151-26A037DBBF3E}"/>
                </a:ext>
              </a:extLst>
            </p:cNvPr>
            <p:cNvSpPr/>
            <p:nvPr/>
          </p:nvSpPr>
          <p:spPr>
            <a:xfrm>
              <a:off x="-3852025" y="2764950"/>
              <a:ext cx="291450" cy="293000"/>
            </a:xfrm>
            <a:custGeom>
              <a:avLst/>
              <a:gdLst/>
              <a:ahLst/>
              <a:cxnLst/>
              <a:rect l="l" t="t" r="r" b="b"/>
              <a:pathLst>
                <a:path w="11658" h="11720" extrusionOk="0">
                  <a:moveTo>
                    <a:pt x="4380" y="693"/>
                  </a:moveTo>
                  <a:cubicBezTo>
                    <a:pt x="6774" y="693"/>
                    <a:pt x="8161" y="1355"/>
                    <a:pt x="8161" y="1733"/>
                  </a:cubicBezTo>
                  <a:cubicBezTo>
                    <a:pt x="8161" y="2080"/>
                    <a:pt x="6774" y="2741"/>
                    <a:pt x="4380" y="2741"/>
                  </a:cubicBezTo>
                  <a:cubicBezTo>
                    <a:pt x="1986" y="2741"/>
                    <a:pt x="599" y="2080"/>
                    <a:pt x="599" y="1733"/>
                  </a:cubicBezTo>
                  <a:cubicBezTo>
                    <a:pt x="631" y="1355"/>
                    <a:pt x="2017" y="693"/>
                    <a:pt x="4380" y="693"/>
                  </a:cubicBezTo>
                  <a:close/>
                  <a:moveTo>
                    <a:pt x="8224" y="2710"/>
                  </a:moveTo>
                  <a:lnTo>
                    <a:pt x="8224" y="4190"/>
                  </a:lnTo>
                  <a:lnTo>
                    <a:pt x="7845" y="4190"/>
                  </a:lnTo>
                  <a:cubicBezTo>
                    <a:pt x="7815" y="4189"/>
                    <a:pt x="7784" y="4189"/>
                    <a:pt x="7753" y="4189"/>
                  </a:cubicBezTo>
                  <a:cubicBezTo>
                    <a:pt x="6625" y="4189"/>
                    <a:pt x="5622" y="4748"/>
                    <a:pt x="4947" y="5545"/>
                  </a:cubicBezTo>
                  <a:cubicBezTo>
                    <a:pt x="4743" y="5555"/>
                    <a:pt x="4544" y="5560"/>
                    <a:pt x="4352" y="5560"/>
                  </a:cubicBezTo>
                  <a:cubicBezTo>
                    <a:pt x="2081" y="5560"/>
                    <a:pt x="662" y="4912"/>
                    <a:pt x="662" y="4505"/>
                  </a:cubicBezTo>
                  <a:lnTo>
                    <a:pt x="662" y="2710"/>
                  </a:lnTo>
                  <a:cubicBezTo>
                    <a:pt x="1639" y="3308"/>
                    <a:pt x="3246" y="3466"/>
                    <a:pt x="4443" y="3466"/>
                  </a:cubicBezTo>
                  <a:cubicBezTo>
                    <a:pt x="5577" y="3466"/>
                    <a:pt x="7215" y="3308"/>
                    <a:pt x="8224" y="2710"/>
                  </a:cubicBezTo>
                  <a:close/>
                  <a:moveTo>
                    <a:pt x="631" y="5514"/>
                  </a:moveTo>
                  <a:cubicBezTo>
                    <a:pt x="1639" y="6081"/>
                    <a:pt x="3309" y="6238"/>
                    <a:pt x="4474" y="6238"/>
                  </a:cubicBezTo>
                  <a:cubicBezTo>
                    <a:pt x="4222" y="6711"/>
                    <a:pt x="4065" y="7309"/>
                    <a:pt x="4065" y="7939"/>
                  </a:cubicBezTo>
                  <a:lnTo>
                    <a:pt x="4065" y="8286"/>
                  </a:lnTo>
                  <a:cubicBezTo>
                    <a:pt x="1860" y="8223"/>
                    <a:pt x="631" y="7624"/>
                    <a:pt x="631" y="7278"/>
                  </a:cubicBezTo>
                  <a:lnTo>
                    <a:pt x="631" y="5514"/>
                  </a:lnTo>
                  <a:close/>
                  <a:moveTo>
                    <a:pt x="631" y="8223"/>
                  </a:moveTo>
                  <a:cubicBezTo>
                    <a:pt x="1576" y="8759"/>
                    <a:pt x="3120" y="8979"/>
                    <a:pt x="4222" y="8979"/>
                  </a:cubicBezTo>
                  <a:cubicBezTo>
                    <a:pt x="4474" y="9798"/>
                    <a:pt x="4947" y="10460"/>
                    <a:pt x="5609" y="10964"/>
                  </a:cubicBezTo>
                  <a:cubicBezTo>
                    <a:pt x="5199" y="11005"/>
                    <a:pt x="4802" y="11024"/>
                    <a:pt x="4424" y="11024"/>
                  </a:cubicBezTo>
                  <a:cubicBezTo>
                    <a:pt x="2216" y="11024"/>
                    <a:pt x="631" y="10391"/>
                    <a:pt x="631" y="9987"/>
                  </a:cubicBezTo>
                  <a:lnTo>
                    <a:pt x="631" y="8223"/>
                  </a:lnTo>
                  <a:close/>
                  <a:moveTo>
                    <a:pt x="7814" y="4852"/>
                  </a:moveTo>
                  <a:cubicBezTo>
                    <a:pt x="9515" y="4852"/>
                    <a:pt x="10933" y="6238"/>
                    <a:pt x="10933" y="7939"/>
                  </a:cubicBezTo>
                  <a:cubicBezTo>
                    <a:pt x="10964" y="9641"/>
                    <a:pt x="9547" y="11027"/>
                    <a:pt x="7814" y="11027"/>
                  </a:cubicBezTo>
                  <a:cubicBezTo>
                    <a:pt x="6113" y="11027"/>
                    <a:pt x="4726" y="9641"/>
                    <a:pt x="4726" y="7939"/>
                  </a:cubicBezTo>
                  <a:cubicBezTo>
                    <a:pt x="4726" y="6238"/>
                    <a:pt x="6113" y="4852"/>
                    <a:pt x="7814" y="4852"/>
                  </a:cubicBezTo>
                  <a:close/>
                  <a:moveTo>
                    <a:pt x="4411" y="0"/>
                  </a:moveTo>
                  <a:cubicBezTo>
                    <a:pt x="3277" y="0"/>
                    <a:pt x="2206" y="158"/>
                    <a:pt x="1418" y="410"/>
                  </a:cubicBezTo>
                  <a:cubicBezTo>
                    <a:pt x="253" y="819"/>
                    <a:pt x="1" y="1323"/>
                    <a:pt x="1" y="1733"/>
                  </a:cubicBezTo>
                  <a:lnTo>
                    <a:pt x="1" y="9987"/>
                  </a:lnTo>
                  <a:cubicBezTo>
                    <a:pt x="1" y="10334"/>
                    <a:pt x="253" y="10901"/>
                    <a:pt x="1418" y="11279"/>
                  </a:cubicBezTo>
                  <a:cubicBezTo>
                    <a:pt x="2269" y="11562"/>
                    <a:pt x="3309" y="11720"/>
                    <a:pt x="4411" y="11720"/>
                  </a:cubicBezTo>
                  <a:cubicBezTo>
                    <a:pt x="5199" y="11720"/>
                    <a:pt x="5955" y="11657"/>
                    <a:pt x="6617" y="11531"/>
                  </a:cubicBezTo>
                  <a:cubicBezTo>
                    <a:pt x="7026" y="11657"/>
                    <a:pt x="7404" y="11720"/>
                    <a:pt x="7845" y="11720"/>
                  </a:cubicBezTo>
                  <a:cubicBezTo>
                    <a:pt x="9925" y="11720"/>
                    <a:pt x="11658" y="10019"/>
                    <a:pt x="11658" y="7939"/>
                  </a:cubicBezTo>
                  <a:cubicBezTo>
                    <a:pt x="11626" y="6175"/>
                    <a:pt x="10397" y="4757"/>
                    <a:pt x="8822" y="4316"/>
                  </a:cubicBezTo>
                  <a:lnTo>
                    <a:pt x="8822" y="1733"/>
                  </a:lnTo>
                  <a:cubicBezTo>
                    <a:pt x="8822" y="1355"/>
                    <a:pt x="8602" y="819"/>
                    <a:pt x="7404" y="410"/>
                  </a:cubicBezTo>
                  <a:cubicBezTo>
                    <a:pt x="6585" y="158"/>
                    <a:pt x="5514" y="0"/>
                    <a:pt x="4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049;p44">
              <a:extLst>
                <a:ext uri="{FF2B5EF4-FFF2-40B4-BE49-F238E27FC236}">
                  <a16:creationId xmlns:a16="http://schemas.microsoft.com/office/drawing/2014/main" id="{7D1D3078-0FB3-3D1D-1891-485DCE4CA297}"/>
                </a:ext>
              </a:extLst>
            </p:cNvPr>
            <p:cNvSpPr/>
            <p:nvPr/>
          </p:nvSpPr>
          <p:spPr>
            <a:xfrm>
              <a:off x="-3707100" y="2937425"/>
              <a:ext cx="103200" cy="67775"/>
            </a:xfrm>
            <a:custGeom>
              <a:avLst/>
              <a:gdLst/>
              <a:ahLst/>
              <a:cxnLst/>
              <a:rect l="l" t="t" r="r" b="b"/>
              <a:pathLst>
                <a:path w="4128" h="2711" extrusionOk="0">
                  <a:moveTo>
                    <a:pt x="3785" y="1"/>
                  </a:moveTo>
                  <a:cubicBezTo>
                    <a:pt x="3695" y="1"/>
                    <a:pt x="3608" y="32"/>
                    <a:pt x="3561" y="95"/>
                  </a:cubicBezTo>
                  <a:lnTo>
                    <a:pt x="1733" y="1923"/>
                  </a:lnTo>
                  <a:lnTo>
                    <a:pt x="599" y="757"/>
                  </a:lnTo>
                  <a:cubicBezTo>
                    <a:pt x="536" y="710"/>
                    <a:pt x="450" y="686"/>
                    <a:pt x="363" y="686"/>
                  </a:cubicBezTo>
                  <a:cubicBezTo>
                    <a:pt x="276" y="686"/>
                    <a:pt x="190" y="710"/>
                    <a:pt x="127" y="757"/>
                  </a:cubicBezTo>
                  <a:cubicBezTo>
                    <a:pt x="1" y="883"/>
                    <a:pt x="1" y="1135"/>
                    <a:pt x="127" y="1229"/>
                  </a:cubicBezTo>
                  <a:lnTo>
                    <a:pt x="1513" y="2616"/>
                  </a:lnTo>
                  <a:cubicBezTo>
                    <a:pt x="1560" y="2679"/>
                    <a:pt x="1647" y="2710"/>
                    <a:pt x="1737" y="2710"/>
                  </a:cubicBezTo>
                  <a:cubicBezTo>
                    <a:pt x="1828" y="2710"/>
                    <a:pt x="1922" y="2679"/>
                    <a:pt x="1985" y="2616"/>
                  </a:cubicBezTo>
                  <a:lnTo>
                    <a:pt x="4033" y="568"/>
                  </a:lnTo>
                  <a:cubicBezTo>
                    <a:pt x="4128" y="442"/>
                    <a:pt x="4128" y="221"/>
                    <a:pt x="4033" y="95"/>
                  </a:cubicBezTo>
                  <a:cubicBezTo>
                    <a:pt x="3970" y="32"/>
                    <a:pt x="3876" y="1"/>
                    <a:pt x="37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Google Shape;1051;p44">
            <a:extLst>
              <a:ext uri="{FF2B5EF4-FFF2-40B4-BE49-F238E27FC236}">
                <a16:creationId xmlns:a16="http://schemas.microsoft.com/office/drawing/2014/main" id="{79526CFA-5C57-B79C-C00F-85097DA17F5D}"/>
              </a:ext>
            </a:extLst>
          </p:cNvPr>
          <p:cNvSpPr/>
          <p:nvPr/>
        </p:nvSpPr>
        <p:spPr>
          <a:xfrm>
            <a:off x="7631670" y="3672003"/>
            <a:ext cx="502666" cy="462445"/>
          </a:xfrm>
          <a:custGeom>
            <a:avLst/>
            <a:gdLst/>
            <a:ahLst/>
            <a:cxnLst/>
            <a:rect l="l" t="t" r="r" b="b"/>
            <a:pathLst>
              <a:path w="11910" h="10957" extrusionOk="0">
                <a:moveTo>
                  <a:pt x="7325" y="654"/>
                </a:moveTo>
                <a:cubicBezTo>
                  <a:pt x="7412" y="654"/>
                  <a:pt x="7498" y="686"/>
                  <a:pt x="7561" y="749"/>
                </a:cubicBezTo>
                <a:lnTo>
                  <a:pt x="10995" y="4088"/>
                </a:lnTo>
                <a:cubicBezTo>
                  <a:pt x="11122" y="4246"/>
                  <a:pt x="11122" y="4466"/>
                  <a:pt x="10995" y="4592"/>
                </a:cubicBezTo>
                <a:lnTo>
                  <a:pt x="10082" y="5506"/>
                </a:lnTo>
                <a:lnTo>
                  <a:pt x="7404" y="2859"/>
                </a:lnTo>
                <a:cubicBezTo>
                  <a:pt x="7215" y="2670"/>
                  <a:pt x="6955" y="2576"/>
                  <a:pt x="6691" y="2576"/>
                </a:cubicBezTo>
                <a:cubicBezTo>
                  <a:pt x="6427" y="2576"/>
                  <a:pt x="6159" y="2670"/>
                  <a:pt x="5955" y="2859"/>
                </a:cubicBezTo>
                <a:lnTo>
                  <a:pt x="4978" y="3805"/>
                </a:lnTo>
                <a:cubicBezTo>
                  <a:pt x="4915" y="3868"/>
                  <a:pt x="4828" y="3899"/>
                  <a:pt x="4742" y="3899"/>
                </a:cubicBezTo>
                <a:cubicBezTo>
                  <a:pt x="4655" y="3899"/>
                  <a:pt x="4568" y="3868"/>
                  <a:pt x="4505" y="3805"/>
                </a:cubicBezTo>
                <a:cubicBezTo>
                  <a:pt x="4379" y="3679"/>
                  <a:pt x="4379" y="3458"/>
                  <a:pt x="4505" y="3332"/>
                </a:cubicBezTo>
                <a:lnTo>
                  <a:pt x="5955" y="1883"/>
                </a:lnTo>
                <a:lnTo>
                  <a:pt x="7089" y="749"/>
                </a:lnTo>
                <a:cubicBezTo>
                  <a:pt x="7152" y="686"/>
                  <a:pt x="7239" y="654"/>
                  <a:pt x="7325" y="654"/>
                </a:cubicBezTo>
                <a:close/>
                <a:moveTo>
                  <a:pt x="2808" y="5183"/>
                </a:moveTo>
                <a:cubicBezTo>
                  <a:pt x="2899" y="5183"/>
                  <a:pt x="2993" y="5207"/>
                  <a:pt x="3056" y="5254"/>
                </a:cubicBezTo>
                <a:cubicBezTo>
                  <a:pt x="3151" y="5380"/>
                  <a:pt x="3151" y="5632"/>
                  <a:pt x="3056" y="5726"/>
                </a:cubicBezTo>
                <a:lnTo>
                  <a:pt x="2048" y="6735"/>
                </a:lnTo>
                <a:cubicBezTo>
                  <a:pt x="2001" y="6782"/>
                  <a:pt x="1914" y="6805"/>
                  <a:pt x="1824" y="6805"/>
                </a:cubicBezTo>
                <a:cubicBezTo>
                  <a:pt x="1733" y="6805"/>
                  <a:pt x="1639" y="6782"/>
                  <a:pt x="1576" y="6735"/>
                </a:cubicBezTo>
                <a:cubicBezTo>
                  <a:pt x="1449" y="6609"/>
                  <a:pt x="1449" y="6357"/>
                  <a:pt x="1576" y="6262"/>
                </a:cubicBezTo>
                <a:lnTo>
                  <a:pt x="2584" y="5254"/>
                </a:lnTo>
                <a:cubicBezTo>
                  <a:pt x="2631" y="5207"/>
                  <a:pt x="2718" y="5183"/>
                  <a:pt x="2808" y="5183"/>
                </a:cubicBezTo>
                <a:close/>
                <a:moveTo>
                  <a:pt x="3785" y="6167"/>
                </a:moveTo>
                <a:cubicBezTo>
                  <a:pt x="3875" y="6167"/>
                  <a:pt x="3970" y="6199"/>
                  <a:pt x="4033" y="6262"/>
                </a:cubicBezTo>
                <a:cubicBezTo>
                  <a:pt x="4159" y="6357"/>
                  <a:pt x="4159" y="6609"/>
                  <a:pt x="4033" y="6735"/>
                </a:cubicBezTo>
                <a:lnTo>
                  <a:pt x="3056" y="7711"/>
                </a:lnTo>
                <a:cubicBezTo>
                  <a:pt x="2993" y="7774"/>
                  <a:pt x="2899" y="7806"/>
                  <a:pt x="2808" y="7806"/>
                </a:cubicBezTo>
                <a:cubicBezTo>
                  <a:pt x="2718" y="7806"/>
                  <a:pt x="2631" y="7774"/>
                  <a:pt x="2584" y="7711"/>
                </a:cubicBezTo>
                <a:cubicBezTo>
                  <a:pt x="2395" y="7554"/>
                  <a:pt x="2395" y="7365"/>
                  <a:pt x="2584" y="7239"/>
                </a:cubicBezTo>
                <a:lnTo>
                  <a:pt x="3560" y="6262"/>
                </a:lnTo>
                <a:cubicBezTo>
                  <a:pt x="3608" y="6199"/>
                  <a:pt x="3694" y="6167"/>
                  <a:pt x="3785" y="6167"/>
                </a:cubicBezTo>
                <a:close/>
                <a:moveTo>
                  <a:pt x="4730" y="7113"/>
                </a:moveTo>
                <a:cubicBezTo>
                  <a:pt x="4821" y="7113"/>
                  <a:pt x="4915" y="7144"/>
                  <a:pt x="4978" y="7207"/>
                </a:cubicBezTo>
                <a:cubicBezTo>
                  <a:pt x="5073" y="7302"/>
                  <a:pt x="5073" y="7554"/>
                  <a:pt x="4978" y="7680"/>
                </a:cubicBezTo>
                <a:lnTo>
                  <a:pt x="4001" y="8656"/>
                </a:lnTo>
                <a:cubicBezTo>
                  <a:pt x="3938" y="8719"/>
                  <a:pt x="3844" y="8751"/>
                  <a:pt x="3749" y="8751"/>
                </a:cubicBezTo>
                <a:cubicBezTo>
                  <a:pt x="3655" y="8751"/>
                  <a:pt x="3560" y="8719"/>
                  <a:pt x="3497" y="8656"/>
                </a:cubicBezTo>
                <a:cubicBezTo>
                  <a:pt x="3403" y="8530"/>
                  <a:pt x="3403" y="8310"/>
                  <a:pt x="3497" y="8184"/>
                </a:cubicBezTo>
                <a:lnTo>
                  <a:pt x="4505" y="7207"/>
                </a:lnTo>
                <a:cubicBezTo>
                  <a:pt x="4553" y="7144"/>
                  <a:pt x="4639" y="7113"/>
                  <a:pt x="4730" y="7113"/>
                </a:cubicBezTo>
                <a:close/>
                <a:moveTo>
                  <a:pt x="4100" y="969"/>
                </a:moveTo>
                <a:cubicBezTo>
                  <a:pt x="4190" y="969"/>
                  <a:pt x="4285" y="1001"/>
                  <a:pt x="4348" y="1064"/>
                </a:cubicBezTo>
                <a:lnTo>
                  <a:pt x="5041" y="1725"/>
                </a:lnTo>
                <a:lnTo>
                  <a:pt x="3938" y="2828"/>
                </a:lnTo>
                <a:cubicBezTo>
                  <a:pt x="3560" y="3206"/>
                  <a:pt x="3560" y="3899"/>
                  <a:pt x="3938" y="4277"/>
                </a:cubicBezTo>
                <a:cubicBezTo>
                  <a:pt x="4143" y="4482"/>
                  <a:pt x="4411" y="4584"/>
                  <a:pt x="4675" y="4584"/>
                </a:cubicBezTo>
                <a:cubicBezTo>
                  <a:pt x="4939" y="4584"/>
                  <a:pt x="5199" y="4482"/>
                  <a:pt x="5388" y="4277"/>
                </a:cubicBezTo>
                <a:lnTo>
                  <a:pt x="6396" y="3332"/>
                </a:lnTo>
                <a:cubicBezTo>
                  <a:pt x="6443" y="3269"/>
                  <a:pt x="6530" y="3238"/>
                  <a:pt x="6620" y="3238"/>
                </a:cubicBezTo>
                <a:cubicBezTo>
                  <a:pt x="6711" y="3238"/>
                  <a:pt x="6805" y="3269"/>
                  <a:pt x="6868" y="3332"/>
                </a:cubicBezTo>
                <a:lnTo>
                  <a:pt x="10334" y="6735"/>
                </a:lnTo>
                <a:cubicBezTo>
                  <a:pt x="10491" y="6829"/>
                  <a:pt x="10491" y="7113"/>
                  <a:pt x="10365" y="7239"/>
                </a:cubicBezTo>
                <a:cubicBezTo>
                  <a:pt x="10302" y="7302"/>
                  <a:pt x="10216" y="7333"/>
                  <a:pt x="10129" y="7333"/>
                </a:cubicBezTo>
                <a:cubicBezTo>
                  <a:pt x="10042" y="7333"/>
                  <a:pt x="9956" y="7302"/>
                  <a:pt x="9893" y="7239"/>
                </a:cubicBezTo>
                <a:lnTo>
                  <a:pt x="8444" y="5789"/>
                </a:lnTo>
                <a:cubicBezTo>
                  <a:pt x="8381" y="5726"/>
                  <a:pt x="8286" y="5695"/>
                  <a:pt x="8195" y="5695"/>
                </a:cubicBezTo>
                <a:cubicBezTo>
                  <a:pt x="8105" y="5695"/>
                  <a:pt x="8018" y="5726"/>
                  <a:pt x="7971" y="5789"/>
                </a:cubicBezTo>
                <a:cubicBezTo>
                  <a:pt x="7845" y="5884"/>
                  <a:pt x="7845" y="6136"/>
                  <a:pt x="7971" y="6262"/>
                </a:cubicBezTo>
                <a:lnTo>
                  <a:pt x="9420" y="7711"/>
                </a:lnTo>
                <a:cubicBezTo>
                  <a:pt x="9546" y="7837"/>
                  <a:pt x="9546" y="8058"/>
                  <a:pt x="9420" y="8184"/>
                </a:cubicBezTo>
                <a:cubicBezTo>
                  <a:pt x="9357" y="8247"/>
                  <a:pt x="9271" y="8278"/>
                  <a:pt x="9184" y="8278"/>
                </a:cubicBezTo>
                <a:cubicBezTo>
                  <a:pt x="9097" y="8278"/>
                  <a:pt x="9011" y="8247"/>
                  <a:pt x="8948" y="8184"/>
                </a:cubicBezTo>
                <a:lnTo>
                  <a:pt x="7498" y="6735"/>
                </a:lnTo>
                <a:cubicBezTo>
                  <a:pt x="7435" y="6672"/>
                  <a:pt x="7341" y="6640"/>
                  <a:pt x="7250" y="6640"/>
                </a:cubicBezTo>
                <a:cubicBezTo>
                  <a:pt x="7160" y="6640"/>
                  <a:pt x="7073" y="6672"/>
                  <a:pt x="7026" y="6735"/>
                </a:cubicBezTo>
                <a:cubicBezTo>
                  <a:pt x="6900" y="6829"/>
                  <a:pt x="6900" y="7081"/>
                  <a:pt x="7026" y="7176"/>
                </a:cubicBezTo>
                <a:lnTo>
                  <a:pt x="8475" y="8656"/>
                </a:lnTo>
                <a:cubicBezTo>
                  <a:pt x="8601" y="8751"/>
                  <a:pt x="8601" y="9003"/>
                  <a:pt x="8475" y="9129"/>
                </a:cubicBezTo>
                <a:cubicBezTo>
                  <a:pt x="8412" y="9176"/>
                  <a:pt x="8325" y="9200"/>
                  <a:pt x="8239" y="9200"/>
                </a:cubicBezTo>
                <a:cubicBezTo>
                  <a:pt x="8152" y="9200"/>
                  <a:pt x="8066" y="9176"/>
                  <a:pt x="8003" y="9129"/>
                </a:cubicBezTo>
                <a:lnTo>
                  <a:pt x="6459" y="7648"/>
                </a:lnTo>
                <a:cubicBezTo>
                  <a:pt x="6270" y="7459"/>
                  <a:pt x="6018" y="7396"/>
                  <a:pt x="5797" y="7396"/>
                </a:cubicBezTo>
                <a:cubicBezTo>
                  <a:pt x="5797" y="7144"/>
                  <a:pt x="5671" y="6924"/>
                  <a:pt x="5482" y="6735"/>
                </a:cubicBezTo>
                <a:cubicBezTo>
                  <a:pt x="5293" y="6514"/>
                  <a:pt x="5041" y="6451"/>
                  <a:pt x="4821" y="6388"/>
                </a:cubicBezTo>
                <a:cubicBezTo>
                  <a:pt x="4821" y="6167"/>
                  <a:pt x="4694" y="5947"/>
                  <a:pt x="4505" y="5726"/>
                </a:cubicBezTo>
                <a:cubicBezTo>
                  <a:pt x="4285" y="5537"/>
                  <a:pt x="4064" y="5474"/>
                  <a:pt x="3812" y="5411"/>
                </a:cubicBezTo>
                <a:cubicBezTo>
                  <a:pt x="3812" y="5191"/>
                  <a:pt x="3718" y="4939"/>
                  <a:pt x="3497" y="4750"/>
                </a:cubicBezTo>
                <a:cubicBezTo>
                  <a:pt x="3308" y="4561"/>
                  <a:pt x="3048" y="4466"/>
                  <a:pt x="2785" y="4466"/>
                </a:cubicBezTo>
                <a:cubicBezTo>
                  <a:pt x="2521" y="4466"/>
                  <a:pt x="2253" y="4561"/>
                  <a:pt x="2048" y="4750"/>
                </a:cubicBezTo>
                <a:lnTo>
                  <a:pt x="1544" y="5254"/>
                </a:lnTo>
                <a:lnTo>
                  <a:pt x="819" y="4561"/>
                </a:lnTo>
                <a:cubicBezTo>
                  <a:pt x="725" y="4435"/>
                  <a:pt x="725" y="4183"/>
                  <a:pt x="819" y="4088"/>
                </a:cubicBezTo>
                <a:lnTo>
                  <a:pt x="3875" y="1064"/>
                </a:lnTo>
                <a:cubicBezTo>
                  <a:pt x="3923" y="1001"/>
                  <a:pt x="4009" y="969"/>
                  <a:pt x="4100" y="969"/>
                </a:cubicBezTo>
                <a:close/>
                <a:moveTo>
                  <a:pt x="5718" y="8089"/>
                </a:moveTo>
                <a:cubicBezTo>
                  <a:pt x="5805" y="8089"/>
                  <a:pt x="5892" y="8121"/>
                  <a:pt x="5955" y="8184"/>
                </a:cubicBezTo>
                <a:cubicBezTo>
                  <a:pt x="6081" y="8310"/>
                  <a:pt x="6081" y="8530"/>
                  <a:pt x="5955" y="8656"/>
                </a:cubicBezTo>
                <a:lnTo>
                  <a:pt x="4978" y="9633"/>
                </a:lnTo>
                <a:cubicBezTo>
                  <a:pt x="4915" y="9696"/>
                  <a:pt x="4821" y="9728"/>
                  <a:pt x="4730" y="9728"/>
                </a:cubicBezTo>
                <a:cubicBezTo>
                  <a:pt x="4639" y="9728"/>
                  <a:pt x="4553" y="9696"/>
                  <a:pt x="4505" y="9633"/>
                </a:cubicBezTo>
                <a:cubicBezTo>
                  <a:pt x="4379" y="9507"/>
                  <a:pt x="4379" y="9286"/>
                  <a:pt x="4505" y="9160"/>
                </a:cubicBezTo>
                <a:lnTo>
                  <a:pt x="5482" y="8184"/>
                </a:lnTo>
                <a:cubicBezTo>
                  <a:pt x="5545" y="8121"/>
                  <a:pt x="5632" y="8089"/>
                  <a:pt x="5718" y="8089"/>
                </a:cubicBezTo>
                <a:close/>
                <a:moveTo>
                  <a:pt x="6616" y="8877"/>
                </a:moveTo>
                <a:lnTo>
                  <a:pt x="7467" y="9665"/>
                </a:lnTo>
                <a:cubicBezTo>
                  <a:pt x="7593" y="9759"/>
                  <a:pt x="7593" y="9980"/>
                  <a:pt x="7435" y="10106"/>
                </a:cubicBezTo>
                <a:cubicBezTo>
                  <a:pt x="7388" y="10169"/>
                  <a:pt x="7286" y="10200"/>
                  <a:pt x="7179" y="10200"/>
                </a:cubicBezTo>
                <a:cubicBezTo>
                  <a:pt x="7073" y="10200"/>
                  <a:pt x="6963" y="10169"/>
                  <a:pt x="6900" y="10106"/>
                </a:cubicBezTo>
                <a:lnTo>
                  <a:pt x="6207" y="9412"/>
                </a:lnTo>
                <a:lnTo>
                  <a:pt x="6427" y="9160"/>
                </a:lnTo>
                <a:cubicBezTo>
                  <a:pt x="6522" y="9097"/>
                  <a:pt x="6585" y="8971"/>
                  <a:pt x="6616" y="8877"/>
                </a:cubicBezTo>
                <a:close/>
                <a:moveTo>
                  <a:pt x="7309" y="0"/>
                </a:moveTo>
                <a:cubicBezTo>
                  <a:pt x="7042" y="0"/>
                  <a:pt x="6774" y="103"/>
                  <a:pt x="6585" y="308"/>
                </a:cubicBezTo>
                <a:lnTo>
                  <a:pt x="5608" y="1284"/>
                </a:lnTo>
                <a:lnTo>
                  <a:pt x="4852" y="560"/>
                </a:lnTo>
                <a:cubicBezTo>
                  <a:pt x="4656" y="394"/>
                  <a:pt x="4409" y="307"/>
                  <a:pt x="4163" y="307"/>
                </a:cubicBezTo>
                <a:cubicBezTo>
                  <a:pt x="3897" y="307"/>
                  <a:pt x="3631" y="409"/>
                  <a:pt x="3434" y="623"/>
                </a:cubicBezTo>
                <a:lnTo>
                  <a:pt x="410" y="3647"/>
                </a:lnTo>
                <a:cubicBezTo>
                  <a:pt x="0" y="4025"/>
                  <a:pt x="0" y="4718"/>
                  <a:pt x="410" y="5096"/>
                </a:cubicBezTo>
                <a:lnTo>
                  <a:pt x="1103" y="5821"/>
                </a:lnTo>
                <a:cubicBezTo>
                  <a:pt x="725" y="6199"/>
                  <a:pt x="725" y="6829"/>
                  <a:pt x="1103" y="7239"/>
                </a:cubicBezTo>
                <a:cubicBezTo>
                  <a:pt x="1292" y="7428"/>
                  <a:pt x="1544" y="7491"/>
                  <a:pt x="1765" y="7554"/>
                </a:cubicBezTo>
                <a:cubicBezTo>
                  <a:pt x="1765" y="7774"/>
                  <a:pt x="1891" y="8026"/>
                  <a:pt x="2080" y="8215"/>
                </a:cubicBezTo>
                <a:cubicBezTo>
                  <a:pt x="2300" y="8404"/>
                  <a:pt x="2521" y="8499"/>
                  <a:pt x="2773" y="8530"/>
                </a:cubicBezTo>
                <a:cubicBezTo>
                  <a:pt x="2773" y="8751"/>
                  <a:pt x="2867" y="9003"/>
                  <a:pt x="3088" y="9192"/>
                </a:cubicBezTo>
                <a:cubicBezTo>
                  <a:pt x="3277" y="9381"/>
                  <a:pt x="3497" y="9475"/>
                  <a:pt x="3749" y="9507"/>
                </a:cubicBezTo>
                <a:cubicBezTo>
                  <a:pt x="3749" y="9759"/>
                  <a:pt x="3875" y="9980"/>
                  <a:pt x="4064" y="10169"/>
                </a:cubicBezTo>
                <a:cubicBezTo>
                  <a:pt x="4253" y="10373"/>
                  <a:pt x="4521" y="10476"/>
                  <a:pt x="4789" y="10476"/>
                </a:cubicBezTo>
                <a:cubicBezTo>
                  <a:pt x="5057" y="10476"/>
                  <a:pt x="5325" y="10373"/>
                  <a:pt x="5514" y="10169"/>
                </a:cubicBezTo>
                <a:lnTo>
                  <a:pt x="5766" y="9948"/>
                </a:lnTo>
                <a:lnTo>
                  <a:pt x="6459" y="10673"/>
                </a:lnTo>
                <a:cubicBezTo>
                  <a:pt x="6664" y="10862"/>
                  <a:pt x="6939" y="10956"/>
                  <a:pt x="7219" y="10956"/>
                </a:cubicBezTo>
                <a:cubicBezTo>
                  <a:pt x="7498" y="10956"/>
                  <a:pt x="7782" y="10862"/>
                  <a:pt x="8003" y="10673"/>
                </a:cubicBezTo>
                <a:cubicBezTo>
                  <a:pt x="8192" y="10452"/>
                  <a:pt x="8286" y="10232"/>
                  <a:pt x="8318" y="9980"/>
                </a:cubicBezTo>
                <a:cubicBezTo>
                  <a:pt x="8538" y="9980"/>
                  <a:pt x="8790" y="9885"/>
                  <a:pt x="8979" y="9665"/>
                </a:cubicBezTo>
                <a:cubicBezTo>
                  <a:pt x="9168" y="9475"/>
                  <a:pt x="9263" y="9255"/>
                  <a:pt x="9294" y="9003"/>
                </a:cubicBezTo>
                <a:cubicBezTo>
                  <a:pt x="9546" y="9003"/>
                  <a:pt x="9767" y="8877"/>
                  <a:pt x="9956" y="8688"/>
                </a:cubicBezTo>
                <a:cubicBezTo>
                  <a:pt x="10176" y="8499"/>
                  <a:pt x="10239" y="8247"/>
                  <a:pt x="10271" y="8026"/>
                </a:cubicBezTo>
                <a:cubicBezTo>
                  <a:pt x="10523" y="8026"/>
                  <a:pt x="10743" y="7900"/>
                  <a:pt x="10964" y="7711"/>
                </a:cubicBezTo>
                <a:cubicBezTo>
                  <a:pt x="11342" y="7302"/>
                  <a:pt x="11342" y="6640"/>
                  <a:pt x="10964" y="6262"/>
                </a:cubicBezTo>
                <a:lnTo>
                  <a:pt x="10680" y="5978"/>
                </a:lnTo>
                <a:lnTo>
                  <a:pt x="11594" y="5065"/>
                </a:lnTo>
                <a:cubicBezTo>
                  <a:pt x="11909" y="4687"/>
                  <a:pt x="11909" y="4057"/>
                  <a:pt x="11468" y="3647"/>
                </a:cubicBezTo>
                <a:lnTo>
                  <a:pt x="8034" y="308"/>
                </a:lnTo>
                <a:cubicBezTo>
                  <a:pt x="7845" y="103"/>
                  <a:pt x="7577" y="0"/>
                  <a:pt x="7309" y="0"/>
                </a:cubicBezTo>
                <a:close/>
              </a:path>
            </a:pathLst>
          </a:cu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TextBox 24">
            <a:extLst>
              <a:ext uri="{FF2B5EF4-FFF2-40B4-BE49-F238E27FC236}">
                <a16:creationId xmlns:a16="http://schemas.microsoft.com/office/drawing/2014/main" id="{D702AA73-8AC8-DEC9-AD30-E4DC48C05E10}"/>
              </a:ext>
            </a:extLst>
          </p:cNvPr>
          <p:cNvSpPr txBox="1"/>
          <p:nvPr/>
        </p:nvSpPr>
        <p:spPr>
          <a:xfrm>
            <a:off x="223284" y="497580"/>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26" name="TextBox 25">
            <a:extLst>
              <a:ext uri="{FF2B5EF4-FFF2-40B4-BE49-F238E27FC236}">
                <a16:creationId xmlns:a16="http://schemas.microsoft.com/office/drawing/2014/main" id="{0A63F441-B777-7F1E-2358-1F2407E16FFC}"/>
              </a:ext>
            </a:extLst>
          </p:cNvPr>
          <p:cNvSpPr txBox="1"/>
          <p:nvPr/>
        </p:nvSpPr>
        <p:spPr>
          <a:xfrm>
            <a:off x="957390" y="2045392"/>
            <a:ext cx="6636462" cy="900246"/>
          </a:xfrm>
          <a:prstGeom prst="rect">
            <a:avLst/>
          </a:prstGeom>
          <a:noFill/>
        </p:spPr>
        <p:txBody>
          <a:bodyPr wrap="square" rtlCol="0">
            <a:spAutoFit/>
          </a:bodyPr>
          <a:lstStyle/>
          <a:p>
            <a:pPr algn="justLow" rtl="1">
              <a:lnSpc>
                <a:spcPct val="2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a:t>
            </a:r>
            <a:endParaRPr lang="en-US" sz="1400" dirty="0">
              <a:solidFill>
                <a:srgbClr val="18305C"/>
              </a:solidFill>
              <a:latin typeface="Vazir" panose="020B0603030804020204" pitchFamily="34" charset="-78"/>
              <a:cs typeface="Vazir" panose="020B0603030804020204" pitchFamily="34" charset="-78"/>
            </a:endParaRPr>
          </a:p>
        </p:txBody>
      </p:sp>
      <p:sp>
        <p:nvSpPr>
          <p:cNvPr id="27" name="TextBox 26">
            <a:extLst>
              <a:ext uri="{FF2B5EF4-FFF2-40B4-BE49-F238E27FC236}">
                <a16:creationId xmlns:a16="http://schemas.microsoft.com/office/drawing/2014/main" id="{0EC20D89-2833-D56A-341C-C1DFD00C2571}"/>
              </a:ext>
            </a:extLst>
          </p:cNvPr>
          <p:cNvSpPr txBox="1"/>
          <p:nvPr/>
        </p:nvSpPr>
        <p:spPr>
          <a:xfrm>
            <a:off x="2334483" y="3391157"/>
            <a:ext cx="4805903" cy="900246"/>
          </a:xfrm>
          <a:prstGeom prst="rect">
            <a:avLst/>
          </a:prstGeom>
          <a:noFill/>
        </p:spPr>
        <p:txBody>
          <a:bodyPr wrap="square" rtlCol="0">
            <a:spAutoFit/>
          </a:bodyPr>
          <a:lstStyle/>
          <a:p>
            <a:pPr algn="justLow" rtl="1">
              <a:lnSpc>
                <a:spcPct val="2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a:t>
            </a:r>
            <a:endParaRPr lang="en-US" sz="1400" dirty="0">
              <a:solidFill>
                <a:srgbClr val="18305C"/>
              </a:solidFill>
              <a:latin typeface="Vazir" panose="020B0603030804020204" pitchFamily="34" charset="-78"/>
              <a:cs typeface="Vazir" panose="020B0603030804020204" pitchFamily="34" charset="-78"/>
            </a:endParaRPr>
          </a:p>
        </p:txBody>
      </p:sp>
      <p:sp>
        <p:nvSpPr>
          <p:cNvPr id="28" name="TextBox 27">
            <a:extLst>
              <a:ext uri="{FF2B5EF4-FFF2-40B4-BE49-F238E27FC236}">
                <a16:creationId xmlns:a16="http://schemas.microsoft.com/office/drawing/2014/main" id="{50CD2C41-5EC0-86FA-9685-1E4756E12B4B}"/>
              </a:ext>
            </a:extLst>
          </p:cNvPr>
          <p:cNvSpPr txBox="1"/>
          <p:nvPr/>
        </p:nvSpPr>
        <p:spPr>
          <a:xfrm>
            <a:off x="896810" y="4695721"/>
            <a:ext cx="6636462" cy="900246"/>
          </a:xfrm>
          <a:prstGeom prst="rect">
            <a:avLst/>
          </a:prstGeom>
          <a:noFill/>
        </p:spPr>
        <p:txBody>
          <a:bodyPr wrap="square" rtlCol="0">
            <a:spAutoFit/>
          </a:bodyPr>
          <a:lstStyle/>
          <a:p>
            <a:pPr algn="justLow" rtl="1">
              <a:lnSpc>
                <a:spcPct val="2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a:t>
            </a: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77497007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8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2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6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1+#ppt_w/2"/>
                                          </p:val>
                                        </p:tav>
                                        <p:tav tm="100000">
                                          <p:val>
                                            <p:strVal val="#ppt_x"/>
                                          </p:val>
                                        </p:tav>
                                      </p:tavLst>
                                    </p:anim>
                                    <p:anim calcmode="lin" valueType="num">
                                      <p:cBhvr additive="base">
                                        <p:cTn id="24" dur="500" fill="hold"/>
                                        <p:tgtEl>
                                          <p:spTgt spid="1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1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50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14" presetClass="entr" presetSubtype="5" fill="hold" nodeType="withEffect">
                                  <p:stCondLst>
                                    <p:cond delay="3100"/>
                                  </p:stCondLst>
                                  <p:childTnLst>
                                    <p:set>
                                      <p:cBhvr>
                                        <p:cTn id="34" dur="1" fill="hold">
                                          <p:stCondLst>
                                            <p:cond delay="0"/>
                                          </p:stCondLst>
                                        </p:cTn>
                                        <p:tgtEl>
                                          <p:spTgt spid="17"/>
                                        </p:tgtEl>
                                        <p:attrNameLst>
                                          <p:attrName>style.visibility</p:attrName>
                                        </p:attrNameLst>
                                      </p:cBhvr>
                                      <p:to>
                                        <p:strVal val="visible"/>
                                      </p:to>
                                    </p:set>
                                    <p:animEffect transition="in" filter="randombar(vertical)">
                                      <p:cBhvr>
                                        <p:cTn id="35" dur="500"/>
                                        <p:tgtEl>
                                          <p:spTgt spid="17"/>
                                        </p:tgtEl>
                                      </p:cBhvr>
                                    </p:animEffect>
                                  </p:childTnLst>
                                </p:cTn>
                              </p:par>
                              <p:par>
                                <p:cTn id="36" presetID="14" presetClass="entr" presetSubtype="5" fill="hold" grpId="0" nodeType="withEffect">
                                  <p:stCondLst>
                                    <p:cond delay="3400"/>
                                  </p:stCondLst>
                                  <p:childTnLst>
                                    <p:set>
                                      <p:cBhvr>
                                        <p:cTn id="37" dur="1" fill="hold">
                                          <p:stCondLst>
                                            <p:cond delay="0"/>
                                          </p:stCondLst>
                                        </p:cTn>
                                        <p:tgtEl>
                                          <p:spTgt spid="24"/>
                                        </p:tgtEl>
                                        <p:attrNameLst>
                                          <p:attrName>style.visibility</p:attrName>
                                        </p:attrNameLst>
                                      </p:cBhvr>
                                      <p:to>
                                        <p:strVal val="visible"/>
                                      </p:to>
                                    </p:set>
                                    <p:animEffect transition="in" filter="randombar(vertical)">
                                      <p:cBhvr>
                                        <p:cTn id="38" dur="500"/>
                                        <p:tgtEl>
                                          <p:spTgt spid="24"/>
                                        </p:tgtEl>
                                      </p:cBhvr>
                                    </p:animEffect>
                                  </p:childTnLst>
                                </p:cTn>
                              </p:par>
                              <p:par>
                                <p:cTn id="39" presetID="14" presetClass="entr" presetSubtype="5" fill="hold" nodeType="withEffect">
                                  <p:stCondLst>
                                    <p:cond delay="3700"/>
                                  </p:stCondLst>
                                  <p:childTnLst>
                                    <p:set>
                                      <p:cBhvr>
                                        <p:cTn id="40" dur="1" fill="hold">
                                          <p:stCondLst>
                                            <p:cond delay="0"/>
                                          </p:stCondLst>
                                        </p:cTn>
                                        <p:tgtEl>
                                          <p:spTgt spid="21"/>
                                        </p:tgtEl>
                                        <p:attrNameLst>
                                          <p:attrName>style.visibility</p:attrName>
                                        </p:attrNameLst>
                                      </p:cBhvr>
                                      <p:to>
                                        <p:strVal val="visible"/>
                                      </p:to>
                                    </p:set>
                                    <p:animEffect transition="in" filter="randombar(vertical)">
                                      <p:cBhvr>
                                        <p:cTn id="41" dur="500"/>
                                        <p:tgtEl>
                                          <p:spTgt spid="21"/>
                                        </p:tgtEl>
                                      </p:cBhvr>
                                    </p:animEffect>
                                  </p:childTnLst>
                                </p:cTn>
                              </p:par>
                              <p:par>
                                <p:cTn id="42" presetID="42" presetClass="entr" presetSubtype="0" fill="hold" grpId="0" nodeType="withEffect">
                                  <p:stCondLst>
                                    <p:cond delay="410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46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52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24" grpId="0" animBg="1"/>
      <p:bldP spid="25" grpId="0"/>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4">
            <a:extLst>
              <a:ext uri="{FF2B5EF4-FFF2-40B4-BE49-F238E27FC236}">
                <a16:creationId xmlns:a16="http://schemas.microsoft.com/office/drawing/2014/main" id="{8399F6E8-63BC-6E9E-2702-74554DCB9DB0}"/>
              </a:ext>
            </a:extLst>
          </p:cNvPr>
          <p:cNvGrpSpPr/>
          <p:nvPr/>
        </p:nvGrpSpPr>
        <p:grpSpPr>
          <a:xfrm>
            <a:off x="4777240" y="670255"/>
            <a:ext cx="2637520" cy="2399131"/>
            <a:chOff x="5820153" y="3781901"/>
            <a:chExt cx="540640" cy="491775"/>
          </a:xfrm>
          <a:solidFill>
            <a:srgbClr val="18305C"/>
          </a:solidFill>
        </p:grpSpPr>
        <p:sp>
          <p:nvSpPr>
            <p:cNvPr id="3" name="Freeform: Shape 2">
              <a:extLst>
                <a:ext uri="{FF2B5EF4-FFF2-40B4-BE49-F238E27FC236}">
                  <a16:creationId xmlns:a16="http://schemas.microsoft.com/office/drawing/2014/main" id="{F76A2F78-0E80-7AA5-55D4-7D5C1F15C55A}"/>
                </a:ext>
              </a:extLst>
            </p:cNvPr>
            <p:cNvSpPr/>
            <p:nvPr/>
          </p:nvSpPr>
          <p:spPr>
            <a:xfrm>
              <a:off x="5927692" y="3793521"/>
              <a:ext cx="36575" cy="36575"/>
            </a:xfrm>
            <a:custGeom>
              <a:avLst/>
              <a:gdLst>
                <a:gd name="connsiteX0" fmla="*/ 18111 w 36575"/>
                <a:gd name="connsiteY0" fmla="*/ -175 h 36575"/>
                <a:gd name="connsiteX1" fmla="*/ 36399 w 36575"/>
                <a:gd name="connsiteY1" fmla="*/ 18113 h 36575"/>
                <a:gd name="connsiteX2" fmla="*/ 18111 w 36575"/>
                <a:gd name="connsiteY2" fmla="*/ 36401 h 36575"/>
                <a:gd name="connsiteX3" fmla="*/ -177 w 36575"/>
                <a:gd name="connsiteY3" fmla="*/ 18113 h 36575"/>
                <a:gd name="connsiteX4" fmla="*/ 18111 w 36575"/>
                <a:gd name="connsiteY4" fmla="*/ -175 h 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5" h="36575">
                  <a:moveTo>
                    <a:pt x="18111" y="-175"/>
                  </a:moveTo>
                  <a:cubicBezTo>
                    <a:pt x="28208" y="-175"/>
                    <a:pt x="36399" y="8017"/>
                    <a:pt x="36399" y="18113"/>
                  </a:cubicBezTo>
                  <a:cubicBezTo>
                    <a:pt x="36399" y="28210"/>
                    <a:pt x="28208" y="36401"/>
                    <a:pt x="18111" y="36401"/>
                  </a:cubicBezTo>
                  <a:cubicBezTo>
                    <a:pt x="8015" y="36401"/>
                    <a:pt x="-177" y="28210"/>
                    <a:pt x="-177" y="18113"/>
                  </a:cubicBezTo>
                  <a:cubicBezTo>
                    <a:pt x="-177" y="8017"/>
                    <a:pt x="8015" y="-175"/>
                    <a:pt x="18111" y="-175"/>
                  </a:cubicBezTo>
                  <a:close/>
                </a:path>
              </a:pathLst>
            </a:custGeom>
            <a:grp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A118F2DD-97B8-E356-49C5-3B275EF863AA}"/>
                </a:ext>
              </a:extLst>
            </p:cNvPr>
            <p:cNvSpPr/>
            <p:nvPr/>
          </p:nvSpPr>
          <p:spPr>
            <a:xfrm>
              <a:off x="6300309" y="3854005"/>
              <a:ext cx="48197" cy="48196"/>
            </a:xfrm>
            <a:custGeom>
              <a:avLst/>
              <a:gdLst>
                <a:gd name="connsiteX0" fmla="*/ 23827 w 48197"/>
                <a:gd name="connsiteY0" fmla="*/ -175 h 48196"/>
                <a:gd name="connsiteX1" fmla="*/ 48020 w 48197"/>
                <a:gd name="connsiteY1" fmla="*/ 23828 h 48196"/>
                <a:gd name="connsiteX2" fmla="*/ 24017 w 48197"/>
                <a:gd name="connsiteY2" fmla="*/ 48022 h 48196"/>
                <a:gd name="connsiteX3" fmla="*/ -176 w 48197"/>
                <a:gd name="connsiteY3" fmla="*/ 24019 h 48196"/>
                <a:gd name="connsiteX4" fmla="*/ -176 w 48197"/>
                <a:gd name="connsiteY4" fmla="*/ 23828 h 48196"/>
                <a:gd name="connsiteX5" fmla="*/ 23446 w 48197"/>
                <a:gd name="connsiteY5" fmla="*/ -175 h 48196"/>
                <a:gd name="connsiteX6" fmla="*/ 23827 w 48197"/>
                <a:gd name="connsiteY6" fmla="*/ -175 h 4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97" h="48196">
                  <a:moveTo>
                    <a:pt x="23827" y="-175"/>
                  </a:moveTo>
                  <a:cubicBezTo>
                    <a:pt x="37133" y="-232"/>
                    <a:pt x="47963" y="10522"/>
                    <a:pt x="48020" y="23828"/>
                  </a:cubicBezTo>
                  <a:cubicBezTo>
                    <a:pt x="48068" y="37135"/>
                    <a:pt x="37324" y="47964"/>
                    <a:pt x="24017" y="48022"/>
                  </a:cubicBezTo>
                  <a:cubicBezTo>
                    <a:pt x="10711" y="48069"/>
                    <a:pt x="-119" y="37325"/>
                    <a:pt x="-176" y="24019"/>
                  </a:cubicBezTo>
                  <a:cubicBezTo>
                    <a:pt x="-176" y="23952"/>
                    <a:pt x="-176" y="23895"/>
                    <a:pt x="-176" y="23828"/>
                  </a:cubicBezTo>
                  <a:cubicBezTo>
                    <a:pt x="-281" y="10674"/>
                    <a:pt x="10292" y="-70"/>
                    <a:pt x="23446" y="-175"/>
                  </a:cubicBezTo>
                  <a:cubicBezTo>
                    <a:pt x="23570" y="-175"/>
                    <a:pt x="23703" y="-175"/>
                    <a:pt x="23827" y="-175"/>
                  </a:cubicBezTo>
                  <a:close/>
                </a:path>
              </a:pathLst>
            </a:custGeom>
            <a:grp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90C7B1D0-DAF9-E6A1-342B-65E3DBBA8791}"/>
                </a:ext>
              </a:extLst>
            </p:cNvPr>
            <p:cNvSpPr/>
            <p:nvPr/>
          </p:nvSpPr>
          <p:spPr>
            <a:xfrm>
              <a:off x="6047803" y="4214241"/>
              <a:ext cx="72008" cy="48006"/>
            </a:xfrm>
            <a:custGeom>
              <a:avLst/>
              <a:gdLst>
                <a:gd name="connsiteX0" fmla="*/ 72009 w 72008"/>
                <a:gd name="connsiteY0" fmla="*/ 24003 h 48006"/>
                <a:gd name="connsiteX1" fmla="*/ 72009 w 72008"/>
                <a:gd name="connsiteY1" fmla="*/ 48006 h 48006"/>
                <a:gd name="connsiteX2" fmla="*/ 0 w 72008"/>
                <a:gd name="connsiteY2" fmla="*/ 48006 h 48006"/>
                <a:gd name="connsiteX3" fmla="*/ 0 w 72008"/>
                <a:gd name="connsiteY3" fmla="*/ 24003 h 48006"/>
                <a:gd name="connsiteX4" fmla="*/ 0 w 72008"/>
                <a:gd name="connsiteY4" fmla="*/ 0 h 48006"/>
                <a:gd name="connsiteX5" fmla="*/ 36481 w 72008"/>
                <a:gd name="connsiteY5" fmla="*/ 0 h 48006"/>
                <a:gd name="connsiteX6" fmla="*/ 72009 w 72008"/>
                <a:gd name="connsiteY6" fmla="*/ 0 h 48006"/>
                <a:gd name="connsiteX7" fmla="*/ 72009 w 72008"/>
                <a:gd name="connsiteY7" fmla="*/ 24003 h 4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008" h="48006">
                  <a:moveTo>
                    <a:pt x="72009" y="24003"/>
                  </a:moveTo>
                  <a:lnTo>
                    <a:pt x="72009" y="48006"/>
                  </a:lnTo>
                  <a:lnTo>
                    <a:pt x="0" y="48006"/>
                  </a:lnTo>
                  <a:lnTo>
                    <a:pt x="0" y="24003"/>
                  </a:lnTo>
                  <a:lnTo>
                    <a:pt x="0" y="0"/>
                  </a:lnTo>
                  <a:lnTo>
                    <a:pt x="36481" y="0"/>
                  </a:lnTo>
                  <a:lnTo>
                    <a:pt x="72009" y="0"/>
                  </a:lnTo>
                  <a:lnTo>
                    <a:pt x="72009" y="24003"/>
                  </a:lnTo>
                  <a:close/>
                </a:path>
              </a:pathLst>
            </a:custGeom>
            <a:grp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ED522981-E5BF-D846-3125-25F065735661}"/>
                </a:ext>
              </a:extLst>
            </p:cNvPr>
            <p:cNvSpPr/>
            <p:nvPr/>
          </p:nvSpPr>
          <p:spPr>
            <a:xfrm>
              <a:off x="6137557" y="3914584"/>
              <a:ext cx="108079" cy="64307"/>
            </a:xfrm>
            <a:custGeom>
              <a:avLst/>
              <a:gdLst>
                <a:gd name="connsiteX0" fmla="*/ 11796 w 108079"/>
                <a:gd name="connsiteY0" fmla="*/ 64119 h 64307"/>
                <a:gd name="connsiteX1" fmla="*/ 4175 w 108079"/>
                <a:gd name="connsiteY1" fmla="*/ 61261 h 64307"/>
                <a:gd name="connsiteX2" fmla="*/ 2271 w 108079"/>
                <a:gd name="connsiteY2" fmla="*/ 43926 h 64307"/>
                <a:gd name="connsiteX3" fmla="*/ 95425 w 108079"/>
                <a:gd name="connsiteY3" fmla="*/ -175 h 64307"/>
                <a:gd name="connsiteX4" fmla="*/ 107903 w 108079"/>
                <a:gd name="connsiteY4" fmla="*/ 12303 h 64307"/>
                <a:gd name="connsiteX5" fmla="*/ 95425 w 108079"/>
                <a:gd name="connsiteY5" fmla="*/ 24781 h 64307"/>
                <a:gd name="connsiteX6" fmla="*/ 20463 w 108079"/>
                <a:gd name="connsiteY6" fmla="*/ 60309 h 64307"/>
                <a:gd name="connsiteX7" fmla="*/ 11796 w 108079"/>
                <a:gd name="connsiteY7" fmla="*/ 64119 h 6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79" h="64307">
                  <a:moveTo>
                    <a:pt x="11796" y="64119"/>
                  </a:moveTo>
                  <a:cubicBezTo>
                    <a:pt x="8986" y="64186"/>
                    <a:pt x="6252" y="63166"/>
                    <a:pt x="4175" y="61261"/>
                  </a:cubicBezTo>
                  <a:cubicBezTo>
                    <a:pt x="-796" y="56823"/>
                    <a:pt x="-1616" y="49345"/>
                    <a:pt x="2271" y="43926"/>
                  </a:cubicBezTo>
                  <a:cubicBezTo>
                    <a:pt x="25273" y="16179"/>
                    <a:pt x="59382" y="35"/>
                    <a:pt x="95425" y="-175"/>
                  </a:cubicBezTo>
                  <a:cubicBezTo>
                    <a:pt x="102312" y="-175"/>
                    <a:pt x="107903" y="5416"/>
                    <a:pt x="107903" y="12303"/>
                  </a:cubicBezTo>
                  <a:cubicBezTo>
                    <a:pt x="107903" y="19189"/>
                    <a:pt x="102312" y="24781"/>
                    <a:pt x="95425" y="24781"/>
                  </a:cubicBezTo>
                  <a:cubicBezTo>
                    <a:pt x="66326" y="24552"/>
                    <a:pt x="38713" y="37639"/>
                    <a:pt x="20463" y="60309"/>
                  </a:cubicBezTo>
                  <a:cubicBezTo>
                    <a:pt x="18339" y="62871"/>
                    <a:pt x="15120" y="64290"/>
                    <a:pt x="11796" y="64119"/>
                  </a:cubicBez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7894BC2C-13C1-54E0-E7D7-CD4C15A611FE}"/>
                </a:ext>
              </a:extLst>
            </p:cNvPr>
            <p:cNvSpPr/>
            <p:nvPr/>
          </p:nvSpPr>
          <p:spPr>
            <a:xfrm>
              <a:off x="5889614" y="3967695"/>
              <a:ext cx="89251" cy="44861"/>
            </a:xfrm>
            <a:custGeom>
              <a:avLst/>
              <a:gdLst>
                <a:gd name="connsiteX0" fmla="*/ 77239 w 89251"/>
                <a:gd name="connsiteY0" fmla="*/ 44631 h 44861"/>
                <a:gd name="connsiteX1" fmla="*/ 69524 w 89251"/>
                <a:gd name="connsiteY1" fmla="*/ 41774 h 44861"/>
                <a:gd name="connsiteX2" fmla="*/ 12850 w 89251"/>
                <a:gd name="connsiteY2" fmla="*/ 24438 h 44861"/>
                <a:gd name="connsiteX3" fmla="*/ -142 w 89251"/>
                <a:gd name="connsiteY3" fmla="*/ 13303 h 44861"/>
                <a:gd name="connsiteX4" fmla="*/ 9993 w 89251"/>
                <a:gd name="connsiteY4" fmla="*/ 435 h 44861"/>
                <a:gd name="connsiteX5" fmla="*/ 84859 w 89251"/>
                <a:gd name="connsiteY5" fmla="*/ 22533 h 44861"/>
                <a:gd name="connsiteX6" fmla="*/ 86155 w 89251"/>
                <a:gd name="connsiteY6" fmla="*/ 39593 h 44861"/>
                <a:gd name="connsiteX7" fmla="*/ 85907 w 89251"/>
                <a:gd name="connsiteY7" fmla="*/ 39869 h 44861"/>
                <a:gd name="connsiteX8" fmla="*/ 77239 w 89251"/>
                <a:gd name="connsiteY8" fmla="*/ 44631 h 44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251" h="44861">
                  <a:moveTo>
                    <a:pt x="77239" y="44631"/>
                  </a:moveTo>
                  <a:cubicBezTo>
                    <a:pt x="74391" y="44708"/>
                    <a:pt x="71629" y="43688"/>
                    <a:pt x="69524" y="41774"/>
                  </a:cubicBezTo>
                  <a:cubicBezTo>
                    <a:pt x="53751" y="28582"/>
                    <a:pt x="33310" y="22333"/>
                    <a:pt x="12850" y="24438"/>
                  </a:cubicBezTo>
                  <a:cubicBezTo>
                    <a:pt x="6192" y="24953"/>
                    <a:pt x="372" y="19971"/>
                    <a:pt x="-142" y="13303"/>
                  </a:cubicBezTo>
                  <a:cubicBezTo>
                    <a:pt x="-618" y="7036"/>
                    <a:pt x="3782" y="1436"/>
                    <a:pt x="9993" y="435"/>
                  </a:cubicBezTo>
                  <a:cubicBezTo>
                    <a:pt x="36901" y="-2537"/>
                    <a:pt x="63876" y="5426"/>
                    <a:pt x="84859" y="22533"/>
                  </a:cubicBezTo>
                  <a:cubicBezTo>
                    <a:pt x="89927" y="26886"/>
                    <a:pt x="90508" y="34525"/>
                    <a:pt x="86155" y="39593"/>
                  </a:cubicBezTo>
                  <a:cubicBezTo>
                    <a:pt x="86069" y="39688"/>
                    <a:pt x="85993" y="39774"/>
                    <a:pt x="85907" y="39869"/>
                  </a:cubicBezTo>
                  <a:cubicBezTo>
                    <a:pt x="84316" y="43126"/>
                    <a:pt x="80849" y="45041"/>
                    <a:pt x="77239" y="44631"/>
                  </a:cubicBez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EEBC2425-DB09-4901-0175-0BB47E00378E}"/>
                </a:ext>
              </a:extLst>
            </p:cNvPr>
            <p:cNvSpPr/>
            <p:nvPr/>
          </p:nvSpPr>
          <p:spPr>
            <a:xfrm>
              <a:off x="6179755" y="4025335"/>
              <a:ext cx="103120" cy="144614"/>
            </a:xfrm>
            <a:custGeom>
              <a:avLst/>
              <a:gdLst>
                <a:gd name="connsiteX0" fmla="*/ 11888 w 103120"/>
                <a:gd name="connsiteY0" fmla="*/ 144439 h 144614"/>
                <a:gd name="connsiteX1" fmla="*/ 363 w 103120"/>
                <a:gd name="connsiteY1" fmla="*/ 136819 h 144614"/>
                <a:gd name="connsiteX2" fmla="*/ 7126 w 103120"/>
                <a:gd name="connsiteY2" fmla="*/ 121389 h 144614"/>
                <a:gd name="connsiteX3" fmla="*/ 7126 w 103120"/>
                <a:gd name="connsiteY3" fmla="*/ 121389 h 144614"/>
                <a:gd name="connsiteX4" fmla="*/ 77230 w 103120"/>
                <a:gd name="connsiteY4" fmla="*/ 14804 h 144614"/>
                <a:gd name="connsiteX5" fmla="*/ 84012 w 103120"/>
                <a:gd name="connsiteY5" fmla="*/ 879 h 144614"/>
                <a:gd name="connsiteX6" fmla="*/ 85802 w 103120"/>
                <a:gd name="connsiteY6" fmla="*/ 421 h 144614"/>
                <a:gd name="connsiteX7" fmla="*/ 99833 w 103120"/>
                <a:gd name="connsiteY7" fmla="*/ 7299 h 144614"/>
                <a:gd name="connsiteX8" fmla="*/ 100280 w 103120"/>
                <a:gd name="connsiteY8" fmla="*/ 9089 h 144614"/>
                <a:gd name="connsiteX9" fmla="*/ 99233 w 103120"/>
                <a:gd name="connsiteY9" fmla="*/ 60905 h 144614"/>
                <a:gd name="connsiteX10" fmla="*/ 16651 w 103120"/>
                <a:gd name="connsiteY10" fmla="*/ 144439 h 144614"/>
                <a:gd name="connsiteX11" fmla="*/ 15698 w 103120"/>
                <a:gd name="connsiteY11" fmla="*/ 144439 h 144614"/>
                <a:gd name="connsiteX12" fmla="*/ 11888 w 103120"/>
                <a:gd name="connsiteY12" fmla="*/ 144439 h 14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120" h="144614">
                  <a:moveTo>
                    <a:pt x="11888" y="144439"/>
                  </a:moveTo>
                  <a:cubicBezTo>
                    <a:pt x="6859" y="144449"/>
                    <a:pt x="2316" y="141449"/>
                    <a:pt x="363" y="136819"/>
                  </a:cubicBezTo>
                  <a:cubicBezTo>
                    <a:pt x="-1446" y="130714"/>
                    <a:pt x="1411" y="124189"/>
                    <a:pt x="7126" y="121389"/>
                  </a:cubicBezTo>
                  <a:lnTo>
                    <a:pt x="7126" y="121389"/>
                  </a:lnTo>
                  <a:cubicBezTo>
                    <a:pt x="95423" y="84908"/>
                    <a:pt x="78182" y="17757"/>
                    <a:pt x="77230" y="14804"/>
                  </a:cubicBezTo>
                  <a:cubicBezTo>
                    <a:pt x="75258" y="9089"/>
                    <a:pt x="78287" y="2850"/>
                    <a:pt x="84012" y="879"/>
                  </a:cubicBezTo>
                  <a:cubicBezTo>
                    <a:pt x="84593" y="669"/>
                    <a:pt x="85193" y="526"/>
                    <a:pt x="85802" y="421"/>
                  </a:cubicBezTo>
                  <a:cubicBezTo>
                    <a:pt x="91575" y="-1550"/>
                    <a:pt x="97861" y="1526"/>
                    <a:pt x="99833" y="7299"/>
                  </a:cubicBezTo>
                  <a:cubicBezTo>
                    <a:pt x="100033" y="7880"/>
                    <a:pt x="100185" y="8480"/>
                    <a:pt x="100280" y="9089"/>
                  </a:cubicBezTo>
                  <a:cubicBezTo>
                    <a:pt x="104157" y="26187"/>
                    <a:pt x="103795" y="43979"/>
                    <a:pt x="99233" y="60905"/>
                  </a:cubicBezTo>
                  <a:cubicBezTo>
                    <a:pt x="92565" y="86909"/>
                    <a:pt x="72372" y="121389"/>
                    <a:pt x="16651" y="144439"/>
                  </a:cubicBezTo>
                  <a:lnTo>
                    <a:pt x="15698" y="144439"/>
                  </a:lnTo>
                  <a:cubicBezTo>
                    <a:pt x="14746" y="143487"/>
                    <a:pt x="12841" y="144439"/>
                    <a:pt x="11888" y="144439"/>
                  </a:cubicBez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FEAF8D1-2D09-5A04-3041-D597BC924B0F}"/>
                </a:ext>
              </a:extLst>
            </p:cNvPr>
            <p:cNvSpPr/>
            <p:nvPr/>
          </p:nvSpPr>
          <p:spPr>
            <a:xfrm>
              <a:off x="5820153" y="3806471"/>
              <a:ext cx="540069" cy="363478"/>
            </a:xfrm>
            <a:custGeom>
              <a:avLst/>
              <a:gdLst>
                <a:gd name="connsiteX0" fmla="*/ 415687 w 540069"/>
                <a:gd name="connsiteY0" fmla="*/ 363303 h 363478"/>
                <a:gd name="connsiteX1" fmla="*/ 139462 w 540069"/>
                <a:gd name="connsiteY1" fmla="*/ 363303 h 363478"/>
                <a:gd name="connsiteX2" fmla="*/ 99171 w 540069"/>
                <a:gd name="connsiteY2" fmla="*/ 362351 h 363478"/>
                <a:gd name="connsiteX3" fmla="*/ -175 w 540069"/>
                <a:gd name="connsiteY3" fmla="*/ 260148 h 363478"/>
                <a:gd name="connsiteX4" fmla="*/ 21923 w 540069"/>
                <a:gd name="connsiteY4" fmla="*/ 197664 h 363478"/>
                <a:gd name="connsiteX5" fmla="*/ 68024 w 540069"/>
                <a:gd name="connsiteY5" fmla="*/ 166041 h 363478"/>
                <a:gd name="connsiteX6" fmla="*/ 166894 w 540069"/>
                <a:gd name="connsiteY6" fmla="*/ 73839 h 363478"/>
                <a:gd name="connsiteX7" fmla="*/ 188992 w 540069"/>
                <a:gd name="connsiteY7" fmla="*/ 76696 h 363478"/>
                <a:gd name="connsiteX8" fmla="*/ 229378 w 540069"/>
                <a:gd name="connsiteY8" fmla="*/ 24785 h 363478"/>
                <a:gd name="connsiteX9" fmla="*/ 304244 w 540069"/>
                <a:gd name="connsiteY9" fmla="*/ -171 h 363478"/>
                <a:gd name="connsiteX10" fmla="*/ 391684 w 540069"/>
                <a:gd name="connsiteY10" fmla="*/ 34405 h 363478"/>
                <a:gd name="connsiteX11" fmla="*/ 427212 w 540069"/>
                <a:gd name="connsiteY11" fmla="*/ 109367 h 363478"/>
                <a:gd name="connsiteX12" fmla="*/ 503412 w 540069"/>
                <a:gd name="connsiteY12" fmla="*/ 146800 h 363478"/>
                <a:gd name="connsiteX13" fmla="*/ 539893 w 540069"/>
                <a:gd name="connsiteY13" fmla="*/ 235097 h 363478"/>
                <a:gd name="connsiteX14" fmla="*/ 415687 w 540069"/>
                <a:gd name="connsiteY14" fmla="*/ 363303 h 363478"/>
                <a:gd name="connsiteX15" fmla="*/ 382063 w 540069"/>
                <a:gd name="connsiteY15" fmla="*/ 338348 h 363478"/>
                <a:gd name="connsiteX16" fmla="*/ 415687 w 540069"/>
                <a:gd name="connsiteY16" fmla="*/ 338348 h 363478"/>
                <a:gd name="connsiteX17" fmla="*/ 515509 w 540069"/>
                <a:gd name="connsiteY17" fmla="*/ 234621 h 363478"/>
                <a:gd name="connsiteX18" fmla="*/ 415687 w 540069"/>
                <a:gd name="connsiteY18" fmla="*/ 131941 h 363478"/>
                <a:gd name="connsiteX19" fmla="*/ 403209 w 540069"/>
                <a:gd name="connsiteY19" fmla="*/ 119463 h 363478"/>
                <a:gd name="connsiteX20" fmla="*/ 305797 w 540069"/>
                <a:gd name="connsiteY20" fmla="*/ 21994 h 363478"/>
                <a:gd name="connsiteX21" fmla="*/ 303292 w 540069"/>
                <a:gd name="connsiteY21" fmla="*/ 22023 h 363478"/>
                <a:gd name="connsiteX22" fmla="*/ 207280 w 540069"/>
                <a:gd name="connsiteY22" fmla="*/ 93079 h 363478"/>
                <a:gd name="connsiteX23" fmla="*/ 201470 w 540069"/>
                <a:gd name="connsiteY23" fmla="*/ 100794 h 363478"/>
                <a:gd name="connsiteX24" fmla="*/ 191945 w 540069"/>
                <a:gd name="connsiteY24" fmla="*/ 101747 h 363478"/>
                <a:gd name="connsiteX25" fmla="*/ 95818 w 540069"/>
                <a:gd name="connsiteY25" fmla="*/ 145486 h 363478"/>
                <a:gd name="connsiteX26" fmla="*/ 91075 w 540069"/>
                <a:gd name="connsiteY26" fmla="*/ 171851 h 363478"/>
                <a:gd name="connsiteX27" fmla="*/ 91075 w 540069"/>
                <a:gd name="connsiteY27" fmla="*/ 173756 h 363478"/>
                <a:gd name="connsiteX28" fmla="*/ 81550 w 540069"/>
                <a:gd name="connsiteY28" fmla="*/ 185281 h 363478"/>
                <a:gd name="connsiteX29" fmla="*/ 22971 w 540069"/>
                <a:gd name="connsiteY29" fmla="*/ 258242 h 363478"/>
                <a:gd name="connsiteX30" fmla="*/ 97933 w 540069"/>
                <a:gd name="connsiteY30" fmla="*/ 337014 h 363478"/>
                <a:gd name="connsiteX31" fmla="*/ 138223 w 540069"/>
                <a:gd name="connsiteY31" fmla="*/ 337967 h 36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0069" h="363478">
                  <a:moveTo>
                    <a:pt x="415687" y="363303"/>
                  </a:moveTo>
                  <a:lnTo>
                    <a:pt x="139462" y="363303"/>
                  </a:lnTo>
                  <a:cubicBezTo>
                    <a:pt x="128889" y="363303"/>
                    <a:pt x="100123" y="362351"/>
                    <a:pt x="99171" y="362351"/>
                  </a:cubicBezTo>
                  <a:cubicBezTo>
                    <a:pt x="43821" y="360855"/>
                    <a:pt x="-251" y="315516"/>
                    <a:pt x="-175" y="260148"/>
                  </a:cubicBezTo>
                  <a:cubicBezTo>
                    <a:pt x="-327" y="237383"/>
                    <a:pt x="7493" y="215275"/>
                    <a:pt x="21923" y="197664"/>
                  </a:cubicBezTo>
                  <a:cubicBezTo>
                    <a:pt x="34239" y="183252"/>
                    <a:pt x="50146" y="172337"/>
                    <a:pt x="68024" y="166041"/>
                  </a:cubicBezTo>
                  <a:cubicBezTo>
                    <a:pt x="72120" y="114329"/>
                    <a:pt x="115030" y="74315"/>
                    <a:pt x="166894" y="73839"/>
                  </a:cubicBezTo>
                  <a:cubicBezTo>
                    <a:pt x="174352" y="73848"/>
                    <a:pt x="181781" y="74800"/>
                    <a:pt x="188992" y="76696"/>
                  </a:cubicBezTo>
                  <a:cubicBezTo>
                    <a:pt x="197602" y="56113"/>
                    <a:pt x="211538" y="38196"/>
                    <a:pt x="229378" y="24785"/>
                  </a:cubicBezTo>
                  <a:cubicBezTo>
                    <a:pt x="250942" y="8526"/>
                    <a:pt x="277231" y="-237"/>
                    <a:pt x="304244" y="-171"/>
                  </a:cubicBezTo>
                  <a:cubicBezTo>
                    <a:pt x="336782" y="-447"/>
                    <a:pt x="368138" y="11955"/>
                    <a:pt x="391684" y="34405"/>
                  </a:cubicBezTo>
                  <a:cubicBezTo>
                    <a:pt x="412629" y="53969"/>
                    <a:pt x="425336" y="80773"/>
                    <a:pt x="427212" y="109367"/>
                  </a:cubicBezTo>
                  <a:cubicBezTo>
                    <a:pt x="456397" y="111881"/>
                    <a:pt x="483581" y="125235"/>
                    <a:pt x="503412" y="146800"/>
                  </a:cubicBezTo>
                  <a:cubicBezTo>
                    <a:pt x="526482" y="170441"/>
                    <a:pt x="539540" y="202064"/>
                    <a:pt x="539893" y="235097"/>
                  </a:cubicBezTo>
                  <a:cubicBezTo>
                    <a:pt x="539512" y="303772"/>
                    <a:pt x="482838" y="363303"/>
                    <a:pt x="415687" y="363303"/>
                  </a:cubicBezTo>
                  <a:close/>
                  <a:moveTo>
                    <a:pt x="382063" y="338348"/>
                  </a:moveTo>
                  <a:lnTo>
                    <a:pt x="415687" y="338348"/>
                  </a:lnTo>
                  <a:cubicBezTo>
                    <a:pt x="469408" y="338348"/>
                    <a:pt x="515509" y="290723"/>
                    <a:pt x="515509" y="234621"/>
                  </a:cubicBezTo>
                  <a:cubicBezTo>
                    <a:pt x="515385" y="179071"/>
                    <a:pt x="471208" y="133636"/>
                    <a:pt x="415687" y="131941"/>
                  </a:cubicBezTo>
                  <a:cubicBezTo>
                    <a:pt x="408838" y="131836"/>
                    <a:pt x="403314" y="126312"/>
                    <a:pt x="403209" y="119463"/>
                  </a:cubicBezTo>
                  <a:cubicBezTo>
                    <a:pt x="403228" y="65647"/>
                    <a:pt x="359613" y="22013"/>
                    <a:pt x="305797" y="21994"/>
                  </a:cubicBezTo>
                  <a:cubicBezTo>
                    <a:pt x="304968" y="21994"/>
                    <a:pt x="304130" y="22003"/>
                    <a:pt x="303292" y="22023"/>
                  </a:cubicBezTo>
                  <a:cubicBezTo>
                    <a:pt x="259105" y="21899"/>
                    <a:pt x="220072" y="50788"/>
                    <a:pt x="207280" y="93079"/>
                  </a:cubicBezTo>
                  <a:cubicBezTo>
                    <a:pt x="206289" y="96241"/>
                    <a:pt x="204241" y="98966"/>
                    <a:pt x="201470" y="100794"/>
                  </a:cubicBezTo>
                  <a:cubicBezTo>
                    <a:pt x="198593" y="102518"/>
                    <a:pt x="195107" y="102861"/>
                    <a:pt x="191945" y="101747"/>
                  </a:cubicBezTo>
                  <a:cubicBezTo>
                    <a:pt x="153321" y="87279"/>
                    <a:pt x="110287" y="106862"/>
                    <a:pt x="95818" y="145486"/>
                  </a:cubicBezTo>
                  <a:cubicBezTo>
                    <a:pt x="92665" y="153915"/>
                    <a:pt x="91056" y="162850"/>
                    <a:pt x="91075" y="171851"/>
                  </a:cubicBezTo>
                  <a:lnTo>
                    <a:pt x="91075" y="173756"/>
                  </a:lnTo>
                  <a:cubicBezTo>
                    <a:pt x="91246" y="179442"/>
                    <a:pt x="87170" y="184376"/>
                    <a:pt x="81550" y="185281"/>
                  </a:cubicBezTo>
                  <a:cubicBezTo>
                    <a:pt x="47384" y="192930"/>
                    <a:pt x="23057" y="223229"/>
                    <a:pt x="22971" y="258242"/>
                  </a:cubicBezTo>
                  <a:cubicBezTo>
                    <a:pt x="22723" y="300381"/>
                    <a:pt x="55832" y="335176"/>
                    <a:pt x="97933" y="337014"/>
                  </a:cubicBezTo>
                  <a:cubicBezTo>
                    <a:pt x="98885" y="337014"/>
                    <a:pt x="123841" y="337014"/>
                    <a:pt x="138223" y="337967"/>
                  </a:cubicBez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4525A932-BBA7-E00C-6A6E-1EE31FE636D9}"/>
                </a:ext>
              </a:extLst>
            </p:cNvPr>
            <p:cNvSpPr/>
            <p:nvPr/>
          </p:nvSpPr>
          <p:spPr>
            <a:xfrm>
              <a:off x="6034944" y="4201096"/>
              <a:ext cx="96964" cy="72580"/>
            </a:xfrm>
            <a:custGeom>
              <a:avLst/>
              <a:gdLst>
                <a:gd name="connsiteX0" fmla="*/ 84310 w 96964"/>
                <a:gd name="connsiteY0" fmla="*/ 72405 h 72580"/>
                <a:gd name="connsiteX1" fmla="*/ 12301 w 96964"/>
                <a:gd name="connsiteY1" fmla="*/ 72405 h 72580"/>
                <a:gd name="connsiteX2" fmla="*/ -177 w 96964"/>
                <a:gd name="connsiteY2" fmla="*/ 59928 h 72580"/>
                <a:gd name="connsiteX3" fmla="*/ -177 w 96964"/>
                <a:gd name="connsiteY3" fmla="*/ 12303 h 72580"/>
                <a:gd name="connsiteX4" fmla="*/ 12301 w 96964"/>
                <a:gd name="connsiteY4" fmla="*/ -175 h 72580"/>
                <a:gd name="connsiteX5" fmla="*/ 84310 w 96964"/>
                <a:gd name="connsiteY5" fmla="*/ -175 h 72580"/>
                <a:gd name="connsiteX6" fmla="*/ 96787 w 96964"/>
                <a:gd name="connsiteY6" fmla="*/ 12303 h 72580"/>
                <a:gd name="connsiteX7" fmla="*/ 96787 w 96964"/>
                <a:gd name="connsiteY7" fmla="*/ 59928 h 72580"/>
                <a:gd name="connsiteX8" fmla="*/ 84310 w 96964"/>
                <a:gd name="connsiteY8" fmla="*/ 72405 h 72580"/>
                <a:gd name="connsiteX9" fmla="*/ 24778 w 96964"/>
                <a:gd name="connsiteY9" fmla="*/ 48403 h 72580"/>
                <a:gd name="connsiteX10" fmla="*/ 72403 w 96964"/>
                <a:gd name="connsiteY10" fmla="*/ 48403 h 72580"/>
                <a:gd name="connsiteX11" fmla="*/ 72403 w 96964"/>
                <a:gd name="connsiteY11" fmla="*/ 24399 h 72580"/>
                <a:gd name="connsiteX12" fmla="*/ 24778 w 96964"/>
                <a:gd name="connsiteY12" fmla="*/ 24399 h 7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964" h="72580">
                  <a:moveTo>
                    <a:pt x="84310" y="72405"/>
                  </a:moveTo>
                  <a:lnTo>
                    <a:pt x="12301" y="72405"/>
                  </a:lnTo>
                  <a:cubicBezTo>
                    <a:pt x="5452" y="72301"/>
                    <a:pt x="-72" y="66776"/>
                    <a:pt x="-177" y="59928"/>
                  </a:cubicBezTo>
                  <a:lnTo>
                    <a:pt x="-177" y="12303"/>
                  </a:lnTo>
                  <a:cubicBezTo>
                    <a:pt x="-72" y="5454"/>
                    <a:pt x="5452" y="-70"/>
                    <a:pt x="12301" y="-175"/>
                  </a:cubicBezTo>
                  <a:lnTo>
                    <a:pt x="84310" y="-175"/>
                  </a:lnTo>
                  <a:cubicBezTo>
                    <a:pt x="91139" y="-23"/>
                    <a:pt x="96635" y="5473"/>
                    <a:pt x="96787" y="12303"/>
                  </a:cubicBezTo>
                  <a:lnTo>
                    <a:pt x="96787" y="59928"/>
                  </a:lnTo>
                  <a:cubicBezTo>
                    <a:pt x="96683" y="66776"/>
                    <a:pt x="91158" y="72301"/>
                    <a:pt x="84310" y="72405"/>
                  </a:cubicBezTo>
                  <a:close/>
                  <a:moveTo>
                    <a:pt x="24778" y="48403"/>
                  </a:moveTo>
                  <a:lnTo>
                    <a:pt x="72403" y="48403"/>
                  </a:lnTo>
                  <a:lnTo>
                    <a:pt x="72403" y="24399"/>
                  </a:lnTo>
                  <a:lnTo>
                    <a:pt x="24778" y="24399"/>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10A91AEA-DAA9-0F3E-7FE3-9225CE3E29CE}"/>
                </a:ext>
              </a:extLst>
            </p:cNvPr>
            <p:cNvSpPr/>
            <p:nvPr/>
          </p:nvSpPr>
          <p:spPr>
            <a:xfrm>
              <a:off x="6106953" y="4224718"/>
              <a:ext cx="181451" cy="24955"/>
            </a:xfrm>
            <a:custGeom>
              <a:avLst/>
              <a:gdLst>
                <a:gd name="connsiteX0" fmla="*/ 169177 w 181451"/>
                <a:gd name="connsiteY0" fmla="*/ 24781 h 24955"/>
                <a:gd name="connsiteX1" fmla="*/ 12301 w 181451"/>
                <a:gd name="connsiteY1" fmla="*/ 24781 h 24955"/>
                <a:gd name="connsiteX2" fmla="*/ -177 w 181451"/>
                <a:gd name="connsiteY2" fmla="*/ 12303 h 24955"/>
                <a:gd name="connsiteX3" fmla="*/ 12301 w 181451"/>
                <a:gd name="connsiteY3" fmla="*/ -175 h 24955"/>
                <a:gd name="connsiteX4" fmla="*/ 168796 w 181451"/>
                <a:gd name="connsiteY4" fmla="*/ -175 h 24955"/>
                <a:gd name="connsiteX5" fmla="*/ 181274 w 181451"/>
                <a:gd name="connsiteY5" fmla="*/ 12303 h 24955"/>
                <a:gd name="connsiteX6" fmla="*/ 169177 w 181451"/>
                <a:gd name="connsiteY6" fmla="*/ 24781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451" h="24955">
                  <a:moveTo>
                    <a:pt x="169177" y="24781"/>
                  </a:moveTo>
                  <a:lnTo>
                    <a:pt x="12301" y="24781"/>
                  </a:lnTo>
                  <a:cubicBezTo>
                    <a:pt x="5414" y="24781"/>
                    <a:pt x="-177" y="19189"/>
                    <a:pt x="-177" y="12303"/>
                  </a:cubicBezTo>
                  <a:cubicBezTo>
                    <a:pt x="-177" y="5416"/>
                    <a:pt x="5414" y="-175"/>
                    <a:pt x="12301" y="-175"/>
                  </a:cubicBezTo>
                  <a:lnTo>
                    <a:pt x="168796" y="-175"/>
                  </a:lnTo>
                  <a:cubicBezTo>
                    <a:pt x="175645" y="-70"/>
                    <a:pt x="181169" y="5454"/>
                    <a:pt x="181274" y="12303"/>
                  </a:cubicBezTo>
                  <a:cubicBezTo>
                    <a:pt x="180588" y="18751"/>
                    <a:pt x="175597" y="23895"/>
                    <a:pt x="169177" y="24781"/>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DDE6B1A-4714-E194-E274-799CB64C6A9F}"/>
                </a:ext>
              </a:extLst>
            </p:cNvPr>
            <p:cNvSpPr/>
            <p:nvPr/>
          </p:nvSpPr>
          <p:spPr>
            <a:xfrm>
              <a:off x="5879686" y="4224718"/>
              <a:ext cx="180594" cy="24955"/>
            </a:xfrm>
            <a:custGeom>
              <a:avLst/>
              <a:gdLst>
                <a:gd name="connsiteX0" fmla="*/ 167939 w 180594"/>
                <a:gd name="connsiteY0" fmla="*/ 24781 h 24955"/>
                <a:gd name="connsiteX1" fmla="*/ 12301 w 180594"/>
                <a:gd name="connsiteY1" fmla="*/ 24781 h 24955"/>
                <a:gd name="connsiteX2" fmla="*/ -177 w 180594"/>
                <a:gd name="connsiteY2" fmla="*/ 12303 h 24955"/>
                <a:gd name="connsiteX3" fmla="*/ 12301 w 180594"/>
                <a:gd name="connsiteY3" fmla="*/ -175 h 24955"/>
                <a:gd name="connsiteX4" fmla="*/ 167939 w 180594"/>
                <a:gd name="connsiteY4" fmla="*/ -175 h 24955"/>
                <a:gd name="connsiteX5" fmla="*/ 180417 w 180594"/>
                <a:gd name="connsiteY5" fmla="*/ 12303 h 24955"/>
                <a:gd name="connsiteX6" fmla="*/ 167939 w 180594"/>
                <a:gd name="connsiteY6" fmla="*/ 24781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594" h="24955">
                  <a:moveTo>
                    <a:pt x="167939" y="24781"/>
                  </a:moveTo>
                  <a:lnTo>
                    <a:pt x="12301" y="24781"/>
                  </a:lnTo>
                  <a:cubicBezTo>
                    <a:pt x="5414" y="24781"/>
                    <a:pt x="-177" y="19189"/>
                    <a:pt x="-177" y="12303"/>
                  </a:cubicBezTo>
                  <a:cubicBezTo>
                    <a:pt x="-177" y="5416"/>
                    <a:pt x="5414" y="-175"/>
                    <a:pt x="12301" y="-175"/>
                  </a:cubicBezTo>
                  <a:lnTo>
                    <a:pt x="167939" y="-175"/>
                  </a:lnTo>
                  <a:cubicBezTo>
                    <a:pt x="174826" y="-175"/>
                    <a:pt x="180417" y="5416"/>
                    <a:pt x="180417" y="12303"/>
                  </a:cubicBezTo>
                  <a:cubicBezTo>
                    <a:pt x="180417" y="19189"/>
                    <a:pt x="174826" y="24781"/>
                    <a:pt x="167939" y="24781"/>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844D6F4-B8C8-C1CA-A1BB-2E64E2EB9EE2}"/>
                </a:ext>
              </a:extLst>
            </p:cNvPr>
            <p:cNvSpPr/>
            <p:nvPr/>
          </p:nvSpPr>
          <p:spPr>
            <a:xfrm>
              <a:off x="6071806" y="4153090"/>
              <a:ext cx="24955" cy="72580"/>
            </a:xfrm>
            <a:custGeom>
              <a:avLst/>
              <a:gdLst>
                <a:gd name="connsiteX0" fmla="*/ 12301 w 24955"/>
                <a:gd name="connsiteY0" fmla="*/ 72405 h 72580"/>
                <a:gd name="connsiteX1" fmla="*/ -177 w 24955"/>
                <a:gd name="connsiteY1" fmla="*/ 59928 h 72580"/>
                <a:gd name="connsiteX2" fmla="*/ -177 w 24955"/>
                <a:gd name="connsiteY2" fmla="*/ 12303 h 72580"/>
                <a:gd name="connsiteX3" fmla="*/ 12301 w 24955"/>
                <a:gd name="connsiteY3" fmla="*/ -175 h 72580"/>
                <a:gd name="connsiteX4" fmla="*/ 24778 w 24955"/>
                <a:gd name="connsiteY4" fmla="*/ 12303 h 72580"/>
                <a:gd name="connsiteX5" fmla="*/ 24778 w 24955"/>
                <a:gd name="connsiteY5" fmla="*/ 59928 h 72580"/>
                <a:gd name="connsiteX6" fmla="*/ 12301 w 24955"/>
                <a:gd name="connsiteY6" fmla="*/ 72405 h 72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55" h="72580">
                  <a:moveTo>
                    <a:pt x="12301" y="72405"/>
                  </a:moveTo>
                  <a:cubicBezTo>
                    <a:pt x="5452" y="72301"/>
                    <a:pt x="-72" y="66776"/>
                    <a:pt x="-177" y="59928"/>
                  </a:cubicBezTo>
                  <a:lnTo>
                    <a:pt x="-177" y="12303"/>
                  </a:lnTo>
                  <a:cubicBezTo>
                    <a:pt x="-177" y="5416"/>
                    <a:pt x="5414" y="-175"/>
                    <a:pt x="12301" y="-175"/>
                  </a:cubicBezTo>
                  <a:cubicBezTo>
                    <a:pt x="19187" y="-175"/>
                    <a:pt x="24778" y="5416"/>
                    <a:pt x="24778" y="12303"/>
                  </a:cubicBezTo>
                  <a:lnTo>
                    <a:pt x="24778" y="59928"/>
                  </a:lnTo>
                  <a:cubicBezTo>
                    <a:pt x="24026" y="66481"/>
                    <a:pt x="18854" y="71653"/>
                    <a:pt x="12301" y="72405"/>
                  </a:cubicBez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DC60D848-0B0D-A979-0DAE-D1183358205B}"/>
                </a:ext>
              </a:extLst>
            </p:cNvPr>
            <p:cNvSpPr/>
            <p:nvPr/>
          </p:nvSpPr>
          <p:spPr>
            <a:xfrm>
              <a:off x="5916167" y="3781901"/>
              <a:ext cx="59626" cy="59626"/>
            </a:xfrm>
            <a:custGeom>
              <a:avLst/>
              <a:gdLst>
                <a:gd name="connsiteX0" fmla="*/ 29636 w 59626"/>
                <a:gd name="connsiteY0" fmla="*/ 59452 h 59626"/>
                <a:gd name="connsiteX1" fmla="*/ -177 w 59626"/>
                <a:gd name="connsiteY1" fmla="*/ 29638 h 59626"/>
                <a:gd name="connsiteX2" fmla="*/ 29636 w 59626"/>
                <a:gd name="connsiteY2" fmla="*/ -175 h 59626"/>
                <a:gd name="connsiteX3" fmla="*/ 59450 w 59626"/>
                <a:gd name="connsiteY3" fmla="*/ 29638 h 59626"/>
                <a:gd name="connsiteX4" fmla="*/ 59450 w 59626"/>
                <a:gd name="connsiteY4" fmla="*/ 29734 h 59626"/>
                <a:gd name="connsiteX5" fmla="*/ 29636 w 59626"/>
                <a:gd name="connsiteY5" fmla="*/ 59452 h 59626"/>
                <a:gd name="connsiteX6" fmla="*/ 29636 w 59626"/>
                <a:gd name="connsiteY6" fmla="*/ 23923 h 59626"/>
                <a:gd name="connsiteX7" fmla="*/ 23826 w 59626"/>
                <a:gd name="connsiteY7" fmla="*/ 29734 h 59626"/>
                <a:gd name="connsiteX8" fmla="*/ 29636 w 59626"/>
                <a:gd name="connsiteY8" fmla="*/ 35448 h 59626"/>
                <a:gd name="connsiteX9" fmla="*/ 35351 w 59626"/>
                <a:gd name="connsiteY9" fmla="*/ 29734 h 59626"/>
                <a:gd name="connsiteX10" fmla="*/ 29636 w 59626"/>
                <a:gd name="connsiteY10" fmla="*/ 23923 h 59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626" h="59626">
                  <a:moveTo>
                    <a:pt x="29636" y="59452"/>
                  </a:moveTo>
                  <a:cubicBezTo>
                    <a:pt x="13167" y="59452"/>
                    <a:pt x="-177" y="46107"/>
                    <a:pt x="-177" y="29638"/>
                  </a:cubicBezTo>
                  <a:cubicBezTo>
                    <a:pt x="-177" y="13169"/>
                    <a:pt x="13167" y="-175"/>
                    <a:pt x="29636" y="-175"/>
                  </a:cubicBezTo>
                  <a:cubicBezTo>
                    <a:pt x="46105" y="-175"/>
                    <a:pt x="59450" y="13169"/>
                    <a:pt x="59450" y="29638"/>
                  </a:cubicBezTo>
                  <a:cubicBezTo>
                    <a:pt x="59450" y="29667"/>
                    <a:pt x="59450" y="29705"/>
                    <a:pt x="59450" y="29734"/>
                  </a:cubicBezTo>
                  <a:cubicBezTo>
                    <a:pt x="59297" y="46117"/>
                    <a:pt x="46019" y="59347"/>
                    <a:pt x="29636" y="59452"/>
                  </a:cubicBezTo>
                  <a:close/>
                  <a:moveTo>
                    <a:pt x="29636" y="23923"/>
                  </a:moveTo>
                  <a:cubicBezTo>
                    <a:pt x="26531" y="24152"/>
                    <a:pt x="24055" y="26628"/>
                    <a:pt x="23826" y="29734"/>
                  </a:cubicBezTo>
                  <a:cubicBezTo>
                    <a:pt x="24055" y="32819"/>
                    <a:pt x="26541" y="35268"/>
                    <a:pt x="29636" y="35448"/>
                  </a:cubicBezTo>
                  <a:cubicBezTo>
                    <a:pt x="32694" y="35220"/>
                    <a:pt x="35123" y="32791"/>
                    <a:pt x="35351" y="29734"/>
                  </a:cubicBezTo>
                  <a:cubicBezTo>
                    <a:pt x="35170" y="26638"/>
                    <a:pt x="32732" y="24152"/>
                    <a:pt x="29636" y="23923"/>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595E65D-04BA-FDDC-C607-9AD79FE91F7A}"/>
                </a:ext>
              </a:extLst>
            </p:cNvPr>
            <p:cNvSpPr/>
            <p:nvPr/>
          </p:nvSpPr>
          <p:spPr>
            <a:xfrm>
              <a:off x="6287832" y="3840575"/>
              <a:ext cx="72961" cy="72961"/>
            </a:xfrm>
            <a:custGeom>
              <a:avLst/>
              <a:gdLst>
                <a:gd name="connsiteX0" fmla="*/ 36304 w 72961"/>
                <a:gd name="connsiteY0" fmla="*/ 72786 h 72961"/>
                <a:gd name="connsiteX1" fmla="*/ -177 w 72961"/>
                <a:gd name="connsiteY1" fmla="*/ 36306 h 72961"/>
                <a:gd name="connsiteX2" fmla="*/ 36304 w 72961"/>
                <a:gd name="connsiteY2" fmla="*/ -175 h 72961"/>
                <a:gd name="connsiteX3" fmla="*/ 72784 w 72961"/>
                <a:gd name="connsiteY3" fmla="*/ 36306 h 72961"/>
                <a:gd name="connsiteX4" fmla="*/ 36304 w 72961"/>
                <a:gd name="connsiteY4" fmla="*/ 72786 h 72961"/>
                <a:gd name="connsiteX5" fmla="*/ 36304 w 72961"/>
                <a:gd name="connsiteY5" fmla="*/ 25161 h 72961"/>
                <a:gd name="connsiteX6" fmla="*/ 23635 w 72961"/>
                <a:gd name="connsiteY6" fmla="*/ 37639 h 72961"/>
                <a:gd name="connsiteX7" fmla="*/ 36113 w 72961"/>
                <a:gd name="connsiteY7" fmla="*/ 50307 h 72961"/>
                <a:gd name="connsiteX8" fmla="*/ 48782 w 72961"/>
                <a:gd name="connsiteY8" fmla="*/ 37830 h 72961"/>
                <a:gd name="connsiteX9" fmla="*/ 48782 w 72961"/>
                <a:gd name="connsiteY9" fmla="*/ 37639 h 72961"/>
                <a:gd name="connsiteX10" fmla="*/ 36304 w 72961"/>
                <a:gd name="connsiteY10" fmla="*/ 24780 h 7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961" h="72961">
                  <a:moveTo>
                    <a:pt x="36304" y="72786"/>
                  </a:moveTo>
                  <a:cubicBezTo>
                    <a:pt x="16158" y="72786"/>
                    <a:pt x="-177" y="56451"/>
                    <a:pt x="-177" y="36306"/>
                  </a:cubicBezTo>
                  <a:cubicBezTo>
                    <a:pt x="-177" y="16160"/>
                    <a:pt x="16158" y="-175"/>
                    <a:pt x="36304" y="-175"/>
                  </a:cubicBezTo>
                  <a:cubicBezTo>
                    <a:pt x="56449" y="-175"/>
                    <a:pt x="72784" y="16160"/>
                    <a:pt x="72784" y="36306"/>
                  </a:cubicBezTo>
                  <a:cubicBezTo>
                    <a:pt x="72480" y="56327"/>
                    <a:pt x="56325" y="72482"/>
                    <a:pt x="36304" y="72786"/>
                  </a:cubicBezTo>
                  <a:close/>
                  <a:moveTo>
                    <a:pt x="36304" y="25161"/>
                  </a:moveTo>
                  <a:cubicBezTo>
                    <a:pt x="29360" y="25114"/>
                    <a:pt x="23693" y="30695"/>
                    <a:pt x="23635" y="37639"/>
                  </a:cubicBezTo>
                  <a:cubicBezTo>
                    <a:pt x="23588" y="44583"/>
                    <a:pt x="29169" y="50250"/>
                    <a:pt x="36113" y="50307"/>
                  </a:cubicBezTo>
                  <a:cubicBezTo>
                    <a:pt x="43057" y="50355"/>
                    <a:pt x="48734" y="44773"/>
                    <a:pt x="48782" y="37830"/>
                  </a:cubicBezTo>
                  <a:cubicBezTo>
                    <a:pt x="48782" y="37763"/>
                    <a:pt x="48782" y="37706"/>
                    <a:pt x="48782" y="37639"/>
                  </a:cubicBezTo>
                  <a:cubicBezTo>
                    <a:pt x="48505" y="30800"/>
                    <a:pt x="43133" y="25257"/>
                    <a:pt x="36304" y="24780"/>
                  </a:cubicBezTo>
                  <a:close/>
                </a:path>
              </a:pathLst>
            </a:custGeom>
            <a:grpFill/>
            <a:ln w="9525" cap="flat">
              <a:noFill/>
              <a:prstDash val="solid"/>
              <a:miter/>
            </a:ln>
          </p:spPr>
          <p:txBody>
            <a:bodyPr rtlCol="0" anchor="ctr"/>
            <a:lstStyle/>
            <a:p>
              <a:endParaRPr lang="en-US"/>
            </a:p>
          </p:txBody>
        </p:sp>
      </p:grpSp>
      <p:sp>
        <p:nvSpPr>
          <p:cNvPr id="16" name="TextBox 15">
            <a:extLst>
              <a:ext uri="{FF2B5EF4-FFF2-40B4-BE49-F238E27FC236}">
                <a16:creationId xmlns:a16="http://schemas.microsoft.com/office/drawing/2014/main" id="{F7A8F497-F72F-4FCD-8A8B-CCB46CA001EB}"/>
              </a:ext>
            </a:extLst>
          </p:cNvPr>
          <p:cNvSpPr txBox="1"/>
          <p:nvPr/>
        </p:nvSpPr>
        <p:spPr>
          <a:xfrm>
            <a:off x="208961" y="4103005"/>
            <a:ext cx="11774078" cy="830997"/>
          </a:xfrm>
          <a:prstGeom prst="rect">
            <a:avLst/>
          </a:prstGeom>
          <a:noFill/>
        </p:spPr>
        <p:txBody>
          <a:bodyPr wrap="square" rtlCol="0">
            <a:spAutoFit/>
          </a:bodyPr>
          <a:lstStyle/>
          <a:p>
            <a:pPr algn="ctr"/>
            <a:r>
              <a:rPr lang="fa-IR" sz="4800" b="1" dirty="0">
                <a:solidFill>
                  <a:srgbClr val="18305C"/>
                </a:solidFill>
                <a:latin typeface="Shabnam" panose="020B0603030804020204" pitchFamily="34" charset="-78"/>
                <a:cs typeface="Shabnam" panose="020B0603030804020204" pitchFamily="34" charset="-78"/>
              </a:rPr>
              <a:t>تیتر عنوان  فصل چهارم</a:t>
            </a:r>
            <a:endParaRPr lang="en-US" sz="48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136662347"/>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C60987-CCEE-9848-09CC-BB35D9FCF8FA}"/>
              </a:ext>
            </a:extLst>
          </p:cNvPr>
          <p:cNvSpPr>
            <a:spLocks noGrp="1"/>
          </p:cNvSpPr>
          <p:nvPr>
            <p:ph type="sldNum" sz="quarter" idx="10"/>
          </p:nvPr>
        </p:nvSpPr>
        <p:spPr>
          <a:xfrm>
            <a:off x="10594888" y="775646"/>
            <a:ext cx="459487" cy="365125"/>
          </a:xfrm>
        </p:spPr>
        <p:txBody>
          <a:bodyPr/>
          <a:lstStyle/>
          <a:p>
            <a:fld id="{5737CCAD-4265-4040-983C-2347DC54109C}" type="slidenum">
              <a:rPr lang="en-US" smtClean="0"/>
              <a:pPr/>
              <a:t>25</a:t>
            </a:fld>
            <a:endParaRPr lang="en-US" dirty="0"/>
          </a:p>
        </p:txBody>
      </p:sp>
      <p:sp>
        <p:nvSpPr>
          <p:cNvPr id="3" name="TextBox 2">
            <a:extLst>
              <a:ext uri="{FF2B5EF4-FFF2-40B4-BE49-F238E27FC236}">
                <a16:creationId xmlns:a16="http://schemas.microsoft.com/office/drawing/2014/main" id="{904E9802-C4C4-3547-608E-00DB9FBDDF30}"/>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D6C57B40-E96F-FA40-BE5F-BA14210D32A1}"/>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33BC5A1C-5F51-4468-FD62-E861191F733B}"/>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95EE6483-16DA-C17B-00E6-CA502574140D}"/>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24A075D3-55CE-0477-C0F5-F054DBDA2E3A}"/>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A9D616C2-6832-41B2-C30D-7A6B284E5854}"/>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98FBFC44-E978-2867-0EF0-DC712C475348}"/>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B1A196F-27BF-9697-9DB2-3A25E57E5F9F}"/>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46ED12AC-8654-C624-C9B8-E6D82CDC62E4}"/>
              </a:ext>
            </a:extLst>
          </p:cNvPr>
          <p:cNvSpPr txBox="1"/>
          <p:nvPr/>
        </p:nvSpPr>
        <p:spPr>
          <a:xfrm>
            <a:off x="1768807" y="956668"/>
            <a:ext cx="5178748" cy="369332"/>
          </a:xfrm>
          <a:prstGeom prst="rect">
            <a:avLst/>
          </a:prstGeom>
          <a:noFill/>
        </p:spPr>
        <p:txBody>
          <a:bodyPr wrap="square" rtlCol="0">
            <a:spAutoFit/>
          </a:bodyPr>
          <a:lstStyle/>
          <a:p>
            <a:pPr algn="ctr"/>
            <a:r>
              <a:rPr lang="en-US" b="1" dirty="0">
                <a:solidFill>
                  <a:srgbClr val="2BBDF3"/>
                </a:solidFill>
                <a:latin typeface="Times New Roman" panose="02020603050405020304" pitchFamily="18" charset="0"/>
                <a:cs typeface="Times New Roman" panose="02020603050405020304" pitchFamily="18" charset="0"/>
              </a:rPr>
              <a:t>Information Technology</a:t>
            </a:r>
            <a:endParaRPr lang="en-US" sz="3200" b="1" dirty="0">
              <a:solidFill>
                <a:srgbClr val="2BBDF3"/>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45B3F340-CC4A-09CB-F5A2-ACE249C0C889}"/>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2E22B130-A4FC-4FCC-EC3C-0AB789C58600}"/>
              </a:ext>
            </a:extLst>
          </p:cNvPr>
          <p:cNvSpPr txBox="1"/>
          <p:nvPr/>
        </p:nvSpPr>
        <p:spPr>
          <a:xfrm>
            <a:off x="382772" y="1365460"/>
            <a:ext cx="8399721" cy="5155257"/>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916320692"/>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9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900" decel="100000" fill="hold"/>
                                        <p:tgtEl>
                                          <p:spTgt spid="1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289FD-8044-60A8-911C-245CA98A4FCE}"/>
              </a:ext>
            </a:extLst>
          </p:cNvPr>
          <p:cNvSpPr>
            <a:spLocks noGrp="1"/>
          </p:cNvSpPr>
          <p:nvPr>
            <p:ph type="sldNum" sz="quarter" idx="10"/>
          </p:nvPr>
        </p:nvSpPr>
        <p:spPr/>
        <p:txBody>
          <a:bodyPr/>
          <a:lstStyle/>
          <a:p>
            <a:fld id="{5737CCAD-4265-4040-983C-2347DC54109C}" type="slidenum">
              <a:rPr lang="en-US" smtClean="0"/>
              <a:pPr/>
              <a:t>26</a:t>
            </a:fld>
            <a:endParaRPr lang="en-US" dirty="0"/>
          </a:p>
        </p:txBody>
      </p:sp>
      <p:sp>
        <p:nvSpPr>
          <p:cNvPr id="3" name="TextBox 2">
            <a:extLst>
              <a:ext uri="{FF2B5EF4-FFF2-40B4-BE49-F238E27FC236}">
                <a16:creationId xmlns:a16="http://schemas.microsoft.com/office/drawing/2014/main" id="{019A8D84-FEC6-F2B8-034E-AA0CE2E57CE4}"/>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A3497AA0-ED5B-3D74-9C97-6F6B8B29A58A}"/>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C0A4B2A6-6671-FC0A-8216-A9C0847DB199}"/>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038D8FEE-194A-6581-67AB-01E2B16129A6}"/>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71B3A67C-517F-9D6F-05B1-936D3B840D88}"/>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8C9D2D88-0FF4-DC49-7C5B-75F588CA50E6}"/>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404D8A8E-6AF4-5B1E-3177-9D60019F9BE5}"/>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2CAFE61-E932-A04C-BBA8-6B062FAB46C7}"/>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11" name="Group 10">
            <a:extLst>
              <a:ext uri="{FF2B5EF4-FFF2-40B4-BE49-F238E27FC236}">
                <a16:creationId xmlns:a16="http://schemas.microsoft.com/office/drawing/2014/main" id="{4E747EDA-C100-0ECD-0192-7F8AD143ED15}"/>
              </a:ext>
            </a:extLst>
          </p:cNvPr>
          <p:cNvGrpSpPr/>
          <p:nvPr/>
        </p:nvGrpSpPr>
        <p:grpSpPr>
          <a:xfrm>
            <a:off x="877163" y="3429000"/>
            <a:ext cx="1533083" cy="2139613"/>
            <a:chOff x="1513179" y="3298033"/>
            <a:chExt cx="1533083" cy="2139613"/>
          </a:xfrm>
          <a:effectLst>
            <a:outerShdw blurRad="63500" algn="ctr" rotWithShape="0">
              <a:prstClr val="black">
                <a:alpha val="40000"/>
              </a:prstClr>
            </a:outerShdw>
          </a:effectLst>
        </p:grpSpPr>
        <p:grpSp>
          <p:nvGrpSpPr>
            <p:cNvPr id="12" name="Google Shape;736;p31">
              <a:extLst>
                <a:ext uri="{FF2B5EF4-FFF2-40B4-BE49-F238E27FC236}">
                  <a16:creationId xmlns:a16="http://schemas.microsoft.com/office/drawing/2014/main" id="{B586B883-D35C-F6C5-52B4-7D95C577C792}"/>
                </a:ext>
              </a:extLst>
            </p:cNvPr>
            <p:cNvGrpSpPr/>
            <p:nvPr/>
          </p:nvGrpSpPr>
          <p:grpSpPr>
            <a:xfrm>
              <a:off x="1513179" y="3298045"/>
              <a:ext cx="1533083" cy="2139601"/>
              <a:chOff x="457200" y="2222700"/>
              <a:chExt cx="1524000" cy="2126925"/>
            </a:xfrm>
          </p:grpSpPr>
          <p:sp>
            <p:nvSpPr>
              <p:cNvPr id="14" name="Google Shape;737;p31">
                <a:extLst>
                  <a:ext uri="{FF2B5EF4-FFF2-40B4-BE49-F238E27FC236}">
                    <a16:creationId xmlns:a16="http://schemas.microsoft.com/office/drawing/2014/main" id="{0FB2865B-DDD2-7D8F-BF02-A3C08E8ACC4C}"/>
                  </a:ext>
                </a:extLst>
              </p:cNvPr>
              <p:cNvSpPr/>
              <p:nvPr/>
            </p:nvSpPr>
            <p:spPr>
              <a:xfrm>
                <a:off x="6054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738;p31">
                <a:extLst>
                  <a:ext uri="{FF2B5EF4-FFF2-40B4-BE49-F238E27FC236}">
                    <a16:creationId xmlns:a16="http://schemas.microsoft.com/office/drawing/2014/main" id="{2D1A92A7-33BD-D76C-D899-D3E28B8C736D}"/>
                  </a:ext>
                </a:extLst>
              </p:cNvPr>
              <p:cNvSpPr/>
              <p:nvPr/>
            </p:nvSpPr>
            <p:spPr>
              <a:xfrm rot="10800000">
                <a:off x="457200" y="2846925"/>
                <a:ext cx="1524000" cy="1502700"/>
              </a:xfrm>
              <a:prstGeom prst="round2SameRect">
                <a:avLst>
                  <a:gd name="adj1" fmla="val 16667"/>
                  <a:gd name="adj2" fmla="val 0"/>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739;p31">
                <a:extLst>
                  <a:ext uri="{FF2B5EF4-FFF2-40B4-BE49-F238E27FC236}">
                    <a16:creationId xmlns:a16="http://schemas.microsoft.com/office/drawing/2014/main" id="{3A6304D6-A307-9187-8E3B-F8DAD987A35B}"/>
                  </a:ext>
                </a:extLst>
              </p:cNvPr>
              <p:cNvSpPr/>
              <p:nvPr/>
            </p:nvSpPr>
            <p:spPr>
              <a:xfrm>
                <a:off x="8964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 name="Google Shape;766;p31">
              <a:extLst>
                <a:ext uri="{FF2B5EF4-FFF2-40B4-BE49-F238E27FC236}">
                  <a16:creationId xmlns:a16="http://schemas.microsoft.com/office/drawing/2014/main" id="{CDD7C307-9C3E-66EE-32B2-EA3D46AEC548}"/>
                </a:ext>
              </a:extLst>
            </p:cNvPr>
            <p:cNvSpPr txBox="1"/>
            <p:nvPr/>
          </p:nvSpPr>
          <p:spPr>
            <a:xfrm>
              <a:off x="1661801"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1"/>
                </a:solidFill>
                <a:latin typeface="Roboto"/>
                <a:ea typeface="Roboto"/>
                <a:cs typeface="Roboto"/>
                <a:sym typeface="Roboto"/>
              </a:endParaRPr>
            </a:p>
          </p:txBody>
        </p:sp>
      </p:grpSp>
      <p:grpSp>
        <p:nvGrpSpPr>
          <p:cNvPr id="17" name="Group 16">
            <a:extLst>
              <a:ext uri="{FF2B5EF4-FFF2-40B4-BE49-F238E27FC236}">
                <a16:creationId xmlns:a16="http://schemas.microsoft.com/office/drawing/2014/main" id="{D902E7F8-D2C1-0932-73E2-78FD07BA4ECD}"/>
              </a:ext>
            </a:extLst>
          </p:cNvPr>
          <p:cNvGrpSpPr/>
          <p:nvPr/>
        </p:nvGrpSpPr>
        <p:grpSpPr>
          <a:xfrm>
            <a:off x="2785303" y="3429000"/>
            <a:ext cx="1533083" cy="2139613"/>
            <a:chOff x="3421319" y="3298033"/>
            <a:chExt cx="1533083" cy="2139613"/>
          </a:xfrm>
          <a:effectLst>
            <a:outerShdw blurRad="63500" algn="ctr" rotWithShape="0">
              <a:prstClr val="black">
                <a:alpha val="40000"/>
              </a:prstClr>
            </a:outerShdw>
          </a:effectLst>
        </p:grpSpPr>
        <p:grpSp>
          <p:nvGrpSpPr>
            <p:cNvPr id="18" name="Google Shape;740;p31">
              <a:extLst>
                <a:ext uri="{FF2B5EF4-FFF2-40B4-BE49-F238E27FC236}">
                  <a16:creationId xmlns:a16="http://schemas.microsoft.com/office/drawing/2014/main" id="{9B21E4CC-014B-5EC9-F976-54B1281B1E1B}"/>
                </a:ext>
              </a:extLst>
            </p:cNvPr>
            <p:cNvGrpSpPr/>
            <p:nvPr/>
          </p:nvGrpSpPr>
          <p:grpSpPr>
            <a:xfrm>
              <a:off x="3421319" y="3298045"/>
              <a:ext cx="1533083" cy="2139601"/>
              <a:chOff x="2182300" y="2222700"/>
              <a:chExt cx="1524000" cy="2126925"/>
            </a:xfrm>
          </p:grpSpPr>
          <p:sp>
            <p:nvSpPr>
              <p:cNvPr id="20" name="Google Shape;741;p31">
                <a:extLst>
                  <a:ext uri="{FF2B5EF4-FFF2-40B4-BE49-F238E27FC236}">
                    <a16:creationId xmlns:a16="http://schemas.microsoft.com/office/drawing/2014/main" id="{B2831026-580F-6AA7-D565-8805611538DB}"/>
                  </a:ext>
                </a:extLst>
              </p:cNvPr>
              <p:cNvSpPr/>
              <p:nvPr/>
            </p:nvSpPr>
            <p:spPr>
              <a:xfrm>
                <a:off x="23305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742;p31">
                <a:extLst>
                  <a:ext uri="{FF2B5EF4-FFF2-40B4-BE49-F238E27FC236}">
                    <a16:creationId xmlns:a16="http://schemas.microsoft.com/office/drawing/2014/main" id="{B23D0509-AB46-FBE4-7B99-2452CC5D1A99}"/>
                  </a:ext>
                </a:extLst>
              </p:cNvPr>
              <p:cNvSpPr/>
              <p:nvPr/>
            </p:nvSpPr>
            <p:spPr>
              <a:xfrm rot="10800000">
                <a:off x="2182300" y="2846925"/>
                <a:ext cx="1524000" cy="1502700"/>
              </a:xfrm>
              <a:prstGeom prst="round2SameRect">
                <a:avLst>
                  <a:gd name="adj1" fmla="val 16667"/>
                  <a:gd name="adj2" fmla="val 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 name="Google Shape;743;p31">
                <a:extLst>
                  <a:ext uri="{FF2B5EF4-FFF2-40B4-BE49-F238E27FC236}">
                    <a16:creationId xmlns:a16="http://schemas.microsoft.com/office/drawing/2014/main" id="{91659252-2BE5-EBB7-E370-B6D9970F23B7}"/>
                  </a:ext>
                </a:extLst>
              </p:cNvPr>
              <p:cNvSpPr/>
              <p:nvPr/>
            </p:nvSpPr>
            <p:spPr>
              <a:xfrm>
                <a:off x="26215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767;p31">
              <a:extLst>
                <a:ext uri="{FF2B5EF4-FFF2-40B4-BE49-F238E27FC236}">
                  <a16:creationId xmlns:a16="http://schemas.microsoft.com/office/drawing/2014/main" id="{C5002820-428B-A4C0-71D9-5BF73720350B}"/>
                </a:ext>
              </a:extLst>
            </p:cNvPr>
            <p:cNvSpPr txBox="1"/>
            <p:nvPr/>
          </p:nvSpPr>
          <p:spPr>
            <a:xfrm>
              <a:off x="3569934"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4"/>
                </a:solidFill>
                <a:latin typeface="Roboto"/>
                <a:ea typeface="Roboto"/>
                <a:cs typeface="Roboto"/>
                <a:sym typeface="Roboto"/>
              </a:endParaRPr>
            </a:p>
          </p:txBody>
        </p:sp>
      </p:grpSp>
      <p:grpSp>
        <p:nvGrpSpPr>
          <p:cNvPr id="23" name="Group 22">
            <a:extLst>
              <a:ext uri="{FF2B5EF4-FFF2-40B4-BE49-F238E27FC236}">
                <a16:creationId xmlns:a16="http://schemas.microsoft.com/office/drawing/2014/main" id="{1F60493F-71A5-265D-BB77-1C07F342CCEA}"/>
              </a:ext>
            </a:extLst>
          </p:cNvPr>
          <p:cNvGrpSpPr/>
          <p:nvPr/>
        </p:nvGrpSpPr>
        <p:grpSpPr>
          <a:xfrm>
            <a:off x="4693443" y="3429000"/>
            <a:ext cx="1533083" cy="2139613"/>
            <a:chOff x="5329459" y="3298033"/>
            <a:chExt cx="1533083" cy="2139613"/>
          </a:xfrm>
          <a:effectLst>
            <a:outerShdw blurRad="63500" algn="ctr" rotWithShape="0">
              <a:prstClr val="black">
                <a:alpha val="40000"/>
              </a:prstClr>
            </a:outerShdw>
          </a:effectLst>
        </p:grpSpPr>
        <p:grpSp>
          <p:nvGrpSpPr>
            <p:cNvPr id="24" name="Google Shape;752;p31">
              <a:extLst>
                <a:ext uri="{FF2B5EF4-FFF2-40B4-BE49-F238E27FC236}">
                  <a16:creationId xmlns:a16="http://schemas.microsoft.com/office/drawing/2014/main" id="{1A666948-AF25-E9B8-F1DA-6A59A1D9456E}"/>
                </a:ext>
              </a:extLst>
            </p:cNvPr>
            <p:cNvGrpSpPr/>
            <p:nvPr/>
          </p:nvGrpSpPr>
          <p:grpSpPr>
            <a:xfrm>
              <a:off x="5329459" y="3298045"/>
              <a:ext cx="1533083" cy="2139601"/>
              <a:chOff x="3810000" y="2222700"/>
              <a:chExt cx="1524000" cy="2126925"/>
            </a:xfrm>
          </p:grpSpPr>
          <p:sp>
            <p:nvSpPr>
              <p:cNvPr id="26" name="Google Shape;753;p31">
                <a:extLst>
                  <a:ext uri="{FF2B5EF4-FFF2-40B4-BE49-F238E27FC236}">
                    <a16:creationId xmlns:a16="http://schemas.microsoft.com/office/drawing/2014/main" id="{C3A8E6D4-3B94-9504-EB7F-EBEDF84834C5}"/>
                  </a:ext>
                </a:extLst>
              </p:cNvPr>
              <p:cNvSpPr/>
              <p:nvPr/>
            </p:nvSpPr>
            <p:spPr>
              <a:xfrm>
                <a:off x="39582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754;p31">
                <a:extLst>
                  <a:ext uri="{FF2B5EF4-FFF2-40B4-BE49-F238E27FC236}">
                    <a16:creationId xmlns:a16="http://schemas.microsoft.com/office/drawing/2014/main" id="{A74180F5-9472-BF27-EB32-3D0B498C36DE}"/>
                  </a:ext>
                </a:extLst>
              </p:cNvPr>
              <p:cNvSpPr/>
              <p:nvPr/>
            </p:nvSpPr>
            <p:spPr>
              <a:xfrm rot="10800000">
                <a:off x="3810000" y="2846925"/>
                <a:ext cx="1524000" cy="1502700"/>
              </a:xfrm>
              <a:prstGeom prst="round2SameRect">
                <a:avLst>
                  <a:gd name="adj1" fmla="val 16667"/>
                  <a:gd name="adj2" fmla="val 0"/>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755;p31">
                <a:extLst>
                  <a:ext uri="{FF2B5EF4-FFF2-40B4-BE49-F238E27FC236}">
                    <a16:creationId xmlns:a16="http://schemas.microsoft.com/office/drawing/2014/main" id="{41EDBC5F-683D-CE05-38C8-97F18C2CF8C7}"/>
                  </a:ext>
                </a:extLst>
              </p:cNvPr>
              <p:cNvSpPr/>
              <p:nvPr/>
            </p:nvSpPr>
            <p:spPr>
              <a:xfrm>
                <a:off x="42492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5" name="Google Shape;768;p31">
              <a:extLst>
                <a:ext uri="{FF2B5EF4-FFF2-40B4-BE49-F238E27FC236}">
                  <a16:creationId xmlns:a16="http://schemas.microsoft.com/office/drawing/2014/main" id="{0DD26F1E-1DE6-C97A-7948-3761389FD045}"/>
                </a:ext>
              </a:extLst>
            </p:cNvPr>
            <p:cNvSpPr txBox="1"/>
            <p:nvPr/>
          </p:nvSpPr>
          <p:spPr>
            <a:xfrm>
              <a:off x="5478064"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3"/>
                </a:solidFill>
                <a:latin typeface="Roboto"/>
                <a:ea typeface="Roboto"/>
                <a:cs typeface="Roboto"/>
                <a:sym typeface="Roboto"/>
              </a:endParaRPr>
            </a:p>
          </p:txBody>
        </p:sp>
      </p:grpSp>
      <p:grpSp>
        <p:nvGrpSpPr>
          <p:cNvPr id="29" name="Group 28">
            <a:extLst>
              <a:ext uri="{FF2B5EF4-FFF2-40B4-BE49-F238E27FC236}">
                <a16:creationId xmlns:a16="http://schemas.microsoft.com/office/drawing/2014/main" id="{20BEB92B-6694-07BA-3073-DB6BAD961CE8}"/>
              </a:ext>
            </a:extLst>
          </p:cNvPr>
          <p:cNvGrpSpPr/>
          <p:nvPr/>
        </p:nvGrpSpPr>
        <p:grpSpPr>
          <a:xfrm>
            <a:off x="6601582" y="3429000"/>
            <a:ext cx="1533083" cy="2139613"/>
            <a:chOff x="7237598" y="3298033"/>
            <a:chExt cx="1533083" cy="2139613"/>
          </a:xfrm>
          <a:effectLst>
            <a:outerShdw blurRad="63500" algn="ctr" rotWithShape="0">
              <a:prstClr val="black">
                <a:alpha val="40000"/>
              </a:prstClr>
            </a:outerShdw>
          </a:effectLst>
        </p:grpSpPr>
        <p:grpSp>
          <p:nvGrpSpPr>
            <p:cNvPr id="30" name="Google Shape;744;p31">
              <a:extLst>
                <a:ext uri="{FF2B5EF4-FFF2-40B4-BE49-F238E27FC236}">
                  <a16:creationId xmlns:a16="http://schemas.microsoft.com/office/drawing/2014/main" id="{A3B44F54-6D7C-B974-0507-0A31A0449FD9}"/>
                </a:ext>
              </a:extLst>
            </p:cNvPr>
            <p:cNvGrpSpPr/>
            <p:nvPr/>
          </p:nvGrpSpPr>
          <p:grpSpPr>
            <a:xfrm>
              <a:off x="7237598" y="3298045"/>
              <a:ext cx="1533083" cy="2139601"/>
              <a:chOff x="5437700" y="2222700"/>
              <a:chExt cx="1524000" cy="2126925"/>
            </a:xfrm>
          </p:grpSpPr>
          <p:sp>
            <p:nvSpPr>
              <p:cNvPr id="32" name="Google Shape;745;p31">
                <a:extLst>
                  <a:ext uri="{FF2B5EF4-FFF2-40B4-BE49-F238E27FC236}">
                    <a16:creationId xmlns:a16="http://schemas.microsoft.com/office/drawing/2014/main" id="{30B9036E-A73B-0244-0072-3ADA84E48885}"/>
                  </a:ext>
                </a:extLst>
              </p:cNvPr>
              <p:cNvSpPr/>
              <p:nvPr/>
            </p:nvSpPr>
            <p:spPr>
              <a:xfrm>
                <a:off x="5585900" y="2222700"/>
                <a:ext cx="1227600" cy="1502700"/>
              </a:xfrm>
              <a:prstGeom prst="roundRect">
                <a:avLst>
                  <a:gd name="adj" fmla="val 16667"/>
                </a:avLst>
              </a:prstGeom>
              <a:solidFill>
                <a:srgbClr val="F3F3F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746;p31">
                <a:extLst>
                  <a:ext uri="{FF2B5EF4-FFF2-40B4-BE49-F238E27FC236}">
                    <a16:creationId xmlns:a16="http://schemas.microsoft.com/office/drawing/2014/main" id="{A66C0862-24CB-D7FA-26F7-E1FC41C9F707}"/>
                  </a:ext>
                </a:extLst>
              </p:cNvPr>
              <p:cNvSpPr/>
              <p:nvPr/>
            </p:nvSpPr>
            <p:spPr>
              <a:xfrm rot="10800000">
                <a:off x="5437700" y="2846925"/>
                <a:ext cx="1524000" cy="1502700"/>
              </a:xfrm>
              <a:prstGeom prst="round2SameRect">
                <a:avLst>
                  <a:gd name="adj1" fmla="val 16667"/>
                  <a:gd name="adj2" fmla="val 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747;p31">
                <a:extLst>
                  <a:ext uri="{FF2B5EF4-FFF2-40B4-BE49-F238E27FC236}">
                    <a16:creationId xmlns:a16="http://schemas.microsoft.com/office/drawing/2014/main" id="{AD467043-4977-E97B-EE2B-AEF94842213F}"/>
                  </a:ext>
                </a:extLst>
              </p:cNvPr>
              <p:cNvSpPr/>
              <p:nvPr/>
            </p:nvSpPr>
            <p:spPr>
              <a:xfrm>
                <a:off x="5876900" y="2487075"/>
                <a:ext cx="645600" cy="645600"/>
              </a:xfrm>
              <a:prstGeom prst="ellips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Google Shape;769;p31">
              <a:extLst>
                <a:ext uri="{FF2B5EF4-FFF2-40B4-BE49-F238E27FC236}">
                  <a16:creationId xmlns:a16="http://schemas.microsoft.com/office/drawing/2014/main" id="{396BAC0E-76CB-A37B-FC3C-584367183A31}"/>
                </a:ext>
              </a:extLst>
            </p:cNvPr>
            <p:cNvSpPr txBox="1"/>
            <p:nvPr/>
          </p:nvSpPr>
          <p:spPr>
            <a:xfrm>
              <a:off x="7386211" y="3298033"/>
              <a:ext cx="1235857" cy="67712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Clr>
                  <a:srgbClr val="000000"/>
                </a:buClr>
                <a:buSzPts val="1100"/>
                <a:buFont typeface="Arial"/>
                <a:buNone/>
              </a:pPr>
              <a:endParaRPr sz="1200" b="1" dirty="0">
                <a:solidFill>
                  <a:schemeClr val="accent2"/>
                </a:solidFill>
                <a:latin typeface="Roboto"/>
                <a:ea typeface="Roboto"/>
                <a:cs typeface="Roboto"/>
                <a:sym typeface="Roboto"/>
              </a:endParaRPr>
            </a:p>
          </p:txBody>
        </p:sp>
      </p:grpSp>
      <p:grpSp>
        <p:nvGrpSpPr>
          <p:cNvPr id="41" name="Group 40">
            <a:extLst>
              <a:ext uri="{FF2B5EF4-FFF2-40B4-BE49-F238E27FC236}">
                <a16:creationId xmlns:a16="http://schemas.microsoft.com/office/drawing/2014/main" id="{190FDD6C-71C3-C180-5367-A3F0F3666913}"/>
              </a:ext>
            </a:extLst>
          </p:cNvPr>
          <p:cNvGrpSpPr/>
          <p:nvPr/>
        </p:nvGrpSpPr>
        <p:grpSpPr>
          <a:xfrm>
            <a:off x="1243434" y="2070930"/>
            <a:ext cx="800545" cy="800545"/>
            <a:chOff x="1879450" y="1939963"/>
            <a:chExt cx="800545" cy="800545"/>
          </a:xfrm>
          <a:effectLst>
            <a:outerShdw blurRad="63500" algn="ctr" rotWithShape="0">
              <a:prstClr val="black">
                <a:alpha val="40000"/>
              </a:prstClr>
            </a:outerShdw>
          </a:effectLst>
        </p:grpSpPr>
        <p:sp>
          <p:nvSpPr>
            <p:cNvPr id="42" name="Google Shape;756;p31">
              <a:extLst>
                <a:ext uri="{FF2B5EF4-FFF2-40B4-BE49-F238E27FC236}">
                  <a16:creationId xmlns:a16="http://schemas.microsoft.com/office/drawing/2014/main" id="{369659EA-2563-5225-2C84-D5E17A4E1E84}"/>
                </a:ext>
              </a:extLst>
            </p:cNvPr>
            <p:cNvSpPr/>
            <p:nvPr/>
          </p:nvSpPr>
          <p:spPr>
            <a:xfrm rot="8100000">
              <a:off x="1879450" y="1939963"/>
              <a:ext cx="800545" cy="800545"/>
            </a:xfrm>
            <a:prstGeom prst="teardrop">
              <a:avLst>
                <a:gd name="adj" fmla="val 10000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761;p31">
              <a:extLst>
                <a:ext uri="{FF2B5EF4-FFF2-40B4-BE49-F238E27FC236}">
                  <a16:creationId xmlns:a16="http://schemas.microsoft.com/office/drawing/2014/main" id="{23BE60B6-7979-AAEA-9106-74E10B7F3E3D}"/>
                </a:ext>
              </a:extLst>
            </p:cNvPr>
            <p:cNvSpPr/>
            <p:nvPr/>
          </p:nvSpPr>
          <p:spPr>
            <a:xfrm>
              <a:off x="1941169" y="2001676"/>
              <a:ext cx="677120" cy="677120"/>
            </a:xfrm>
            <a:prstGeom prst="ellipse">
              <a:avLst/>
            </a:prstGeom>
            <a:no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776;p31">
              <a:extLst>
                <a:ext uri="{FF2B5EF4-FFF2-40B4-BE49-F238E27FC236}">
                  <a16:creationId xmlns:a16="http://schemas.microsoft.com/office/drawing/2014/main" id="{5FDC78F6-2BEC-C819-5A3E-32C0C01D9FAC}"/>
                </a:ext>
              </a:extLst>
            </p:cNvPr>
            <p:cNvSpPr/>
            <p:nvPr/>
          </p:nvSpPr>
          <p:spPr>
            <a:xfrm>
              <a:off x="2053211" y="2133091"/>
              <a:ext cx="453028" cy="414312"/>
            </a:xfrm>
            <a:custGeom>
              <a:avLst/>
              <a:gdLst/>
              <a:ahLst/>
              <a:cxnLst/>
              <a:rect l="l" t="t" r="r" b="b"/>
              <a:pathLst>
                <a:path w="12228" h="11183" extrusionOk="0">
                  <a:moveTo>
                    <a:pt x="4560" y="3991"/>
                  </a:moveTo>
                  <a:cubicBezTo>
                    <a:pt x="4739" y="3991"/>
                    <a:pt x="4894" y="4146"/>
                    <a:pt x="4894" y="4324"/>
                  </a:cubicBezTo>
                  <a:cubicBezTo>
                    <a:pt x="4894" y="4503"/>
                    <a:pt x="4739" y="4646"/>
                    <a:pt x="4560" y="4646"/>
                  </a:cubicBezTo>
                  <a:cubicBezTo>
                    <a:pt x="4382" y="4646"/>
                    <a:pt x="4239" y="4503"/>
                    <a:pt x="4239" y="4324"/>
                  </a:cubicBezTo>
                  <a:cubicBezTo>
                    <a:pt x="4251" y="4134"/>
                    <a:pt x="4382" y="3991"/>
                    <a:pt x="4560" y="3991"/>
                  </a:cubicBezTo>
                  <a:close/>
                  <a:moveTo>
                    <a:pt x="5930" y="1419"/>
                  </a:moveTo>
                  <a:lnTo>
                    <a:pt x="5930" y="2003"/>
                  </a:lnTo>
                  <a:lnTo>
                    <a:pt x="5941" y="4051"/>
                  </a:lnTo>
                  <a:lnTo>
                    <a:pt x="5965" y="5872"/>
                  </a:lnTo>
                  <a:lnTo>
                    <a:pt x="1619" y="4908"/>
                  </a:lnTo>
                  <a:cubicBezTo>
                    <a:pt x="1869" y="3801"/>
                    <a:pt x="2548" y="2848"/>
                    <a:pt x="3489" y="2229"/>
                  </a:cubicBezTo>
                  <a:lnTo>
                    <a:pt x="4275" y="3670"/>
                  </a:lnTo>
                  <a:cubicBezTo>
                    <a:pt x="4025" y="3777"/>
                    <a:pt x="3858" y="4027"/>
                    <a:pt x="3858" y="4313"/>
                  </a:cubicBezTo>
                  <a:cubicBezTo>
                    <a:pt x="3858" y="4694"/>
                    <a:pt x="4179" y="5027"/>
                    <a:pt x="4572" y="5027"/>
                  </a:cubicBezTo>
                  <a:cubicBezTo>
                    <a:pt x="4965" y="5027"/>
                    <a:pt x="5287" y="4705"/>
                    <a:pt x="5287" y="4313"/>
                  </a:cubicBezTo>
                  <a:cubicBezTo>
                    <a:pt x="5287" y="3967"/>
                    <a:pt x="5037" y="3670"/>
                    <a:pt x="4715" y="3610"/>
                  </a:cubicBezTo>
                  <a:lnTo>
                    <a:pt x="3846" y="2015"/>
                  </a:lnTo>
                  <a:cubicBezTo>
                    <a:pt x="4477" y="1657"/>
                    <a:pt x="5168" y="1455"/>
                    <a:pt x="5930" y="1419"/>
                  </a:cubicBezTo>
                  <a:close/>
                  <a:moveTo>
                    <a:pt x="6287" y="4265"/>
                  </a:moveTo>
                  <a:cubicBezTo>
                    <a:pt x="7227" y="4348"/>
                    <a:pt x="7965" y="5158"/>
                    <a:pt x="7965" y="6122"/>
                  </a:cubicBezTo>
                  <a:cubicBezTo>
                    <a:pt x="7965" y="6491"/>
                    <a:pt x="7846" y="6872"/>
                    <a:pt x="7644" y="7170"/>
                  </a:cubicBezTo>
                  <a:lnTo>
                    <a:pt x="6287" y="6039"/>
                  </a:lnTo>
                  <a:lnTo>
                    <a:pt x="6287" y="4265"/>
                  </a:lnTo>
                  <a:close/>
                  <a:moveTo>
                    <a:pt x="6477" y="348"/>
                  </a:moveTo>
                  <a:cubicBezTo>
                    <a:pt x="9501" y="526"/>
                    <a:pt x="11871" y="3039"/>
                    <a:pt x="11871" y="6063"/>
                  </a:cubicBezTo>
                  <a:cubicBezTo>
                    <a:pt x="11835" y="7349"/>
                    <a:pt x="11454" y="8539"/>
                    <a:pt x="10728" y="9516"/>
                  </a:cubicBezTo>
                  <a:cubicBezTo>
                    <a:pt x="10692" y="9563"/>
                    <a:pt x="10644" y="9575"/>
                    <a:pt x="10609" y="9575"/>
                  </a:cubicBezTo>
                  <a:cubicBezTo>
                    <a:pt x="10561" y="9575"/>
                    <a:pt x="10513" y="9563"/>
                    <a:pt x="10490" y="9527"/>
                  </a:cubicBezTo>
                  <a:lnTo>
                    <a:pt x="9537" y="8730"/>
                  </a:lnTo>
                  <a:cubicBezTo>
                    <a:pt x="10013" y="8123"/>
                    <a:pt x="10311" y="7384"/>
                    <a:pt x="10394" y="6610"/>
                  </a:cubicBezTo>
                  <a:cubicBezTo>
                    <a:pt x="10406" y="6491"/>
                    <a:pt x="10323" y="6396"/>
                    <a:pt x="10204" y="6396"/>
                  </a:cubicBezTo>
                  <a:cubicBezTo>
                    <a:pt x="10097" y="6396"/>
                    <a:pt x="10025" y="6468"/>
                    <a:pt x="10013" y="6551"/>
                  </a:cubicBezTo>
                  <a:cubicBezTo>
                    <a:pt x="9930" y="7206"/>
                    <a:pt x="9680" y="7849"/>
                    <a:pt x="9299" y="8384"/>
                  </a:cubicBezTo>
                  <a:cubicBezTo>
                    <a:pt x="9275" y="8396"/>
                    <a:pt x="9263" y="8432"/>
                    <a:pt x="9251" y="8444"/>
                  </a:cubicBezTo>
                  <a:cubicBezTo>
                    <a:pt x="9251" y="8444"/>
                    <a:pt x="9251" y="8456"/>
                    <a:pt x="9239" y="8456"/>
                  </a:cubicBezTo>
                  <a:lnTo>
                    <a:pt x="7954" y="7372"/>
                  </a:lnTo>
                  <a:cubicBezTo>
                    <a:pt x="8227" y="7003"/>
                    <a:pt x="8370" y="6539"/>
                    <a:pt x="8370" y="6075"/>
                  </a:cubicBezTo>
                  <a:cubicBezTo>
                    <a:pt x="8370" y="4908"/>
                    <a:pt x="7465" y="3920"/>
                    <a:pt x="6299" y="3836"/>
                  </a:cubicBezTo>
                  <a:lnTo>
                    <a:pt x="6287" y="2146"/>
                  </a:lnTo>
                  <a:lnTo>
                    <a:pt x="6418" y="2146"/>
                  </a:lnTo>
                  <a:cubicBezTo>
                    <a:pt x="6453" y="2146"/>
                    <a:pt x="6501" y="2146"/>
                    <a:pt x="6525" y="2169"/>
                  </a:cubicBezTo>
                  <a:cubicBezTo>
                    <a:pt x="8358" y="2360"/>
                    <a:pt x="9811" y="3812"/>
                    <a:pt x="10025" y="5646"/>
                  </a:cubicBezTo>
                  <a:cubicBezTo>
                    <a:pt x="10037" y="5753"/>
                    <a:pt x="10109" y="5813"/>
                    <a:pt x="10216" y="5813"/>
                  </a:cubicBezTo>
                  <a:cubicBezTo>
                    <a:pt x="10335" y="5813"/>
                    <a:pt x="10430" y="5706"/>
                    <a:pt x="10406" y="5598"/>
                  </a:cubicBezTo>
                  <a:cubicBezTo>
                    <a:pt x="10192" y="3503"/>
                    <a:pt x="8430" y="1848"/>
                    <a:pt x="6299" y="1765"/>
                  </a:cubicBezTo>
                  <a:lnTo>
                    <a:pt x="6299" y="526"/>
                  </a:lnTo>
                  <a:cubicBezTo>
                    <a:pt x="6299" y="479"/>
                    <a:pt x="6322" y="443"/>
                    <a:pt x="6346" y="407"/>
                  </a:cubicBezTo>
                  <a:cubicBezTo>
                    <a:pt x="6382" y="360"/>
                    <a:pt x="6418" y="348"/>
                    <a:pt x="6477" y="348"/>
                  </a:cubicBezTo>
                  <a:close/>
                  <a:moveTo>
                    <a:pt x="1477" y="5277"/>
                  </a:moveTo>
                  <a:lnTo>
                    <a:pt x="5870" y="6241"/>
                  </a:lnTo>
                  <a:lnTo>
                    <a:pt x="4667" y="10575"/>
                  </a:lnTo>
                  <a:cubicBezTo>
                    <a:pt x="2774" y="9980"/>
                    <a:pt x="1405" y="8206"/>
                    <a:pt x="1405" y="6110"/>
                  </a:cubicBezTo>
                  <a:cubicBezTo>
                    <a:pt x="1405" y="5825"/>
                    <a:pt x="1441" y="5539"/>
                    <a:pt x="1477" y="5277"/>
                  </a:cubicBezTo>
                  <a:close/>
                  <a:moveTo>
                    <a:pt x="6215" y="6468"/>
                  </a:moveTo>
                  <a:lnTo>
                    <a:pt x="7549" y="7599"/>
                  </a:lnTo>
                  <a:lnTo>
                    <a:pt x="9132" y="8920"/>
                  </a:lnTo>
                  <a:lnTo>
                    <a:pt x="9573" y="9289"/>
                  </a:lnTo>
                  <a:cubicBezTo>
                    <a:pt x="8680" y="10266"/>
                    <a:pt x="7430" y="10813"/>
                    <a:pt x="6108" y="10813"/>
                  </a:cubicBezTo>
                  <a:cubicBezTo>
                    <a:pt x="5739" y="10813"/>
                    <a:pt x="5382" y="10766"/>
                    <a:pt x="5037" y="10694"/>
                  </a:cubicBezTo>
                  <a:lnTo>
                    <a:pt x="6215" y="6468"/>
                  </a:lnTo>
                  <a:close/>
                  <a:moveTo>
                    <a:pt x="6429" y="1"/>
                  </a:moveTo>
                  <a:cubicBezTo>
                    <a:pt x="6297" y="1"/>
                    <a:pt x="6159" y="59"/>
                    <a:pt x="6060" y="157"/>
                  </a:cubicBezTo>
                  <a:cubicBezTo>
                    <a:pt x="5953" y="264"/>
                    <a:pt x="5882" y="407"/>
                    <a:pt x="5882" y="562"/>
                  </a:cubicBezTo>
                  <a:lnTo>
                    <a:pt x="5882" y="1038"/>
                  </a:lnTo>
                  <a:cubicBezTo>
                    <a:pt x="5084" y="1062"/>
                    <a:pt x="4310" y="1288"/>
                    <a:pt x="3620" y="1669"/>
                  </a:cubicBezTo>
                  <a:lnTo>
                    <a:pt x="3191" y="872"/>
                  </a:lnTo>
                  <a:cubicBezTo>
                    <a:pt x="3155" y="812"/>
                    <a:pt x="3084" y="764"/>
                    <a:pt x="3024" y="764"/>
                  </a:cubicBezTo>
                  <a:lnTo>
                    <a:pt x="393" y="764"/>
                  </a:lnTo>
                  <a:lnTo>
                    <a:pt x="393" y="443"/>
                  </a:lnTo>
                  <a:cubicBezTo>
                    <a:pt x="393" y="336"/>
                    <a:pt x="298" y="241"/>
                    <a:pt x="203" y="241"/>
                  </a:cubicBezTo>
                  <a:cubicBezTo>
                    <a:pt x="95" y="241"/>
                    <a:pt x="0" y="336"/>
                    <a:pt x="0" y="443"/>
                  </a:cubicBezTo>
                  <a:lnTo>
                    <a:pt x="0" y="1467"/>
                  </a:lnTo>
                  <a:cubicBezTo>
                    <a:pt x="0" y="1574"/>
                    <a:pt x="95" y="1657"/>
                    <a:pt x="203" y="1657"/>
                  </a:cubicBezTo>
                  <a:cubicBezTo>
                    <a:pt x="298" y="1657"/>
                    <a:pt x="393" y="1562"/>
                    <a:pt x="393" y="1467"/>
                  </a:cubicBezTo>
                  <a:lnTo>
                    <a:pt x="393" y="1157"/>
                  </a:lnTo>
                  <a:lnTo>
                    <a:pt x="2917" y="1157"/>
                  </a:lnTo>
                  <a:lnTo>
                    <a:pt x="3310" y="1872"/>
                  </a:lnTo>
                  <a:cubicBezTo>
                    <a:pt x="3024" y="2062"/>
                    <a:pt x="2762" y="2277"/>
                    <a:pt x="2501" y="2527"/>
                  </a:cubicBezTo>
                  <a:cubicBezTo>
                    <a:pt x="1548" y="3467"/>
                    <a:pt x="1036" y="4753"/>
                    <a:pt x="1036" y="6098"/>
                  </a:cubicBezTo>
                  <a:cubicBezTo>
                    <a:pt x="1036" y="8885"/>
                    <a:pt x="3310" y="11182"/>
                    <a:pt x="6120" y="11182"/>
                  </a:cubicBezTo>
                  <a:cubicBezTo>
                    <a:pt x="7573" y="11182"/>
                    <a:pt x="8918" y="10575"/>
                    <a:pt x="9882" y="9516"/>
                  </a:cubicBezTo>
                  <a:lnTo>
                    <a:pt x="10240" y="9813"/>
                  </a:lnTo>
                  <a:cubicBezTo>
                    <a:pt x="10347" y="9908"/>
                    <a:pt x="10466" y="9944"/>
                    <a:pt x="10597" y="9944"/>
                  </a:cubicBezTo>
                  <a:lnTo>
                    <a:pt x="10656" y="9944"/>
                  </a:lnTo>
                  <a:cubicBezTo>
                    <a:pt x="10811" y="9932"/>
                    <a:pt x="10942" y="9837"/>
                    <a:pt x="11037" y="9718"/>
                  </a:cubicBezTo>
                  <a:cubicBezTo>
                    <a:pt x="11823" y="8670"/>
                    <a:pt x="12228" y="7420"/>
                    <a:pt x="12228" y="6098"/>
                  </a:cubicBezTo>
                  <a:cubicBezTo>
                    <a:pt x="12228" y="2884"/>
                    <a:pt x="9692" y="205"/>
                    <a:pt x="6465" y="2"/>
                  </a:cubicBezTo>
                  <a:cubicBezTo>
                    <a:pt x="6453" y="1"/>
                    <a:pt x="6441" y="1"/>
                    <a:pt x="6429"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 name="Group 44">
            <a:extLst>
              <a:ext uri="{FF2B5EF4-FFF2-40B4-BE49-F238E27FC236}">
                <a16:creationId xmlns:a16="http://schemas.microsoft.com/office/drawing/2014/main" id="{D4CE6343-41CC-3D9F-DC27-E76961968B61}"/>
              </a:ext>
            </a:extLst>
          </p:cNvPr>
          <p:cNvGrpSpPr/>
          <p:nvPr/>
        </p:nvGrpSpPr>
        <p:grpSpPr>
          <a:xfrm>
            <a:off x="3151564" y="2070930"/>
            <a:ext cx="800545" cy="800545"/>
            <a:chOff x="3787580" y="1939963"/>
            <a:chExt cx="800545" cy="800545"/>
          </a:xfrm>
          <a:effectLst>
            <a:outerShdw blurRad="63500" algn="ctr" rotWithShape="0">
              <a:prstClr val="black">
                <a:alpha val="40000"/>
              </a:prstClr>
            </a:outerShdw>
          </a:effectLst>
        </p:grpSpPr>
        <p:sp>
          <p:nvSpPr>
            <p:cNvPr id="46" name="Google Shape;757;p31">
              <a:extLst>
                <a:ext uri="{FF2B5EF4-FFF2-40B4-BE49-F238E27FC236}">
                  <a16:creationId xmlns:a16="http://schemas.microsoft.com/office/drawing/2014/main" id="{800D045B-45A9-52CD-8B5D-58DD78D96D16}"/>
                </a:ext>
              </a:extLst>
            </p:cNvPr>
            <p:cNvSpPr/>
            <p:nvPr/>
          </p:nvSpPr>
          <p:spPr>
            <a:xfrm rot="8100000">
              <a:off x="3787580" y="1939963"/>
              <a:ext cx="800545" cy="800545"/>
            </a:xfrm>
            <a:prstGeom prst="teardrop">
              <a:avLst>
                <a:gd name="adj" fmla="val 100000"/>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762;p31">
              <a:extLst>
                <a:ext uri="{FF2B5EF4-FFF2-40B4-BE49-F238E27FC236}">
                  <a16:creationId xmlns:a16="http://schemas.microsoft.com/office/drawing/2014/main" id="{DFE34250-C635-1677-E2F7-BE43E149B452}"/>
                </a:ext>
              </a:extLst>
            </p:cNvPr>
            <p:cNvSpPr/>
            <p:nvPr/>
          </p:nvSpPr>
          <p:spPr>
            <a:xfrm>
              <a:off x="3849286" y="2001676"/>
              <a:ext cx="677120" cy="677120"/>
            </a:xfrm>
            <a:prstGeom prst="ellipse">
              <a:avLst/>
            </a:prstGeom>
            <a:no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777;p31">
              <a:extLst>
                <a:ext uri="{FF2B5EF4-FFF2-40B4-BE49-F238E27FC236}">
                  <a16:creationId xmlns:a16="http://schemas.microsoft.com/office/drawing/2014/main" id="{7FBC6CD8-686C-F876-F187-703C6D3F5E82}"/>
                </a:ext>
              </a:extLst>
            </p:cNvPr>
            <p:cNvGrpSpPr/>
            <p:nvPr/>
          </p:nvGrpSpPr>
          <p:grpSpPr>
            <a:xfrm>
              <a:off x="3939712" y="2146801"/>
              <a:ext cx="496262" cy="386896"/>
              <a:chOff x="2611458" y="3816374"/>
              <a:chExt cx="426329" cy="332375"/>
            </a:xfrm>
            <a:solidFill>
              <a:schemeClr val="bg1"/>
            </a:solidFill>
          </p:grpSpPr>
          <p:sp>
            <p:nvSpPr>
              <p:cNvPr id="49" name="Google Shape;778;p31">
                <a:extLst>
                  <a:ext uri="{FF2B5EF4-FFF2-40B4-BE49-F238E27FC236}">
                    <a16:creationId xmlns:a16="http://schemas.microsoft.com/office/drawing/2014/main" id="{34558B29-BE3B-9E5D-9594-BE7A1E2DFE06}"/>
                  </a:ext>
                </a:extLst>
              </p:cNvPr>
              <p:cNvSpPr/>
              <p:nvPr/>
            </p:nvSpPr>
            <p:spPr>
              <a:xfrm>
                <a:off x="2611458" y="3816374"/>
                <a:ext cx="426329" cy="332375"/>
              </a:xfrm>
              <a:custGeom>
                <a:avLst/>
                <a:gdLst/>
                <a:ahLst/>
                <a:cxnLst/>
                <a:rect l="l" t="t" r="r" b="b"/>
                <a:pathLst>
                  <a:path w="13395" h="10443" extrusionOk="0">
                    <a:moveTo>
                      <a:pt x="13002" y="429"/>
                    </a:moveTo>
                    <a:lnTo>
                      <a:pt x="12966" y="846"/>
                    </a:lnTo>
                    <a:lnTo>
                      <a:pt x="11418" y="846"/>
                    </a:lnTo>
                    <a:cubicBezTo>
                      <a:pt x="11299" y="846"/>
                      <a:pt x="11216" y="929"/>
                      <a:pt x="11216" y="1048"/>
                    </a:cubicBezTo>
                    <a:cubicBezTo>
                      <a:pt x="11216" y="1167"/>
                      <a:pt x="11299" y="1263"/>
                      <a:pt x="11418" y="1263"/>
                    </a:cubicBezTo>
                    <a:lnTo>
                      <a:pt x="12633" y="1263"/>
                    </a:lnTo>
                    <a:lnTo>
                      <a:pt x="12633" y="7501"/>
                    </a:lnTo>
                    <a:lnTo>
                      <a:pt x="5429" y="7501"/>
                    </a:lnTo>
                    <a:lnTo>
                      <a:pt x="5429" y="7287"/>
                    </a:lnTo>
                    <a:cubicBezTo>
                      <a:pt x="5429" y="7168"/>
                      <a:pt x="5334" y="7085"/>
                      <a:pt x="5215" y="7085"/>
                    </a:cubicBezTo>
                    <a:lnTo>
                      <a:pt x="4870" y="7085"/>
                    </a:lnTo>
                    <a:cubicBezTo>
                      <a:pt x="4834" y="6942"/>
                      <a:pt x="4786" y="6811"/>
                      <a:pt x="4715" y="6692"/>
                    </a:cubicBezTo>
                    <a:lnTo>
                      <a:pt x="4953" y="6454"/>
                    </a:lnTo>
                    <a:cubicBezTo>
                      <a:pt x="5036" y="6358"/>
                      <a:pt x="5036" y="6227"/>
                      <a:pt x="4953" y="6156"/>
                    </a:cubicBezTo>
                    <a:lnTo>
                      <a:pt x="4310" y="5513"/>
                    </a:lnTo>
                    <a:cubicBezTo>
                      <a:pt x="4263" y="5477"/>
                      <a:pt x="4215" y="5454"/>
                      <a:pt x="4155" y="5454"/>
                    </a:cubicBezTo>
                    <a:cubicBezTo>
                      <a:pt x="4096" y="5454"/>
                      <a:pt x="4060" y="5477"/>
                      <a:pt x="4013" y="5513"/>
                    </a:cubicBezTo>
                    <a:lnTo>
                      <a:pt x="3774" y="5751"/>
                    </a:lnTo>
                    <a:cubicBezTo>
                      <a:pt x="3655" y="5692"/>
                      <a:pt x="3524" y="5632"/>
                      <a:pt x="3382" y="5596"/>
                    </a:cubicBezTo>
                    <a:lnTo>
                      <a:pt x="3382" y="5251"/>
                    </a:lnTo>
                    <a:cubicBezTo>
                      <a:pt x="3382" y="5132"/>
                      <a:pt x="3298" y="5037"/>
                      <a:pt x="3179" y="5037"/>
                    </a:cubicBezTo>
                    <a:lnTo>
                      <a:pt x="2655" y="5037"/>
                    </a:lnTo>
                    <a:lnTo>
                      <a:pt x="2655" y="1274"/>
                    </a:lnTo>
                    <a:lnTo>
                      <a:pt x="10704" y="1274"/>
                    </a:lnTo>
                    <a:cubicBezTo>
                      <a:pt x="10823" y="1274"/>
                      <a:pt x="10918" y="1191"/>
                      <a:pt x="10918" y="1072"/>
                    </a:cubicBezTo>
                    <a:cubicBezTo>
                      <a:pt x="10918" y="953"/>
                      <a:pt x="10823" y="858"/>
                      <a:pt x="10704" y="858"/>
                    </a:cubicBezTo>
                    <a:lnTo>
                      <a:pt x="2310" y="858"/>
                    </a:lnTo>
                    <a:lnTo>
                      <a:pt x="2310" y="429"/>
                    </a:lnTo>
                    <a:close/>
                    <a:moveTo>
                      <a:pt x="12966" y="7918"/>
                    </a:moveTo>
                    <a:lnTo>
                      <a:pt x="12966" y="8347"/>
                    </a:lnTo>
                    <a:lnTo>
                      <a:pt x="5358" y="8347"/>
                    </a:lnTo>
                    <a:cubicBezTo>
                      <a:pt x="5394" y="8299"/>
                      <a:pt x="5417" y="8251"/>
                      <a:pt x="5417" y="8192"/>
                    </a:cubicBezTo>
                    <a:lnTo>
                      <a:pt x="5417" y="7954"/>
                    </a:lnTo>
                    <a:lnTo>
                      <a:pt x="12835" y="7954"/>
                    </a:lnTo>
                    <a:cubicBezTo>
                      <a:pt x="12883" y="7954"/>
                      <a:pt x="12930" y="7942"/>
                      <a:pt x="12954" y="7918"/>
                    </a:cubicBezTo>
                    <a:close/>
                    <a:moveTo>
                      <a:pt x="2953" y="5442"/>
                    </a:moveTo>
                    <a:lnTo>
                      <a:pt x="2953" y="5739"/>
                    </a:lnTo>
                    <a:cubicBezTo>
                      <a:pt x="2953" y="5846"/>
                      <a:pt x="3024" y="5918"/>
                      <a:pt x="3120" y="5954"/>
                    </a:cubicBezTo>
                    <a:cubicBezTo>
                      <a:pt x="3310" y="5989"/>
                      <a:pt x="3501" y="6073"/>
                      <a:pt x="3679" y="6192"/>
                    </a:cubicBezTo>
                    <a:cubicBezTo>
                      <a:pt x="3716" y="6215"/>
                      <a:pt x="3755" y="6225"/>
                      <a:pt x="3793" y="6225"/>
                    </a:cubicBezTo>
                    <a:cubicBezTo>
                      <a:pt x="3853" y="6225"/>
                      <a:pt x="3909" y="6200"/>
                      <a:pt x="3953" y="6156"/>
                    </a:cubicBezTo>
                    <a:lnTo>
                      <a:pt x="4155" y="5954"/>
                    </a:lnTo>
                    <a:lnTo>
                      <a:pt x="4501" y="6287"/>
                    </a:lnTo>
                    <a:lnTo>
                      <a:pt x="4298" y="6501"/>
                    </a:lnTo>
                    <a:cubicBezTo>
                      <a:pt x="4215" y="6573"/>
                      <a:pt x="4203" y="6680"/>
                      <a:pt x="4263" y="6763"/>
                    </a:cubicBezTo>
                    <a:cubicBezTo>
                      <a:pt x="4370" y="6942"/>
                      <a:pt x="4453" y="7144"/>
                      <a:pt x="4501" y="7335"/>
                    </a:cubicBezTo>
                    <a:cubicBezTo>
                      <a:pt x="4513" y="7418"/>
                      <a:pt x="4608" y="7501"/>
                      <a:pt x="4715" y="7501"/>
                    </a:cubicBezTo>
                    <a:lnTo>
                      <a:pt x="5013" y="7501"/>
                    </a:lnTo>
                    <a:lnTo>
                      <a:pt x="5013" y="7990"/>
                    </a:lnTo>
                    <a:lnTo>
                      <a:pt x="4715" y="7990"/>
                    </a:lnTo>
                    <a:cubicBezTo>
                      <a:pt x="4608" y="7990"/>
                      <a:pt x="4525" y="8061"/>
                      <a:pt x="4501" y="8156"/>
                    </a:cubicBezTo>
                    <a:cubicBezTo>
                      <a:pt x="4453" y="8347"/>
                      <a:pt x="4382" y="8537"/>
                      <a:pt x="4263" y="8716"/>
                    </a:cubicBezTo>
                    <a:cubicBezTo>
                      <a:pt x="4203" y="8811"/>
                      <a:pt x="4215" y="8906"/>
                      <a:pt x="4298" y="8990"/>
                    </a:cubicBezTo>
                    <a:lnTo>
                      <a:pt x="4501" y="9192"/>
                    </a:lnTo>
                    <a:lnTo>
                      <a:pt x="4155" y="9537"/>
                    </a:lnTo>
                    <a:lnTo>
                      <a:pt x="3953" y="9323"/>
                    </a:lnTo>
                    <a:cubicBezTo>
                      <a:pt x="3912" y="9282"/>
                      <a:pt x="3860" y="9261"/>
                      <a:pt x="3805" y="9261"/>
                    </a:cubicBezTo>
                    <a:cubicBezTo>
                      <a:pt x="3764" y="9261"/>
                      <a:pt x="3720" y="9273"/>
                      <a:pt x="3679" y="9299"/>
                    </a:cubicBezTo>
                    <a:cubicBezTo>
                      <a:pt x="3501" y="9394"/>
                      <a:pt x="3310" y="9490"/>
                      <a:pt x="3120" y="9537"/>
                    </a:cubicBezTo>
                    <a:cubicBezTo>
                      <a:pt x="3024" y="9549"/>
                      <a:pt x="2953" y="9633"/>
                      <a:pt x="2953" y="9740"/>
                    </a:cubicBezTo>
                    <a:lnTo>
                      <a:pt x="2953" y="10037"/>
                    </a:lnTo>
                    <a:lnTo>
                      <a:pt x="2465" y="10037"/>
                    </a:lnTo>
                    <a:lnTo>
                      <a:pt x="2465" y="9740"/>
                    </a:lnTo>
                    <a:cubicBezTo>
                      <a:pt x="2465" y="9633"/>
                      <a:pt x="2393" y="9561"/>
                      <a:pt x="2298" y="9537"/>
                    </a:cubicBezTo>
                    <a:cubicBezTo>
                      <a:pt x="2108" y="9490"/>
                      <a:pt x="1917" y="9418"/>
                      <a:pt x="1738" y="9299"/>
                    </a:cubicBezTo>
                    <a:cubicBezTo>
                      <a:pt x="1697" y="9273"/>
                      <a:pt x="1654" y="9261"/>
                      <a:pt x="1612" y="9261"/>
                    </a:cubicBezTo>
                    <a:cubicBezTo>
                      <a:pt x="1557" y="9261"/>
                      <a:pt x="1505" y="9282"/>
                      <a:pt x="1465" y="9323"/>
                    </a:cubicBezTo>
                    <a:lnTo>
                      <a:pt x="1262" y="9537"/>
                    </a:lnTo>
                    <a:lnTo>
                      <a:pt x="917" y="9192"/>
                    </a:lnTo>
                    <a:lnTo>
                      <a:pt x="1119" y="8990"/>
                    </a:lnTo>
                    <a:cubicBezTo>
                      <a:pt x="1203" y="8906"/>
                      <a:pt x="1215" y="8799"/>
                      <a:pt x="1155" y="8716"/>
                    </a:cubicBezTo>
                    <a:cubicBezTo>
                      <a:pt x="1048" y="8537"/>
                      <a:pt x="965" y="8347"/>
                      <a:pt x="917" y="8156"/>
                    </a:cubicBezTo>
                    <a:cubicBezTo>
                      <a:pt x="905" y="8061"/>
                      <a:pt x="810" y="7990"/>
                      <a:pt x="703" y="7990"/>
                    </a:cubicBezTo>
                    <a:lnTo>
                      <a:pt x="405" y="7990"/>
                    </a:lnTo>
                    <a:lnTo>
                      <a:pt x="405" y="7501"/>
                    </a:lnTo>
                    <a:lnTo>
                      <a:pt x="703" y="7501"/>
                    </a:lnTo>
                    <a:cubicBezTo>
                      <a:pt x="810" y="7501"/>
                      <a:pt x="881" y="7418"/>
                      <a:pt x="917" y="7335"/>
                    </a:cubicBezTo>
                    <a:cubicBezTo>
                      <a:pt x="965" y="7144"/>
                      <a:pt x="1036" y="6942"/>
                      <a:pt x="1155" y="6763"/>
                    </a:cubicBezTo>
                    <a:cubicBezTo>
                      <a:pt x="1215" y="6680"/>
                      <a:pt x="1203" y="6573"/>
                      <a:pt x="1119" y="6501"/>
                    </a:cubicBezTo>
                    <a:lnTo>
                      <a:pt x="917" y="6287"/>
                    </a:lnTo>
                    <a:lnTo>
                      <a:pt x="1262" y="5954"/>
                    </a:lnTo>
                    <a:lnTo>
                      <a:pt x="1465" y="6156"/>
                    </a:lnTo>
                    <a:cubicBezTo>
                      <a:pt x="1508" y="6200"/>
                      <a:pt x="1565" y="6225"/>
                      <a:pt x="1624" y="6225"/>
                    </a:cubicBezTo>
                    <a:cubicBezTo>
                      <a:pt x="1662" y="6225"/>
                      <a:pt x="1701" y="6215"/>
                      <a:pt x="1738" y="6192"/>
                    </a:cubicBezTo>
                    <a:cubicBezTo>
                      <a:pt x="1917" y="6085"/>
                      <a:pt x="2108" y="5989"/>
                      <a:pt x="2298" y="5954"/>
                    </a:cubicBezTo>
                    <a:cubicBezTo>
                      <a:pt x="2393" y="5930"/>
                      <a:pt x="2465" y="5846"/>
                      <a:pt x="2465" y="5739"/>
                    </a:cubicBezTo>
                    <a:lnTo>
                      <a:pt x="2465" y="5442"/>
                    </a:lnTo>
                    <a:close/>
                    <a:moveTo>
                      <a:pt x="2084" y="0"/>
                    </a:moveTo>
                    <a:cubicBezTo>
                      <a:pt x="1977" y="0"/>
                      <a:pt x="1881" y="84"/>
                      <a:pt x="1881" y="203"/>
                    </a:cubicBezTo>
                    <a:lnTo>
                      <a:pt x="1881" y="1048"/>
                    </a:lnTo>
                    <a:cubicBezTo>
                      <a:pt x="1881" y="1167"/>
                      <a:pt x="1977" y="1263"/>
                      <a:pt x="2084" y="1263"/>
                    </a:cubicBezTo>
                    <a:lnTo>
                      <a:pt x="2227" y="1263"/>
                    </a:lnTo>
                    <a:lnTo>
                      <a:pt x="2227" y="5037"/>
                    </a:lnTo>
                    <a:cubicBezTo>
                      <a:pt x="2119" y="5061"/>
                      <a:pt x="2048" y="5144"/>
                      <a:pt x="2048" y="5251"/>
                    </a:cubicBezTo>
                    <a:lnTo>
                      <a:pt x="2048" y="5584"/>
                    </a:lnTo>
                    <a:cubicBezTo>
                      <a:pt x="1905" y="5632"/>
                      <a:pt x="1774" y="5680"/>
                      <a:pt x="1655" y="5751"/>
                    </a:cubicBezTo>
                    <a:lnTo>
                      <a:pt x="1417" y="5513"/>
                    </a:lnTo>
                    <a:cubicBezTo>
                      <a:pt x="1369" y="5465"/>
                      <a:pt x="1334" y="5454"/>
                      <a:pt x="1274" y="5454"/>
                    </a:cubicBezTo>
                    <a:cubicBezTo>
                      <a:pt x="1215" y="5454"/>
                      <a:pt x="1167" y="5465"/>
                      <a:pt x="1119" y="5513"/>
                    </a:cubicBezTo>
                    <a:lnTo>
                      <a:pt x="476" y="6156"/>
                    </a:lnTo>
                    <a:cubicBezTo>
                      <a:pt x="393" y="6239"/>
                      <a:pt x="393" y="6382"/>
                      <a:pt x="476" y="6454"/>
                    </a:cubicBezTo>
                    <a:lnTo>
                      <a:pt x="715" y="6692"/>
                    </a:lnTo>
                    <a:cubicBezTo>
                      <a:pt x="655" y="6811"/>
                      <a:pt x="595" y="6942"/>
                      <a:pt x="560" y="7073"/>
                    </a:cubicBezTo>
                    <a:lnTo>
                      <a:pt x="214" y="7073"/>
                    </a:lnTo>
                    <a:cubicBezTo>
                      <a:pt x="95" y="7073"/>
                      <a:pt x="0" y="7168"/>
                      <a:pt x="0" y="7287"/>
                    </a:cubicBezTo>
                    <a:lnTo>
                      <a:pt x="0" y="8192"/>
                    </a:lnTo>
                    <a:cubicBezTo>
                      <a:pt x="0" y="8311"/>
                      <a:pt x="95" y="8406"/>
                      <a:pt x="214" y="8406"/>
                    </a:cubicBezTo>
                    <a:lnTo>
                      <a:pt x="560" y="8406"/>
                    </a:lnTo>
                    <a:cubicBezTo>
                      <a:pt x="595" y="8537"/>
                      <a:pt x="643" y="8668"/>
                      <a:pt x="715" y="8787"/>
                    </a:cubicBezTo>
                    <a:lnTo>
                      <a:pt x="476" y="9025"/>
                    </a:lnTo>
                    <a:cubicBezTo>
                      <a:pt x="393" y="9121"/>
                      <a:pt x="393" y="9252"/>
                      <a:pt x="476" y="9323"/>
                    </a:cubicBezTo>
                    <a:lnTo>
                      <a:pt x="1119" y="9966"/>
                    </a:lnTo>
                    <a:cubicBezTo>
                      <a:pt x="1167" y="10008"/>
                      <a:pt x="1223" y="10028"/>
                      <a:pt x="1277" y="10028"/>
                    </a:cubicBezTo>
                    <a:cubicBezTo>
                      <a:pt x="1331" y="10028"/>
                      <a:pt x="1381" y="10008"/>
                      <a:pt x="1417" y="9966"/>
                    </a:cubicBezTo>
                    <a:lnTo>
                      <a:pt x="1655" y="9728"/>
                    </a:lnTo>
                    <a:cubicBezTo>
                      <a:pt x="1774" y="9787"/>
                      <a:pt x="1905" y="9847"/>
                      <a:pt x="2048" y="9895"/>
                    </a:cubicBezTo>
                    <a:lnTo>
                      <a:pt x="2048" y="10228"/>
                    </a:lnTo>
                    <a:cubicBezTo>
                      <a:pt x="2048" y="10347"/>
                      <a:pt x="2131" y="10442"/>
                      <a:pt x="2250" y="10442"/>
                    </a:cubicBezTo>
                    <a:lnTo>
                      <a:pt x="3155" y="10442"/>
                    </a:lnTo>
                    <a:cubicBezTo>
                      <a:pt x="3274" y="10442"/>
                      <a:pt x="3370" y="10347"/>
                      <a:pt x="3370" y="10228"/>
                    </a:cubicBezTo>
                    <a:lnTo>
                      <a:pt x="3370" y="9895"/>
                    </a:lnTo>
                    <a:cubicBezTo>
                      <a:pt x="3501" y="9847"/>
                      <a:pt x="3632" y="9799"/>
                      <a:pt x="3751" y="9728"/>
                    </a:cubicBezTo>
                    <a:lnTo>
                      <a:pt x="3989" y="9966"/>
                    </a:lnTo>
                    <a:cubicBezTo>
                      <a:pt x="4036" y="10008"/>
                      <a:pt x="4093" y="10028"/>
                      <a:pt x="4146" y="10028"/>
                    </a:cubicBezTo>
                    <a:cubicBezTo>
                      <a:pt x="4200" y="10028"/>
                      <a:pt x="4251" y="10008"/>
                      <a:pt x="4286" y="9966"/>
                    </a:cubicBezTo>
                    <a:lnTo>
                      <a:pt x="4929" y="9323"/>
                    </a:lnTo>
                    <a:cubicBezTo>
                      <a:pt x="5025" y="9240"/>
                      <a:pt x="5025" y="9097"/>
                      <a:pt x="4929" y="9025"/>
                    </a:cubicBezTo>
                    <a:lnTo>
                      <a:pt x="4691" y="8787"/>
                    </a:lnTo>
                    <a:cubicBezTo>
                      <a:pt x="4691" y="8775"/>
                      <a:pt x="4703" y="8775"/>
                      <a:pt x="4703" y="8763"/>
                    </a:cubicBezTo>
                    <a:lnTo>
                      <a:pt x="13180" y="8763"/>
                    </a:lnTo>
                    <a:cubicBezTo>
                      <a:pt x="13299" y="8763"/>
                      <a:pt x="13383" y="8668"/>
                      <a:pt x="13383" y="8549"/>
                    </a:cubicBezTo>
                    <a:lnTo>
                      <a:pt x="13383" y="7704"/>
                    </a:lnTo>
                    <a:cubicBezTo>
                      <a:pt x="13383" y="7585"/>
                      <a:pt x="13299" y="7489"/>
                      <a:pt x="13180" y="7489"/>
                    </a:cubicBezTo>
                    <a:lnTo>
                      <a:pt x="13037" y="7489"/>
                    </a:lnTo>
                    <a:lnTo>
                      <a:pt x="13037" y="1263"/>
                    </a:lnTo>
                    <a:lnTo>
                      <a:pt x="13192" y="1263"/>
                    </a:lnTo>
                    <a:cubicBezTo>
                      <a:pt x="13311" y="1263"/>
                      <a:pt x="13395" y="1167"/>
                      <a:pt x="13395" y="1048"/>
                    </a:cubicBezTo>
                    <a:lnTo>
                      <a:pt x="13395" y="203"/>
                    </a:lnTo>
                    <a:cubicBezTo>
                      <a:pt x="13395" y="84"/>
                      <a:pt x="13311" y="0"/>
                      <a:pt x="1319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779;p31">
                <a:extLst>
                  <a:ext uri="{FF2B5EF4-FFF2-40B4-BE49-F238E27FC236}">
                    <a16:creationId xmlns:a16="http://schemas.microsoft.com/office/drawing/2014/main" id="{B5194841-54C5-4868-83B9-CFEE49791CFD}"/>
                  </a:ext>
                </a:extLst>
              </p:cNvPr>
              <p:cNvSpPr/>
              <p:nvPr/>
            </p:nvSpPr>
            <p:spPr>
              <a:xfrm>
                <a:off x="2803568" y="3950909"/>
                <a:ext cx="40198" cy="85648"/>
              </a:xfrm>
              <a:custGeom>
                <a:avLst/>
                <a:gdLst/>
                <a:ahLst/>
                <a:cxnLst/>
                <a:rect l="l" t="t" r="r" b="b"/>
                <a:pathLst>
                  <a:path w="1263" h="2691" extrusionOk="0">
                    <a:moveTo>
                      <a:pt x="846" y="417"/>
                    </a:moveTo>
                    <a:lnTo>
                      <a:pt x="846" y="2262"/>
                    </a:lnTo>
                    <a:lnTo>
                      <a:pt x="417" y="2262"/>
                    </a:lnTo>
                    <a:lnTo>
                      <a:pt x="417" y="417"/>
                    </a:lnTo>
                    <a:close/>
                    <a:moveTo>
                      <a:pt x="203" y="0"/>
                    </a:moveTo>
                    <a:cubicBezTo>
                      <a:pt x="84" y="0"/>
                      <a:pt x="1" y="84"/>
                      <a:pt x="1" y="203"/>
                    </a:cubicBezTo>
                    <a:lnTo>
                      <a:pt x="1" y="2477"/>
                    </a:lnTo>
                    <a:cubicBezTo>
                      <a:pt x="1" y="2596"/>
                      <a:pt x="84" y="2691"/>
                      <a:pt x="203" y="2691"/>
                    </a:cubicBezTo>
                    <a:lnTo>
                      <a:pt x="1060" y="2691"/>
                    </a:lnTo>
                    <a:cubicBezTo>
                      <a:pt x="1167" y="2691"/>
                      <a:pt x="1263" y="2596"/>
                      <a:pt x="1263" y="2477"/>
                    </a:cubicBezTo>
                    <a:lnTo>
                      <a:pt x="1263" y="203"/>
                    </a:lnTo>
                    <a:cubicBezTo>
                      <a:pt x="1263" y="84"/>
                      <a:pt x="1179" y="0"/>
                      <a:pt x="10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780;p31">
                <a:extLst>
                  <a:ext uri="{FF2B5EF4-FFF2-40B4-BE49-F238E27FC236}">
                    <a16:creationId xmlns:a16="http://schemas.microsoft.com/office/drawing/2014/main" id="{32FB0CE0-0D2B-A5D6-5B0A-30298F8BEEF3}"/>
                  </a:ext>
                </a:extLst>
              </p:cNvPr>
              <p:cNvSpPr/>
              <p:nvPr/>
            </p:nvSpPr>
            <p:spPr>
              <a:xfrm>
                <a:off x="2851691" y="3917935"/>
                <a:ext cx="40580" cy="118621"/>
              </a:xfrm>
              <a:custGeom>
                <a:avLst/>
                <a:gdLst/>
                <a:ahLst/>
                <a:cxnLst/>
                <a:rect l="l" t="t" r="r" b="b"/>
                <a:pathLst>
                  <a:path w="1275" h="3727" extrusionOk="0">
                    <a:moveTo>
                      <a:pt x="858" y="417"/>
                    </a:moveTo>
                    <a:lnTo>
                      <a:pt x="858" y="3298"/>
                    </a:lnTo>
                    <a:lnTo>
                      <a:pt x="417" y="3298"/>
                    </a:lnTo>
                    <a:lnTo>
                      <a:pt x="417" y="417"/>
                    </a:lnTo>
                    <a:close/>
                    <a:moveTo>
                      <a:pt x="215" y="0"/>
                    </a:moveTo>
                    <a:cubicBezTo>
                      <a:pt x="96" y="0"/>
                      <a:pt x="1" y="96"/>
                      <a:pt x="1" y="215"/>
                    </a:cubicBezTo>
                    <a:lnTo>
                      <a:pt x="1" y="3513"/>
                    </a:lnTo>
                    <a:cubicBezTo>
                      <a:pt x="1" y="3632"/>
                      <a:pt x="96" y="3727"/>
                      <a:pt x="215" y="3727"/>
                    </a:cubicBezTo>
                    <a:lnTo>
                      <a:pt x="1060" y="3727"/>
                    </a:lnTo>
                    <a:cubicBezTo>
                      <a:pt x="1179" y="3727"/>
                      <a:pt x="1275" y="3632"/>
                      <a:pt x="1275" y="3513"/>
                    </a:cubicBezTo>
                    <a:lnTo>
                      <a:pt x="1275" y="215"/>
                    </a:lnTo>
                    <a:cubicBezTo>
                      <a:pt x="1275" y="96"/>
                      <a:pt x="1179" y="0"/>
                      <a:pt x="10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781;p31">
                <a:extLst>
                  <a:ext uri="{FF2B5EF4-FFF2-40B4-BE49-F238E27FC236}">
                    <a16:creationId xmlns:a16="http://schemas.microsoft.com/office/drawing/2014/main" id="{6E7B8174-1AC9-1E4D-6B5C-ADDDED9ECFB8}"/>
                  </a:ext>
                </a:extLst>
              </p:cNvPr>
              <p:cNvSpPr/>
              <p:nvPr/>
            </p:nvSpPr>
            <p:spPr>
              <a:xfrm>
                <a:off x="2900197" y="3934995"/>
                <a:ext cx="40198" cy="101562"/>
              </a:xfrm>
              <a:custGeom>
                <a:avLst/>
                <a:gdLst/>
                <a:ahLst/>
                <a:cxnLst/>
                <a:rect l="l" t="t" r="r" b="b"/>
                <a:pathLst>
                  <a:path w="1263" h="3191" extrusionOk="0">
                    <a:moveTo>
                      <a:pt x="846" y="417"/>
                    </a:moveTo>
                    <a:lnTo>
                      <a:pt x="846" y="2762"/>
                    </a:lnTo>
                    <a:lnTo>
                      <a:pt x="417" y="2762"/>
                    </a:lnTo>
                    <a:lnTo>
                      <a:pt x="417" y="417"/>
                    </a:lnTo>
                    <a:close/>
                    <a:moveTo>
                      <a:pt x="203" y="0"/>
                    </a:moveTo>
                    <a:cubicBezTo>
                      <a:pt x="84" y="0"/>
                      <a:pt x="1" y="95"/>
                      <a:pt x="1" y="214"/>
                    </a:cubicBezTo>
                    <a:lnTo>
                      <a:pt x="1" y="2977"/>
                    </a:lnTo>
                    <a:cubicBezTo>
                      <a:pt x="1" y="3096"/>
                      <a:pt x="84" y="3191"/>
                      <a:pt x="203" y="3191"/>
                    </a:cubicBezTo>
                    <a:lnTo>
                      <a:pt x="1048" y="3191"/>
                    </a:lnTo>
                    <a:cubicBezTo>
                      <a:pt x="1168" y="3191"/>
                      <a:pt x="1263" y="3096"/>
                      <a:pt x="1263" y="2977"/>
                    </a:cubicBezTo>
                    <a:lnTo>
                      <a:pt x="1263" y="214"/>
                    </a:lnTo>
                    <a:cubicBezTo>
                      <a:pt x="1263" y="95"/>
                      <a:pt x="1179" y="0"/>
                      <a:pt x="10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782;p31">
                <a:extLst>
                  <a:ext uri="{FF2B5EF4-FFF2-40B4-BE49-F238E27FC236}">
                    <a16:creationId xmlns:a16="http://schemas.microsoft.com/office/drawing/2014/main" id="{AB4690C9-1AA9-3C34-235C-5312020AF629}"/>
                  </a:ext>
                </a:extLst>
              </p:cNvPr>
              <p:cNvSpPr/>
              <p:nvPr/>
            </p:nvSpPr>
            <p:spPr>
              <a:xfrm>
                <a:off x="2948320" y="3879265"/>
                <a:ext cx="40580" cy="156941"/>
              </a:xfrm>
              <a:custGeom>
                <a:avLst/>
                <a:gdLst/>
                <a:ahLst/>
                <a:cxnLst/>
                <a:rect l="l" t="t" r="r" b="b"/>
                <a:pathLst>
                  <a:path w="1275" h="4931" extrusionOk="0">
                    <a:moveTo>
                      <a:pt x="858" y="430"/>
                    </a:moveTo>
                    <a:lnTo>
                      <a:pt x="858" y="4525"/>
                    </a:lnTo>
                    <a:lnTo>
                      <a:pt x="418" y="4525"/>
                    </a:lnTo>
                    <a:lnTo>
                      <a:pt x="418" y="430"/>
                    </a:lnTo>
                    <a:close/>
                    <a:moveTo>
                      <a:pt x="215" y="1"/>
                    </a:moveTo>
                    <a:cubicBezTo>
                      <a:pt x="96" y="1"/>
                      <a:pt x="1" y="108"/>
                      <a:pt x="1" y="203"/>
                    </a:cubicBezTo>
                    <a:lnTo>
                      <a:pt x="1" y="4716"/>
                    </a:lnTo>
                    <a:cubicBezTo>
                      <a:pt x="1" y="4835"/>
                      <a:pt x="96" y="4930"/>
                      <a:pt x="215" y="4930"/>
                    </a:cubicBezTo>
                    <a:lnTo>
                      <a:pt x="1060" y="4930"/>
                    </a:lnTo>
                    <a:cubicBezTo>
                      <a:pt x="1180" y="4930"/>
                      <a:pt x="1275" y="4835"/>
                      <a:pt x="1275" y="4716"/>
                    </a:cubicBezTo>
                    <a:lnTo>
                      <a:pt x="1275" y="203"/>
                    </a:lnTo>
                    <a:cubicBezTo>
                      <a:pt x="1275" y="84"/>
                      <a:pt x="1180" y="1"/>
                      <a:pt x="10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783;p31">
                <a:extLst>
                  <a:ext uri="{FF2B5EF4-FFF2-40B4-BE49-F238E27FC236}">
                    <a16:creationId xmlns:a16="http://schemas.microsoft.com/office/drawing/2014/main" id="{B3701111-DCDB-9EDB-D8B9-A38D00F6420B}"/>
                  </a:ext>
                </a:extLst>
              </p:cNvPr>
              <p:cNvSpPr/>
              <p:nvPr/>
            </p:nvSpPr>
            <p:spPr>
              <a:xfrm>
                <a:off x="2716807" y="3896325"/>
                <a:ext cx="49269" cy="13304"/>
              </a:xfrm>
              <a:custGeom>
                <a:avLst/>
                <a:gdLst/>
                <a:ahLst/>
                <a:cxnLst/>
                <a:rect l="l" t="t" r="r" b="b"/>
                <a:pathLst>
                  <a:path w="1548" h="418" extrusionOk="0">
                    <a:moveTo>
                      <a:pt x="214" y="1"/>
                    </a:moveTo>
                    <a:cubicBezTo>
                      <a:pt x="95" y="1"/>
                      <a:pt x="0" y="84"/>
                      <a:pt x="0" y="203"/>
                    </a:cubicBezTo>
                    <a:cubicBezTo>
                      <a:pt x="0" y="322"/>
                      <a:pt x="107" y="417"/>
                      <a:pt x="214" y="417"/>
                    </a:cubicBezTo>
                    <a:lnTo>
                      <a:pt x="1345" y="417"/>
                    </a:lnTo>
                    <a:cubicBezTo>
                      <a:pt x="1453" y="417"/>
                      <a:pt x="1548" y="322"/>
                      <a:pt x="1548" y="203"/>
                    </a:cubicBezTo>
                    <a:cubicBezTo>
                      <a:pt x="1548" y="84"/>
                      <a:pt x="1453" y="1"/>
                      <a:pt x="134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784;p31">
                <a:extLst>
                  <a:ext uri="{FF2B5EF4-FFF2-40B4-BE49-F238E27FC236}">
                    <a16:creationId xmlns:a16="http://schemas.microsoft.com/office/drawing/2014/main" id="{45662F7C-D35F-0634-31F7-1BDB30B9FF01}"/>
                  </a:ext>
                </a:extLst>
              </p:cNvPr>
              <p:cNvSpPr/>
              <p:nvPr/>
            </p:nvSpPr>
            <p:spPr>
              <a:xfrm>
                <a:off x="2717157" y="3917553"/>
                <a:ext cx="69002" cy="13304"/>
              </a:xfrm>
              <a:custGeom>
                <a:avLst/>
                <a:gdLst/>
                <a:ahLst/>
                <a:cxnLst/>
                <a:rect l="l" t="t" r="r" b="b"/>
                <a:pathLst>
                  <a:path w="2168" h="418" extrusionOk="0">
                    <a:moveTo>
                      <a:pt x="215" y="0"/>
                    </a:moveTo>
                    <a:cubicBezTo>
                      <a:pt x="96" y="0"/>
                      <a:pt x="1" y="96"/>
                      <a:pt x="1" y="215"/>
                    </a:cubicBezTo>
                    <a:cubicBezTo>
                      <a:pt x="1" y="334"/>
                      <a:pt x="96" y="417"/>
                      <a:pt x="215" y="417"/>
                    </a:cubicBezTo>
                    <a:lnTo>
                      <a:pt x="1954" y="417"/>
                    </a:lnTo>
                    <a:cubicBezTo>
                      <a:pt x="2073" y="417"/>
                      <a:pt x="2168" y="334"/>
                      <a:pt x="2168" y="215"/>
                    </a:cubicBezTo>
                    <a:cubicBezTo>
                      <a:pt x="2168" y="96"/>
                      <a:pt x="2061" y="0"/>
                      <a:pt x="19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785;p31">
                <a:extLst>
                  <a:ext uri="{FF2B5EF4-FFF2-40B4-BE49-F238E27FC236}">
                    <a16:creationId xmlns:a16="http://schemas.microsoft.com/office/drawing/2014/main" id="{022691F9-DB9F-D0C3-3891-4A843AC419EF}"/>
                  </a:ext>
                </a:extLst>
              </p:cNvPr>
              <p:cNvSpPr/>
              <p:nvPr/>
            </p:nvSpPr>
            <p:spPr>
              <a:xfrm>
                <a:off x="2717157" y="3938782"/>
                <a:ext cx="69002" cy="13272"/>
              </a:xfrm>
              <a:custGeom>
                <a:avLst/>
                <a:gdLst/>
                <a:ahLst/>
                <a:cxnLst/>
                <a:rect l="l" t="t" r="r" b="b"/>
                <a:pathLst>
                  <a:path w="2168" h="417" extrusionOk="0">
                    <a:moveTo>
                      <a:pt x="215" y="0"/>
                    </a:moveTo>
                    <a:cubicBezTo>
                      <a:pt x="96" y="0"/>
                      <a:pt x="1" y="95"/>
                      <a:pt x="1" y="214"/>
                    </a:cubicBezTo>
                    <a:cubicBezTo>
                      <a:pt x="1" y="334"/>
                      <a:pt x="96" y="417"/>
                      <a:pt x="215" y="417"/>
                    </a:cubicBezTo>
                    <a:lnTo>
                      <a:pt x="1954" y="417"/>
                    </a:lnTo>
                    <a:cubicBezTo>
                      <a:pt x="2073" y="417"/>
                      <a:pt x="2168" y="334"/>
                      <a:pt x="2168" y="214"/>
                    </a:cubicBezTo>
                    <a:cubicBezTo>
                      <a:pt x="2168" y="95"/>
                      <a:pt x="2061" y="0"/>
                      <a:pt x="19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786;p31">
                <a:extLst>
                  <a:ext uri="{FF2B5EF4-FFF2-40B4-BE49-F238E27FC236}">
                    <a16:creationId xmlns:a16="http://schemas.microsoft.com/office/drawing/2014/main" id="{10BEB022-0237-3BC4-EEFD-CADB87062579}"/>
                  </a:ext>
                </a:extLst>
              </p:cNvPr>
              <p:cNvSpPr/>
              <p:nvPr/>
            </p:nvSpPr>
            <p:spPr>
              <a:xfrm>
                <a:off x="2717157" y="3960361"/>
                <a:ext cx="69002" cy="13304"/>
              </a:xfrm>
              <a:custGeom>
                <a:avLst/>
                <a:gdLst/>
                <a:ahLst/>
                <a:cxnLst/>
                <a:rect l="l" t="t" r="r" b="b"/>
                <a:pathLst>
                  <a:path w="2168" h="418" extrusionOk="0">
                    <a:moveTo>
                      <a:pt x="215" y="1"/>
                    </a:moveTo>
                    <a:cubicBezTo>
                      <a:pt x="96" y="1"/>
                      <a:pt x="1" y="84"/>
                      <a:pt x="1" y="203"/>
                    </a:cubicBezTo>
                    <a:cubicBezTo>
                      <a:pt x="1" y="322"/>
                      <a:pt x="96" y="418"/>
                      <a:pt x="215" y="418"/>
                    </a:cubicBezTo>
                    <a:lnTo>
                      <a:pt x="1954" y="418"/>
                    </a:lnTo>
                    <a:cubicBezTo>
                      <a:pt x="2073" y="418"/>
                      <a:pt x="2168" y="322"/>
                      <a:pt x="2168" y="203"/>
                    </a:cubicBezTo>
                    <a:cubicBezTo>
                      <a:pt x="2168" y="84"/>
                      <a:pt x="2061" y="1"/>
                      <a:pt x="19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787;p31">
                <a:extLst>
                  <a:ext uri="{FF2B5EF4-FFF2-40B4-BE49-F238E27FC236}">
                    <a16:creationId xmlns:a16="http://schemas.microsoft.com/office/drawing/2014/main" id="{0A76D4FB-2FF0-ADFA-9DF6-DC54B9B8F273}"/>
                  </a:ext>
                </a:extLst>
              </p:cNvPr>
              <p:cNvSpPr/>
              <p:nvPr/>
            </p:nvSpPr>
            <p:spPr>
              <a:xfrm>
                <a:off x="2655793" y="4020993"/>
                <a:ext cx="84152" cy="82656"/>
              </a:xfrm>
              <a:custGeom>
                <a:avLst/>
                <a:gdLst/>
                <a:ahLst/>
                <a:cxnLst/>
                <a:rect l="l" t="t" r="r" b="b"/>
                <a:pathLst>
                  <a:path w="2644" h="2597" extrusionOk="0">
                    <a:moveTo>
                      <a:pt x="1322" y="1"/>
                    </a:moveTo>
                    <a:cubicBezTo>
                      <a:pt x="595" y="1"/>
                      <a:pt x="0" y="596"/>
                      <a:pt x="0" y="1322"/>
                    </a:cubicBezTo>
                    <a:cubicBezTo>
                      <a:pt x="0" y="1620"/>
                      <a:pt x="84" y="1882"/>
                      <a:pt x="262" y="2120"/>
                    </a:cubicBezTo>
                    <a:cubicBezTo>
                      <a:pt x="312" y="2177"/>
                      <a:pt x="379" y="2204"/>
                      <a:pt x="442" y="2204"/>
                    </a:cubicBezTo>
                    <a:cubicBezTo>
                      <a:pt x="485" y="2204"/>
                      <a:pt x="526" y="2192"/>
                      <a:pt x="560" y="2168"/>
                    </a:cubicBezTo>
                    <a:cubicBezTo>
                      <a:pt x="655" y="2096"/>
                      <a:pt x="667" y="1965"/>
                      <a:pt x="607" y="1870"/>
                    </a:cubicBezTo>
                    <a:cubicBezTo>
                      <a:pt x="488" y="1703"/>
                      <a:pt x="429" y="1525"/>
                      <a:pt x="429" y="1322"/>
                    </a:cubicBezTo>
                    <a:cubicBezTo>
                      <a:pt x="429" y="822"/>
                      <a:pt x="834" y="406"/>
                      <a:pt x="1334" y="406"/>
                    </a:cubicBezTo>
                    <a:cubicBezTo>
                      <a:pt x="1846" y="406"/>
                      <a:pt x="2239" y="810"/>
                      <a:pt x="2239" y="1322"/>
                    </a:cubicBezTo>
                    <a:cubicBezTo>
                      <a:pt x="2239" y="1620"/>
                      <a:pt x="2096" y="1894"/>
                      <a:pt x="1846" y="2061"/>
                    </a:cubicBezTo>
                    <a:cubicBezTo>
                      <a:pt x="1822" y="2061"/>
                      <a:pt x="1822" y="2073"/>
                      <a:pt x="1810" y="2073"/>
                    </a:cubicBezTo>
                    <a:lnTo>
                      <a:pt x="1798" y="2073"/>
                    </a:lnTo>
                    <a:cubicBezTo>
                      <a:pt x="1786" y="2073"/>
                      <a:pt x="1786" y="2096"/>
                      <a:pt x="1762" y="2096"/>
                    </a:cubicBezTo>
                    <a:lnTo>
                      <a:pt x="1750" y="2096"/>
                    </a:lnTo>
                    <a:cubicBezTo>
                      <a:pt x="1738" y="2096"/>
                      <a:pt x="1738" y="2108"/>
                      <a:pt x="1727" y="2108"/>
                    </a:cubicBezTo>
                    <a:cubicBezTo>
                      <a:pt x="1703" y="2108"/>
                      <a:pt x="1691" y="2120"/>
                      <a:pt x="1691" y="2120"/>
                    </a:cubicBezTo>
                    <a:lnTo>
                      <a:pt x="1679" y="2120"/>
                    </a:lnTo>
                    <a:cubicBezTo>
                      <a:pt x="1667" y="2120"/>
                      <a:pt x="1667" y="2120"/>
                      <a:pt x="1643" y="2144"/>
                    </a:cubicBezTo>
                    <a:lnTo>
                      <a:pt x="1631" y="2144"/>
                    </a:lnTo>
                    <a:cubicBezTo>
                      <a:pt x="1619" y="2144"/>
                      <a:pt x="1608" y="2156"/>
                      <a:pt x="1608" y="2156"/>
                    </a:cubicBezTo>
                    <a:cubicBezTo>
                      <a:pt x="1584" y="2156"/>
                      <a:pt x="1572" y="2156"/>
                      <a:pt x="1560" y="2168"/>
                    </a:cubicBezTo>
                    <a:lnTo>
                      <a:pt x="1072" y="2168"/>
                    </a:lnTo>
                    <a:cubicBezTo>
                      <a:pt x="1048" y="2168"/>
                      <a:pt x="1036" y="2168"/>
                      <a:pt x="1024" y="2156"/>
                    </a:cubicBezTo>
                    <a:cubicBezTo>
                      <a:pt x="1012" y="2156"/>
                      <a:pt x="988" y="2144"/>
                      <a:pt x="988" y="2144"/>
                    </a:cubicBezTo>
                    <a:lnTo>
                      <a:pt x="976" y="2144"/>
                    </a:lnTo>
                    <a:cubicBezTo>
                      <a:pt x="951" y="2133"/>
                      <a:pt x="925" y="2127"/>
                      <a:pt x="899" y="2127"/>
                    </a:cubicBezTo>
                    <a:cubicBezTo>
                      <a:pt x="817" y="2127"/>
                      <a:pt x="742" y="2181"/>
                      <a:pt x="715" y="2263"/>
                    </a:cubicBezTo>
                    <a:cubicBezTo>
                      <a:pt x="667" y="2358"/>
                      <a:pt x="726" y="2501"/>
                      <a:pt x="834" y="2525"/>
                    </a:cubicBezTo>
                    <a:lnTo>
                      <a:pt x="846" y="2525"/>
                    </a:lnTo>
                    <a:cubicBezTo>
                      <a:pt x="857" y="2525"/>
                      <a:pt x="869" y="2537"/>
                      <a:pt x="905" y="2537"/>
                    </a:cubicBezTo>
                    <a:cubicBezTo>
                      <a:pt x="917" y="2537"/>
                      <a:pt x="929" y="2561"/>
                      <a:pt x="965" y="2561"/>
                    </a:cubicBezTo>
                    <a:lnTo>
                      <a:pt x="976" y="2561"/>
                    </a:lnTo>
                    <a:cubicBezTo>
                      <a:pt x="988" y="2561"/>
                      <a:pt x="1012" y="2561"/>
                      <a:pt x="1024" y="2573"/>
                    </a:cubicBezTo>
                    <a:lnTo>
                      <a:pt x="1036" y="2573"/>
                    </a:lnTo>
                    <a:cubicBezTo>
                      <a:pt x="1048" y="2573"/>
                      <a:pt x="1072" y="2573"/>
                      <a:pt x="1096" y="2584"/>
                    </a:cubicBezTo>
                    <a:cubicBezTo>
                      <a:pt x="1107" y="2584"/>
                      <a:pt x="1143" y="2584"/>
                      <a:pt x="1155" y="2596"/>
                    </a:cubicBezTo>
                    <a:lnTo>
                      <a:pt x="1429" y="2596"/>
                    </a:lnTo>
                    <a:cubicBezTo>
                      <a:pt x="1441" y="2596"/>
                      <a:pt x="1465" y="2596"/>
                      <a:pt x="1488" y="2584"/>
                    </a:cubicBezTo>
                    <a:cubicBezTo>
                      <a:pt x="1500" y="2584"/>
                      <a:pt x="1524" y="2584"/>
                      <a:pt x="1548" y="2573"/>
                    </a:cubicBezTo>
                    <a:lnTo>
                      <a:pt x="1560" y="2573"/>
                    </a:lnTo>
                    <a:cubicBezTo>
                      <a:pt x="1572" y="2573"/>
                      <a:pt x="1584" y="2573"/>
                      <a:pt x="1608" y="2561"/>
                    </a:cubicBezTo>
                    <a:lnTo>
                      <a:pt x="1619" y="2561"/>
                    </a:lnTo>
                    <a:cubicBezTo>
                      <a:pt x="1631" y="2561"/>
                      <a:pt x="1643" y="2537"/>
                      <a:pt x="1679" y="2537"/>
                    </a:cubicBezTo>
                    <a:cubicBezTo>
                      <a:pt x="1691" y="2537"/>
                      <a:pt x="1703" y="2525"/>
                      <a:pt x="1738" y="2525"/>
                    </a:cubicBezTo>
                    <a:lnTo>
                      <a:pt x="1750" y="2525"/>
                    </a:lnTo>
                    <a:cubicBezTo>
                      <a:pt x="1762" y="2525"/>
                      <a:pt x="1786" y="2513"/>
                      <a:pt x="1798" y="2513"/>
                    </a:cubicBezTo>
                    <a:lnTo>
                      <a:pt x="1810" y="2513"/>
                    </a:lnTo>
                    <a:cubicBezTo>
                      <a:pt x="1822" y="2513"/>
                      <a:pt x="1846" y="2489"/>
                      <a:pt x="1858" y="2477"/>
                    </a:cubicBezTo>
                    <a:cubicBezTo>
                      <a:pt x="1869" y="2465"/>
                      <a:pt x="1881" y="2465"/>
                      <a:pt x="1905" y="2454"/>
                    </a:cubicBezTo>
                    <a:lnTo>
                      <a:pt x="1917" y="2430"/>
                    </a:lnTo>
                    <a:cubicBezTo>
                      <a:pt x="1929" y="2430"/>
                      <a:pt x="1941" y="2418"/>
                      <a:pt x="1941" y="2418"/>
                    </a:cubicBezTo>
                    <a:lnTo>
                      <a:pt x="1965" y="2406"/>
                    </a:lnTo>
                    <a:cubicBezTo>
                      <a:pt x="1977" y="2394"/>
                      <a:pt x="1989" y="2394"/>
                      <a:pt x="2000" y="2370"/>
                    </a:cubicBezTo>
                    <a:cubicBezTo>
                      <a:pt x="2381" y="2120"/>
                      <a:pt x="2584" y="1715"/>
                      <a:pt x="2584" y="1275"/>
                    </a:cubicBezTo>
                    <a:cubicBezTo>
                      <a:pt x="2643" y="596"/>
                      <a:pt x="2048" y="1"/>
                      <a:pt x="132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9" name="Group 58">
            <a:extLst>
              <a:ext uri="{FF2B5EF4-FFF2-40B4-BE49-F238E27FC236}">
                <a16:creationId xmlns:a16="http://schemas.microsoft.com/office/drawing/2014/main" id="{598693DD-91A8-5182-32E6-C004E18B9E5C}"/>
              </a:ext>
            </a:extLst>
          </p:cNvPr>
          <p:cNvGrpSpPr/>
          <p:nvPr/>
        </p:nvGrpSpPr>
        <p:grpSpPr>
          <a:xfrm>
            <a:off x="5059681" y="2070930"/>
            <a:ext cx="800545" cy="800545"/>
            <a:chOff x="5695697" y="1939963"/>
            <a:chExt cx="800545" cy="800545"/>
          </a:xfrm>
          <a:effectLst>
            <a:outerShdw blurRad="63500" algn="ctr" rotWithShape="0">
              <a:prstClr val="black">
                <a:alpha val="40000"/>
              </a:prstClr>
            </a:outerShdw>
          </a:effectLst>
        </p:grpSpPr>
        <p:sp>
          <p:nvSpPr>
            <p:cNvPr id="60" name="Google Shape;758;p31">
              <a:extLst>
                <a:ext uri="{FF2B5EF4-FFF2-40B4-BE49-F238E27FC236}">
                  <a16:creationId xmlns:a16="http://schemas.microsoft.com/office/drawing/2014/main" id="{1444FEBB-BA59-1DC4-3B87-146EA414CDD6}"/>
                </a:ext>
              </a:extLst>
            </p:cNvPr>
            <p:cNvSpPr/>
            <p:nvPr/>
          </p:nvSpPr>
          <p:spPr>
            <a:xfrm rot="8100000">
              <a:off x="5695697" y="1939963"/>
              <a:ext cx="800545" cy="800545"/>
            </a:xfrm>
            <a:prstGeom prst="teardrop">
              <a:avLst>
                <a:gd name="adj" fmla="val 100000"/>
              </a:avLst>
            </a:prstGeom>
            <a:solidFill>
              <a:schemeClr val="bg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 name="Group 60">
              <a:extLst>
                <a:ext uri="{FF2B5EF4-FFF2-40B4-BE49-F238E27FC236}">
                  <a16:creationId xmlns:a16="http://schemas.microsoft.com/office/drawing/2014/main" id="{61E7EBF7-A692-3ACF-7EBE-4655E7106675}"/>
                </a:ext>
              </a:extLst>
            </p:cNvPr>
            <p:cNvGrpSpPr/>
            <p:nvPr/>
          </p:nvGrpSpPr>
          <p:grpSpPr>
            <a:xfrm>
              <a:off x="5757402" y="2001676"/>
              <a:ext cx="677120" cy="677120"/>
              <a:chOff x="5757402" y="2001676"/>
              <a:chExt cx="677120" cy="677120"/>
            </a:xfrm>
          </p:grpSpPr>
          <p:sp>
            <p:nvSpPr>
              <p:cNvPr id="62" name="Google Shape;763;p31">
                <a:extLst>
                  <a:ext uri="{FF2B5EF4-FFF2-40B4-BE49-F238E27FC236}">
                    <a16:creationId xmlns:a16="http://schemas.microsoft.com/office/drawing/2014/main" id="{D81B6E23-CFDA-C586-F894-A302FBA9054B}"/>
                  </a:ext>
                </a:extLst>
              </p:cNvPr>
              <p:cNvSpPr/>
              <p:nvPr/>
            </p:nvSpPr>
            <p:spPr>
              <a:xfrm>
                <a:off x="5757402" y="2001676"/>
                <a:ext cx="677120" cy="677120"/>
              </a:xfrm>
              <a:prstGeom prst="ellipse">
                <a:avLst/>
              </a:prstGeom>
              <a:no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788;p31">
                <a:extLst>
                  <a:ext uri="{FF2B5EF4-FFF2-40B4-BE49-F238E27FC236}">
                    <a16:creationId xmlns:a16="http://schemas.microsoft.com/office/drawing/2014/main" id="{4D088A49-2383-FF83-BE98-258EE6584E27}"/>
                  </a:ext>
                </a:extLst>
              </p:cNvPr>
              <p:cNvGrpSpPr/>
              <p:nvPr/>
            </p:nvGrpSpPr>
            <p:grpSpPr>
              <a:xfrm>
                <a:off x="5894594" y="2138844"/>
                <a:ext cx="402753" cy="402790"/>
                <a:chOff x="4890434" y="4287389"/>
                <a:chExt cx="345997" cy="346029"/>
              </a:xfrm>
              <a:solidFill>
                <a:schemeClr val="tx1"/>
              </a:solidFill>
            </p:grpSpPr>
            <p:sp>
              <p:nvSpPr>
                <p:cNvPr id="64" name="Google Shape;789;p31">
                  <a:extLst>
                    <a:ext uri="{FF2B5EF4-FFF2-40B4-BE49-F238E27FC236}">
                      <a16:creationId xmlns:a16="http://schemas.microsoft.com/office/drawing/2014/main" id="{AE978D5B-4818-CB48-FCAB-0EB856A239B1}"/>
                    </a:ext>
                  </a:extLst>
                </p:cNvPr>
                <p:cNvSpPr/>
                <p:nvPr/>
              </p:nvSpPr>
              <p:spPr>
                <a:xfrm>
                  <a:off x="5111349" y="4400695"/>
                  <a:ext cx="54998" cy="54998"/>
                </a:xfrm>
                <a:custGeom>
                  <a:avLst/>
                  <a:gdLst/>
                  <a:ahLst/>
                  <a:cxnLst/>
                  <a:rect l="l" t="t" r="r" b="b"/>
                  <a:pathLst>
                    <a:path w="1728" h="1728" extrusionOk="0">
                      <a:moveTo>
                        <a:pt x="858" y="346"/>
                      </a:moveTo>
                      <a:cubicBezTo>
                        <a:pt x="1144" y="346"/>
                        <a:pt x="1382" y="584"/>
                        <a:pt x="1382" y="870"/>
                      </a:cubicBezTo>
                      <a:cubicBezTo>
                        <a:pt x="1382" y="1144"/>
                        <a:pt x="1144" y="1382"/>
                        <a:pt x="858" y="1382"/>
                      </a:cubicBezTo>
                      <a:cubicBezTo>
                        <a:pt x="572" y="1382"/>
                        <a:pt x="346" y="1144"/>
                        <a:pt x="346" y="870"/>
                      </a:cubicBezTo>
                      <a:cubicBezTo>
                        <a:pt x="346" y="584"/>
                        <a:pt x="584" y="346"/>
                        <a:pt x="858" y="346"/>
                      </a:cubicBezTo>
                      <a:close/>
                      <a:moveTo>
                        <a:pt x="858" y="1"/>
                      </a:moveTo>
                      <a:cubicBezTo>
                        <a:pt x="382" y="1"/>
                        <a:pt x="1" y="394"/>
                        <a:pt x="1" y="870"/>
                      </a:cubicBezTo>
                      <a:cubicBezTo>
                        <a:pt x="1" y="1346"/>
                        <a:pt x="382" y="1727"/>
                        <a:pt x="858" y="1727"/>
                      </a:cubicBezTo>
                      <a:cubicBezTo>
                        <a:pt x="1334" y="1727"/>
                        <a:pt x="1727" y="1346"/>
                        <a:pt x="1727" y="870"/>
                      </a:cubicBezTo>
                      <a:cubicBezTo>
                        <a:pt x="1727" y="394"/>
                        <a:pt x="1334" y="1"/>
                        <a:pt x="8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790;p31">
                  <a:extLst>
                    <a:ext uri="{FF2B5EF4-FFF2-40B4-BE49-F238E27FC236}">
                      <a16:creationId xmlns:a16="http://schemas.microsoft.com/office/drawing/2014/main" id="{58707AB9-D89C-F3E1-1F5C-24C219E5E448}"/>
                    </a:ext>
                  </a:extLst>
                </p:cNvPr>
                <p:cNvSpPr/>
                <p:nvPr/>
              </p:nvSpPr>
              <p:spPr>
                <a:xfrm>
                  <a:off x="5113640" y="4466642"/>
                  <a:ext cx="70498" cy="51179"/>
                </a:xfrm>
                <a:custGeom>
                  <a:avLst/>
                  <a:gdLst/>
                  <a:ahLst/>
                  <a:cxnLst/>
                  <a:rect l="l" t="t" r="r" b="b"/>
                  <a:pathLst>
                    <a:path w="2215" h="1608" extrusionOk="0">
                      <a:moveTo>
                        <a:pt x="786" y="1"/>
                      </a:moveTo>
                      <a:cubicBezTo>
                        <a:pt x="548" y="1"/>
                        <a:pt x="333" y="60"/>
                        <a:pt x="119" y="167"/>
                      </a:cubicBezTo>
                      <a:cubicBezTo>
                        <a:pt x="36" y="203"/>
                        <a:pt x="0" y="310"/>
                        <a:pt x="48" y="405"/>
                      </a:cubicBezTo>
                      <a:cubicBezTo>
                        <a:pt x="73" y="463"/>
                        <a:pt x="132" y="498"/>
                        <a:pt x="198" y="498"/>
                      </a:cubicBezTo>
                      <a:cubicBezTo>
                        <a:pt x="226" y="498"/>
                        <a:pt x="257" y="491"/>
                        <a:pt x="286" y="477"/>
                      </a:cubicBezTo>
                      <a:cubicBezTo>
                        <a:pt x="429" y="382"/>
                        <a:pt x="607" y="346"/>
                        <a:pt x="786" y="346"/>
                      </a:cubicBezTo>
                      <a:cubicBezTo>
                        <a:pt x="1322" y="346"/>
                        <a:pt x="1774" y="727"/>
                        <a:pt x="1857" y="1251"/>
                      </a:cubicBezTo>
                      <a:lnTo>
                        <a:pt x="786" y="1251"/>
                      </a:lnTo>
                      <a:cubicBezTo>
                        <a:pt x="703" y="1251"/>
                        <a:pt x="607" y="1322"/>
                        <a:pt x="607" y="1429"/>
                      </a:cubicBezTo>
                      <a:cubicBezTo>
                        <a:pt x="607" y="1513"/>
                        <a:pt x="679" y="1608"/>
                        <a:pt x="786" y="1608"/>
                      </a:cubicBezTo>
                      <a:lnTo>
                        <a:pt x="2036" y="1608"/>
                      </a:lnTo>
                      <a:cubicBezTo>
                        <a:pt x="2131" y="1608"/>
                        <a:pt x="2215" y="1536"/>
                        <a:pt x="2215" y="1429"/>
                      </a:cubicBezTo>
                      <a:cubicBezTo>
                        <a:pt x="2215" y="643"/>
                        <a:pt x="1572" y="1"/>
                        <a:pt x="78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791;p31">
                  <a:extLst>
                    <a:ext uri="{FF2B5EF4-FFF2-40B4-BE49-F238E27FC236}">
                      <a16:creationId xmlns:a16="http://schemas.microsoft.com/office/drawing/2014/main" id="{5F401560-BCE7-7C7F-8694-53FBC13BE26B}"/>
                    </a:ext>
                  </a:extLst>
                </p:cNvPr>
                <p:cNvSpPr/>
                <p:nvPr/>
              </p:nvSpPr>
              <p:spPr>
                <a:xfrm>
                  <a:off x="4943490" y="4467023"/>
                  <a:ext cx="70880" cy="51179"/>
                </a:xfrm>
                <a:custGeom>
                  <a:avLst/>
                  <a:gdLst/>
                  <a:ahLst/>
                  <a:cxnLst/>
                  <a:rect l="l" t="t" r="r" b="b"/>
                  <a:pathLst>
                    <a:path w="2227" h="1608" extrusionOk="0">
                      <a:moveTo>
                        <a:pt x="1429" y="0"/>
                      </a:moveTo>
                      <a:cubicBezTo>
                        <a:pt x="643" y="0"/>
                        <a:pt x="0" y="643"/>
                        <a:pt x="0" y="1429"/>
                      </a:cubicBezTo>
                      <a:cubicBezTo>
                        <a:pt x="0" y="1524"/>
                        <a:pt x="84" y="1608"/>
                        <a:pt x="179" y="1608"/>
                      </a:cubicBezTo>
                      <a:lnTo>
                        <a:pt x="1453" y="1608"/>
                      </a:lnTo>
                      <a:cubicBezTo>
                        <a:pt x="1536" y="1608"/>
                        <a:pt x="1631" y="1536"/>
                        <a:pt x="1631" y="1429"/>
                      </a:cubicBezTo>
                      <a:cubicBezTo>
                        <a:pt x="1608" y="1322"/>
                        <a:pt x="1536" y="1251"/>
                        <a:pt x="1453" y="1251"/>
                      </a:cubicBezTo>
                      <a:lnTo>
                        <a:pt x="357" y="1251"/>
                      </a:lnTo>
                      <a:cubicBezTo>
                        <a:pt x="453" y="727"/>
                        <a:pt x="893" y="346"/>
                        <a:pt x="1429" y="346"/>
                      </a:cubicBezTo>
                      <a:cubicBezTo>
                        <a:pt x="1608" y="346"/>
                        <a:pt x="1786" y="393"/>
                        <a:pt x="1941" y="477"/>
                      </a:cubicBezTo>
                      <a:cubicBezTo>
                        <a:pt x="1966" y="491"/>
                        <a:pt x="1994" y="498"/>
                        <a:pt x="2022" y="498"/>
                      </a:cubicBezTo>
                      <a:cubicBezTo>
                        <a:pt x="2084" y="498"/>
                        <a:pt x="2146" y="463"/>
                        <a:pt x="2179" y="405"/>
                      </a:cubicBezTo>
                      <a:cubicBezTo>
                        <a:pt x="2227" y="310"/>
                        <a:pt x="2191" y="215"/>
                        <a:pt x="2108" y="167"/>
                      </a:cubicBezTo>
                      <a:cubicBezTo>
                        <a:pt x="1893" y="60"/>
                        <a:pt x="1667" y="0"/>
                        <a:pt x="14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792;p31">
                  <a:extLst>
                    <a:ext uri="{FF2B5EF4-FFF2-40B4-BE49-F238E27FC236}">
                      <a16:creationId xmlns:a16="http://schemas.microsoft.com/office/drawing/2014/main" id="{7AF1E94B-54B9-6F05-BF27-5A0985EAC86B}"/>
                    </a:ext>
                  </a:extLst>
                </p:cNvPr>
                <p:cNvSpPr/>
                <p:nvPr/>
              </p:nvSpPr>
              <p:spPr>
                <a:xfrm>
                  <a:off x="4961282" y="4400695"/>
                  <a:ext cx="54616" cy="54998"/>
                </a:xfrm>
                <a:custGeom>
                  <a:avLst/>
                  <a:gdLst/>
                  <a:ahLst/>
                  <a:cxnLst/>
                  <a:rect l="l" t="t" r="r" b="b"/>
                  <a:pathLst>
                    <a:path w="1716" h="1728" extrusionOk="0">
                      <a:moveTo>
                        <a:pt x="858" y="346"/>
                      </a:moveTo>
                      <a:cubicBezTo>
                        <a:pt x="1144" y="346"/>
                        <a:pt x="1382" y="584"/>
                        <a:pt x="1382" y="870"/>
                      </a:cubicBezTo>
                      <a:cubicBezTo>
                        <a:pt x="1382" y="1144"/>
                        <a:pt x="1144" y="1382"/>
                        <a:pt x="858" y="1382"/>
                      </a:cubicBezTo>
                      <a:cubicBezTo>
                        <a:pt x="572" y="1382"/>
                        <a:pt x="334" y="1144"/>
                        <a:pt x="334" y="870"/>
                      </a:cubicBezTo>
                      <a:cubicBezTo>
                        <a:pt x="358" y="584"/>
                        <a:pt x="572" y="346"/>
                        <a:pt x="858" y="346"/>
                      </a:cubicBezTo>
                      <a:close/>
                      <a:moveTo>
                        <a:pt x="858" y="1"/>
                      </a:moveTo>
                      <a:cubicBezTo>
                        <a:pt x="382" y="1"/>
                        <a:pt x="1" y="394"/>
                        <a:pt x="1" y="870"/>
                      </a:cubicBezTo>
                      <a:cubicBezTo>
                        <a:pt x="1" y="1346"/>
                        <a:pt x="382" y="1727"/>
                        <a:pt x="858" y="1727"/>
                      </a:cubicBezTo>
                      <a:cubicBezTo>
                        <a:pt x="1334" y="1727"/>
                        <a:pt x="1715" y="1346"/>
                        <a:pt x="1715" y="870"/>
                      </a:cubicBezTo>
                      <a:cubicBezTo>
                        <a:pt x="1715" y="394"/>
                        <a:pt x="1334" y="1"/>
                        <a:pt x="8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793;p31">
                  <a:extLst>
                    <a:ext uri="{FF2B5EF4-FFF2-40B4-BE49-F238E27FC236}">
                      <a16:creationId xmlns:a16="http://schemas.microsoft.com/office/drawing/2014/main" id="{FEEE173C-C800-70D2-ED42-EB542BF4EFD4}"/>
                    </a:ext>
                  </a:extLst>
                </p:cNvPr>
                <p:cNvSpPr/>
                <p:nvPr/>
              </p:nvSpPr>
              <p:spPr>
                <a:xfrm>
                  <a:off x="5028374" y="4386691"/>
                  <a:ext cx="71262" cy="70880"/>
                </a:xfrm>
                <a:custGeom>
                  <a:avLst/>
                  <a:gdLst/>
                  <a:ahLst/>
                  <a:cxnLst/>
                  <a:rect l="l" t="t" r="r" b="b"/>
                  <a:pathLst>
                    <a:path w="2239" h="2227" extrusionOk="0">
                      <a:moveTo>
                        <a:pt x="1119" y="358"/>
                      </a:moveTo>
                      <a:cubicBezTo>
                        <a:pt x="1536" y="358"/>
                        <a:pt x="1893" y="691"/>
                        <a:pt x="1893" y="1131"/>
                      </a:cubicBezTo>
                      <a:cubicBezTo>
                        <a:pt x="1893" y="1548"/>
                        <a:pt x="1548" y="1905"/>
                        <a:pt x="1119" y="1905"/>
                      </a:cubicBezTo>
                      <a:cubicBezTo>
                        <a:pt x="703" y="1905"/>
                        <a:pt x="345" y="1560"/>
                        <a:pt x="345" y="1131"/>
                      </a:cubicBezTo>
                      <a:cubicBezTo>
                        <a:pt x="345" y="691"/>
                        <a:pt x="679" y="358"/>
                        <a:pt x="1119" y="358"/>
                      </a:cubicBezTo>
                      <a:close/>
                      <a:moveTo>
                        <a:pt x="1119" y="0"/>
                      </a:moveTo>
                      <a:cubicBezTo>
                        <a:pt x="512" y="0"/>
                        <a:pt x="0" y="500"/>
                        <a:pt x="0" y="1108"/>
                      </a:cubicBezTo>
                      <a:cubicBezTo>
                        <a:pt x="0" y="1739"/>
                        <a:pt x="512" y="2227"/>
                        <a:pt x="1119" y="2227"/>
                      </a:cubicBezTo>
                      <a:cubicBezTo>
                        <a:pt x="1727" y="2227"/>
                        <a:pt x="2239" y="1727"/>
                        <a:pt x="2239" y="1108"/>
                      </a:cubicBezTo>
                      <a:cubicBezTo>
                        <a:pt x="2239" y="500"/>
                        <a:pt x="1727" y="0"/>
                        <a:pt x="11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794;p31">
                  <a:extLst>
                    <a:ext uri="{FF2B5EF4-FFF2-40B4-BE49-F238E27FC236}">
                      <a16:creationId xmlns:a16="http://schemas.microsoft.com/office/drawing/2014/main" id="{A28637AF-C369-4511-782C-AC605108EF42}"/>
                    </a:ext>
                  </a:extLst>
                </p:cNvPr>
                <p:cNvSpPr/>
                <p:nvPr/>
              </p:nvSpPr>
              <p:spPr>
                <a:xfrm>
                  <a:off x="5004122" y="4468901"/>
                  <a:ext cx="120149" cy="65596"/>
                </a:xfrm>
                <a:custGeom>
                  <a:avLst/>
                  <a:gdLst/>
                  <a:ahLst/>
                  <a:cxnLst/>
                  <a:rect l="l" t="t" r="r" b="b"/>
                  <a:pathLst>
                    <a:path w="3775" h="2061" extrusionOk="0">
                      <a:moveTo>
                        <a:pt x="1881" y="346"/>
                      </a:moveTo>
                      <a:cubicBezTo>
                        <a:pt x="2667" y="346"/>
                        <a:pt x="3322" y="942"/>
                        <a:pt x="3393" y="1704"/>
                      </a:cubicBezTo>
                      <a:lnTo>
                        <a:pt x="357" y="1704"/>
                      </a:lnTo>
                      <a:cubicBezTo>
                        <a:pt x="453" y="942"/>
                        <a:pt x="1096" y="346"/>
                        <a:pt x="1881" y="346"/>
                      </a:cubicBezTo>
                      <a:close/>
                      <a:moveTo>
                        <a:pt x="1881" y="1"/>
                      </a:moveTo>
                      <a:cubicBezTo>
                        <a:pt x="834" y="1"/>
                        <a:pt x="0" y="846"/>
                        <a:pt x="0" y="1882"/>
                      </a:cubicBezTo>
                      <a:cubicBezTo>
                        <a:pt x="0" y="1966"/>
                        <a:pt x="84" y="2061"/>
                        <a:pt x="179" y="2061"/>
                      </a:cubicBezTo>
                      <a:lnTo>
                        <a:pt x="3596" y="2061"/>
                      </a:lnTo>
                      <a:cubicBezTo>
                        <a:pt x="3679" y="2061"/>
                        <a:pt x="3774" y="1977"/>
                        <a:pt x="3774" y="1882"/>
                      </a:cubicBezTo>
                      <a:cubicBezTo>
                        <a:pt x="3751" y="834"/>
                        <a:pt x="2905" y="1"/>
                        <a:pt x="18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95;p31">
                  <a:extLst>
                    <a:ext uri="{FF2B5EF4-FFF2-40B4-BE49-F238E27FC236}">
                      <a16:creationId xmlns:a16="http://schemas.microsoft.com/office/drawing/2014/main" id="{0AA2B602-769E-B4AA-D07A-DD334C1FBD1C}"/>
                    </a:ext>
                  </a:extLst>
                </p:cNvPr>
                <p:cNvSpPr/>
                <p:nvPr/>
              </p:nvSpPr>
              <p:spPr>
                <a:xfrm>
                  <a:off x="4890434" y="4287389"/>
                  <a:ext cx="345997" cy="346029"/>
                </a:xfrm>
                <a:custGeom>
                  <a:avLst/>
                  <a:gdLst/>
                  <a:ahLst/>
                  <a:cxnLst/>
                  <a:rect l="l" t="t" r="r" b="b"/>
                  <a:pathLst>
                    <a:path w="10871" h="10872" extrusionOk="0">
                      <a:moveTo>
                        <a:pt x="5608" y="953"/>
                      </a:moveTo>
                      <a:cubicBezTo>
                        <a:pt x="7954" y="1049"/>
                        <a:pt x="9823" y="2918"/>
                        <a:pt x="9918" y="5252"/>
                      </a:cubicBezTo>
                      <a:lnTo>
                        <a:pt x="9502" y="5252"/>
                      </a:lnTo>
                      <a:cubicBezTo>
                        <a:pt x="9406" y="5252"/>
                        <a:pt x="9323" y="5335"/>
                        <a:pt x="9323" y="5442"/>
                      </a:cubicBezTo>
                      <a:cubicBezTo>
                        <a:pt x="9323" y="5525"/>
                        <a:pt x="9394" y="5621"/>
                        <a:pt x="9502" y="5621"/>
                      </a:cubicBezTo>
                      <a:lnTo>
                        <a:pt x="9918" y="5621"/>
                      </a:lnTo>
                      <a:cubicBezTo>
                        <a:pt x="9847" y="7954"/>
                        <a:pt x="7954" y="9824"/>
                        <a:pt x="5608" y="9919"/>
                      </a:cubicBezTo>
                      <a:lnTo>
                        <a:pt x="5608" y="9502"/>
                      </a:lnTo>
                      <a:cubicBezTo>
                        <a:pt x="5608" y="9407"/>
                        <a:pt x="5537" y="9323"/>
                        <a:pt x="5430" y="9323"/>
                      </a:cubicBezTo>
                      <a:cubicBezTo>
                        <a:pt x="5346" y="9323"/>
                        <a:pt x="5251" y="9395"/>
                        <a:pt x="5251" y="9502"/>
                      </a:cubicBezTo>
                      <a:lnTo>
                        <a:pt x="5251" y="9919"/>
                      </a:lnTo>
                      <a:cubicBezTo>
                        <a:pt x="2917" y="9824"/>
                        <a:pt x="1048" y="7954"/>
                        <a:pt x="953" y="5621"/>
                      </a:cubicBezTo>
                      <a:lnTo>
                        <a:pt x="1370" y="5621"/>
                      </a:lnTo>
                      <a:cubicBezTo>
                        <a:pt x="1465" y="5621"/>
                        <a:pt x="1548" y="5537"/>
                        <a:pt x="1548" y="5442"/>
                      </a:cubicBezTo>
                      <a:cubicBezTo>
                        <a:pt x="1548" y="5347"/>
                        <a:pt x="1477" y="5252"/>
                        <a:pt x="1370" y="5252"/>
                      </a:cubicBezTo>
                      <a:lnTo>
                        <a:pt x="953" y="5252"/>
                      </a:lnTo>
                      <a:cubicBezTo>
                        <a:pt x="1048" y="2918"/>
                        <a:pt x="2917" y="1049"/>
                        <a:pt x="5251" y="953"/>
                      </a:cubicBezTo>
                      <a:lnTo>
                        <a:pt x="5251" y="1370"/>
                      </a:lnTo>
                      <a:cubicBezTo>
                        <a:pt x="5251" y="1465"/>
                        <a:pt x="5334" y="1549"/>
                        <a:pt x="5430" y="1549"/>
                      </a:cubicBezTo>
                      <a:cubicBezTo>
                        <a:pt x="5525" y="1549"/>
                        <a:pt x="5608" y="1477"/>
                        <a:pt x="5608" y="1370"/>
                      </a:cubicBezTo>
                      <a:lnTo>
                        <a:pt x="5608" y="953"/>
                      </a:lnTo>
                      <a:close/>
                      <a:moveTo>
                        <a:pt x="5441" y="1"/>
                      </a:moveTo>
                      <a:cubicBezTo>
                        <a:pt x="5346" y="1"/>
                        <a:pt x="5263" y="84"/>
                        <a:pt x="5263" y="179"/>
                      </a:cubicBezTo>
                      <a:lnTo>
                        <a:pt x="5263" y="596"/>
                      </a:lnTo>
                      <a:cubicBezTo>
                        <a:pt x="2727" y="691"/>
                        <a:pt x="691" y="2727"/>
                        <a:pt x="596" y="5263"/>
                      </a:cubicBezTo>
                      <a:lnTo>
                        <a:pt x="179" y="5263"/>
                      </a:lnTo>
                      <a:cubicBezTo>
                        <a:pt x="96" y="5263"/>
                        <a:pt x="0" y="5335"/>
                        <a:pt x="0" y="5442"/>
                      </a:cubicBezTo>
                      <a:cubicBezTo>
                        <a:pt x="0" y="5525"/>
                        <a:pt x="84" y="5621"/>
                        <a:pt x="179" y="5621"/>
                      </a:cubicBezTo>
                      <a:lnTo>
                        <a:pt x="596" y="5621"/>
                      </a:lnTo>
                      <a:cubicBezTo>
                        <a:pt x="691" y="8145"/>
                        <a:pt x="2727" y="10181"/>
                        <a:pt x="5263" y="10276"/>
                      </a:cubicBezTo>
                      <a:lnTo>
                        <a:pt x="5263" y="10693"/>
                      </a:lnTo>
                      <a:cubicBezTo>
                        <a:pt x="5263" y="10776"/>
                        <a:pt x="5334" y="10871"/>
                        <a:pt x="5441" y="10871"/>
                      </a:cubicBezTo>
                      <a:cubicBezTo>
                        <a:pt x="5525" y="10871"/>
                        <a:pt x="5620" y="10800"/>
                        <a:pt x="5620" y="10693"/>
                      </a:cubicBezTo>
                      <a:lnTo>
                        <a:pt x="5620" y="10276"/>
                      </a:lnTo>
                      <a:cubicBezTo>
                        <a:pt x="8144" y="10181"/>
                        <a:pt x="10180" y="8145"/>
                        <a:pt x="10275" y="5621"/>
                      </a:cubicBezTo>
                      <a:lnTo>
                        <a:pt x="10692" y="5621"/>
                      </a:lnTo>
                      <a:cubicBezTo>
                        <a:pt x="10775" y="5621"/>
                        <a:pt x="10871" y="5537"/>
                        <a:pt x="10871" y="5442"/>
                      </a:cubicBezTo>
                      <a:cubicBezTo>
                        <a:pt x="10871" y="5347"/>
                        <a:pt x="10799" y="5263"/>
                        <a:pt x="10692" y="5263"/>
                      </a:cubicBezTo>
                      <a:lnTo>
                        <a:pt x="10275" y="5263"/>
                      </a:lnTo>
                      <a:cubicBezTo>
                        <a:pt x="10180" y="2727"/>
                        <a:pt x="8144" y="691"/>
                        <a:pt x="5620" y="596"/>
                      </a:cubicBezTo>
                      <a:lnTo>
                        <a:pt x="5620" y="179"/>
                      </a:lnTo>
                      <a:cubicBezTo>
                        <a:pt x="5620" y="96"/>
                        <a:pt x="5537" y="1"/>
                        <a:pt x="54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1" name="Group 70">
            <a:extLst>
              <a:ext uri="{FF2B5EF4-FFF2-40B4-BE49-F238E27FC236}">
                <a16:creationId xmlns:a16="http://schemas.microsoft.com/office/drawing/2014/main" id="{E33679FB-3BAE-1377-D915-FCBF2BF2EE6A}"/>
              </a:ext>
            </a:extLst>
          </p:cNvPr>
          <p:cNvGrpSpPr/>
          <p:nvPr/>
        </p:nvGrpSpPr>
        <p:grpSpPr>
          <a:xfrm>
            <a:off x="6967797" y="2070930"/>
            <a:ext cx="800545" cy="800545"/>
            <a:chOff x="7603813" y="1939963"/>
            <a:chExt cx="800545" cy="800545"/>
          </a:xfrm>
          <a:effectLst>
            <a:outerShdw blurRad="63500" algn="ctr" rotWithShape="0">
              <a:prstClr val="black">
                <a:alpha val="40000"/>
              </a:prstClr>
            </a:outerShdw>
          </a:effectLst>
        </p:grpSpPr>
        <p:sp>
          <p:nvSpPr>
            <p:cNvPr id="72" name="Google Shape;759;p31">
              <a:extLst>
                <a:ext uri="{FF2B5EF4-FFF2-40B4-BE49-F238E27FC236}">
                  <a16:creationId xmlns:a16="http://schemas.microsoft.com/office/drawing/2014/main" id="{D2A995D1-E969-D0EB-35A7-55E92D2B5A52}"/>
                </a:ext>
              </a:extLst>
            </p:cNvPr>
            <p:cNvSpPr/>
            <p:nvPr/>
          </p:nvSpPr>
          <p:spPr>
            <a:xfrm rot="8100000">
              <a:off x="7603813" y="1939963"/>
              <a:ext cx="800545" cy="800545"/>
            </a:xfrm>
            <a:prstGeom prst="teardrop">
              <a:avLst>
                <a:gd name="adj" fmla="val 100000"/>
              </a:avLst>
            </a:pr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64;p31">
              <a:extLst>
                <a:ext uri="{FF2B5EF4-FFF2-40B4-BE49-F238E27FC236}">
                  <a16:creationId xmlns:a16="http://schemas.microsoft.com/office/drawing/2014/main" id="{413E1A2D-00BC-5479-BBC3-433694B8C28B}"/>
                </a:ext>
              </a:extLst>
            </p:cNvPr>
            <p:cNvSpPr/>
            <p:nvPr/>
          </p:nvSpPr>
          <p:spPr>
            <a:xfrm>
              <a:off x="7665519" y="2001676"/>
              <a:ext cx="677120" cy="677120"/>
            </a:xfrm>
            <a:prstGeom prst="ellipse">
              <a:avLst/>
            </a:prstGeom>
            <a:no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 name="Google Shape;796;p31">
              <a:extLst>
                <a:ext uri="{FF2B5EF4-FFF2-40B4-BE49-F238E27FC236}">
                  <a16:creationId xmlns:a16="http://schemas.microsoft.com/office/drawing/2014/main" id="{92377231-33CA-A594-A25A-8C16B4C522FA}"/>
                </a:ext>
              </a:extLst>
            </p:cNvPr>
            <p:cNvGrpSpPr/>
            <p:nvPr/>
          </p:nvGrpSpPr>
          <p:grpSpPr>
            <a:xfrm>
              <a:off x="7794756" y="2129813"/>
              <a:ext cx="418647" cy="420869"/>
              <a:chOff x="7098912" y="1969392"/>
              <a:chExt cx="359651" cy="361560"/>
            </a:xfrm>
            <a:solidFill>
              <a:schemeClr val="bg1"/>
            </a:solidFill>
          </p:grpSpPr>
          <p:sp>
            <p:nvSpPr>
              <p:cNvPr id="75" name="Google Shape;797;p31">
                <a:extLst>
                  <a:ext uri="{FF2B5EF4-FFF2-40B4-BE49-F238E27FC236}">
                    <a16:creationId xmlns:a16="http://schemas.microsoft.com/office/drawing/2014/main" id="{318420B4-CF32-CAAB-C129-F5CE8D649B92}"/>
                  </a:ext>
                </a:extLst>
              </p:cNvPr>
              <p:cNvSpPr/>
              <p:nvPr/>
            </p:nvSpPr>
            <p:spPr>
              <a:xfrm>
                <a:off x="7098912" y="2127607"/>
                <a:ext cx="134567" cy="202582"/>
              </a:xfrm>
              <a:custGeom>
                <a:avLst/>
                <a:gdLst/>
                <a:ahLst/>
                <a:cxnLst/>
                <a:rect l="l" t="t" r="r" b="b"/>
                <a:pathLst>
                  <a:path w="4228" h="6365" extrusionOk="0">
                    <a:moveTo>
                      <a:pt x="2108" y="331"/>
                    </a:moveTo>
                    <a:cubicBezTo>
                      <a:pt x="2153" y="331"/>
                      <a:pt x="2198" y="334"/>
                      <a:pt x="2239" y="340"/>
                    </a:cubicBezTo>
                    <a:cubicBezTo>
                      <a:pt x="2978" y="399"/>
                      <a:pt x="3537" y="1042"/>
                      <a:pt x="3537" y="1780"/>
                    </a:cubicBezTo>
                    <a:cubicBezTo>
                      <a:pt x="3537" y="2483"/>
                      <a:pt x="3704" y="3138"/>
                      <a:pt x="3847" y="3483"/>
                    </a:cubicBezTo>
                    <a:lnTo>
                      <a:pt x="3847" y="3495"/>
                    </a:lnTo>
                    <a:cubicBezTo>
                      <a:pt x="3656" y="3602"/>
                      <a:pt x="3335" y="3793"/>
                      <a:pt x="2787" y="3912"/>
                    </a:cubicBezTo>
                    <a:lnTo>
                      <a:pt x="2787" y="3864"/>
                    </a:lnTo>
                    <a:lnTo>
                      <a:pt x="2787" y="3531"/>
                    </a:lnTo>
                    <a:cubicBezTo>
                      <a:pt x="3001" y="3412"/>
                      <a:pt x="3180" y="3233"/>
                      <a:pt x="3299" y="3007"/>
                    </a:cubicBezTo>
                    <a:cubicBezTo>
                      <a:pt x="3537" y="2590"/>
                      <a:pt x="3454" y="2066"/>
                      <a:pt x="3108" y="1745"/>
                    </a:cubicBezTo>
                    <a:cubicBezTo>
                      <a:pt x="2870" y="1518"/>
                      <a:pt x="2430" y="1245"/>
                      <a:pt x="1727" y="1245"/>
                    </a:cubicBezTo>
                    <a:cubicBezTo>
                      <a:pt x="1680" y="1245"/>
                      <a:pt x="1632" y="1268"/>
                      <a:pt x="1608" y="1292"/>
                    </a:cubicBezTo>
                    <a:lnTo>
                      <a:pt x="1251" y="1649"/>
                    </a:lnTo>
                    <a:cubicBezTo>
                      <a:pt x="1192" y="1709"/>
                      <a:pt x="1192" y="1816"/>
                      <a:pt x="1251" y="1888"/>
                    </a:cubicBezTo>
                    <a:cubicBezTo>
                      <a:pt x="1281" y="1917"/>
                      <a:pt x="1323" y="1932"/>
                      <a:pt x="1366" y="1932"/>
                    </a:cubicBezTo>
                    <a:cubicBezTo>
                      <a:pt x="1409" y="1932"/>
                      <a:pt x="1454" y="1917"/>
                      <a:pt x="1489" y="1888"/>
                    </a:cubicBezTo>
                    <a:lnTo>
                      <a:pt x="1799" y="1578"/>
                    </a:lnTo>
                    <a:cubicBezTo>
                      <a:pt x="2239" y="1590"/>
                      <a:pt x="2608" y="1721"/>
                      <a:pt x="2882" y="1983"/>
                    </a:cubicBezTo>
                    <a:cubicBezTo>
                      <a:pt x="3120" y="2185"/>
                      <a:pt x="3180" y="2542"/>
                      <a:pt x="3025" y="2828"/>
                    </a:cubicBezTo>
                    <a:cubicBezTo>
                      <a:pt x="2823" y="3173"/>
                      <a:pt x="2466" y="3376"/>
                      <a:pt x="2085" y="3376"/>
                    </a:cubicBezTo>
                    <a:cubicBezTo>
                      <a:pt x="1489" y="3376"/>
                      <a:pt x="1013" y="2900"/>
                      <a:pt x="1013" y="2304"/>
                    </a:cubicBezTo>
                    <a:cubicBezTo>
                      <a:pt x="1013" y="2209"/>
                      <a:pt x="942" y="2138"/>
                      <a:pt x="846" y="2138"/>
                    </a:cubicBezTo>
                    <a:cubicBezTo>
                      <a:pt x="763" y="2138"/>
                      <a:pt x="680" y="2209"/>
                      <a:pt x="680" y="2304"/>
                    </a:cubicBezTo>
                    <a:cubicBezTo>
                      <a:pt x="680" y="2828"/>
                      <a:pt x="965" y="3292"/>
                      <a:pt x="1394" y="3519"/>
                    </a:cubicBezTo>
                    <a:lnTo>
                      <a:pt x="1394" y="3852"/>
                    </a:lnTo>
                    <a:lnTo>
                      <a:pt x="1394" y="3900"/>
                    </a:lnTo>
                    <a:cubicBezTo>
                      <a:pt x="834" y="3781"/>
                      <a:pt x="501" y="3602"/>
                      <a:pt x="370" y="3495"/>
                    </a:cubicBezTo>
                    <a:cubicBezTo>
                      <a:pt x="370" y="3495"/>
                      <a:pt x="358" y="3495"/>
                      <a:pt x="370" y="3483"/>
                    </a:cubicBezTo>
                    <a:cubicBezTo>
                      <a:pt x="525" y="3138"/>
                      <a:pt x="680" y="2483"/>
                      <a:pt x="680" y="1780"/>
                    </a:cubicBezTo>
                    <a:cubicBezTo>
                      <a:pt x="680" y="1042"/>
                      <a:pt x="1251" y="399"/>
                      <a:pt x="1977" y="340"/>
                    </a:cubicBezTo>
                    <a:cubicBezTo>
                      <a:pt x="2019" y="334"/>
                      <a:pt x="2064" y="331"/>
                      <a:pt x="2108" y="331"/>
                    </a:cubicBezTo>
                    <a:close/>
                    <a:moveTo>
                      <a:pt x="2442" y="3662"/>
                    </a:moveTo>
                    <a:lnTo>
                      <a:pt x="2442" y="3852"/>
                    </a:lnTo>
                    <a:cubicBezTo>
                      <a:pt x="2442" y="4043"/>
                      <a:pt x="2549" y="4221"/>
                      <a:pt x="2727" y="4316"/>
                    </a:cubicBezTo>
                    <a:lnTo>
                      <a:pt x="2823" y="4376"/>
                    </a:lnTo>
                    <a:cubicBezTo>
                      <a:pt x="2680" y="4626"/>
                      <a:pt x="2382" y="4793"/>
                      <a:pt x="2073" y="4793"/>
                    </a:cubicBezTo>
                    <a:cubicBezTo>
                      <a:pt x="1751" y="4793"/>
                      <a:pt x="1477" y="4626"/>
                      <a:pt x="1311" y="4376"/>
                    </a:cubicBezTo>
                    <a:lnTo>
                      <a:pt x="1418" y="4316"/>
                    </a:lnTo>
                    <a:cubicBezTo>
                      <a:pt x="1596" y="4221"/>
                      <a:pt x="1692" y="4043"/>
                      <a:pt x="1692" y="3852"/>
                    </a:cubicBezTo>
                    <a:lnTo>
                      <a:pt x="1692" y="3662"/>
                    </a:lnTo>
                    <a:cubicBezTo>
                      <a:pt x="1811" y="3685"/>
                      <a:pt x="1930" y="3709"/>
                      <a:pt x="2073" y="3709"/>
                    </a:cubicBezTo>
                    <a:cubicBezTo>
                      <a:pt x="2192" y="3709"/>
                      <a:pt x="2323" y="3685"/>
                      <a:pt x="2442" y="3662"/>
                    </a:cubicBezTo>
                    <a:close/>
                    <a:moveTo>
                      <a:pt x="2096" y="0"/>
                    </a:moveTo>
                    <a:cubicBezTo>
                      <a:pt x="2040" y="0"/>
                      <a:pt x="1983" y="6"/>
                      <a:pt x="1930" y="18"/>
                    </a:cubicBezTo>
                    <a:cubicBezTo>
                      <a:pt x="1037" y="102"/>
                      <a:pt x="334" y="875"/>
                      <a:pt x="334" y="1780"/>
                    </a:cubicBezTo>
                    <a:cubicBezTo>
                      <a:pt x="334" y="2435"/>
                      <a:pt x="180" y="3042"/>
                      <a:pt x="60" y="3364"/>
                    </a:cubicBezTo>
                    <a:cubicBezTo>
                      <a:pt x="1" y="3507"/>
                      <a:pt x="37" y="3673"/>
                      <a:pt x="180" y="3781"/>
                    </a:cubicBezTo>
                    <a:cubicBezTo>
                      <a:pt x="311" y="3888"/>
                      <a:pt x="596" y="4043"/>
                      <a:pt x="1037" y="4162"/>
                    </a:cubicBezTo>
                    <a:lnTo>
                      <a:pt x="382" y="4495"/>
                    </a:lnTo>
                    <a:cubicBezTo>
                      <a:pt x="144" y="4614"/>
                      <a:pt x="1" y="4852"/>
                      <a:pt x="1" y="5114"/>
                    </a:cubicBezTo>
                    <a:lnTo>
                      <a:pt x="1" y="6209"/>
                    </a:lnTo>
                    <a:cubicBezTo>
                      <a:pt x="1" y="6293"/>
                      <a:pt x="72" y="6364"/>
                      <a:pt x="156" y="6364"/>
                    </a:cubicBezTo>
                    <a:cubicBezTo>
                      <a:pt x="251" y="6364"/>
                      <a:pt x="322" y="6293"/>
                      <a:pt x="322" y="6209"/>
                    </a:cubicBezTo>
                    <a:lnTo>
                      <a:pt x="322" y="5114"/>
                    </a:lnTo>
                    <a:cubicBezTo>
                      <a:pt x="322" y="4983"/>
                      <a:pt x="394" y="4852"/>
                      <a:pt x="537" y="4793"/>
                    </a:cubicBezTo>
                    <a:lnTo>
                      <a:pt x="1049" y="4519"/>
                    </a:lnTo>
                    <a:cubicBezTo>
                      <a:pt x="1275" y="4900"/>
                      <a:pt x="1680" y="5138"/>
                      <a:pt x="2108" y="5138"/>
                    </a:cubicBezTo>
                    <a:cubicBezTo>
                      <a:pt x="2561" y="5138"/>
                      <a:pt x="2942" y="4900"/>
                      <a:pt x="3168" y="4519"/>
                    </a:cubicBezTo>
                    <a:lnTo>
                      <a:pt x="3692" y="4793"/>
                    </a:lnTo>
                    <a:cubicBezTo>
                      <a:pt x="3811" y="4852"/>
                      <a:pt x="3894" y="4983"/>
                      <a:pt x="3894" y="5114"/>
                    </a:cubicBezTo>
                    <a:lnTo>
                      <a:pt x="3894" y="6209"/>
                    </a:lnTo>
                    <a:cubicBezTo>
                      <a:pt x="3894" y="6293"/>
                      <a:pt x="3966" y="6364"/>
                      <a:pt x="4061" y="6364"/>
                    </a:cubicBezTo>
                    <a:cubicBezTo>
                      <a:pt x="4144" y="6364"/>
                      <a:pt x="4228" y="6293"/>
                      <a:pt x="4228" y="6209"/>
                    </a:cubicBezTo>
                    <a:lnTo>
                      <a:pt x="4228" y="5114"/>
                    </a:lnTo>
                    <a:cubicBezTo>
                      <a:pt x="4192" y="4852"/>
                      <a:pt x="4049" y="4614"/>
                      <a:pt x="3811" y="4495"/>
                    </a:cubicBezTo>
                    <a:lnTo>
                      <a:pt x="3156" y="4162"/>
                    </a:lnTo>
                    <a:cubicBezTo>
                      <a:pt x="3597" y="4043"/>
                      <a:pt x="3870" y="3888"/>
                      <a:pt x="4013" y="3781"/>
                    </a:cubicBezTo>
                    <a:cubicBezTo>
                      <a:pt x="4156" y="3685"/>
                      <a:pt x="4192" y="3507"/>
                      <a:pt x="4132" y="3364"/>
                    </a:cubicBezTo>
                    <a:cubicBezTo>
                      <a:pt x="4001" y="3042"/>
                      <a:pt x="3847" y="2435"/>
                      <a:pt x="3847" y="1780"/>
                    </a:cubicBezTo>
                    <a:cubicBezTo>
                      <a:pt x="3847" y="875"/>
                      <a:pt x="3156" y="90"/>
                      <a:pt x="2263" y="18"/>
                    </a:cubicBezTo>
                    <a:cubicBezTo>
                      <a:pt x="2210" y="6"/>
                      <a:pt x="2153" y="0"/>
                      <a:pt x="20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98;p31">
                <a:extLst>
                  <a:ext uri="{FF2B5EF4-FFF2-40B4-BE49-F238E27FC236}">
                    <a16:creationId xmlns:a16="http://schemas.microsoft.com/office/drawing/2014/main" id="{C1BADD61-39F4-58A8-1794-534C77E5AF09}"/>
                  </a:ext>
                </a:extLst>
              </p:cNvPr>
              <p:cNvSpPr/>
              <p:nvPr/>
            </p:nvSpPr>
            <p:spPr>
              <a:xfrm>
                <a:off x="7120141" y="2297184"/>
                <a:ext cx="10662" cy="33005"/>
              </a:xfrm>
              <a:custGeom>
                <a:avLst/>
                <a:gdLst/>
                <a:ahLst/>
                <a:cxnLst/>
                <a:rect l="l" t="t" r="r" b="b"/>
                <a:pathLst>
                  <a:path w="335" h="1037" extrusionOk="0">
                    <a:moveTo>
                      <a:pt x="167" y="0"/>
                    </a:moveTo>
                    <a:cubicBezTo>
                      <a:pt x="72" y="0"/>
                      <a:pt x="1" y="72"/>
                      <a:pt x="1" y="167"/>
                    </a:cubicBezTo>
                    <a:lnTo>
                      <a:pt x="1" y="881"/>
                    </a:lnTo>
                    <a:cubicBezTo>
                      <a:pt x="1" y="965"/>
                      <a:pt x="72" y="1036"/>
                      <a:pt x="167" y="1036"/>
                    </a:cubicBezTo>
                    <a:cubicBezTo>
                      <a:pt x="251" y="1036"/>
                      <a:pt x="334" y="965"/>
                      <a:pt x="334" y="881"/>
                    </a:cubicBezTo>
                    <a:lnTo>
                      <a:pt x="334" y="167"/>
                    </a:lnTo>
                    <a:cubicBezTo>
                      <a:pt x="334" y="72"/>
                      <a:pt x="251"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99;p31">
                <a:extLst>
                  <a:ext uri="{FF2B5EF4-FFF2-40B4-BE49-F238E27FC236}">
                    <a16:creationId xmlns:a16="http://schemas.microsoft.com/office/drawing/2014/main" id="{45688E8D-A8DF-46E4-81EA-1CBA4FC29D14}"/>
                  </a:ext>
                </a:extLst>
              </p:cNvPr>
              <p:cNvSpPr/>
              <p:nvPr/>
            </p:nvSpPr>
            <p:spPr>
              <a:xfrm>
                <a:off x="7199360" y="2297184"/>
                <a:ext cx="10248" cy="33005"/>
              </a:xfrm>
              <a:custGeom>
                <a:avLst/>
                <a:gdLst/>
                <a:ahLst/>
                <a:cxnLst/>
                <a:rect l="l" t="t" r="r" b="b"/>
                <a:pathLst>
                  <a:path w="322" h="1037" extrusionOk="0">
                    <a:moveTo>
                      <a:pt x="167" y="0"/>
                    </a:moveTo>
                    <a:cubicBezTo>
                      <a:pt x="72" y="0"/>
                      <a:pt x="0" y="72"/>
                      <a:pt x="0" y="167"/>
                    </a:cubicBezTo>
                    <a:lnTo>
                      <a:pt x="0" y="881"/>
                    </a:lnTo>
                    <a:cubicBezTo>
                      <a:pt x="0" y="965"/>
                      <a:pt x="72" y="1036"/>
                      <a:pt x="167" y="1036"/>
                    </a:cubicBezTo>
                    <a:cubicBezTo>
                      <a:pt x="250" y="1036"/>
                      <a:pt x="322" y="965"/>
                      <a:pt x="322" y="881"/>
                    </a:cubicBezTo>
                    <a:lnTo>
                      <a:pt x="322" y="167"/>
                    </a:lnTo>
                    <a:cubicBezTo>
                      <a:pt x="322" y="72"/>
                      <a:pt x="250" y="0"/>
                      <a:pt x="1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800;p31">
                <a:extLst>
                  <a:ext uri="{FF2B5EF4-FFF2-40B4-BE49-F238E27FC236}">
                    <a16:creationId xmlns:a16="http://schemas.microsoft.com/office/drawing/2014/main" id="{2A13DF0F-A9C9-35A9-861F-AFC6BE31C2DD}"/>
                  </a:ext>
                </a:extLst>
              </p:cNvPr>
              <p:cNvSpPr/>
              <p:nvPr/>
            </p:nvSpPr>
            <p:spPr>
              <a:xfrm>
                <a:off x="7357001" y="2165704"/>
                <a:ext cx="56876" cy="17823"/>
              </a:xfrm>
              <a:custGeom>
                <a:avLst/>
                <a:gdLst/>
                <a:ahLst/>
                <a:cxnLst/>
                <a:rect l="l" t="t" r="r" b="b"/>
                <a:pathLst>
                  <a:path w="1787" h="560" extrusionOk="0">
                    <a:moveTo>
                      <a:pt x="630" y="0"/>
                    </a:moveTo>
                    <a:cubicBezTo>
                      <a:pt x="478" y="0"/>
                      <a:pt x="311" y="14"/>
                      <a:pt x="131" y="48"/>
                    </a:cubicBezTo>
                    <a:cubicBezTo>
                      <a:pt x="60" y="71"/>
                      <a:pt x="0" y="143"/>
                      <a:pt x="0" y="214"/>
                    </a:cubicBezTo>
                    <a:lnTo>
                      <a:pt x="0" y="393"/>
                    </a:lnTo>
                    <a:cubicBezTo>
                      <a:pt x="0" y="488"/>
                      <a:pt x="72" y="560"/>
                      <a:pt x="167" y="560"/>
                    </a:cubicBezTo>
                    <a:cubicBezTo>
                      <a:pt x="250" y="560"/>
                      <a:pt x="322" y="488"/>
                      <a:pt x="322" y="393"/>
                    </a:cubicBezTo>
                    <a:lnTo>
                      <a:pt x="322" y="345"/>
                    </a:lnTo>
                    <a:cubicBezTo>
                      <a:pt x="436" y="334"/>
                      <a:pt x="543" y="328"/>
                      <a:pt x="642" y="328"/>
                    </a:cubicBezTo>
                    <a:cubicBezTo>
                      <a:pt x="851" y="328"/>
                      <a:pt x="1022" y="352"/>
                      <a:pt x="1143" y="393"/>
                    </a:cubicBezTo>
                    <a:cubicBezTo>
                      <a:pt x="1369" y="452"/>
                      <a:pt x="1488" y="524"/>
                      <a:pt x="1488" y="524"/>
                    </a:cubicBezTo>
                    <a:cubicBezTo>
                      <a:pt x="1512" y="548"/>
                      <a:pt x="1548" y="560"/>
                      <a:pt x="1572" y="560"/>
                    </a:cubicBezTo>
                    <a:cubicBezTo>
                      <a:pt x="1631" y="560"/>
                      <a:pt x="1679" y="524"/>
                      <a:pt x="1715" y="488"/>
                    </a:cubicBezTo>
                    <a:cubicBezTo>
                      <a:pt x="1786" y="405"/>
                      <a:pt x="1762" y="310"/>
                      <a:pt x="1679" y="262"/>
                    </a:cubicBezTo>
                    <a:cubicBezTo>
                      <a:pt x="1660" y="252"/>
                      <a:pt x="1280" y="0"/>
                      <a:pt x="6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801;p31">
                <a:extLst>
                  <a:ext uri="{FF2B5EF4-FFF2-40B4-BE49-F238E27FC236}">
                    <a16:creationId xmlns:a16="http://schemas.microsoft.com/office/drawing/2014/main" id="{806FFC4C-8202-DBF9-AE20-3F4863FF324E}"/>
                  </a:ext>
                </a:extLst>
              </p:cNvPr>
              <p:cNvSpPr/>
              <p:nvPr/>
            </p:nvSpPr>
            <p:spPr>
              <a:xfrm>
                <a:off x="7312666" y="2133113"/>
                <a:ext cx="145897" cy="197840"/>
              </a:xfrm>
              <a:custGeom>
                <a:avLst/>
                <a:gdLst/>
                <a:ahLst/>
                <a:cxnLst/>
                <a:rect l="l" t="t" r="r" b="b"/>
                <a:pathLst>
                  <a:path w="4584" h="6216" extrusionOk="0">
                    <a:moveTo>
                      <a:pt x="3536" y="345"/>
                    </a:moveTo>
                    <a:lnTo>
                      <a:pt x="3536" y="1167"/>
                    </a:lnTo>
                    <a:cubicBezTo>
                      <a:pt x="3536" y="1298"/>
                      <a:pt x="3512" y="1453"/>
                      <a:pt x="3453" y="1572"/>
                    </a:cubicBezTo>
                    <a:lnTo>
                      <a:pt x="3393" y="1703"/>
                    </a:lnTo>
                    <a:cubicBezTo>
                      <a:pt x="3370" y="1726"/>
                      <a:pt x="3370" y="1750"/>
                      <a:pt x="3370" y="1774"/>
                    </a:cubicBezTo>
                    <a:lnTo>
                      <a:pt x="3370" y="2131"/>
                    </a:lnTo>
                    <a:cubicBezTo>
                      <a:pt x="3358" y="2417"/>
                      <a:pt x="3239" y="2703"/>
                      <a:pt x="3036" y="2905"/>
                    </a:cubicBezTo>
                    <a:cubicBezTo>
                      <a:pt x="2834" y="3108"/>
                      <a:pt x="2568" y="3204"/>
                      <a:pt x="2288" y="3204"/>
                    </a:cubicBezTo>
                    <a:cubicBezTo>
                      <a:pt x="2271" y="3204"/>
                      <a:pt x="2255" y="3203"/>
                      <a:pt x="2238" y="3203"/>
                    </a:cubicBezTo>
                    <a:cubicBezTo>
                      <a:pt x="1667" y="3191"/>
                      <a:pt x="1203" y="2679"/>
                      <a:pt x="1203" y="2072"/>
                    </a:cubicBezTo>
                    <a:lnTo>
                      <a:pt x="1203" y="1774"/>
                    </a:lnTo>
                    <a:cubicBezTo>
                      <a:pt x="1203" y="1750"/>
                      <a:pt x="1203" y="1726"/>
                      <a:pt x="1191" y="1703"/>
                    </a:cubicBezTo>
                    <a:lnTo>
                      <a:pt x="1131" y="1572"/>
                    </a:lnTo>
                    <a:cubicBezTo>
                      <a:pt x="1072" y="1453"/>
                      <a:pt x="1036" y="1298"/>
                      <a:pt x="1036" y="1167"/>
                    </a:cubicBezTo>
                    <a:cubicBezTo>
                      <a:pt x="1036" y="702"/>
                      <a:pt x="1405" y="345"/>
                      <a:pt x="1857" y="345"/>
                    </a:cubicBezTo>
                    <a:close/>
                    <a:moveTo>
                      <a:pt x="1726" y="3417"/>
                    </a:moveTo>
                    <a:cubicBezTo>
                      <a:pt x="1869" y="3489"/>
                      <a:pt x="2048" y="3512"/>
                      <a:pt x="2227" y="3536"/>
                    </a:cubicBezTo>
                    <a:lnTo>
                      <a:pt x="2274" y="3536"/>
                    </a:lnTo>
                    <a:cubicBezTo>
                      <a:pt x="2465" y="3536"/>
                      <a:pt x="2643" y="3489"/>
                      <a:pt x="2822" y="3429"/>
                    </a:cubicBezTo>
                    <a:lnTo>
                      <a:pt x="2822" y="3655"/>
                    </a:lnTo>
                    <a:cubicBezTo>
                      <a:pt x="2822" y="3691"/>
                      <a:pt x="2834" y="3750"/>
                      <a:pt x="2834" y="3798"/>
                    </a:cubicBezTo>
                    <a:lnTo>
                      <a:pt x="2274" y="4227"/>
                    </a:lnTo>
                    <a:lnTo>
                      <a:pt x="1703" y="3798"/>
                    </a:lnTo>
                    <a:cubicBezTo>
                      <a:pt x="1726" y="3750"/>
                      <a:pt x="1726" y="3715"/>
                      <a:pt x="1726" y="3655"/>
                    </a:cubicBezTo>
                    <a:lnTo>
                      <a:pt x="1726" y="3417"/>
                    </a:lnTo>
                    <a:close/>
                    <a:moveTo>
                      <a:pt x="1857" y="0"/>
                    </a:moveTo>
                    <a:cubicBezTo>
                      <a:pt x="1215" y="0"/>
                      <a:pt x="691" y="524"/>
                      <a:pt x="691" y="1167"/>
                    </a:cubicBezTo>
                    <a:cubicBezTo>
                      <a:pt x="691" y="1357"/>
                      <a:pt x="738" y="1548"/>
                      <a:pt x="834" y="1715"/>
                    </a:cubicBezTo>
                    <a:lnTo>
                      <a:pt x="869" y="1810"/>
                    </a:lnTo>
                    <a:lnTo>
                      <a:pt x="869" y="2072"/>
                    </a:lnTo>
                    <a:cubicBezTo>
                      <a:pt x="869" y="2536"/>
                      <a:pt x="1084" y="2941"/>
                      <a:pt x="1405" y="3215"/>
                    </a:cubicBezTo>
                    <a:lnTo>
                      <a:pt x="1405" y="3667"/>
                    </a:lnTo>
                    <a:cubicBezTo>
                      <a:pt x="1405" y="3739"/>
                      <a:pt x="1369" y="3810"/>
                      <a:pt x="1286" y="3846"/>
                    </a:cubicBezTo>
                    <a:lnTo>
                      <a:pt x="441" y="4155"/>
                    </a:lnTo>
                    <a:cubicBezTo>
                      <a:pt x="179" y="4262"/>
                      <a:pt x="0" y="4512"/>
                      <a:pt x="0" y="4810"/>
                    </a:cubicBezTo>
                    <a:lnTo>
                      <a:pt x="0" y="6048"/>
                    </a:lnTo>
                    <a:cubicBezTo>
                      <a:pt x="0" y="6132"/>
                      <a:pt x="72" y="6215"/>
                      <a:pt x="155" y="6215"/>
                    </a:cubicBezTo>
                    <a:cubicBezTo>
                      <a:pt x="250" y="6215"/>
                      <a:pt x="322" y="6132"/>
                      <a:pt x="322" y="6048"/>
                    </a:cubicBezTo>
                    <a:lnTo>
                      <a:pt x="322" y="4810"/>
                    </a:lnTo>
                    <a:cubicBezTo>
                      <a:pt x="322" y="4655"/>
                      <a:pt x="417" y="4524"/>
                      <a:pt x="560" y="4465"/>
                    </a:cubicBezTo>
                    <a:lnTo>
                      <a:pt x="1405" y="4155"/>
                    </a:lnTo>
                    <a:cubicBezTo>
                      <a:pt x="1453" y="4143"/>
                      <a:pt x="1500" y="4108"/>
                      <a:pt x="1524" y="4084"/>
                    </a:cubicBezTo>
                    <a:lnTo>
                      <a:pt x="2119" y="4524"/>
                    </a:lnTo>
                    <a:lnTo>
                      <a:pt x="2119" y="6036"/>
                    </a:lnTo>
                    <a:cubicBezTo>
                      <a:pt x="2119" y="6120"/>
                      <a:pt x="2203" y="6191"/>
                      <a:pt x="2286" y="6191"/>
                    </a:cubicBezTo>
                    <a:cubicBezTo>
                      <a:pt x="2369" y="6191"/>
                      <a:pt x="2453" y="6120"/>
                      <a:pt x="2453" y="6036"/>
                    </a:cubicBezTo>
                    <a:lnTo>
                      <a:pt x="2453" y="4512"/>
                    </a:lnTo>
                    <a:lnTo>
                      <a:pt x="3048" y="4072"/>
                    </a:lnTo>
                    <a:cubicBezTo>
                      <a:pt x="3084" y="4096"/>
                      <a:pt x="3120" y="4108"/>
                      <a:pt x="3167" y="4143"/>
                    </a:cubicBezTo>
                    <a:lnTo>
                      <a:pt x="4012" y="4453"/>
                    </a:lnTo>
                    <a:cubicBezTo>
                      <a:pt x="4155" y="4512"/>
                      <a:pt x="4251" y="4643"/>
                      <a:pt x="4251" y="4798"/>
                    </a:cubicBezTo>
                    <a:lnTo>
                      <a:pt x="4251" y="6036"/>
                    </a:lnTo>
                    <a:cubicBezTo>
                      <a:pt x="4251" y="6120"/>
                      <a:pt x="4322" y="6191"/>
                      <a:pt x="4417" y="6191"/>
                    </a:cubicBezTo>
                    <a:cubicBezTo>
                      <a:pt x="4501" y="6191"/>
                      <a:pt x="4572" y="6120"/>
                      <a:pt x="4572" y="6036"/>
                    </a:cubicBezTo>
                    <a:lnTo>
                      <a:pt x="4572" y="4798"/>
                    </a:lnTo>
                    <a:cubicBezTo>
                      <a:pt x="4584" y="4512"/>
                      <a:pt x="4382" y="4251"/>
                      <a:pt x="4120" y="4143"/>
                    </a:cubicBezTo>
                    <a:lnTo>
                      <a:pt x="3274" y="3834"/>
                    </a:lnTo>
                    <a:cubicBezTo>
                      <a:pt x="3191" y="3798"/>
                      <a:pt x="3155" y="3727"/>
                      <a:pt x="3155" y="3655"/>
                    </a:cubicBezTo>
                    <a:lnTo>
                      <a:pt x="3155" y="3215"/>
                    </a:lnTo>
                    <a:cubicBezTo>
                      <a:pt x="3179" y="3191"/>
                      <a:pt x="3227" y="3155"/>
                      <a:pt x="3250" y="3131"/>
                    </a:cubicBezTo>
                    <a:cubicBezTo>
                      <a:pt x="3536" y="2858"/>
                      <a:pt x="3691" y="2500"/>
                      <a:pt x="3691" y="2119"/>
                    </a:cubicBezTo>
                    <a:lnTo>
                      <a:pt x="3691" y="1810"/>
                    </a:lnTo>
                    <a:lnTo>
                      <a:pt x="3727" y="1715"/>
                    </a:lnTo>
                    <a:cubicBezTo>
                      <a:pt x="3822" y="1548"/>
                      <a:pt x="3870" y="1357"/>
                      <a:pt x="3870" y="1167"/>
                    </a:cubicBezTo>
                    <a:lnTo>
                      <a:pt x="3870" y="167"/>
                    </a:lnTo>
                    <a:cubicBezTo>
                      <a:pt x="3870" y="71"/>
                      <a:pt x="3786" y="0"/>
                      <a:pt x="37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2;p31">
                <a:extLst>
                  <a:ext uri="{FF2B5EF4-FFF2-40B4-BE49-F238E27FC236}">
                    <a16:creationId xmlns:a16="http://schemas.microsoft.com/office/drawing/2014/main" id="{873F3C2B-13EF-7AF0-713E-157D49A7E131}"/>
                  </a:ext>
                </a:extLst>
              </p:cNvPr>
              <p:cNvSpPr/>
              <p:nvPr/>
            </p:nvSpPr>
            <p:spPr>
              <a:xfrm>
                <a:off x="7340324" y="2291486"/>
                <a:ext cx="10630" cy="38702"/>
              </a:xfrm>
              <a:custGeom>
                <a:avLst/>
                <a:gdLst/>
                <a:ahLst/>
                <a:cxnLst/>
                <a:rect l="l" t="t" r="r" b="b"/>
                <a:pathLst>
                  <a:path w="334" h="1216" extrusionOk="0">
                    <a:moveTo>
                      <a:pt x="167" y="1"/>
                    </a:moveTo>
                    <a:cubicBezTo>
                      <a:pt x="84" y="1"/>
                      <a:pt x="0" y="72"/>
                      <a:pt x="0" y="167"/>
                    </a:cubicBezTo>
                    <a:lnTo>
                      <a:pt x="0" y="1060"/>
                    </a:lnTo>
                    <a:cubicBezTo>
                      <a:pt x="0" y="1144"/>
                      <a:pt x="84" y="1215"/>
                      <a:pt x="167" y="1215"/>
                    </a:cubicBezTo>
                    <a:cubicBezTo>
                      <a:pt x="262" y="1215"/>
                      <a:pt x="334" y="1144"/>
                      <a:pt x="334" y="1060"/>
                    </a:cubicBezTo>
                    <a:lnTo>
                      <a:pt x="334" y="167"/>
                    </a:lnTo>
                    <a:cubicBezTo>
                      <a:pt x="334" y="72"/>
                      <a:pt x="262"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03;p31">
                <a:extLst>
                  <a:ext uri="{FF2B5EF4-FFF2-40B4-BE49-F238E27FC236}">
                    <a16:creationId xmlns:a16="http://schemas.microsoft.com/office/drawing/2014/main" id="{8BF90227-28F5-FBAF-2D26-4236C010B119}"/>
                  </a:ext>
                </a:extLst>
              </p:cNvPr>
              <p:cNvSpPr/>
              <p:nvPr/>
            </p:nvSpPr>
            <p:spPr>
              <a:xfrm>
                <a:off x="7419511" y="2291486"/>
                <a:ext cx="10630" cy="38702"/>
              </a:xfrm>
              <a:custGeom>
                <a:avLst/>
                <a:gdLst/>
                <a:ahLst/>
                <a:cxnLst/>
                <a:rect l="l" t="t" r="r" b="b"/>
                <a:pathLst>
                  <a:path w="334" h="1216" extrusionOk="0">
                    <a:moveTo>
                      <a:pt x="167" y="1"/>
                    </a:moveTo>
                    <a:cubicBezTo>
                      <a:pt x="72" y="1"/>
                      <a:pt x="1" y="72"/>
                      <a:pt x="1" y="167"/>
                    </a:cubicBezTo>
                    <a:lnTo>
                      <a:pt x="1" y="1060"/>
                    </a:lnTo>
                    <a:cubicBezTo>
                      <a:pt x="1" y="1144"/>
                      <a:pt x="72" y="1215"/>
                      <a:pt x="167" y="1215"/>
                    </a:cubicBezTo>
                    <a:cubicBezTo>
                      <a:pt x="251" y="1215"/>
                      <a:pt x="334" y="1144"/>
                      <a:pt x="334" y="1060"/>
                    </a:cubicBezTo>
                    <a:lnTo>
                      <a:pt x="334" y="167"/>
                    </a:lnTo>
                    <a:cubicBezTo>
                      <a:pt x="334" y="72"/>
                      <a:pt x="251" y="1"/>
                      <a:pt x="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04;p31">
                <a:extLst>
                  <a:ext uri="{FF2B5EF4-FFF2-40B4-BE49-F238E27FC236}">
                    <a16:creationId xmlns:a16="http://schemas.microsoft.com/office/drawing/2014/main" id="{8B793D99-14EC-FAE4-EB52-493B62C67F6B}"/>
                  </a:ext>
                </a:extLst>
              </p:cNvPr>
              <p:cNvSpPr/>
              <p:nvPr/>
            </p:nvSpPr>
            <p:spPr>
              <a:xfrm>
                <a:off x="7153878" y="1969392"/>
                <a:ext cx="225498" cy="188355"/>
              </a:xfrm>
              <a:custGeom>
                <a:avLst/>
                <a:gdLst/>
                <a:ahLst/>
                <a:cxnLst/>
                <a:rect l="l" t="t" r="r" b="b"/>
                <a:pathLst>
                  <a:path w="7085" h="5918" extrusionOk="0">
                    <a:moveTo>
                      <a:pt x="2441" y="4227"/>
                    </a:moveTo>
                    <a:lnTo>
                      <a:pt x="2346" y="4608"/>
                    </a:lnTo>
                    <a:lnTo>
                      <a:pt x="2132" y="4608"/>
                    </a:lnTo>
                    <a:cubicBezTo>
                      <a:pt x="1917" y="4608"/>
                      <a:pt x="1751" y="4442"/>
                      <a:pt x="1751" y="4239"/>
                    </a:cubicBezTo>
                    <a:lnTo>
                      <a:pt x="1751" y="4227"/>
                    </a:lnTo>
                    <a:close/>
                    <a:moveTo>
                      <a:pt x="5668" y="310"/>
                    </a:moveTo>
                    <a:cubicBezTo>
                      <a:pt x="5882" y="310"/>
                      <a:pt x="6037" y="477"/>
                      <a:pt x="6037" y="679"/>
                    </a:cubicBezTo>
                    <a:lnTo>
                      <a:pt x="6037" y="3525"/>
                    </a:lnTo>
                    <a:cubicBezTo>
                      <a:pt x="6037" y="3739"/>
                      <a:pt x="5882" y="3894"/>
                      <a:pt x="5668" y="3894"/>
                    </a:cubicBezTo>
                    <a:lnTo>
                      <a:pt x="4251" y="3894"/>
                    </a:lnTo>
                    <a:cubicBezTo>
                      <a:pt x="4227" y="3894"/>
                      <a:pt x="4179" y="3918"/>
                      <a:pt x="4156" y="3930"/>
                    </a:cubicBezTo>
                    <a:lnTo>
                      <a:pt x="2572" y="5084"/>
                    </a:lnTo>
                    <a:lnTo>
                      <a:pt x="2810" y="4108"/>
                    </a:lnTo>
                    <a:cubicBezTo>
                      <a:pt x="2822" y="4061"/>
                      <a:pt x="2810" y="4001"/>
                      <a:pt x="2786" y="3953"/>
                    </a:cubicBezTo>
                    <a:cubicBezTo>
                      <a:pt x="2751" y="3918"/>
                      <a:pt x="2703" y="3894"/>
                      <a:pt x="2644" y="3894"/>
                    </a:cubicBezTo>
                    <a:lnTo>
                      <a:pt x="703" y="3894"/>
                    </a:lnTo>
                    <a:cubicBezTo>
                      <a:pt x="489" y="3894"/>
                      <a:pt x="322" y="3739"/>
                      <a:pt x="322" y="3525"/>
                    </a:cubicBezTo>
                    <a:lnTo>
                      <a:pt x="322" y="679"/>
                    </a:lnTo>
                    <a:cubicBezTo>
                      <a:pt x="322" y="477"/>
                      <a:pt x="489" y="310"/>
                      <a:pt x="703" y="310"/>
                    </a:cubicBezTo>
                    <a:close/>
                    <a:moveTo>
                      <a:pt x="6382" y="1036"/>
                    </a:moveTo>
                    <a:cubicBezTo>
                      <a:pt x="6585" y="1036"/>
                      <a:pt x="6751" y="1203"/>
                      <a:pt x="6751" y="1417"/>
                    </a:cubicBezTo>
                    <a:lnTo>
                      <a:pt x="6751" y="4251"/>
                    </a:lnTo>
                    <a:lnTo>
                      <a:pt x="6739" y="4251"/>
                    </a:lnTo>
                    <a:cubicBezTo>
                      <a:pt x="6739" y="4465"/>
                      <a:pt x="6573" y="4632"/>
                      <a:pt x="6370" y="4632"/>
                    </a:cubicBezTo>
                    <a:lnTo>
                      <a:pt x="4953" y="4632"/>
                    </a:lnTo>
                    <a:cubicBezTo>
                      <a:pt x="4906" y="4632"/>
                      <a:pt x="4870" y="4644"/>
                      <a:pt x="4822" y="4692"/>
                    </a:cubicBezTo>
                    <a:cubicBezTo>
                      <a:pt x="4787" y="4727"/>
                      <a:pt x="4775" y="4775"/>
                      <a:pt x="4787" y="4823"/>
                    </a:cubicBezTo>
                    <a:lnTo>
                      <a:pt x="4906" y="5501"/>
                    </a:lnTo>
                    <a:lnTo>
                      <a:pt x="3691" y="4692"/>
                    </a:lnTo>
                    <a:lnTo>
                      <a:pt x="4299" y="4239"/>
                    </a:lnTo>
                    <a:lnTo>
                      <a:pt x="5668" y="4239"/>
                    </a:lnTo>
                    <a:cubicBezTo>
                      <a:pt x="6049" y="4239"/>
                      <a:pt x="6370" y="3930"/>
                      <a:pt x="6370" y="3537"/>
                    </a:cubicBezTo>
                    <a:lnTo>
                      <a:pt x="6370" y="1036"/>
                    </a:lnTo>
                    <a:close/>
                    <a:moveTo>
                      <a:pt x="703" y="1"/>
                    </a:moveTo>
                    <a:cubicBezTo>
                      <a:pt x="310" y="1"/>
                      <a:pt x="0" y="310"/>
                      <a:pt x="0" y="703"/>
                    </a:cubicBezTo>
                    <a:lnTo>
                      <a:pt x="0" y="3537"/>
                    </a:lnTo>
                    <a:cubicBezTo>
                      <a:pt x="0" y="3930"/>
                      <a:pt x="310" y="4239"/>
                      <a:pt x="703" y="4239"/>
                    </a:cubicBezTo>
                    <a:lnTo>
                      <a:pt x="1405" y="4239"/>
                    </a:lnTo>
                    <a:lnTo>
                      <a:pt x="1405" y="4251"/>
                    </a:lnTo>
                    <a:cubicBezTo>
                      <a:pt x="1405" y="4644"/>
                      <a:pt x="1727" y="4954"/>
                      <a:pt x="2108" y="4954"/>
                    </a:cubicBezTo>
                    <a:lnTo>
                      <a:pt x="2263" y="4954"/>
                    </a:lnTo>
                    <a:lnTo>
                      <a:pt x="2203" y="5227"/>
                    </a:lnTo>
                    <a:cubicBezTo>
                      <a:pt x="2167" y="5323"/>
                      <a:pt x="2215" y="5430"/>
                      <a:pt x="2298" y="5489"/>
                    </a:cubicBezTo>
                    <a:cubicBezTo>
                      <a:pt x="2346" y="5525"/>
                      <a:pt x="2394" y="5537"/>
                      <a:pt x="2453" y="5537"/>
                    </a:cubicBezTo>
                    <a:cubicBezTo>
                      <a:pt x="2513" y="5537"/>
                      <a:pt x="2560" y="5525"/>
                      <a:pt x="2596" y="5489"/>
                    </a:cubicBezTo>
                    <a:lnTo>
                      <a:pt x="3334" y="4954"/>
                    </a:lnTo>
                    <a:lnTo>
                      <a:pt x="3489" y="4954"/>
                    </a:lnTo>
                    <a:lnTo>
                      <a:pt x="4882" y="5882"/>
                    </a:lnTo>
                    <a:cubicBezTo>
                      <a:pt x="4918" y="5906"/>
                      <a:pt x="4965" y="5918"/>
                      <a:pt x="5013" y="5918"/>
                    </a:cubicBezTo>
                    <a:cubicBezTo>
                      <a:pt x="5061" y="5918"/>
                      <a:pt x="5096" y="5906"/>
                      <a:pt x="5144" y="5882"/>
                    </a:cubicBezTo>
                    <a:cubicBezTo>
                      <a:pt x="5239" y="5823"/>
                      <a:pt x="5287" y="5727"/>
                      <a:pt x="5263" y="5620"/>
                    </a:cubicBezTo>
                    <a:lnTo>
                      <a:pt x="5168" y="4954"/>
                    </a:lnTo>
                    <a:lnTo>
                      <a:pt x="6382" y="4954"/>
                    </a:lnTo>
                    <a:cubicBezTo>
                      <a:pt x="6763" y="4954"/>
                      <a:pt x="7085" y="4644"/>
                      <a:pt x="7085" y="4251"/>
                    </a:cubicBezTo>
                    <a:lnTo>
                      <a:pt x="7085" y="1417"/>
                    </a:lnTo>
                    <a:cubicBezTo>
                      <a:pt x="7085" y="1024"/>
                      <a:pt x="6775" y="715"/>
                      <a:pt x="6382" y="715"/>
                    </a:cubicBezTo>
                    <a:cubicBezTo>
                      <a:pt x="6370" y="310"/>
                      <a:pt x="6061" y="1"/>
                      <a:pt x="56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05;p31">
                <a:extLst>
                  <a:ext uri="{FF2B5EF4-FFF2-40B4-BE49-F238E27FC236}">
                    <a16:creationId xmlns:a16="http://schemas.microsoft.com/office/drawing/2014/main" id="{63086F09-E09F-02D8-025A-1E60FF238FF5}"/>
                  </a:ext>
                </a:extLst>
              </p:cNvPr>
              <p:cNvSpPr/>
              <p:nvPr/>
            </p:nvSpPr>
            <p:spPr>
              <a:xfrm>
                <a:off x="7193663" y="2003511"/>
                <a:ext cx="27308" cy="10248"/>
              </a:xfrm>
              <a:custGeom>
                <a:avLst/>
                <a:gdLst/>
                <a:ahLst/>
                <a:cxnLst/>
                <a:rect l="l" t="t" r="r" b="b"/>
                <a:pathLst>
                  <a:path w="858" h="322" extrusionOk="0">
                    <a:moveTo>
                      <a:pt x="167" y="0"/>
                    </a:moveTo>
                    <a:cubicBezTo>
                      <a:pt x="72" y="0"/>
                      <a:pt x="1" y="72"/>
                      <a:pt x="1" y="167"/>
                    </a:cubicBezTo>
                    <a:cubicBezTo>
                      <a:pt x="1" y="250"/>
                      <a:pt x="72" y="322"/>
                      <a:pt x="167" y="322"/>
                    </a:cubicBezTo>
                    <a:lnTo>
                      <a:pt x="703" y="322"/>
                    </a:lnTo>
                    <a:cubicBezTo>
                      <a:pt x="786" y="322"/>
                      <a:pt x="858" y="250"/>
                      <a:pt x="858" y="167"/>
                    </a:cubicBezTo>
                    <a:cubicBezTo>
                      <a:pt x="858" y="72"/>
                      <a:pt x="786" y="0"/>
                      <a:pt x="7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06;p31">
                <a:extLst>
                  <a:ext uri="{FF2B5EF4-FFF2-40B4-BE49-F238E27FC236}">
                    <a16:creationId xmlns:a16="http://schemas.microsoft.com/office/drawing/2014/main" id="{BD402B6B-5F46-59CA-B737-C4BE2B6B2E39}"/>
                  </a:ext>
                </a:extLst>
              </p:cNvPr>
              <p:cNvSpPr/>
              <p:nvPr/>
            </p:nvSpPr>
            <p:spPr>
              <a:xfrm>
                <a:off x="7233065" y="2003511"/>
                <a:ext cx="83802" cy="10248"/>
              </a:xfrm>
              <a:custGeom>
                <a:avLst/>
                <a:gdLst/>
                <a:ahLst/>
                <a:cxnLst/>
                <a:rect l="l" t="t" r="r" b="b"/>
                <a:pathLst>
                  <a:path w="2633" h="322" extrusionOk="0">
                    <a:moveTo>
                      <a:pt x="156" y="0"/>
                    </a:moveTo>
                    <a:cubicBezTo>
                      <a:pt x="72" y="0"/>
                      <a:pt x="1" y="72"/>
                      <a:pt x="1" y="167"/>
                    </a:cubicBezTo>
                    <a:cubicBezTo>
                      <a:pt x="1" y="250"/>
                      <a:pt x="72" y="322"/>
                      <a:pt x="156" y="322"/>
                    </a:cubicBezTo>
                    <a:lnTo>
                      <a:pt x="2465" y="322"/>
                    </a:lnTo>
                    <a:cubicBezTo>
                      <a:pt x="2561" y="322"/>
                      <a:pt x="2632" y="250"/>
                      <a:pt x="2632" y="167"/>
                    </a:cubicBezTo>
                    <a:cubicBezTo>
                      <a:pt x="2632" y="72"/>
                      <a:pt x="2573" y="0"/>
                      <a:pt x="24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07;p31">
                <a:extLst>
                  <a:ext uri="{FF2B5EF4-FFF2-40B4-BE49-F238E27FC236}">
                    <a16:creationId xmlns:a16="http://schemas.microsoft.com/office/drawing/2014/main" id="{11ACDF54-DE7D-04B3-2B04-2741DE648408}"/>
                  </a:ext>
                </a:extLst>
              </p:cNvPr>
              <p:cNvSpPr/>
              <p:nvPr/>
            </p:nvSpPr>
            <p:spPr>
              <a:xfrm>
                <a:off x="7193281" y="2031933"/>
                <a:ext cx="123936" cy="10248"/>
              </a:xfrm>
              <a:custGeom>
                <a:avLst/>
                <a:gdLst/>
                <a:ahLst/>
                <a:cxnLst/>
                <a:rect l="l" t="t" r="r" b="b"/>
                <a:pathLst>
                  <a:path w="3894" h="322" extrusionOk="0">
                    <a:moveTo>
                      <a:pt x="155" y="0"/>
                    </a:moveTo>
                    <a:cubicBezTo>
                      <a:pt x="72" y="0"/>
                      <a:pt x="1" y="71"/>
                      <a:pt x="1" y="167"/>
                    </a:cubicBezTo>
                    <a:cubicBezTo>
                      <a:pt x="1" y="250"/>
                      <a:pt x="72" y="322"/>
                      <a:pt x="155" y="322"/>
                    </a:cubicBezTo>
                    <a:lnTo>
                      <a:pt x="3715" y="322"/>
                    </a:lnTo>
                    <a:cubicBezTo>
                      <a:pt x="3811" y="322"/>
                      <a:pt x="3882" y="250"/>
                      <a:pt x="3882" y="167"/>
                    </a:cubicBezTo>
                    <a:cubicBezTo>
                      <a:pt x="3894" y="71"/>
                      <a:pt x="3823" y="0"/>
                      <a:pt x="371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08;p31">
                <a:extLst>
                  <a:ext uri="{FF2B5EF4-FFF2-40B4-BE49-F238E27FC236}">
                    <a16:creationId xmlns:a16="http://schemas.microsoft.com/office/drawing/2014/main" id="{39A4B1AF-631B-E0EF-7332-A477A9694C69}"/>
                  </a:ext>
                </a:extLst>
              </p:cNvPr>
              <p:cNvSpPr/>
              <p:nvPr/>
            </p:nvSpPr>
            <p:spPr>
              <a:xfrm>
                <a:off x="7193663" y="2059973"/>
                <a:ext cx="83770" cy="10248"/>
              </a:xfrm>
              <a:custGeom>
                <a:avLst/>
                <a:gdLst/>
                <a:ahLst/>
                <a:cxnLst/>
                <a:rect l="l" t="t" r="r" b="b"/>
                <a:pathLst>
                  <a:path w="2632" h="322" extrusionOk="0">
                    <a:moveTo>
                      <a:pt x="167" y="0"/>
                    </a:moveTo>
                    <a:cubicBezTo>
                      <a:pt x="72" y="0"/>
                      <a:pt x="1" y="72"/>
                      <a:pt x="1" y="155"/>
                    </a:cubicBezTo>
                    <a:cubicBezTo>
                      <a:pt x="1" y="250"/>
                      <a:pt x="72" y="322"/>
                      <a:pt x="167" y="322"/>
                    </a:cubicBezTo>
                    <a:lnTo>
                      <a:pt x="2465" y="322"/>
                    </a:lnTo>
                    <a:cubicBezTo>
                      <a:pt x="2560" y="322"/>
                      <a:pt x="2632" y="250"/>
                      <a:pt x="2632" y="155"/>
                    </a:cubicBezTo>
                    <a:cubicBezTo>
                      <a:pt x="2632" y="72"/>
                      <a:pt x="2560" y="0"/>
                      <a:pt x="24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09;p31">
                <a:extLst>
                  <a:ext uri="{FF2B5EF4-FFF2-40B4-BE49-F238E27FC236}">
                    <a16:creationId xmlns:a16="http://schemas.microsoft.com/office/drawing/2014/main" id="{55A6F343-C939-2431-AC47-E4389B0DA624}"/>
                  </a:ext>
                </a:extLst>
              </p:cNvPr>
              <p:cNvSpPr/>
              <p:nvPr/>
            </p:nvSpPr>
            <p:spPr>
              <a:xfrm>
                <a:off x="7289145" y="2059973"/>
                <a:ext cx="27722" cy="10248"/>
              </a:xfrm>
              <a:custGeom>
                <a:avLst/>
                <a:gdLst/>
                <a:ahLst/>
                <a:cxnLst/>
                <a:rect l="l" t="t" r="r" b="b"/>
                <a:pathLst>
                  <a:path w="871" h="322" extrusionOk="0">
                    <a:moveTo>
                      <a:pt x="168" y="0"/>
                    </a:moveTo>
                    <a:cubicBezTo>
                      <a:pt x="84" y="0"/>
                      <a:pt x="1" y="72"/>
                      <a:pt x="1" y="155"/>
                    </a:cubicBezTo>
                    <a:cubicBezTo>
                      <a:pt x="1" y="250"/>
                      <a:pt x="84" y="322"/>
                      <a:pt x="168" y="322"/>
                    </a:cubicBezTo>
                    <a:lnTo>
                      <a:pt x="703" y="322"/>
                    </a:lnTo>
                    <a:cubicBezTo>
                      <a:pt x="799" y="322"/>
                      <a:pt x="870" y="250"/>
                      <a:pt x="870" y="155"/>
                    </a:cubicBezTo>
                    <a:cubicBezTo>
                      <a:pt x="870" y="72"/>
                      <a:pt x="811" y="0"/>
                      <a:pt x="7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6" name="TextBox 95">
            <a:extLst>
              <a:ext uri="{FF2B5EF4-FFF2-40B4-BE49-F238E27FC236}">
                <a16:creationId xmlns:a16="http://schemas.microsoft.com/office/drawing/2014/main" id="{990424E2-B615-894B-06D0-A144D36B33E1}"/>
              </a:ext>
            </a:extLst>
          </p:cNvPr>
          <p:cNvSpPr txBox="1"/>
          <p:nvPr/>
        </p:nvSpPr>
        <p:spPr>
          <a:xfrm>
            <a:off x="900816" y="4260188"/>
            <a:ext cx="1446863" cy="1284967"/>
          </a:xfrm>
          <a:prstGeom prst="rect">
            <a:avLst/>
          </a:prstGeom>
          <a:noFill/>
          <a:effectLst>
            <a:outerShdw blurRad="63500" algn="ctr" rotWithShape="0">
              <a:prstClr val="black">
                <a:alpha val="40000"/>
              </a:prstClr>
            </a:outerShdw>
          </a:effectLst>
        </p:spPr>
        <p:txBody>
          <a:bodyPr wrap="square">
            <a:spAutoFit/>
          </a:bodyPr>
          <a:lstStyle/>
          <a:p>
            <a:pPr algn="ctr" rtl="1">
              <a:lnSpc>
                <a:spcPct val="200000"/>
              </a:lnSpc>
            </a:pPr>
            <a:r>
              <a:rPr lang="fa-IR" sz="1000" dirty="0">
                <a:solidFill>
                  <a:schemeClr val="bg1"/>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00" dirty="0">
              <a:solidFill>
                <a:schemeClr val="bg1"/>
              </a:solidFill>
              <a:latin typeface="Vazir" panose="020B0603030804020204" pitchFamily="34" charset="-78"/>
              <a:cs typeface="Vazir" panose="020B0603030804020204" pitchFamily="34" charset="-78"/>
            </a:endParaRPr>
          </a:p>
        </p:txBody>
      </p:sp>
      <p:sp>
        <p:nvSpPr>
          <p:cNvPr id="97" name="TextBox 96">
            <a:extLst>
              <a:ext uri="{FF2B5EF4-FFF2-40B4-BE49-F238E27FC236}">
                <a16:creationId xmlns:a16="http://schemas.microsoft.com/office/drawing/2014/main" id="{15233616-7EB3-AEA0-B3FC-95E9CF24FF7D}"/>
              </a:ext>
            </a:extLst>
          </p:cNvPr>
          <p:cNvSpPr txBox="1"/>
          <p:nvPr/>
        </p:nvSpPr>
        <p:spPr>
          <a:xfrm>
            <a:off x="2814430" y="4260188"/>
            <a:ext cx="1446863" cy="1284967"/>
          </a:xfrm>
          <a:prstGeom prst="rect">
            <a:avLst/>
          </a:prstGeom>
          <a:noFill/>
          <a:effectLst>
            <a:outerShdw blurRad="63500" algn="ctr" rotWithShape="0">
              <a:prstClr val="black">
                <a:alpha val="40000"/>
              </a:prstClr>
            </a:outerShdw>
          </a:effectLst>
        </p:spPr>
        <p:txBody>
          <a:bodyPr wrap="square">
            <a:spAutoFit/>
          </a:bodyPr>
          <a:lstStyle/>
          <a:p>
            <a:pPr algn="ctr" rtl="1">
              <a:lnSpc>
                <a:spcPct val="200000"/>
              </a:lnSpc>
            </a:pPr>
            <a:r>
              <a:rPr lang="fa-IR" sz="10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00" dirty="0">
              <a:solidFill>
                <a:srgbClr val="18305C"/>
              </a:solidFill>
              <a:latin typeface="Vazir" panose="020B0603030804020204" pitchFamily="34" charset="-78"/>
              <a:cs typeface="Vazir" panose="020B0603030804020204" pitchFamily="34" charset="-78"/>
            </a:endParaRPr>
          </a:p>
        </p:txBody>
      </p:sp>
      <p:sp>
        <p:nvSpPr>
          <p:cNvPr id="98" name="TextBox 97">
            <a:extLst>
              <a:ext uri="{FF2B5EF4-FFF2-40B4-BE49-F238E27FC236}">
                <a16:creationId xmlns:a16="http://schemas.microsoft.com/office/drawing/2014/main" id="{5C7B2656-E841-4C46-BC36-13D92A1CB548}"/>
              </a:ext>
            </a:extLst>
          </p:cNvPr>
          <p:cNvSpPr txBox="1"/>
          <p:nvPr/>
        </p:nvSpPr>
        <p:spPr>
          <a:xfrm>
            <a:off x="4728044" y="4260188"/>
            <a:ext cx="1446863" cy="1284967"/>
          </a:xfrm>
          <a:prstGeom prst="rect">
            <a:avLst/>
          </a:prstGeom>
          <a:noFill/>
          <a:effectLst>
            <a:outerShdw blurRad="63500" algn="ctr" rotWithShape="0">
              <a:prstClr val="black">
                <a:alpha val="40000"/>
              </a:prstClr>
            </a:outerShdw>
          </a:effectLst>
        </p:spPr>
        <p:txBody>
          <a:bodyPr wrap="square">
            <a:spAutoFit/>
          </a:bodyPr>
          <a:lstStyle/>
          <a:p>
            <a:pPr algn="ctr" rtl="1">
              <a:lnSpc>
                <a:spcPct val="200000"/>
              </a:lnSpc>
            </a:pPr>
            <a:r>
              <a:rPr lang="fa-IR" sz="1000" dirty="0">
                <a:solidFill>
                  <a:schemeClr val="bg1"/>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00" dirty="0">
              <a:solidFill>
                <a:schemeClr val="bg1"/>
              </a:solidFill>
              <a:latin typeface="Vazir" panose="020B0603030804020204" pitchFamily="34" charset="-78"/>
              <a:cs typeface="Vazir" panose="020B0603030804020204" pitchFamily="34" charset="-78"/>
            </a:endParaRPr>
          </a:p>
        </p:txBody>
      </p:sp>
      <p:sp>
        <p:nvSpPr>
          <p:cNvPr id="99" name="TextBox 98">
            <a:extLst>
              <a:ext uri="{FF2B5EF4-FFF2-40B4-BE49-F238E27FC236}">
                <a16:creationId xmlns:a16="http://schemas.microsoft.com/office/drawing/2014/main" id="{03C7D0F6-9A3C-C1C8-F87E-B1B70F53A382}"/>
              </a:ext>
            </a:extLst>
          </p:cNvPr>
          <p:cNvSpPr txBox="1"/>
          <p:nvPr/>
        </p:nvSpPr>
        <p:spPr>
          <a:xfrm>
            <a:off x="6641658" y="4260188"/>
            <a:ext cx="1446863" cy="1284967"/>
          </a:xfrm>
          <a:prstGeom prst="rect">
            <a:avLst/>
          </a:prstGeom>
          <a:noFill/>
          <a:effectLst>
            <a:outerShdw blurRad="63500" algn="ctr" rotWithShape="0">
              <a:prstClr val="black">
                <a:alpha val="40000"/>
              </a:prstClr>
            </a:outerShdw>
          </a:effectLst>
        </p:spPr>
        <p:txBody>
          <a:bodyPr wrap="square">
            <a:spAutoFit/>
          </a:bodyPr>
          <a:lstStyle/>
          <a:p>
            <a:pPr algn="ctr" rtl="1">
              <a:lnSpc>
                <a:spcPct val="200000"/>
              </a:lnSpc>
            </a:pPr>
            <a:r>
              <a:rPr lang="fa-IR" sz="10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00" dirty="0">
              <a:solidFill>
                <a:srgbClr val="18305C"/>
              </a:solidFill>
              <a:latin typeface="Vazir" panose="020B0603030804020204" pitchFamily="34" charset="-78"/>
              <a:cs typeface="Vazir" panose="020B0603030804020204" pitchFamily="34" charset="-78"/>
            </a:endParaRPr>
          </a:p>
        </p:txBody>
      </p:sp>
      <p:sp>
        <p:nvSpPr>
          <p:cNvPr id="101" name="TextBox 100">
            <a:extLst>
              <a:ext uri="{FF2B5EF4-FFF2-40B4-BE49-F238E27FC236}">
                <a16:creationId xmlns:a16="http://schemas.microsoft.com/office/drawing/2014/main" id="{9E2C0BE5-E04C-C370-95DA-D939939D6101}"/>
              </a:ext>
            </a:extLst>
          </p:cNvPr>
          <p:cNvSpPr txBox="1"/>
          <p:nvPr/>
        </p:nvSpPr>
        <p:spPr>
          <a:xfrm>
            <a:off x="1396710" y="3794146"/>
            <a:ext cx="493987" cy="400110"/>
          </a:xfrm>
          <a:prstGeom prst="rect">
            <a:avLst/>
          </a:prstGeom>
          <a:noFill/>
          <a:effectLst>
            <a:outerShdw blurRad="63500" algn="ctr" rotWithShape="0">
              <a:prstClr val="black">
                <a:alpha val="40000"/>
              </a:prstClr>
            </a:outerShdw>
          </a:effectLst>
        </p:spPr>
        <p:txBody>
          <a:bodyPr wrap="square" rtlCol="0">
            <a:spAutoFit/>
          </a:bodyPr>
          <a:lstStyle/>
          <a:p>
            <a:pPr algn="ctr"/>
            <a:r>
              <a:rPr lang="fa-IR" sz="2000" spc="-300" dirty="0">
                <a:cs typeface="B Yekan" panose="00000400000000000000" pitchFamily="2" charset="-78"/>
              </a:rPr>
              <a:t>01</a:t>
            </a:r>
            <a:endParaRPr lang="en-US" sz="2000" spc="-300" dirty="0">
              <a:cs typeface="B Yekan" panose="00000400000000000000" pitchFamily="2" charset="-78"/>
            </a:endParaRPr>
          </a:p>
        </p:txBody>
      </p:sp>
      <p:sp>
        <p:nvSpPr>
          <p:cNvPr id="102" name="TextBox 101">
            <a:extLst>
              <a:ext uri="{FF2B5EF4-FFF2-40B4-BE49-F238E27FC236}">
                <a16:creationId xmlns:a16="http://schemas.microsoft.com/office/drawing/2014/main" id="{E095536F-8BAB-B70F-B663-1EE5E3A894AE}"/>
              </a:ext>
            </a:extLst>
          </p:cNvPr>
          <p:cNvSpPr txBox="1"/>
          <p:nvPr/>
        </p:nvSpPr>
        <p:spPr>
          <a:xfrm>
            <a:off x="3299126" y="3794146"/>
            <a:ext cx="493987" cy="400110"/>
          </a:xfrm>
          <a:prstGeom prst="rect">
            <a:avLst/>
          </a:prstGeom>
          <a:noFill/>
          <a:effectLst>
            <a:outerShdw blurRad="63500" algn="ctr" rotWithShape="0">
              <a:prstClr val="black">
                <a:alpha val="40000"/>
              </a:prstClr>
            </a:outerShdw>
          </a:effectLst>
        </p:spPr>
        <p:txBody>
          <a:bodyPr wrap="square" rtlCol="0">
            <a:spAutoFit/>
          </a:bodyPr>
          <a:lstStyle/>
          <a:p>
            <a:pPr algn="ctr"/>
            <a:r>
              <a:rPr lang="fa-IR" sz="2000" spc="-300" dirty="0">
                <a:cs typeface="B Yekan" panose="00000400000000000000" pitchFamily="2" charset="-78"/>
              </a:rPr>
              <a:t>02</a:t>
            </a:r>
            <a:endParaRPr lang="en-US" sz="2000" spc="-300" dirty="0">
              <a:cs typeface="B Yekan" panose="00000400000000000000" pitchFamily="2" charset="-78"/>
            </a:endParaRPr>
          </a:p>
        </p:txBody>
      </p:sp>
      <p:sp>
        <p:nvSpPr>
          <p:cNvPr id="103" name="TextBox 102">
            <a:extLst>
              <a:ext uri="{FF2B5EF4-FFF2-40B4-BE49-F238E27FC236}">
                <a16:creationId xmlns:a16="http://schemas.microsoft.com/office/drawing/2014/main" id="{2B448895-896C-C553-CA75-3DCEA3F84705}"/>
              </a:ext>
            </a:extLst>
          </p:cNvPr>
          <p:cNvSpPr txBox="1"/>
          <p:nvPr/>
        </p:nvSpPr>
        <p:spPr>
          <a:xfrm>
            <a:off x="5201542" y="3794146"/>
            <a:ext cx="493987" cy="400110"/>
          </a:xfrm>
          <a:prstGeom prst="rect">
            <a:avLst/>
          </a:prstGeom>
          <a:noFill/>
          <a:effectLst>
            <a:outerShdw blurRad="63500" algn="ctr" rotWithShape="0">
              <a:prstClr val="black">
                <a:alpha val="40000"/>
              </a:prstClr>
            </a:outerShdw>
          </a:effectLst>
        </p:spPr>
        <p:txBody>
          <a:bodyPr wrap="square" rtlCol="0">
            <a:spAutoFit/>
          </a:bodyPr>
          <a:lstStyle/>
          <a:p>
            <a:pPr algn="ctr"/>
            <a:r>
              <a:rPr lang="fa-IR" sz="2000" spc="-300" dirty="0">
                <a:cs typeface="B Yekan" panose="00000400000000000000" pitchFamily="2" charset="-78"/>
              </a:rPr>
              <a:t>03</a:t>
            </a:r>
            <a:endParaRPr lang="en-US" sz="2000" spc="-300" dirty="0">
              <a:cs typeface="B Yekan" panose="00000400000000000000" pitchFamily="2" charset="-78"/>
            </a:endParaRPr>
          </a:p>
        </p:txBody>
      </p:sp>
      <p:sp>
        <p:nvSpPr>
          <p:cNvPr id="104" name="TextBox 103">
            <a:extLst>
              <a:ext uri="{FF2B5EF4-FFF2-40B4-BE49-F238E27FC236}">
                <a16:creationId xmlns:a16="http://schemas.microsoft.com/office/drawing/2014/main" id="{6E0CCA91-887D-4A52-401E-40731E41DA21}"/>
              </a:ext>
            </a:extLst>
          </p:cNvPr>
          <p:cNvSpPr txBox="1"/>
          <p:nvPr/>
        </p:nvSpPr>
        <p:spPr>
          <a:xfrm>
            <a:off x="7103958" y="3794146"/>
            <a:ext cx="493987" cy="400110"/>
          </a:xfrm>
          <a:prstGeom prst="rect">
            <a:avLst/>
          </a:prstGeom>
          <a:noFill/>
          <a:effectLst>
            <a:outerShdw blurRad="63500" algn="ctr" rotWithShape="0">
              <a:prstClr val="black">
                <a:alpha val="40000"/>
              </a:prstClr>
            </a:outerShdw>
          </a:effectLst>
        </p:spPr>
        <p:txBody>
          <a:bodyPr wrap="square" rtlCol="0">
            <a:spAutoFit/>
          </a:bodyPr>
          <a:lstStyle/>
          <a:p>
            <a:pPr algn="ctr"/>
            <a:r>
              <a:rPr lang="fa-IR" sz="2000" spc="-300" dirty="0">
                <a:cs typeface="B Yekan" panose="00000400000000000000" pitchFamily="2" charset="-78"/>
              </a:rPr>
              <a:t>04</a:t>
            </a:r>
            <a:endParaRPr lang="en-US" sz="2000" spc="-300" dirty="0">
              <a:cs typeface="B Yekan" panose="00000400000000000000" pitchFamily="2" charset="-78"/>
            </a:endParaRPr>
          </a:p>
        </p:txBody>
      </p:sp>
      <p:sp>
        <p:nvSpPr>
          <p:cNvPr id="106" name="TextBox 105">
            <a:extLst>
              <a:ext uri="{FF2B5EF4-FFF2-40B4-BE49-F238E27FC236}">
                <a16:creationId xmlns:a16="http://schemas.microsoft.com/office/drawing/2014/main" id="{E2E07D55-0D7D-9E95-C5EC-2A86B353FB91}"/>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45155587"/>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900" decel="100000" fill="hold"/>
                                        <p:tgtEl>
                                          <p:spTgt spid="1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900" decel="100000" fill="hold"/>
                                        <p:tgtEl>
                                          <p:spTgt spid="2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900" decel="100000" fill="hold"/>
                                        <p:tgtEl>
                                          <p:spTgt spid="2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37"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900" decel="100000" fill="hold"/>
                                        <p:tgtEl>
                                          <p:spTgt spid="41"/>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par>
                          <p:cTn id="39" fill="hold">
                            <p:stCondLst>
                              <p:cond delay="5000"/>
                            </p:stCondLst>
                            <p:childTnLst>
                              <p:par>
                                <p:cTn id="40" presetID="37"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900" decel="100000" fill="hold"/>
                                        <p:tgtEl>
                                          <p:spTgt spid="45"/>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46" fill="hold">
                            <p:stCondLst>
                              <p:cond delay="6000"/>
                            </p:stCondLst>
                            <p:childTnLst>
                              <p:par>
                                <p:cTn id="47" presetID="37" presetClass="entr" presetSubtype="0"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1000"/>
                                        <p:tgtEl>
                                          <p:spTgt spid="59"/>
                                        </p:tgtEl>
                                      </p:cBhvr>
                                    </p:animEffect>
                                    <p:anim calcmode="lin" valueType="num">
                                      <p:cBhvr>
                                        <p:cTn id="50" dur="1000" fill="hold"/>
                                        <p:tgtEl>
                                          <p:spTgt spid="59"/>
                                        </p:tgtEl>
                                        <p:attrNameLst>
                                          <p:attrName>ppt_x</p:attrName>
                                        </p:attrNameLst>
                                      </p:cBhvr>
                                      <p:tavLst>
                                        <p:tav tm="0">
                                          <p:val>
                                            <p:strVal val="#ppt_x"/>
                                          </p:val>
                                        </p:tav>
                                        <p:tav tm="100000">
                                          <p:val>
                                            <p:strVal val="#ppt_x"/>
                                          </p:val>
                                        </p:tav>
                                      </p:tavLst>
                                    </p:anim>
                                    <p:anim calcmode="lin" valueType="num">
                                      <p:cBhvr>
                                        <p:cTn id="51" dur="900" decel="100000" fill="hold"/>
                                        <p:tgtEl>
                                          <p:spTgt spid="5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childTnLst>
                          </p:cTn>
                        </p:par>
                        <p:par>
                          <p:cTn id="53" fill="hold">
                            <p:stCondLst>
                              <p:cond delay="7000"/>
                            </p:stCondLst>
                            <p:childTnLst>
                              <p:par>
                                <p:cTn id="54" presetID="37" presetClass="entr" presetSubtype="0" fill="hold" nodeType="after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fade">
                                      <p:cBhvr>
                                        <p:cTn id="56" dur="1000"/>
                                        <p:tgtEl>
                                          <p:spTgt spid="71"/>
                                        </p:tgtEl>
                                      </p:cBhvr>
                                    </p:animEffect>
                                    <p:anim calcmode="lin" valueType="num">
                                      <p:cBhvr>
                                        <p:cTn id="57" dur="1000" fill="hold"/>
                                        <p:tgtEl>
                                          <p:spTgt spid="71"/>
                                        </p:tgtEl>
                                        <p:attrNameLst>
                                          <p:attrName>ppt_x</p:attrName>
                                        </p:attrNameLst>
                                      </p:cBhvr>
                                      <p:tavLst>
                                        <p:tav tm="0">
                                          <p:val>
                                            <p:strVal val="#ppt_x"/>
                                          </p:val>
                                        </p:tav>
                                        <p:tav tm="100000">
                                          <p:val>
                                            <p:strVal val="#ppt_x"/>
                                          </p:val>
                                        </p:tav>
                                      </p:tavLst>
                                    </p:anim>
                                    <p:anim calcmode="lin" valueType="num">
                                      <p:cBhvr>
                                        <p:cTn id="58" dur="900" decel="100000" fill="hold"/>
                                        <p:tgtEl>
                                          <p:spTgt spid="71"/>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71"/>
                                        </p:tgtEl>
                                        <p:attrNameLst>
                                          <p:attrName>ppt_y</p:attrName>
                                        </p:attrNameLst>
                                      </p:cBhvr>
                                      <p:tavLst>
                                        <p:tav tm="0">
                                          <p:val>
                                            <p:strVal val="#ppt_y-.03"/>
                                          </p:val>
                                        </p:tav>
                                        <p:tav tm="100000">
                                          <p:val>
                                            <p:strVal val="#ppt_y"/>
                                          </p:val>
                                        </p:tav>
                                      </p:tavLst>
                                    </p:anim>
                                  </p:childTnLst>
                                </p:cTn>
                              </p:par>
                            </p:childTnLst>
                          </p:cTn>
                        </p:par>
                        <p:par>
                          <p:cTn id="60" fill="hold">
                            <p:stCondLst>
                              <p:cond delay="8000"/>
                            </p:stCondLst>
                            <p:childTnLst>
                              <p:par>
                                <p:cTn id="61" presetID="37" presetClass="entr" presetSubtype="0" fill="hold" grpId="0" nodeType="afterEffect">
                                  <p:stCondLst>
                                    <p:cond delay="0"/>
                                  </p:stCondLst>
                                  <p:childTnLst>
                                    <p:set>
                                      <p:cBhvr>
                                        <p:cTn id="62" dur="1" fill="hold">
                                          <p:stCondLst>
                                            <p:cond delay="0"/>
                                          </p:stCondLst>
                                        </p:cTn>
                                        <p:tgtEl>
                                          <p:spTgt spid="101"/>
                                        </p:tgtEl>
                                        <p:attrNameLst>
                                          <p:attrName>style.visibility</p:attrName>
                                        </p:attrNameLst>
                                      </p:cBhvr>
                                      <p:to>
                                        <p:strVal val="visible"/>
                                      </p:to>
                                    </p:set>
                                    <p:animEffect transition="in" filter="fade">
                                      <p:cBhvr>
                                        <p:cTn id="63" dur="1000"/>
                                        <p:tgtEl>
                                          <p:spTgt spid="101"/>
                                        </p:tgtEl>
                                      </p:cBhvr>
                                    </p:animEffect>
                                    <p:anim calcmode="lin" valueType="num">
                                      <p:cBhvr>
                                        <p:cTn id="64" dur="1000" fill="hold"/>
                                        <p:tgtEl>
                                          <p:spTgt spid="101"/>
                                        </p:tgtEl>
                                        <p:attrNameLst>
                                          <p:attrName>ppt_x</p:attrName>
                                        </p:attrNameLst>
                                      </p:cBhvr>
                                      <p:tavLst>
                                        <p:tav tm="0">
                                          <p:val>
                                            <p:strVal val="#ppt_x"/>
                                          </p:val>
                                        </p:tav>
                                        <p:tav tm="100000">
                                          <p:val>
                                            <p:strVal val="#ppt_x"/>
                                          </p:val>
                                        </p:tav>
                                      </p:tavLst>
                                    </p:anim>
                                    <p:anim calcmode="lin" valueType="num">
                                      <p:cBhvr>
                                        <p:cTn id="65" dur="900" decel="100000" fill="hold"/>
                                        <p:tgtEl>
                                          <p:spTgt spid="101"/>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101"/>
                                        </p:tgtEl>
                                        <p:attrNameLst>
                                          <p:attrName>ppt_y</p:attrName>
                                        </p:attrNameLst>
                                      </p:cBhvr>
                                      <p:tavLst>
                                        <p:tav tm="0">
                                          <p:val>
                                            <p:strVal val="#ppt_y-.03"/>
                                          </p:val>
                                        </p:tav>
                                        <p:tav tm="100000">
                                          <p:val>
                                            <p:strVal val="#ppt_y"/>
                                          </p:val>
                                        </p:tav>
                                      </p:tavLst>
                                    </p:anim>
                                  </p:childTnLst>
                                </p:cTn>
                              </p:par>
                            </p:childTnLst>
                          </p:cTn>
                        </p:par>
                        <p:par>
                          <p:cTn id="67" fill="hold">
                            <p:stCondLst>
                              <p:cond delay="9000"/>
                            </p:stCondLst>
                            <p:childTnLst>
                              <p:par>
                                <p:cTn id="68" presetID="37" presetClass="entr" presetSubtype="0" fill="hold" grpId="0" nodeType="afterEffect">
                                  <p:stCondLst>
                                    <p:cond delay="0"/>
                                  </p:stCondLst>
                                  <p:childTnLst>
                                    <p:set>
                                      <p:cBhvr>
                                        <p:cTn id="69" dur="1" fill="hold">
                                          <p:stCondLst>
                                            <p:cond delay="0"/>
                                          </p:stCondLst>
                                        </p:cTn>
                                        <p:tgtEl>
                                          <p:spTgt spid="102"/>
                                        </p:tgtEl>
                                        <p:attrNameLst>
                                          <p:attrName>style.visibility</p:attrName>
                                        </p:attrNameLst>
                                      </p:cBhvr>
                                      <p:to>
                                        <p:strVal val="visible"/>
                                      </p:to>
                                    </p:set>
                                    <p:animEffect transition="in" filter="fade">
                                      <p:cBhvr>
                                        <p:cTn id="70" dur="1000"/>
                                        <p:tgtEl>
                                          <p:spTgt spid="102"/>
                                        </p:tgtEl>
                                      </p:cBhvr>
                                    </p:animEffect>
                                    <p:anim calcmode="lin" valueType="num">
                                      <p:cBhvr>
                                        <p:cTn id="71" dur="1000" fill="hold"/>
                                        <p:tgtEl>
                                          <p:spTgt spid="102"/>
                                        </p:tgtEl>
                                        <p:attrNameLst>
                                          <p:attrName>ppt_x</p:attrName>
                                        </p:attrNameLst>
                                      </p:cBhvr>
                                      <p:tavLst>
                                        <p:tav tm="0">
                                          <p:val>
                                            <p:strVal val="#ppt_x"/>
                                          </p:val>
                                        </p:tav>
                                        <p:tav tm="100000">
                                          <p:val>
                                            <p:strVal val="#ppt_x"/>
                                          </p:val>
                                        </p:tav>
                                      </p:tavLst>
                                    </p:anim>
                                    <p:anim calcmode="lin" valueType="num">
                                      <p:cBhvr>
                                        <p:cTn id="72" dur="900" decel="100000" fill="hold"/>
                                        <p:tgtEl>
                                          <p:spTgt spid="102"/>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102"/>
                                        </p:tgtEl>
                                        <p:attrNameLst>
                                          <p:attrName>ppt_y</p:attrName>
                                        </p:attrNameLst>
                                      </p:cBhvr>
                                      <p:tavLst>
                                        <p:tav tm="0">
                                          <p:val>
                                            <p:strVal val="#ppt_y-.03"/>
                                          </p:val>
                                        </p:tav>
                                        <p:tav tm="100000">
                                          <p:val>
                                            <p:strVal val="#ppt_y"/>
                                          </p:val>
                                        </p:tav>
                                      </p:tavLst>
                                    </p:anim>
                                  </p:childTnLst>
                                </p:cTn>
                              </p:par>
                            </p:childTnLst>
                          </p:cTn>
                        </p:par>
                        <p:par>
                          <p:cTn id="74" fill="hold">
                            <p:stCondLst>
                              <p:cond delay="10000"/>
                            </p:stCondLst>
                            <p:childTnLst>
                              <p:par>
                                <p:cTn id="75" presetID="37" presetClass="entr" presetSubtype="0" fill="hold" grpId="0" nodeType="afterEffect">
                                  <p:stCondLst>
                                    <p:cond delay="0"/>
                                  </p:stCondLst>
                                  <p:childTnLst>
                                    <p:set>
                                      <p:cBhvr>
                                        <p:cTn id="76" dur="1" fill="hold">
                                          <p:stCondLst>
                                            <p:cond delay="0"/>
                                          </p:stCondLst>
                                        </p:cTn>
                                        <p:tgtEl>
                                          <p:spTgt spid="103"/>
                                        </p:tgtEl>
                                        <p:attrNameLst>
                                          <p:attrName>style.visibility</p:attrName>
                                        </p:attrNameLst>
                                      </p:cBhvr>
                                      <p:to>
                                        <p:strVal val="visible"/>
                                      </p:to>
                                    </p:set>
                                    <p:animEffect transition="in" filter="fade">
                                      <p:cBhvr>
                                        <p:cTn id="77" dur="1000"/>
                                        <p:tgtEl>
                                          <p:spTgt spid="103"/>
                                        </p:tgtEl>
                                      </p:cBhvr>
                                    </p:animEffect>
                                    <p:anim calcmode="lin" valueType="num">
                                      <p:cBhvr>
                                        <p:cTn id="78" dur="1000" fill="hold"/>
                                        <p:tgtEl>
                                          <p:spTgt spid="103"/>
                                        </p:tgtEl>
                                        <p:attrNameLst>
                                          <p:attrName>ppt_x</p:attrName>
                                        </p:attrNameLst>
                                      </p:cBhvr>
                                      <p:tavLst>
                                        <p:tav tm="0">
                                          <p:val>
                                            <p:strVal val="#ppt_x"/>
                                          </p:val>
                                        </p:tav>
                                        <p:tav tm="100000">
                                          <p:val>
                                            <p:strVal val="#ppt_x"/>
                                          </p:val>
                                        </p:tav>
                                      </p:tavLst>
                                    </p:anim>
                                    <p:anim calcmode="lin" valueType="num">
                                      <p:cBhvr>
                                        <p:cTn id="79" dur="900" decel="100000" fill="hold"/>
                                        <p:tgtEl>
                                          <p:spTgt spid="103"/>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103"/>
                                        </p:tgtEl>
                                        <p:attrNameLst>
                                          <p:attrName>ppt_y</p:attrName>
                                        </p:attrNameLst>
                                      </p:cBhvr>
                                      <p:tavLst>
                                        <p:tav tm="0">
                                          <p:val>
                                            <p:strVal val="#ppt_y-.03"/>
                                          </p:val>
                                        </p:tav>
                                        <p:tav tm="100000">
                                          <p:val>
                                            <p:strVal val="#ppt_y"/>
                                          </p:val>
                                        </p:tav>
                                      </p:tavLst>
                                    </p:anim>
                                  </p:childTnLst>
                                </p:cTn>
                              </p:par>
                            </p:childTnLst>
                          </p:cTn>
                        </p:par>
                        <p:par>
                          <p:cTn id="81" fill="hold">
                            <p:stCondLst>
                              <p:cond delay="11000"/>
                            </p:stCondLst>
                            <p:childTnLst>
                              <p:par>
                                <p:cTn id="82" presetID="37" presetClass="entr" presetSubtype="0" fill="hold" grpId="0" nodeType="afterEffect">
                                  <p:stCondLst>
                                    <p:cond delay="0"/>
                                  </p:stCondLst>
                                  <p:childTnLst>
                                    <p:set>
                                      <p:cBhvr>
                                        <p:cTn id="83" dur="1" fill="hold">
                                          <p:stCondLst>
                                            <p:cond delay="0"/>
                                          </p:stCondLst>
                                        </p:cTn>
                                        <p:tgtEl>
                                          <p:spTgt spid="104"/>
                                        </p:tgtEl>
                                        <p:attrNameLst>
                                          <p:attrName>style.visibility</p:attrName>
                                        </p:attrNameLst>
                                      </p:cBhvr>
                                      <p:to>
                                        <p:strVal val="visible"/>
                                      </p:to>
                                    </p:set>
                                    <p:animEffect transition="in" filter="fade">
                                      <p:cBhvr>
                                        <p:cTn id="84" dur="1000"/>
                                        <p:tgtEl>
                                          <p:spTgt spid="104"/>
                                        </p:tgtEl>
                                      </p:cBhvr>
                                    </p:animEffect>
                                    <p:anim calcmode="lin" valueType="num">
                                      <p:cBhvr>
                                        <p:cTn id="85" dur="1000" fill="hold"/>
                                        <p:tgtEl>
                                          <p:spTgt spid="104"/>
                                        </p:tgtEl>
                                        <p:attrNameLst>
                                          <p:attrName>ppt_x</p:attrName>
                                        </p:attrNameLst>
                                      </p:cBhvr>
                                      <p:tavLst>
                                        <p:tav tm="0">
                                          <p:val>
                                            <p:strVal val="#ppt_x"/>
                                          </p:val>
                                        </p:tav>
                                        <p:tav tm="100000">
                                          <p:val>
                                            <p:strVal val="#ppt_x"/>
                                          </p:val>
                                        </p:tav>
                                      </p:tavLst>
                                    </p:anim>
                                    <p:anim calcmode="lin" valueType="num">
                                      <p:cBhvr>
                                        <p:cTn id="86" dur="900" decel="100000" fill="hold"/>
                                        <p:tgtEl>
                                          <p:spTgt spid="104"/>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104"/>
                                        </p:tgtEl>
                                        <p:attrNameLst>
                                          <p:attrName>ppt_y</p:attrName>
                                        </p:attrNameLst>
                                      </p:cBhvr>
                                      <p:tavLst>
                                        <p:tav tm="0">
                                          <p:val>
                                            <p:strVal val="#ppt_y-.03"/>
                                          </p:val>
                                        </p:tav>
                                        <p:tav tm="100000">
                                          <p:val>
                                            <p:strVal val="#ppt_y"/>
                                          </p:val>
                                        </p:tav>
                                      </p:tavLst>
                                    </p:anim>
                                  </p:childTnLst>
                                </p:cTn>
                              </p:par>
                            </p:childTnLst>
                          </p:cTn>
                        </p:par>
                        <p:par>
                          <p:cTn id="88" fill="hold">
                            <p:stCondLst>
                              <p:cond delay="12000"/>
                            </p:stCondLst>
                            <p:childTnLst>
                              <p:par>
                                <p:cTn id="89" presetID="37" presetClass="entr" presetSubtype="0" fill="hold" grpId="0" nodeType="after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fade">
                                      <p:cBhvr>
                                        <p:cTn id="91" dur="1000"/>
                                        <p:tgtEl>
                                          <p:spTgt spid="96"/>
                                        </p:tgtEl>
                                      </p:cBhvr>
                                    </p:animEffect>
                                    <p:anim calcmode="lin" valueType="num">
                                      <p:cBhvr>
                                        <p:cTn id="92" dur="1000" fill="hold"/>
                                        <p:tgtEl>
                                          <p:spTgt spid="96"/>
                                        </p:tgtEl>
                                        <p:attrNameLst>
                                          <p:attrName>ppt_x</p:attrName>
                                        </p:attrNameLst>
                                      </p:cBhvr>
                                      <p:tavLst>
                                        <p:tav tm="0">
                                          <p:val>
                                            <p:strVal val="#ppt_x"/>
                                          </p:val>
                                        </p:tav>
                                        <p:tav tm="100000">
                                          <p:val>
                                            <p:strVal val="#ppt_x"/>
                                          </p:val>
                                        </p:tav>
                                      </p:tavLst>
                                    </p:anim>
                                    <p:anim calcmode="lin" valueType="num">
                                      <p:cBhvr>
                                        <p:cTn id="93" dur="900" decel="100000" fill="hold"/>
                                        <p:tgtEl>
                                          <p:spTgt spid="9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96"/>
                                        </p:tgtEl>
                                        <p:attrNameLst>
                                          <p:attrName>ppt_y</p:attrName>
                                        </p:attrNameLst>
                                      </p:cBhvr>
                                      <p:tavLst>
                                        <p:tav tm="0">
                                          <p:val>
                                            <p:strVal val="#ppt_y-.03"/>
                                          </p:val>
                                        </p:tav>
                                        <p:tav tm="100000">
                                          <p:val>
                                            <p:strVal val="#ppt_y"/>
                                          </p:val>
                                        </p:tav>
                                      </p:tavLst>
                                    </p:anim>
                                  </p:childTnLst>
                                </p:cTn>
                              </p:par>
                            </p:childTnLst>
                          </p:cTn>
                        </p:par>
                        <p:par>
                          <p:cTn id="95" fill="hold">
                            <p:stCondLst>
                              <p:cond delay="13000"/>
                            </p:stCondLst>
                            <p:childTnLst>
                              <p:par>
                                <p:cTn id="96" presetID="37" presetClass="entr" presetSubtype="0" fill="hold" grpId="0" nodeType="afterEffect">
                                  <p:stCondLst>
                                    <p:cond delay="0"/>
                                  </p:stCondLst>
                                  <p:childTnLst>
                                    <p:set>
                                      <p:cBhvr>
                                        <p:cTn id="97" dur="1" fill="hold">
                                          <p:stCondLst>
                                            <p:cond delay="0"/>
                                          </p:stCondLst>
                                        </p:cTn>
                                        <p:tgtEl>
                                          <p:spTgt spid="97"/>
                                        </p:tgtEl>
                                        <p:attrNameLst>
                                          <p:attrName>style.visibility</p:attrName>
                                        </p:attrNameLst>
                                      </p:cBhvr>
                                      <p:to>
                                        <p:strVal val="visible"/>
                                      </p:to>
                                    </p:set>
                                    <p:animEffect transition="in" filter="fade">
                                      <p:cBhvr>
                                        <p:cTn id="98" dur="1000"/>
                                        <p:tgtEl>
                                          <p:spTgt spid="97"/>
                                        </p:tgtEl>
                                      </p:cBhvr>
                                    </p:animEffect>
                                    <p:anim calcmode="lin" valueType="num">
                                      <p:cBhvr>
                                        <p:cTn id="99" dur="1000" fill="hold"/>
                                        <p:tgtEl>
                                          <p:spTgt spid="97"/>
                                        </p:tgtEl>
                                        <p:attrNameLst>
                                          <p:attrName>ppt_x</p:attrName>
                                        </p:attrNameLst>
                                      </p:cBhvr>
                                      <p:tavLst>
                                        <p:tav tm="0">
                                          <p:val>
                                            <p:strVal val="#ppt_x"/>
                                          </p:val>
                                        </p:tav>
                                        <p:tav tm="100000">
                                          <p:val>
                                            <p:strVal val="#ppt_x"/>
                                          </p:val>
                                        </p:tav>
                                      </p:tavLst>
                                    </p:anim>
                                    <p:anim calcmode="lin" valueType="num">
                                      <p:cBhvr>
                                        <p:cTn id="100" dur="900" decel="100000" fill="hold"/>
                                        <p:tgtEl>
                                          <p:spTgt spid="97"/>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97"/>
                                        </p:tgtEl>
                                        <p:attrNameLst>
                                          <p:attrName>ppt_y</p:attrName>
                                        </p:attrNameLst>
                                      </p:cBhvr>
                                      <p:tavLst>
                                        <p:tav tm="0">
                                          <p:val>
                                            <p:strVal val="#ppt_y-.03"/>
                                          </p:val>
                                        </p:tav>
                                        <p:tav tm="100000">
                                          <p:val>
                                            <p:strVal val="#ppt_y"/>
                                          </p:val>
                                        </p:tav>
                                      </p:tavLst>
                                    </p:anim>
                                  </p:childTnLst>
                                </p:cTn>
                              </p:par>
                            </p:childTnLst>
                          </p:cTn>
                        </p:par>
                        <p:par>
                          <p:cTn id="102" fill="hold">
                            <p:stCondLst>
                              <p:cond delay="14000"/>
                            </p:stCondLst>
                            <p:childTnLst>
                              <p:par>
                                <p:cTn id="103" presetID="37" presetClass="entr" presetSubtype="0" fill="hold" grpId="0" nodeType="afterEffect">
                                  <p:stCondLst>
                                    <p:cond delay="0"/>
                                  </p:stCondLst>
                                  <p:childTnLst>
                                    <p:set>
                                      <p:cBhvr>
                                        <p:cTn id="104" dur="1" fill="hold">
                                          <p:stCondLst>
                                            <p:cond delay="0"/>
                                          </p:stCondLst>
                                        </p:cTn>
                                        <p:tgtEl>
                                          <p:spTgt spid="98"/>
                                        </p:tgtEl>
                                        <p:attrNameLst>
                                          <p:attrName>style.visibility</p:attrName>
                                        </p:attrNameLst>
                                      </p:cBhvr>
                                      <p:to>
                                        <p:strVal val="visible"/>
                                      </p:to>
                                    </p:set>
                                    <p:animEffect transition="in" filter="fade">
                                      <p:cBhvr>
                                        <p:cTn id="105" dur="1000"/>
                                        <p:tgtEl>
                                          <p:spTgt spid="98"/>
                                        </p:tgtEl>
                                      </p:cBhvr>
                                    </p:animEffect>
                                    <p:anim calcmode="lin" valueType="num">
                                      <p:cBhvr>
                                        <p:cTn id="106" dur="1000" fill="hold"/>
                                        <p:tgtEl>
                                          <p:spTgt spid="98"/>
                                        </p:tgtEl>
                                        <p:attrNameLst>
                                          <p:attrName>ppt_x</p:attrName>
                                        </p:attrNameLst>
                                      </p:cBhvr>
                                      <p:tavLst>
                                        <p:tav tm="0">
                                          <p:val>
                                            <p:strVal val="#ppt_x"/>
                                          </p:val>
                                        </p:tav>
                                        <p:tav tm="100000">
                                          <p:val>
                                            <p:strVal val="#ppt_x"/>
                                          </p:val>
                                        </p:tav>
                                      </p:tavLst>
                                    </p:anim>
                                    <p:anim calcmode="lin" valueType="num">
                                      <p:cBhvr>
                                        <p:cTn id="107" dur="900" decel="100000" fill="hold"/>
                                        <p:tgtEl>
                                          <p:spTgt spid="98"/>
                                        </p:tgtEl>
                                        <p:attrNameLst>
                                          <p:attrName>ppt_y</p:attrName>
                                        </p:attrNameLst>
                                      </p:cBhvr>
                                      <p:tavLst>
                                        <p:tav tm="0">
                                          <p:val>
                                            <p:strVal val="#ppt_y+1"/>
                                          </p:val>
                                        </p:tav>
                                        <p:tav tm="100000">
                                          <p:val>
                                            <p:strVal val="#ppt_y-.03"/>
                                          </p:val>
                                        </p:tav>
                                      </p:tavLst>
                                    </p:anim>
                                    <p:anim calcmode="lin" valueType="num">
                                      <p:cBhvr>
                                        <p:cTn id="108" dur="100" accel="100000" fill="hold">
                                          <p:stCondLst>
                                            <p:cond delay="900"/>
                                          </p:stCondLst>
                                        </p:cTn>
                                        <p:tgtEl>
                                          <p:spTgt spid="98"/>
                                        </p:tgtEl>
                                        <p:attrNameLst>
                                          <p:attrName>ppt_y</p:attrName>
                                        </p:attrNameLst>
                                      </p:cBhvr>
                                      <p:tavLst>
                                        <p:tav tm="0">
                                          <p:val>
                                            <p:strVal val="#ppt_y-.03"/>
                                          </p:val>
                                        </p:tav>
                                        <p:tav tm="100000">
                                          <p:val>
                                            <p:strVal val="#ppt_y"/>
                                          </p:val>
                                        </p:tav>
                                      </p:tavLst>
                                    </p:anim>
                                  </p:childTnLst>
                                </p:cTn>
                              </p:par>
                            </p:childTnLst>
                          </p:cTn>
                        </p:par>
                        <p:par>
                          <p:cTn id="109" fill="hold">
                            <p:stCondLst>
                              <p:cond delay="15000"/>
                            </p:stCondLst>
                            <p:childTnLst>
                              <p:par>
                                <p:cTn id="110" presetID="37" presetClass="entr" presetSubtype="0" fill="hold" grpId="0" nodeType="afterEffect">
                                  <p:stCondLst>
                                    <p:cond delay="0"/>
                                  </p:stCondLst>
                                  <p:childTnLst>
                                    <p:set>
                                      <p:cBhvr>
                                        <p:cTn id="111" dur="1" fill="hold">
                                          <p:stCondLst>
                                            <p:cond delay="0"/>
                                          </p:stCondLst>
                                        </p:cTn>
                                        <p:tgtEl>
                                          <p:spTgt spid="99"/>
                                        </p:tgtEl>
                                        <p:attrNameLst>
                                          <p:attrName>style.visibility</p:attrName>
                                        </p:attrNameLst>
                                      </p:cBhvr>
                                      <p:to>
                                        <p:strVal val="visible"/>
                                      </p:to>
                                    </p:set>
                                    <p:animEffect transition="in" filter="fade">
                                      <p:cBhvr>
                                        <p:cTn id="112" dur="1000"/>
                                        <p:tgtEl>
                                          <p:spTgt spid="99"/>
                                        </p:tgtEl>
                                      </p:cBhvr>
                                    </p:animEffect>
                                    <p:anim calcmode="lin" valueType="num">
                                      <p:cBhvr>
                                        <p:cTn id="113" dur="1000" fill="hold"/>
                                        <p:tgtEl>
                                          <p:spTgt spid="99"/>
                                        </p:tgtEl>
                                        <p:attrNameLst>
                                          <p:attrName>ppt_x</p:attrName>
                                        </p:attrNameLst>
                                      </p:cBhvr>
                                      <p:tavLst>
                                        <p:tav tm="0">
                                          <p:val>
                                            <p:strVal val="#ppt_x"/>
                                          </p:val>
                                        </p:tav>
                                        <p:tav tm="100000">
                                          <p:val>
                                            <p:strVal val="#ppt_x"/>
                                          </p:val>
                                        </p:tav>
                                      </p:tavLst>
                                    </p:anim>
                                    <p:anim calcmode="lin" valueType="num">
                                      <p:cBhvr>
                                        <p:cTn id="114" dur="900" decel="100000" fill="hold"/>
                                        <p:tgtEl>
                                          <p:spTgt spid="99"/>
                                        </p:tgtEl>
                                        <p:attrNameLst>
                                          <p:attrName>ppt_y</p:attrName>
                                        </p:attrNameLst>
                                      </p:cBhvr>
                                      <p:tavLst>
                                        <p:tav tm="0">
                                          <p:val>
                                            <p:strVal val="#ppt_y+1"/>
                                          </p:val>
                                        </p:tav>
                                        <p:tav tm="100000">
                                          <p:val>
                                            <p:strVal val="#ppt_y-.03"/>
                                          </p:val>
                                        </p:tav>
                                      </p:tavLst>
                                    </p:anim>
                                    <p:anim calcmode="lin" valueType="num">
                                      <p:cBhvr>
                                        <p:cTn id="115" dur="100" accel="100000" fill="hold">
                                          <p:stCondLst>
                                            <p:cond delay="900"/>
                                          </p:stCondLst>
                                        </p:cTn>
                                        <p:tgtEl>
                                          <p:spTgt spid="99"/>
                                        </p:tgtEl>
                                        <p:attrNameLst>
                                          <p:attrName>ppt_y</p:attrName>
                                        </p:attrNameLst>
                                      </p:cBhvr>
                                      <p:tavLst>
                                        <p:tav tm="0">
                                          <p:val>
                                            <p:strVal val="#ppt_y-.03"/>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37" presetClass="entr" presetSubtype="0" fill="hold" grpId="0" nodeType="click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fade">
                                      <p:cBhvr>
                                        <p:cTn id="120" dur="1000"/>
                                        <p:tgtEl>
                                          <p:spTgt spid="106"/>
                                        </p:tgtEl>
                                      </p:cBhvr>
                                    </p:animEffect>
                                    <p:anim calcmode="lin" valueType="num">
                                      <p:cBhvr>
                                        <p:cTn id="121" dur="1000" fill="hold"/>
                                        <p:tgtEl>
                                          <p:spTgt spid="106"/>
                                        </p:tgtEl>
                                        <p:attrNameLst>
                                          <p:attrName>ppt_x</p:attrName>
                                        </p:attrNameLst>
                                      </p:cBhvr>
                                      <p:tavLst>
                                        <p:tav tm="0">
                                          <p:val>
                                            <p:strVal val="#ppt_x"/>
                                          </p:val>
                                        </p:tav>
                                        <p:tav tm="100000">
                                          <p:val>
                                            <p:strVal val="#ppt_x"/>
                                          </p:val>
                                        </p:tav>
                                      </p:tavLst>
                                    </p:anim>
                                    <p:anim calcmode="lin" valueType="num">
                                      <p:cBhvr>
                                        <p:cTn id="122" dur="900" decel="100000" fill="hold"/>
                                        <p:tgtEl>
                                          <p:spTgt spid="106"/>
                                        </p:tgtEl>
                                        <p:attrNameLst>
                                          <p:attrName>ppt_y</p:attrName>
                                        </p:attrNameLst>
                                      </p:cBhvr>
                                      <p:tavLst>
                                        <p:tav tm="0">
                                          <p:val>
                                            <p:strVal val="#ppt_y+1"/>
                                          </p:val>
                                        </p:tav>
                                        <p:tav tm="100000">
                                          <p:val>
                                            <p:strVal val="#ppt_y-.03"/>
                                          </p:val>
                                        </p:tav>
                                      </p:tavLst>
                                    </p:anim>
                                    <p:anim calcmode="lin" valueType="num">
                                      <p:cBhvr>
                                        <p:cTn id="123" dur="100" accel="100000" fill="hold">
                                          <p:stCondLst>
                                            <p:cond delay="900"/>
                                          </p:stCondLst>
                                        </p:cTn>
                                        <p:tgtEl>
                                          <p:spTgt spid="1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98" grpId="0"/>
      <p:bldP spid="99" grpId="0"/>
      <p:bldP spid="101" grpId="0"/>
      <p:bldP spid="102" grpId="0"/>
      <p:bldP spid="103" grpId="0"/>
      <p:bldP spid="104" grpId="0"/>
      <p:bldP spid="10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88F5C-508C-9682-58A8-A358A353F061}"/>
              </a:ext>
            </a:extLst>
          </p:cNvPr>
          <p:cNvSpPr>
            <a:spLocks noGrp="1"/>
          </p:cNvSpPr>
          <p:nvPr>
            <p:ph type="sldNum" sz="quarter" idx="10"/>
          </p:nvPr>
        </p:nvSpPr>
        <p:spPr>
          <a:xfrm>
            <a:off x="10592306" y="770036"/>
            <a:ext cx="432225" cy="365125"/>
          </a:xfrm>
        </p:spPr>
        <p:txBody>
          <a:bodyPr/>
          <a:lstStyle/>
          <a:p>
            <a:fld id="{5737CCAD-4265-4040-983C-2347DC54109C}" type="slidenum">
              <a:rPr lang="en-US" smtClean="0"/>
              <a:pPr/>
              <a:t>27</a:t>
            </a:fld>
            <a:endParaRPr lang="en-US" dirty="0"/>
          </a:p>
        </p:txBody>
      </p:sp>
      <p:sp>
        <p:nvSpPr>
          <p:cNvPr id="3" name="TextBox 2">
            <a:extLst>
              <a:ext uri="{FF2B5EF4-FFF2-40B4-BE49-F238E27FC236}">
                <a16:creationId xmlns:a16="http://schemas.microsoft.com/office/drawing/2014/main" id="{C9388CB0-9673-17DB-2D0C-1EE878A70201}"/>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8A096A39-D73F-B3C1-8A8E-4434E145BCC1}"/>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B920838D-A218-81DE-5182-EEB0593D4800}"/>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E6F4A0EE-9940-B3C5-7090-D4EB94006DFA}"/>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8A9719FB-2074-86B3-AAF5-63AE6EFECD1F}"/>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E8538ABF-F963-D2ED-0E65-AB754BA8F9D3}"/>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DC285A20-E6AD-461B-5E30-E41324A9671B}"/>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4D3CA3B-5096-DD0E-3518-DA7A4C61C109}"/>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2" name="Rounded Rectangle 11">
            <a:extLst>
              <a:ext uri="{FF2B5EF4-FFF2-40B4-BE49-F238E27FC236}">
                <a16:creationId xmlns:a16="http://schemas.microsoft.com/office/drawing/2014/main" id="{09325E2E-0E45-D685-FAC7-B0979A6D53FB}"/>
              </a:ext>
            </a:extLst>
          </p:cNvPr>
          <p:cNvSpPr/>
          <p:nvPr/>
        </p:nvSpPr>
        <p:spPr>
          <a:xfrm>
            <a:off x="999744" y="1835377"/>
            <a:ext cx="7839456" cy="2834877"/>
          </a:xfrm>
          <a:prstGeom prst="roundRect">
            <a:avLst>
              <a:gd name="adj" fmla="val 11741"/>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B5A24DF0-16C9-A6AC-FFF1-FDD46CD9A5B8}"/>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228562" y="1166627"/>
            <a:ext cx="4985725" cy="4199966"/>
          </a:xfrm>
          <a:prstGeom prst="hexagon">
            <a:avLst/>
          </a:prstGeom>
          <a:ln w="57150">
            <a:solidFill>
              <a:schemeClr val="bg1"/>
            </a:solidFill>
          </a:ln>
          <a:effectLst>
            <a:outerShdw blurRad="63500" algn="ctr" rotWithShape="0">
              <a:prstClr val="black">
                <a:alpha val="40000"/>
              </a:prstClr>
            </a:outerShdw>
          </a:effectLst>
        </p:spPr>
      </p:pic>
      <p:sp>
        <p:nvSpPr>
          <p:cNvPr id="14" name="TextBox 13">
            <a:extLst>
              <a:ext uri="{FF2B5EF4-FFF2-40B4-BE49-F238E27FC236}">
                <a16:creationId xmlns:a16="http://schemas.microsoft.com/office/drawing/2014/main" id="{E9B0A688-8D9E-D9A7-146A-42C6FE012888}"/>
              </a:ext>
            </a:extLst>
          </p:cNvPr>
          <p:cNvSpPr txBox="1"/>
          <p:nvPr/>
        </p:nvSpPr>
        <p:spPr>
          <a:xfrm>
            <a:off x="5413249" y="1906186"/>
            <a:ext cx="3190416" cy="2683427"/>
          </a:xfrm>
          <a:prstGeom prst="rect">
            <a:avLst/>
          </a:prstGeom>
          <a:noFill/>
        </p:spPr>
        <p:txBody>
          <a:bodyPr wrap="square" rtlCol="0">
            <a:spAutoFit/>
          </a:bodyPr>
          <a:lstStyle/>
          <a:p>
            <a:pPr algn="justLow" rtl="1">
              <a:lnSpc>
                <a:spcPct val="25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50000"/>
              </a:lnSpc>
            </a:pPr>
            <a:r>
              <a:rPr lang="fa-IR" sz="11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a:t>
            </a:r>
            <a:endParaRPr lang="en-US" sz="11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71604423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80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par>
                                <p:cTn id="13" presetID="22" presetClass="entr" presetSubtype="4" fill="hold" grpId="0" nodeType="withEffect">
                                  <p:stCondLst>
                                    <p:cond delay="110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E32B73-0F43-2217-F944-56E85D5EFFAA}"/>
              </a:ext>
            </a:extLst>
          </p:cNvPr>
          <p:cNvSpPr>
            <a:spLocks noGrp="1"/>
          </p:cNvSpPr>
          <p:nvPr>
            <p:ph type="sldNum" sz="quarter" idx="10"/>
          </p:nvPr>
        </p:nvSpPr>
        <p:spPr>
          <a:xfrm>
            <a:off x="10585461" y="760609"/>
            <a:ext cx="471356" cy="365125"/>
          </a:xfrm>
        </p:spPr>
        <p:txBody>
          <a:bodyPr/>
          <a:lstStyle/>
          <a:p>
            <a:fld id="{5737CCAD-4265-4040-983C-2347DC54109C}" type="slidenum">
              <a:rPr lang="en-US" smtClean="0"/>
              <a:pPr/>
              <a:t>28</a:t>
            </a:fld>
            <a:endParaRPr lang="en-US" dirty="0"/>
          </a:p>
        </p:txBody>
      </p:sp>
      <p:sp>
        <p:nvSpPr>
          <p:cNvPr id="3" name="TextBox 2">
            <a:extLst>
              <a:ext uri="{FF2B5EF4-FFF2-40B4-BE49-F238E27FC236}">
                <a16:creationId xmlns:a16="http://schemas.microsoft.com/office/drawing/2014/main" id="{BAA28E63-7409-8E4B-012D-9C59DD244CB7}"/>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3E80CC99-EFAD-5C32-84FB-3AC7B74572EE}"/>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62459EF0-A347-89D5-DD51-44A8C3308481}"/>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C543D702-60DD-3688-C99B-AD88E2AB0A49}"/>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7EA5AF81-B682-A1F1-E48E-E8479B39B7C7}"/>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9F0CDFB4-C06C-5E5C-6775-7D07E3684EF7}"/>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D0175BC6-292D-2D6A-EDF1-DB46C040AD5E}"/>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84C3BF4-2E72-FCA1-ED05-0D958556DFDD}"/>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12C6CFE-96B4-AD4A-FB87-43ECED8C1A0E}"/>
              </a:ext>
            </a:extLst>
          </p:cNvPr>
          <p:cNvSpPr/>
          <p:nvPr/>
        </p:nvSpPr>
        <p:spPr>
          <a:xfrm>
            <a:off x="602774" y="1780067"/>
            <a:ext cx="7901146" cy="868019"/>
          </a:xfrm>
          <a:custGeom>
            <a:avLst/>
            <a:gdLst>
              <a:gd name="connsiteX0" fmla="*/ 4444553 w 7901146"/>
              <a:gd name="connsiteY0" fmla="*/ 0 h 868019"/>
              <a:gd name="connsiteX1" fmla="*/ 7684141 w 7901146"/>
              <a:gd name="connsiteY1" fmla="*/ 0 h 868019"/>
              <a:gd name="connsiteX2" fmla="*/ 7901146 w 7901146"/>
              <a:gd name="connsiteY2" fmla="*/ 434010 h 868019"/>
              <a:gd name="connsiteX3" fmla="*/ 7684141 w 7901146"/>
              <a:gd name="connsiteY3" fmla="*/ 868019 h 868019"/>
              <a:gd name="connsiteX4" fmla="*/ 4444552 w 7901146"/>
              <a:gd name="connsiteY4" fmla="*/ 868019 h 868019"/>
              <a:gd name="connsiteX5" fmla="*/ 4661557 w 7901146"/>
              <a:gd name="connsiteY5" fmla="*/ 434009 h 868019"/>
              <a:gd name="connsiteX6" fmla="*/ 217005 w 7901146"/>
              <a:gd name="connsiteY6" fmla="*/ 0 h 868019"/>
              <a:gd name="connsiteX7" fmla="*/ 3680248 w 7901146"/>
              <a:gd name="connsiteY7" fmla="*/ 0 h 868019"/>
              <a:gd name="connsiteX8" fmla="*/ 3463243 w 7901146"/>
              <a:gd name="connsiteY8" fmla="*/ 434009 h 868019"/>
              <a:gd name="connsiteX9" fmla="*/ 3680249 w 7901146"/>
              <a:gd name="connsiteY9" fmla="*/ 868019 h 868019"/>
              <a:gd name="connsiteX10" fmla="*/ 217005 w 7901146"/>
              <a:gd name="connsiteY10" fmla="*/ 868019 h 868019"/>
              <a:gd name="connsiteX11" fmla="*/ 0 w 7901146"/>
              <a:gd name="connsiteY11" fmla="*/ 434010 h 86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01146" h="868019">
                <a:moveTo>
                  <a:pt x="4444553" y="0"/>
                </a:moveTo>
                <a:lnTo>
                  <a:pt x="7684141" y="0"/>
                </a:lnTo>
                <a:lnTo>
                  <a:pt x="7901146" y="434010"/>
                </a:lnTo>
                <a:lnTo>
                  <a:pt x="7684141" y="868019"/>
                </a:lnTo>
                <a:lnTo>
                  <a:pt x="4444552" y="868019"/>
                </a:lnTo>
                <a:lnTo>
                  <a:pt x="4661557" y="434009"/>
                </a:lnTo>
                <a:close/>
                <a:moveTo>
                  <a:pt x="217005" y="0"/>
                </a:moveTo>
                <a:lnTo>
                  <a:pt x="3680248" y="0"/>
                </a:lnTo>
                <a:lnTo>
                  <a:pt x="3463243" y="434009"/>
                </a:lnTo>
                <a:lnTo>
                  <a:pt x="3680249" y="868019"/>
                </a:lnTo>
                <a:lnTo>
                  <a:pt x="217005" y="868019"/>
                </a:lnTo>
                <a:lnTo>
                  <a:pt x="0" y="434010"/>
                </a:lnTo>
                <a:close/>
              </a:path>
            </a:pathLst>
          </a:cu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Freeform: Shape 13">
            <a:extLst>
              <a:ext uri="{FF2B5EF4-FFF2-40B4-BE49-F238E27FC236}">
                <a16:creationId xmlns:a16="http://schemas.microsoft.com/office/drawing/2014/main" id="{0B2D70AD-51D8-5BB5-37CD-DCDBC513CF5D}"/>
              </a:ext>
            </a:extLst>
          </p:cNvPr>
          <p:cNvSpPr/>
          <p:nvPr/>
        </p:nvSpPr>
        <p:spPr>
          <a:xfrm>
            <a:off x="602774" y="3082418"/>
            <a:ext cx="7901146" cy="868019"/>
          </a:xfrm>
          <a:custGeom>
            <a:avLst/>
            <a:gdLst>
              <a:gd name="connsiteX0" fmla="*/ 4444553 w 7901146"/>
              <a:gd name="connsiteY0" fmla="*/ 0 h 868019"/>
              <a:gd name="connsiteX1" fmla="*/ 7684141 w 7901146"/>
              <a:gd name="connsiteY1" fmla="*/ 0 h 868019"/>
              <a:gd name="connsiteX2" fmla="*/ 7901146 w 7901146"/>
              <a:gd name="connsiteY2" fmla="*/ 434010 h 868019"/>
              <a:gd name="connsiteX3" fmla="*/ 7684141 w 7901146"/>
              <a:gd name="connsiteY3" fmla="*/ 868019 h 868019"/>
              <a:gd name="connsiteX4" fmla="*/ 4444552 w 7901146"/>
              <a:gd name="connsiteY4" fmla="*/ 868019 h 868019"/>
              <a:gd name="connsiteX5" fmla="*/ 4661557 w 7901146"/>
              <a:gd name="connsiteY5" fmla="*/ 434009 h 868019"/>
              <a:gd name="connsiteX6" fmla="*/ 217005 w 7901146"/>
              <a:gd name="connsiteY6" fmla="*/ 0 h 868019"/>
              <a:gd name="connsiteX7" fmla="*/ 3680248 w 7901146"/>
              <a:gd name="connsiteY7" fmla="*/ 0 h 868019"/>
              <a:gd name="connsiteX8" fmla="*/ 3463243 w 7901146"/>
              <a:gd name="connsiteY8" fmla="*/ 434009 h 868019"/>
              <a:gd name="connsiteX9" fmla="*/ 3680249 w 7901146"/>
              <a:gd name="connsiteY9" fmla="*/ 868019 h 868019"/>
              <a:gd name="connsiteX10" fmla="*/ 217005 w 7901146"/>
              <a:gd name="connsiteY10" fmla="*/ 868019 h 868019"/>
              <a:gd name="connsiteX11" fmla="*/ 0 w 7901146"/>
              <a:gd name="connsiteY11" fmla="*/ 434010 h 86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01146" h="868019">
                <a:moveTo>
                  <a:pt x="4444553" y="0"/>
                </a:moveTo>
                <a:lnTo>
                  <a:pt x="7684141" y="0"/>
                </a:lnTo>
                <a:lnTo>
                  <a:pt x="7901146" y="434010"/>
                </a:lnTo>
                <a:lnTo>
                  <a:pt x="7684141" y="868019"/>
                </a:lnTo>
                <a:lnTo>
                  <a:pt x="4444552" y="868019"/>
                </a:lnTo>
                <a:lnTo>
                  <a:pt x="4661557" y="434009"/>
                </a:lnTo>
                <a:close/>
                <a:moveTo>
                  <a:pt x="217005" y="0"/>
                </a:moveTo>
                <a:lnTo>
                  <a:pt x="3680248" y="0"/>
                </a:lnTo>
                <a:lnTo>
                  <a:pt x="3463243" y="434009"/>
                </a:lnTo>
                <a:lnTo>
                  <a:pt x="3680249" y="868019"/>
                </a:lnTo>
                <a:lnTo>
                  <a:pt x="217005" y="868019"/>
                </a:lnTo>
                <a:lnTo>
                  <a:pt x="0" y="434010"/>
                </a:lnTo>
                <a:close/>
              </a:path>
            </a:pathLst>
          </a:cu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Shape 14">
            <a:extLst>
              <a:ext uri="{FF2B5EF4-FFF2-40B4-BE49-F238E27FC236}">
                <a16:creationId xmlns:a16="http://schemas.microsoft.com/office/drawing/2014/main" id="{8CC139F0-9968-E0A9-A68F-15D86358ED8A}"/>
              </a:ext>
            </a:extLst>
          </p:cNvPr>
          <p:cNvSpPr/>
          <p:nvPr/>
        </p:nvSpPr>
        <p:spPr>
          <a:xfrm>
            <a:off x="602774" y="4384769"/>
            <a:ext cx="7901146" cy="868019"/>
          </a:xfrm>
          <a:custGeom>
            <a:avLst/>
            <a:gdLst>
              <a:gd name="connsiteX0" fmla="*/ 4444553 w 7901146"/>
              <a:gd name="connsiteY0" fmla="*/ 0 h 868019"/>
              <a:gd name="connsiteX1" fmla="*/ 7684141 w 7901146"/>
              <a:gd name="connsiteY1" fmla="*/ 0 h 868019"/>
              <a:gd name="connsiteX2" fmla="*/ 7901146 w 7901146"/>
              <a:gd name="connsiteY2" fmla="*/ 434010 h 868019"/>
              <a:gd name="connsiteX3" fmla="*/ 7684141 w 7901146"/>
              <a:gd name="connsiteY3" fmla="*/ 868019 h 868019"/>
              <a:gd name="connsiteX4" fmla="*/ 4444552 w 7901146"/>
              <a:gd name="connsiteY4" fmla="*/ 868019 h 868019"/>
              <a:gd name="connsiteX5" fmla="*/ 4661557 w 7901146"/>
              <a:gd name="connsiteY5" fmla="*/ 434009 h 868019"/>
              <a:gd name="connsiteX6" fmla="*/ 217005 w 7901146"/>
              <a:gd name="connsiteY6" fmla="*/ 0 h 868019"/>
              <a:gd name="connsiteX7" fmla="*/ 3680248 w 7901146"/>
              <a:gd name="connsiteY7" fmla="*/ 0 h 868019"/>
              <a:gd name="connsiteX8" fmla="*/ 3463243 w 7901146"/>
              <a:gd name="connsiteY8" fmla="*/ 434009 h 868019"/>
              <a:gd name="connsiteX9" fmla="*/ 3680249 w 7901146"/>
              <a:gd name="connsiteY9" fmla="*/ 868019 h 868019"/>
              <a:gd name="connsiteX10" fmla="*/ 217005 w 7901146"/>
              <a:gd name="connsiteY10" fmla="*/ 868019 h 868019"/>
              <a:gd name="connsiteX11" fmla="*/ 0 w 7901146"/>
              <a:gd name="connsiteY11" fmla="*/ 434010 h 868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901146" h="868019">
                <a:moveTo>
                  <a:pt x="4444553" y="0"/>
                </a:moveTo>
                <a:lnTo>
                  <a:pt x="7684141" y="0"/>
                </a:lnTo>
                <a:lnTo>
                  <a:pt x="7901146" y="434010"/>
                </a:lnTo>
                <a:lnTo>
                  <a:pt x="7684141" y="868019"/>
                </a:lnTo>
                <a:lnTo>
                  <a:pt x="4444552" y="868019"/>
                </a:lnTo>
                <a:lnTo>
                  <a:pt x="4661557" y="434009"/>
                </a:lnTo>
                <a:close/>
                <a:moveTo>
                  <a:pt x="217005" y="0"/>
                </a:moveTo>
                <a:lnTo>
                  <a:pt x="3680248" y="0"/>
                </a:lnTo>
                <a:lnTo>
                  <a:pt x="3463243" y="434009"/>
                </a:lnTo>
                <a:lnTo>
                  <a:pt x="3680249" y="868019"/>
                </a:lnTo>
                <a:lnTo>
                  <a:pt x="217005" y="868019"/>
                </a:lnTo>
                <a:lnTo>
                  <a:pt x="0" y="434010"/>
                </a:lnTo>
                <a:close/>
              </a:path>
            </a:pathLst>
          </a:cu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6" name="Google Shape;1043;p44">
            <a:extLst>
              <a:ext uri="{FF2B5EF4-FFF2-40B4-BE49-F238E27FC236}">
                <a16:creationId xmlns:a16="http://schemas.microsoft.com/office/drawing/2014/main" id="{B9016FDC-1975-FDF0-EDF4-80542F97ECD9}"/>
              </a:ext>
            </a:extLst>
          </p:cNvPr>
          <p:cNvGrpSpPr/>
          <p:nvPr/>
        </p:nvGrpSpPr>
        <p:grpSpPr>
          <a:xfrm>
            <a:off x="4491985" y="1954174"/>
            <a:ext cx="464982" cy="462438"/>
            <a:chOff x="-2571737" y="2764550"/>
            <a:chExt cx="292225" cy="290650"/>
          </a:xfrm>
          <a:solidFill>
            <a:srgbClr val="18305C"/>
          </a:solidFill>
        </p:grpSpPr>
        <p:sp>
          <p:nvSpPr>
            <p:cNvPr id="17" name="Google Shape;1044;p44">
              <a:extLst>
                <a:ext uri="{FF2B5EF4-FFF2-40B4-BE49-F238E27FC236}">
                  <a16:creationId xmlns:a16="http://schemas.microsoft.com/office/drawing/2014/main" id="{55C331DD-C46A-2700-2961-81D01958D29F}"/>
                </a:ext>
              </a:extLst>
            </p:cNvPr>
            <p:cNvSpPr/>
            <p:nvPr/>
          </p:nvSpPr>
          <p:spPr>
            <a:xfrm>
              <a:off x="-2496085" y="3009100"/>
              <a:ext cx="17350" cy="17350"/>
            </a:xfrm>
            <a:custGeom>
              <a:avLst/>
              <a:gdLst/>
              <a:ahLst/>
              <a:cxnLst/>
              <a:rect l="l" t="t" r="r" b="b"/>
              <a:pathLst>
                <a:path w="694" h="694" extrusionOk="0">
                  <a:moveTo>
                    <a:pt x="347" y="1"/>
                  </a:moveTo>
                  <a:cubicBezTo>
                    <a:pt x="127" y="1"/>
                    <a:pt x="0" y="158"/>
                    <a:pt x="0" y="347"/>
                  </a:cubicBezTo>
                  <a:cubicBezTo>
                    <a:pt x="0" y="536"/>
                    <a:pt x="127" y="694"/>
                    <a:pt x="347" y="694"/>
                  </a:cubicBezTo>
                  <a:cubicBezTo>
                    <a:pt x="536" y="694"/>
                    <a:pt x="694" y="536"/>
                    <a:pt x="694" y="347"/>
                  </a:cubicBezTo>
                  <a:cubicBezTo>
                    <a:pt x="662" y="158"/>
                    <a:pt x="505" y="1"/>
                    <a:pt x="3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45;p44">
              <a:extLst>
                <a:ext uri="{FF2B5EF4-FFF2-40B4-BE49-F238E27FC236}">
                  <a16:creationId xmlns:a16="http://schemas.microsoft.com/office/drawing/2014/main" id="{17941A01-BB48-6C45-2FCC-68D5C4FB9667}"/>
                </a:ext>
              </a:extLst>
            </p:cNvPr>
            <p:cNvSpPr/>
            <p:nvPr/>
          </p:nvSpPr>
          <p:spPr>
            <a:xfrm>
              <a:off x="-2398548" y="2800375"/>
              <a:ext cx="52000" cy="120525"/>
            </a:xfrm>
            <a:custGeom>
              <a:avLst/>
              <a:gdLst/>
              <a:ahLst/>
              <a:cxnLst/>
              <a:rect l="l" t="t" r="r" b="b"/>
              <a:pathLst>
                <a:path w="2080" h="4821" extrusionOk="0">
                  <a:moveTo>
                    <a:pt x="1008" y="0"/>
                  </a:moveTo>
                  <a:cubicBezTo>
                    <a:pt x="819" y="0"/>
                    <a:pt x="662" y="158"/>
                    <a:pt x="662" y="378"/>
                  </a:cubicBezTo>
                  <a:lnTo>
                    <a:pt x="662" y="757"/>
                  </a:lnTo>
                  <a:cubicBezTo>
                    <a:pt x="252" y="914"/>
                    <a:pt x="0" y="1261"/>
                    <a:pt x="0" y="1733"/>
                  </a:cubicBezTo>
                  <a:cubicBezTo>
                    <a:pt x="0" y="2300"/>
                    <a:pt x="473" y="2773"/>
                    <a:pt x="1008" y="2773"/>
                  </a:cubicBezTo>
                  <a:cubicBezTo>
                    <a:pt x="1323" y="2773"/>
                    <a:pt x="1481" y="3119"/>
                    <a:pt x="1260" y="3371"/>
                  </a:cubicBezTo>
                  <a:cubicBezTo>
                    <a:pt x="1197" y="3419"/>
                    <a:pt x="1103" y="3442"/>
                    <a:pt x="1012" y="3442"/>
                  </a:cubicBezTo>
                  <a:cubicBezTo>
                    <a:pt x="922" y="3442"/>
                    <a:pt x="835" y="3419"/>
                    <a:pt x="788" y="3371"/>
                  </a:cubicBezTo>
                  <a:cubicBezTo>
                    <a:pt x="725" y="3308"/>
                    <a:pt x="630" y="3277"/>
                    <a:pt x="540" y="3277"/>
                  </a:cubicBezTo>
                  <a:cubicBezTo>
                    <a:pt x="449" y="3277"/>
                    <a:pt x="362" y="3308"/>
                    <a:pt x="315" y="3371"/>
                  </a:cubicBezTo>
                  <a:cubicBezTo>
                    <a:pt x="189" y="3466"/>
                    <a:pt x="189" y="3718"/>
                    <a:pt x="315" y="3844"/>
                  </a:cubicBezTo>
                  <a:cubicBezTo>
                    <a:pt x="410" y="3939"/>
                    <a:pt x="536" y="4033"/>
                    <a:pt x="693" y="4065"/>
                  </a:cubicBezTo>
                  <a:lnTo>
                    <a:pt x="693" y="4474"/>
                  </a:lnTo>
                  <a:cubicBezTo>
                    <a:pt x="693" y="4663"/>
                    <a:pt x="851" y="4821"/>
                    <a:pt x="1040" y="4821"/>
                  </a:cubicBezTo>
                  <a:cubicBezTo>
                    <a:pt x="1260" y="4821"/>
                    <a:pt x="1418" y="4663"/>
                    <a:pt x="1418" y="4474"/>
                  </a:cubicBezTo>
                  <a:lnTo>
                    <a:pt x="1418" y="4065"/>
                  </a:lnTo>
                  <a:cubicBezTo>
                    <a:pt x="1796" y="3907"/>
                    <a:pt x="2079" y="3560"/>
                    <a:pt x="2079" y="3088"/>
                  </a:cubicBezTo>
                  <a:cubicBezTo>
                    <a:pt x="2079" y="2521"/>
                    <a:pt x="1607" y="2048"/>
                    <a:pt x="1040" y="2048"/>
                  </a:cubicBezTo>
                  <a:cubicBezTo>
                    <a:pt x="851" y="2048"/>
                    <a:pt x="693" y="1891"/>
                    <a:pt x="693" y="1702"/>
                  </a:cubicBezTo>
                  <a:cubicBezTo>
                    <a:pt x="693" y="1495"/>
                    <a:pt x="842" y="1356"/>
                    <a:pt x="1016" y="1356"/>
                  </a:cubicBezTo>
                  <a:cubicBezTo>
                    <a:pt x="1107" y="1356"/>
                    <a:pt x="1205" y="1394"/>
                    <a:pt x="1292" y="1481"/>
                  </a:cubicBezTo>
                  <a:cubicBezTo>
                    <a:pt x="1355" y="1528"/>
                    <a:pt x="1441" y="1552"/>
                    <a:pt x="1528" y="1552"/>
                  </a:cubicBezTo>
                  <a:cubicBezTo>
                    <a:pt x="1615" y="1552"/>
                    <a:pt x="1701" y="1528"/>
                    <a:pt x="1764" y="1481"/>
                  </a:cubicBezTo>
                  <a:cubicBezTo>
                    <a:pt x="1859" y="1355"/>
                    <a:pt x="1859" y="1103"/>
                    <a:pt x="1764" y="1009"/>
                  </a:cubicBezTo>
                  <a:cubicBezTo>
                    <a:pt x="1638" y="883"/>
                    <a:pt x="1512" y="788"/>
                    <a:pt x="1355" y="757"/>
                  </a:cubicBezTo>
                  <a:lnTo>
                    <a:pt x="1355" y="378"/>
                  </a:lnTo>
                  <a:cubicBezTo>
                    <a:pt x="1355" y="158"/>
                    <a:pt x="1197" y="0"/>
                    <a:pt x="10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046;p44">
              <a:extLst>
                <a:ext uri="{FF2B5EF4-FFF2-40B4-BE49-F238E27FC236}">
                  <a16:creationId xmlns:a16="http://schemas.microsoft.com/office/drawing/2014/main" id="{D8AEC8A0-16E9-43F3-405C-F201C214E1D7}"/>
                </a:ext>
              </a:extLst>
            </p:cNvPr>
            <p:cNvSpPr/>
            <p:nvPr/>
          </p:nvSpPr>
          <p:spPr>
            <a:xfrm>
              <a:off x="-2571737" y="2764550"/>
              <a:ext cx="292225" cy="290650"/>
            </a:xfrm>
            <a:custGeom>
              <a:avLst/>
              <a:gdLst/>
              <a:ahLst/>
              <a:cxnLst/>
              <a:rect l="l" t="t" r="r" b="b"/>
              <a:pathLst>
                <a:path w="11689" h="11626" extrusionOk="0">
                  <a:moveTo>
                    <a:pt x="5009" y="1355"/>
                  </a:moveTo>
                  <a:cubicBezTo>
                    <a:pt x="4789" y="1576"/>
                    <a:pt x="4694" y="1796"/>
                    <a:pt x="4537" y="2049"/>
                  </a:cubicBezTo>
                  <a:lnTo>
                    <a:pt x="662" y="2049"/>
                  </a:lnTo>
                  <a:lnTo>
                    <a:pt x="662" y="1670"/>
                  </a:lnTo>
                  <a:cubicBezTo>
                    <a:pt x="662" y="1513"/>
                    <a:pt x="819" y="1355"/>
                    <a:pt x="1008" y="1355"/>
                  </a:cubicBezTo>
                  <a:close/>
                  <a:moveTo>
                    <a:pt x="7908" y="694"/>
                  </a:moveTo>
                  <a:cubicBezTo>
                    <a:pt x="9609" y="694"/>
                    <a:pt x="10995" y="2080"/>
                    <a:pt x="10995" y="3781"/>
                  </a:cubicBezTo>
                  <a:cubicBezTo>
                    <a:pt x="10995" y="5451"/>
                    <a:pt x="9609" y="6837"/>
                    <a:pt x="7908" y="6837"/>
                  </a:cubicBezTo>
                  <a:cubicBezTo>
                    <a:pt x="7309" y="6837"/>
                    <a:pt x="6679" y="6680"/>
                    <a:pt x="6206" y="6365"/>
                  </a:cubicBezTo>
                  <a:cubicBezTo>
                    <a:pt x="6162" y="6342"/>
                    <a:pt x="6086" y="6320"/>
                    <a:pt x="6023" y="6320"/>
                  </a:cubicBezTo>
                  <a:cubicBezTo>
                    <a:pt x="5997" y="6320"/>
                    <a:pt x="5973" y="6324"/>
                    <a:pt x="5954" y="6333"/>
                  </a:cubicBezTo>
                  <a:cubicBezTo>
                    <a:pt x="5671" y="6396"/>
                    <a:pt x="5324" y="6522"/>
                    <a:pt x="5009" y="6648"/>
                  </a:cubicBezTo>
                  <a:lnTo>
                    <a:pt x="5324" y="5703"/>
                  </a:lnTo>
                  <a:cubicBezTo>
                    <a:pt x="5356" y="5609"/>
                    <a:pt x="5324" y="5514"/>
                    <a:pt x="5261" y="5420"/>
                  </a:cubicBezTo>
                  <a:cubicBezTo>
                    <a:pt x="4946" y="4947"/>
                    <a:pt x="4789" y="4348"/>
                    <a:pt x="4789" y="3781"/>
                  </a:cubicBezTo>
                  <a:cubicBezTo>
                    <a:pt x="4789" y="2080"/>
                    <a:pt x="6238" y="694"/>
                    <a:pt x="7908" y="694"/>
                  </a:cubicBezTo>
                  <a:close/>
                  <a:moveTo>
                    <a:pt x="4253" y="2710"/>
                  </a:moveTo>
                  <a:cubicBezTo>
                    <a:pt x="4190" y="3025"/>
                    <a:pt x="4096" y="3372"/>
                    <a:pt x="4096" y="3718"/>
                  </a:cubicBezTo>
                  <a:cubicBezTo>
                    <a:pt x="4096" y="4411"/>
                    <a:pt x="4253" y="5041"/>
                    <a:pt x="4600" y="5609"/>
                  </a:cubicBezTo>
                  <a:lnTo>
                    <a:pt x="4127" y="7089"/>
                  </a:lnTo>
                  <a:cubicBezTo>
                    <a:pt x="4096" y="7184"/>
                    <a:pt x="4127" y="7341"/>
                    <a:pt x="4222" y="7436"/>
                  </a:cubicBezTo>
                  <a:cubicBezTo>
                    <a:pt x="4266" y="7480"/>
                    <a:pt x="4358" y="7525"/>
                    <a:pt x="4453" y="7525"/>
                  </a:cubicBezTo>
                  <a:cubicBezTo>
                    <a:pt x="4492" y="7525"/>
                    <a:pt x="4531" y="7517"/>
                    <a:pt x="4568" y="7499"/>
                  </a:cubicBezTo>
                  <a:cubicBezTo>
                    <a:pt x="4568" y="7499"/>
                    <a:pt x="5387" y="7247"/>
                    <a:pt x="6017" y="7026"/>
                  </a:cubicBezTo>
                  <a:cubicBezTo>
                    <a:pt x="6080" y="7089"/>
                    <a:pt x="6143" y="7089"/>
                    <a:pt x="6175" y="7121"/>
                  </a:cubicBezTo>
                  <a:lnTo>
                    <a:pt x="6175" y="8223"/>
                  </a:lnTo>
                  <a:lnTo>
                    <a:pt x="662" y="8223"/>
                  </a:lnTo>
                  <a:lnTo>
                    <a:pt x="662" y="2710"/>
                  </a:lnTo>
                  <a:close/>
                  <a:moveTo>
                    <a:pt x="6112" y="8885"/>
                  </a:moveTo>
                  <a:lnTo>
                    <a:pt x="6112" y="10618"/>
                  </a:lnTo>
                  <a:cubicBezTo>
                    <a:pt x="6143" y="10807"/>
                    <a:pt x="5986" y="10964"/>
                    <a:pt x="5797" y="10964"/>
                  </a:cubicBezTo>
                  <a:lnTo>
                    <a:pt x="977" y="10964"/>
                  </a:lnTo>
                  <a:cubicBezTo>
                    <a:pt x="788" y="10964"/>
                    <a:pt x="630" y="10807"/>
                    <a:pt x="630" y="10618"/>
                  </a:cubicBezTo>
                  <a:lnTo>
                    <a:pt x="630" y="8885"/>
                  </a:lnTo>
                  <a:close/>
                  <a:moveTo>
                    <a:pt x="7908" y="1"/>
                  </a:moveTo>
                  <a:cubicBezTo>
                    <a:pt x="7120" y="1"/>
                    <a:pt x="6364" y="221"/>
                    <a:pt x="5734" y="662"/>
                  </a:cubicBezTo>
                  <a:lnTo>
                    <a:pt x="1008" y="662"/>
                  </a:lnTo>
                  <a:cubicBezTo>
                    <a:pt x="473" y="662"/>
                    <a:pt x="0" y="1135"/>
                    <a:pt x="0" y="1670"/>
                  </a:cubicBezTo>
                  <a:lnTo>
                    <a:pt x="0" y="10618"/>
                  </a:lnTo>
                  <a:cubicBezTo>
                    <a:pt x="0" y="11153"/>
                    <a:pt x="473" y="11626"/>
                    <a:pt x="1008" y="11626"/>
                  </a:cubicBezTo>
                  <a:lnTo>
                    <a:pt x="5828" y="11626"/>
                  </a:lnTo>
                  <a:cubicBezTo>
                    <a:pt x="6364" y="11626"/>
                    <a:pt x="6837" y="11153"/>
                    <a:pt x="6837" y="10618"/>
                  </a:cubicBezTo>
                  <a:lnTo>
                    <a:pt x="6837" y="7341"/>
                  </a:lnTo>
                  <a:cubicBezTo>
                    <a:pt x="7215" y="7436"/>
                    <a:pt x="7561" y="7499"/>
                    <a:pt x="7908" y="7499"/>
                  </a:cubicBezTo>
                  <a:cubicBezTo>
                    <a:pt x="9987" y="7499"/>
                    <a:pt x="11688" y="5798"/>
                    <a:pt x="11688" y="3718"/>
                  </a:cubicBezTo>
                  <a:cubicBezTo>
                    <a:pt x="11657" y="1670"/>
                    <a:pt x="9956" y="1"/>
                    <a:pt x="79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1047;p44">
            <a:extLst>
              <a:ext uri="{FF2B5EF4-FFF2-40B4-BE49-F238E27FC236}">
                <a16:creationId xmlns:a16="http://schemas.microsoft.com/office/drawing/2014/main" id="{A38A7B75-070E-BB54-8228-DD857F7ECB61}"/>
              </a:ext>
            </a:extLst>
          </p:cNvPr>
          <p:cNvGrpSpPr/>
          <p:nvPr/>
        </p:nvGrpSpPr>
        <p:grpSpPr>
          <a:xfrm>
            <a:off x="4492602" y="4642984"/>
            <a:ext cx="463749" cy="466178"/>
            <a:chOff x="-3852025" y="2764950"/>
            <a:chExt cx="291450" cy="293000"/>
          </a:xfrm>
          <a:solidFill>
            <a:srgbClr val="18305C"/>
          </a:solidFill>
        </p:grpSpPr>
        <p:sp>
          <p:nvSpPr>
            <p:cNvPr id="21" name="Google Shape;1048;p44">
              <a:extLst>
                <a:ext uri="{FF2B5EF4-FFF2-40B4-BE49-F238E27FC236}">
                  <a16:creationId xmlns:a16="http://schemas.microsoft.com/office/drawing/2014/main" id="{F0D287B5-DA32-3D22-C410-B3776FFAAC74}"/>
                </a:ext>
              </a:extLst>
            </p:cNvPr>
            <p:cNvSpPr/>
            <p:nvPr/>
          </p:nvSpPr>
          <p:spPr>
            <a:xfrm>
              <a:off x="-3852025" y="2764950"/>
              <a:ext cx="291450" cy="293000"/>
            </a:xfrm>
            <a:custGeom>
              <a:avLst/>
              <a:gdLst/>
              <a:ahLst/>
              <a:cxnLst/>
              <a:rect l="l" t="t" r="r" b="b"/>
              <a:pathLst>
                <a:path w="11658" h="11720" extrusionOk="0">
                  <a:moveTo>
                    <a:pt x="4380" y="693"/>
                  </a:moveTo>
                  <a:cubicBezTo>
                    <a:pt x="6774" y="693"/>
                    <a:pt x="8161" y="1355"/>
                    <a:pt x="8161" y="1733"/>
                  </a:cubicBezTo>
                  <a:cubicBezTo>
                    <a:pt x="8161" y="2080"/>
                    <a:pt x="6774" y="2741"/>
                    <a:pt x="4380" y="2741"/>
                  </a:cubicBezTo>
                  <a:cubicBezTo>
                    <a:pt x="1986" y="2741"/>
                    <a:pt x="599" y="2080"/>
                    <a:pt x="599" y="1733"/>
                  </a:cubicBezTo>
                  <a:cubicBezTo>
                    <a:pt x="631" y="1355"/>
                    <a:pt x="2017" y="693"/>
                    <a:pt x="4380" y="693"/>
                  </a:cubicBezTo>
                  <a:close/>
                  <a:moveTo>
                    <a:pt x="8224" y="2710"/>
                  </a:moveTo>
                  <a:lnTo>
                    <a:pt x="8224" y="4190"/>
                  </a:lnTo>
                  <a:lnTo>
                    <a:pt x="7845" y="4190"/>
                  </a:lnTo>
                  <a:cubicBezTo>
                    <a:pt x="7815" y="4189"/>
                    <a:pt x="7784" y="4189"/>
                    <a:pt x="7753" y="4189"/>
                  </a:cubicBezTo>
                  <a:cubicBezTo>
                    <a:pt x="6625" y="4189"/>
                    <a:pt x="5622" y="4748"/>
                    <a:pt x="4947" y="5545"/>
                  </a:cubicBezTo>
                  <a:cubicBezTo>
                    <a:pt x="4743" y="5555"/>
                    <a:pt x="4544" y="5560"/>
                    <a:pt x="4352" y="5560"/>
                  </a:cubicBezTo>
                  <a:cubicBezTo>
                    <a:pt x="2081" y="5560"/>
                    <a:pt x="662" y="4912"/>
                    <a:pt x="662" y="4505"/>
                  </a:cubicBezTo>
                  <a:lnTo>
                    <a:pt x="662" y="2710"/>
                  </a:lnTo>
                  <a:cubicBezTo>
                    <a:pt x="1639" y="3308"/>
                    <a:pt x="3246" y="3466"/>
                    <a:pt x="4443" y="3466"/>
                  </a:cubicBezTo>
                  <a:cubicBezTo>
                    <a:pt x="5577" y="3466"/>
                    <a:pt x="7215" y="3308"/>
                    <a:pt x="8224" y="2710"/>
                  </a:cubicBezTo>
                  <a:close/>
                  <a:moveTo>
                    <a:pt x="631" y="5514"/>
                  </a:moveTo>
                  <a:cubicBezTo>
                    <a:pt x="1639" y="6081"/>
                    <a:pt x="3309" y="6238"/>
                    <a:pt x="4474" y="6238"/>
                  </a:cubicBezTo>
                  <a:cubicBezTo>
                    <a:pt x="4222" y="6711"/>
                    <a:pt x="4065" y="7309"/>
                    <a:pt x="4065" y="7939"/>
                  </a:cubicBezTo>
                  <a:lnTo>
                    <a:pt x="4065" y="8286"/>
                  </a:lnTo>
                  <a:cubicBezTo>
                    <a:pt x="1860" y="8223"/>
                    <a:pt x="631" y="7624"/>
                    <a:pt x="631" y="7278"/>
                  </a:cubicBezTo>
                  <a:lnTo>
                    <a:pt x="631" y="5514"/>
                  </a:lnTo>
                  <a:close/>
                  <a:moveTo>
                    <a:pt x="631" y="8223"/>
                  </a:moveTo>
                  <a:cubicBezTo>
                    <a:pt x="1576" y="8759"/>
                    <a:pt x="3120" y="8979"/>
                    <a:pt x="4222" y="8979"/>
                  </a:cubicBezTo>
                  <a:cubicBezTo>
                    <a:pt x="4474" y="9798"/>
                    <a:pt x="4947" y="10460"/>
                    <a:pt x="5609" y="10964"/>
                  </a:cubicBezTo>
                  <a:cubicBezTo>
                    <a:pt x="5199" y="11005"/>
                    <a:pt x="4802" y="11024"/>
                    <a:pt x="4424" y="11024"/>
                  </a:cubicBezTo>
                  <a:cubicBezTo>
                    <a:pt x="2216" y="11024"/>
                    <a:pt x="631" y="10391"/>
                    <a:pt x="631" y="9987"/>
                  </a:cubicBezTo>
                  <a:lnTo>
                    <a:pt x="631" y="8223"/>
                  </a:lnTo>
                  <a:close/>
                  <a:moveTo>
                    <a:pt x="7814" y="4852"/>
                  </a:moveTo>
                  <a:cubicBezTo>
                    <a:pt x="9515" y="4852"/>
                    <a:pt x="10933" y="6238"/>
                    <a:pt x="10933" y="7939"/>
                  </a:cubicBezTo>
                  <a:cubicBezTo>
                    <a:pt x="10964" y="9641"/>
                    <a:pt x="9547" y="11027"/>
                    <a:pt x="7814" y="11027"/>
                  </a:cubicBezTo>
                  <a:cubicBezTo>
                    <a:pt x="6113" y="11027"/>
                    <a:pt x="4726" y="9641"/>
                    <a:pt x="4726" y="7939"/>
                  </a:cubicBezTo>
                  <a:cubicBezTo>
                    <a:pt x="4726" y="6238"/>
                    <a:pt x="6113" y="4852"/>
                    <a:pt x="7814" y="4852"/>
                  </a:cubicBezTo>
                  <a:close/>
                  <a:moveTo>
                    <a:pt x="4411" y="0"/>
                  </a:moveTo>
                  <a:cubicBezTo>
                    <a:pt x="3277" y="0"/>
                    <a:pt x="2206" y="158"/>
                    <a:pt x="1418" y="410"/>
                  </a:cubicBezTo>
                  <a:cubicBezTo>
                    <a:pt x="253" y="819"/>
                    <a:pt x="1" y="1323"/>
                    <a:pt x="1" y="1733"/>
                  </a:cubicBezTo>
                  <a:lnTo>
                    <a:pt x="1" y="9987"/>
                  </a:lnTo>
                  <a:cubicBezTo>
                    <a:pt x="1" y="10334"/>
                    <a:pt x="253" y="10901"/>
                    <a:pt x="1418" y="11279"/>
                  </a:cubicBezTo>
                  <a:cubicBezTo>
                    <a:pt x="2269" y="11562"/>
                    <a:pt x="3309" y="11720"/>
                    <a:pt x="4411" y="11720"/>
                  </a:cubicBezTo>
                  <a:cubicBezTo>
                    <a:pt x="5199" y="11720"/>
                    <a:pt x="5955" y="11657"/>
                    <a:pt x="6617" y="11531"/>
                  </a:cubicBezTo>
                  <a:cubicBezTo>
                    <a:pt x="7026" y="11657"/>
                    <a:pt x="7404" y="11720"/>
                    <a:pt x="7845" y="11720"/>
                  </a:cubicBezTo>
                  <a:cubicBezTo>
                    <a:pt x="9925" y="11720"/>
                    <a:pt x="11658" y="10019"/>
                    <a:pt x="11658" y="7939"/>
                  </a:cubicBezTo>
                  <a:cubicBezTo>
                    <a:pt x="11626" y="6175"/>
                    <a:pt x="10397" y="4757"/>
                    <a:pt x="8822" y="4316"/>
                  </a:cubicBezTo>
                  <a:lnTo>
                    <a:pt x="8822" y="1733"/>
                  </a:lnTo>
                  <a:cubicBezTo>
                    <a:pt x="8822" y="1355"/>
                    <a:pt x="8602" y="819"/>
                    <a:pt x="7404" y="410"/>
                  </a:cubicBezTo>
                  <a:cubicBezTo>
                    <a:pt x="6585" y="158"/>
                    <a:pt x="5514" y="0"/>
                    <a:pt x="4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49;p44">
              <a:extLst>
                <a:ext uri="{FF2B5EF4-FFF2-40B4-BE49-F238E27FC236}">
                  <a16:creationId xmlns:a16="http://schemas.microsoft.com/office/drawing/2014/main" id="{3BFE40A3-2897-43DD-4339-A1F557D3DB68}"/>
                </a:ext>
              </a:extLst>
            </p:cNvPr>
            <p:cNvSpPr/>
            <p:nvPr/>
          </p:nvSpPr>
          <p:spPr>
            <a:xfrm>
              <a:off x="-3707100" y="2937425"/>
              <a:ext cx="103200" cy="67775"/>
            </a:xfrm>
            <a:custGeom>
              <a:avLst/>
              <a:gdLst/>
              <a:ahLst/>
              <a:cxnLst/>
              <a:rect l="l" t="t" r="r" b="b"/>
              <a:pathLst>
                <a:path w="4128" h="2711" extrusionOk="0">
                  <a:moveTo>
                    <a:pt x="3785" y="1"/>
                  </a:moveTo>
                  <a:cubicBezTo>
                    <a:pt x="3695" y="1"/>
                    <a:pt x="3608" y="32"/>
                    <a:pt x="3561" y="95"/>
                  </a:cubicBezTo>
                  <a:lnTo>
                    <a:pt x="1733" y="1923"/>
                  </a:lnTo>
                  <a:lnTo>
                    <a:pt x="599" y="757"/>
                  </a:lnTo>
                  <a:cubicBezTo>
                    <a:pt x="536" y="710"/>
                    <a:pt x="450" y="686"/>
                    <a:pt x="363" y="686"/>
                  </a:cubicBezTo>
                  <a:cubicBezTo>
                    <a:pt x="276" y="686"/>
                    <a:pt x="190" y="710"/>
                    <a:pt x="127" y="757"/>
                  </a:cubicBezTo>
                  <a:cubicBezTo>
                    <a:pt x="1" y="883"/>
                    <a:pt x="1" y="1135"/>
                    <a:pt x="127" y="1229"/>
                  </a:cubicBezTo>
                  <a:lnTo>
                    <a:pt x="1513" y="2616"/>
                  </a:lnTo>
                  <a:cubicBezTo>
                    <a:pt x="1560" y="2679"/>
                    <a:pt x="1647" y="2710"/>
                    <a:pt x="1737" y="2710"/>
                  </a:cubicBezTo>
                  <a:cubicBezTo>
                    <a:pt x="1828" y="2710"/>
                    <a:pt x="1922" y="2679"/>
                    <a:pt x="1985" y="2616"/>
                  </a:cubicBezTo>
                  <a:lnTo>
                    <a:pt x="4033" y="568"/>
                  </a:lnTo>
                  <a:cubicBezTo>
                    <a:pt x="4128" y="442"/>
                    <a:pt x="4128" y="221"/>
                    <a:pt x="4033" y="95"/>
                  </a:cubicBezTo>
                  <a:cubicBezTo>
                    <a:pt x="3970" y="32"/>
                    <a:pt x="3876" y="1"/>
                    <a:pt x="37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1051;p44">
            <a:extLst>
              <a:ext uri="{FF2B5EF4-FFF2-40B4-BE49-F238E27FC236}">
                <a16:creationId xmlns:a16="http://schemas.microsoft.com/office/drawing/2014/main" id="{ADEED9E3-B2D1-BD6E-057A-AB40E990E460}"/>
              </a:ext>
            </a:extLst>
          </p:cNvPr>
          <p:cNvSpPr/>
          <p:nvPr/>
        </p:nvSpPr>
        <p:spPr>
          <a:xfrm>
            <a:off x="4473143" y="3298575"/>
            <a:ext cx="502666" cy="462445"/>
          </a:xfrm>
          <a:custGeom>
            <a:avLst/>
            <a:gdLst/>
            <a:ahLst/>
            <a:cxnLst/>
            <a:rect l="l" t="t" r="r" b="b"/>
            <a:pathLst>
              <a:path w="11910" h="10957" extrusionOk="0">
                <a:moveTo>
                  <a:pt x="7325" y="654"/>
                </a:moveTo>
                <a:cubicBezTo>
                  <a:pt x="7412" y="654"/>
                  <a:pt x="7498" y="686"/>
                  <a:pt x="7561" y="749"/>
                </a:cubicBezTo>
                <a:lnTo>
                  <a:pt x="10995" y="4088"/>
                </a:lnTo>
                <a:cubicBezTo>
                  <a:pt x="11122" y="4246"/>
                  <a:pt x="11122" y="4466"/>
                  <a:pt x="10995" y="4592"/>
                </a:cubicBezTo>
                <a:lnTo>
                  <a:pt x="10082" y="5506"/>
                </a:lnTo>
                <a:lnTo>
                  <a:pt x="7404" y="2859"/>
                </a:lnTo>
                <a:cubicBezTo>
                  <a:pt x="7215" y="2670"/>
                  <a:pt x="6955" y="2576"/>
                  <a:pt x="6691" y="2576"/>
                </a:cubicBezTo>
                <a:cubicBezTo>
                  <a:pt x="6427" y="2576"/>
                  <a:pt x="6159" y="2670"/>
                  <a:pt x="5955" y="2859"/>
                </a:cubicBezTo>
                <a:lnTo>
                  <a:pt x="4978" y="3805"/>
                </a:lnTo>
                <a:cubicBezTo>
                  <a:pt x="4915" y="3868"/>
                  <a:pt x="4828" y="3899"/>
                  <a:pt x="4742" y="3899"/>
                </a:cubicBezTo>
                <a:cubicBezTo>
                  <a:pt x="4655" y="3899"/>
                  <a:pt x="4568" y="3868"/>
                  <a:pt x="4505" y="3805"/>
                </a:cubicBezTo>
                <a:cubicBezTo>
                  <a:pt x="4379" y="3679"/>
                  <a:pt x="4379" y="3458"/>
                  <a:pt x="4505" y="3332"/>
                </a:cubicBezTo>
                <a:lnTo>
                  <a:pt x="5955" y="1883"/>
                </a:lnTo>
                <a:lnTo>
                  <a:pt x="7089" y="749"/>
                </a:lnTo>
                <a:cubicBezTo>
                  <a:pt x="7152" y="686"/>
                  <a:pt x="7239" y="654"/>
                  <a:pt x="7325" y="654"/>
                </a:cubicBezTo>
                <a:close/>
                <a:moveTo>
                  <a:pt x="2808" y="5183"/>
                </a:moveTo>
                <a:cubicBezTo>
                  <a:pt x="2899" y="5183"/>
                  <a:pt x="2993" y="5207"/>
                  <a:pt x="3056" y="5254"/>
                </a:cubicBezTo>
                <a:cubicBezTo>
                  <a:pt x="3151" y="5380"/>
                  <a:pt x="3151" y="5632"/>
                  <a:pt x="3056" y="5726"/>
                </a:cubicBezTo>
                <a:lnTo>
                  <a:pt x="2048" y="6735"/>
                </a:lnTo>
                <a:cubicBezTo>
                  <a:pt x="2001" y="6782"/>
                  <a:pt x="1914" y="6805"/>
                  <a:pt x="1824" y="6805"/>
                </a:cubicBezTo>
                <a:cubicBezTo>
                  <a:pt x="1733" y="6805"/>
                  <a:pt x="1639" y="6782"/>
                  <a:pt x="1576" y="6735"/>
                </a:cubicBezTo>
                <a:cubicBezTo>
                  <a:pt x="1449" y="6609"/>
                  <a:pt x="1449" y="6357"/>
                  <a:pt x="1576" y="6262"/>
                </a:cubicBezTo>
                <a:lnTo>
                  <a:pt x="2584" y="5254"/>
                </a:lnTo>
                <a:cubicBezTo>
                  <a:pt x="2631" y="5207"/>
                  <a:pt x="2718" y="5183"/>
                  <a:pt x="2808" y="5183"/>
                </a:cubicBezTo>
                <a:close/>
                <a:moveTo>
                  <a:pt x="3785" y="6167"/>
                </a:moveTo>
                <a:cubicBezTo>
                  <a:pt x="3875" y="6167"/>
                  <a:pt x="3970" y="6199"/>
                  <a:pt x="4033" y="6262"/>
                </a:cubicBezTo>
                <a:cubicBezTo>
                  <a:pt x="4159" y="6357"/>
                  <a:pt x="4159" y="6609"/>
                  <a:pt x="4033" y="6735"/>
                </a:cubicBezTo>
                <a:lnTo>
                  <a:pt x="3056" y="7711"/>
                </a:lnTo>
                <a:cubicBezTo>
                  <a:pt x="2993" y="7774"/>
                  <a:pt x="2899" y="7806"/>
                  <a:pt x="2808" y="7806"/>
                </a:cubicBezTo>
                <a:cubicBezTo>
                  <a:pt x="2718" y="7806"/>
                  <a:pt x="2631" y="7774"/>
                  <a:pt x="2584" y="7711"/>
                </a:cubicBezTo>
                <a:cubicBezTo>
                  <a:pt x="2395" y="7554"/>
                  <a:pt x="2395" y="7365"/>
                  <a:pt x="2584" y="7239"/>
                </a:cubicBezTo>
                <a:lnTo>
                  <a:pt x="3560" y="6262"/>
                </a:lnTo>
                <a:cubicBezTo>
                  <a:pt x="3608" y="6199"/>
                  <a:pt x="3694" y="6167"/>
                  <a:pt x="3785" y="6167"/>
                </a:cubicBezTo>
                <a:close/>
                <a:moveTo>
                  <a:pt x="4730" y="7113"/>
                </a:moveTo>
                <a:cubicBezTo>
                  <a:pt x="4821" y="7113"/>
                  <a:pt x="4915" y="7144"/>
                  <a:pt x="4978" y="7207"/>
                </a:cubicBezTo>
                <a:cubicBezTo>
                  <a:pt x="5073" y="7302"/>
                  <a:pt x="5073" y="7554"/>
                  <a:pt x="4978" y="7680"/>
                </a:cubicBezTo>
                <a:lnTo>
                  <a:pt x="4001" y="8656"/>
                </a:lnTo>
                <a:cubicBezTo>
                  <a:pt x="3938" y="8719"/>
                  <a:pt x="3844" y="8751"/>
                  <a:pt x="3749" y="8751"/>
                </a:cubicBezTo>
                <a:cubicBezTo>
                  <a:pt x="3655" y="8751"/>
                  <a:pt x="3560" y="8719"/>
                  <a:pt x="3497" y="8656"/>
                </a:cubicBezTo>
                <a:cubicBezTo>
                  <a:pt x="3403" y="8530"/>
                  <a:pt x="3403" y="8310"/>
                  <a:pt x="3497" y="8184"/>
                </a:cubicBezTo>
                <a:lnTo>
                  <a:pt x="4505" y="7207"/>
                </a:lnTo>
                <a:cubicBezTo>
                  <a:pt x="4553" y="7144"/>
                  <a:pt x="4639" y="7113"/>
                  <a:pt x="4730" y="7113"/>
                </a:cubicBezTo>
                <a:close/>
                <a:moveTo>
                  <a:pt x="4100" y="969"/>
                </a:moveTo>
                <a:cubicBezTo>
                  <a:pt x="4190" y="969"/>
                  <a:pt x="4285" y="1001"/>
                  <a:pt x="4348" y="1064"/>
                </a:cubicBezTo>
                <a:lnTo>
                  <a:pt x="5041" y="1725"/>
                </a:lnTo>
                <a:lnTo>
                  <a:pt x="3938" y="2828"/>
                </a:lnTo>
                <a:cubicBezTo>
                  <a:pt x="3560" y="3206"/>
                  <a:pt x="3560" y="3899"/>
                  <a:pt x="3938" y="4277"/>
                </a:cubicBezTo>
                <a:cubicBezTo>
                  <a:pt x="4143" y="4482"/>
                  <a:pt x="4411" y="4584"/>
                  <a:pt x="4675" y="4584"/>
                </a:cubicBezTo>
                <a:cubicBezTo>
                  <a:pt x="4939" y="4584"/>
                  <a:pt x="5199" y="4482"/>
                  <a:pt x="5388" y="4277"/>
                </a:cubicBezTo>
                <a:lnTo>
                  <a:pt x="6396" y="3332"/>
                </a:lnTo>
                <a:cubicBezTo>
                  <a:pt x="6443" y="3269"/>
                  <a:pt x="6530" y="3238"/>
                  <a:pt x="6620" y="3238"/>
                </a:cubicBezTo>
                <a:cubicBezTo>
                  <a:pt x="6711" y="3238"/>
                  <a:pt x="6805" y="3269"/>
                  <a:pt x="6868" y="3332"/>
                </a:cubicBezTo>
                <a:lnTo>
                  <a:pt x="10334" y="6735"/>
                </a:lnTo>
                <a:cubicBezTo>
                  <a:pt x="10491" y="6829"/>
                  <a:pt x="10491" y="7113"/>
                  <a:pt x="10365" y="7239"/>
                </a:cubicBezTo>
                <a:cubicBezTo>
                  <a:pt x="10302" y="7302"/>
                  <a:pt x="10216" y="7333"/>
                  <a:pt x="10129" y="7333"/>
                </a:cubicBezTo>
                <a:cubicBezTo>
                  <a:pt x="10042" y="7333"/>
                  <a:pt x="9956" y="7302"/>
                  <a:pt x="9893" y="7239"/>
                </a:cubicBezTo>
                <a:lnTo>
                  <a:pt x="8444" y="5789"/>
                </a:lnTo>
                <a:cubicBezTo>
                  <a:pt x="8381" y="5726"/>
                  <a:pt x="8286" y="5695"/>
                  <a:pt x="8195" y="5695"/>
                </a:cubicBezTo>
                <a:cubicBezTo>
                  <a:pt x="8105" y="5695"/>
                  <a:pt x="8018" y="5726"/>
                  <a:pt x="7971" y="5789"/>
                </a:cubicBezTo>
                <a:cubicBezTo>
                  <a:pt x="7845" y="5884"/>
                  <a:pt x="7845" y="6136"/>
                  <a:pt x="7971" y="6262"/>
                </a:cubicBezTo>
                <a:lnTo>
                  <a:pt x="9420" y="7711"/>
                </a:lnTo>
                <a:cubicBezTo>
                  <a:pt x="9546" y="7837"/>
                  <a:pt x="9546" y="8058"/>
                  <a:pt x="9420" y="8184"/>
                </a:cubicBezTo>
                <a:cubicBezTo>
                  <a:pt x="9357" y="8247"/>
                  <a:pt x="9271" y="8278"/>
                  <a:pt x="9184" y="8278"/>
                </a:cubicBezTo>
                <a:cubicBezTo>
                  <a:pt x="9097" y="8278"/>
                  <a:pt x="9011" y="8247"/>
                  <a:pt x="8948" y="8184"/>
                </a:cubicBezTo>
                <a:lnTo>
                  <a:pt x="7498" y="6735"/>
                </a:lnTo>
                <a:cubicBezTo>
                  <a:pt x="7435" y="6672"/>
                  <a:pt x="7341" y="6640"/>
                  <a:pt x="7250" y="6640"/>
                </a:cubicBezTo>
                <a:cubicBezTo>
                  <a:pt x="7160" y="6640"/>
                  <a:pt x="7073" y="6672"/>
                  <a:pt x="7026" y="6735"/>
                </a:cubicBezTo>
                <a:cubicBezTo>
                  <a:pt x="6900" y="6829"/>
                  <a:pt x="6900" y="7081"/>
                  <a:pt x="7026" y="7176"/>
                </a:cubicBezTo>
                <a:lnTo>
                  <a:pt x="8475" y="8656"/>
                </a:lnTo>
                <a:cubicBezTo>
                  <a:pt x="8601" y="8751"/>
                  <a:pt x="8601" y="9003"/>
                  <a:pt x="8475" y="9129"/>
                </a:cubicBezTo>
                <a:cubicBezTo>
                  <a:pt x="8412" y="9176"/>
                  <a:pt x="8325" y="9200"/>
                  <a:pt x="8239" y="9200"/>
                </a:cubicBezTo>
                <a:cubicBezTo>
                  <a:pt x="8152" y="9200"/>
                  <a:pt x="8066" y="9176"/>
                  <a:pt x="8003" y="9129"/>
                </a:cubicBezTo>
                <a:lnTo>
                  <a:pt x="6459" y="7648"/>
                </a:lnTo>
                <a:cubicBezTo>
                  <a:pt x="6270" y="7459"/>
                  <a:pt x="6018" y="7396"/>
                  <a:pt x="5797" y="7396"/>
                </a:cubicBezTo>
                <a:cubicBezTo>
                  <a:pt x="5797" y="7144"/>
                  <a:pt x="5671" y="6924"/>
                  <a:pt x="5482" y="6735"/>
                </a:cubicBezTo>
                <a:cubicBezTo>
                  <a:pt x="5293" y="6514"/>
                  <a:pt x="5041" y="6451"/>
                  <a:pt x="4821" y="6388"/>
                </a:cubicBezTo>
                <a:cubicBezTo>
                  <a:pt x="4821" y="6167"/>
                  <a:pt x="4694" y="5947"/>
                  <a:pt x="4505" y="5726"/>
                </a:cubicBezTo>
                <a:cubicBezTo>
                  <a:pt x="4285" y="5537"/>
                  <a:pt x="4064" y="5474"/>
                  <a:pt x="3812" y="5411"/>
                </a:cubicBezTo>
                <a:cubicBezTo>
                  <a:pt x="3812" y="5191"/>
                  <a:pt x="3718" y="4939"/>
                  <a:pt x="3497" y="4750"/>
                </a:cubicBezTo>
                <a:cubicBezTo>
                  <a:pt x="3308" y="4561"/>
                  <a:pt x="3048" y="4466"/>
                  <a:pt x="2785" y="4466"/>
                </a:cubicBezTo>
                <a:cubicBezTo>
                  <a:pt x="2521" y="4466"/>
                  <a:pt x="2253" y="4561"/>
                  <a:pt x="2048" y="4750"/>
                </a:cubicBezTo>
                <a:lnTo>
                  <a:pt x="1544" y="5254"/>
                </a:lnTo>
                <a:lnTo>
                  <a:pt x="819" y="4561"/>
                </a:lnTo>
                <a:cubicBezTo>
                  <a:pt x="725" y="4435"/>
                  <a:pt x="725" y="4183"/>
                  <a:pt x="819" y="4088"/>
                </a:cubicBezTo>
                <a:lnTo>
                  <a:pt x="3875" y="1064"/>
                </a:lnTo>
                <a:cubicBezTo>
                  <a:pt x="3923" y="1001"/>
                  <a:pt x="4009" y="969"/>
                  <a:pt x="4100" y="969"/>
                </a:cubicBezTo>
                <a:close/>
                <a:moveTo>
                  <a:pt x="5718" y="8089"/>
                </a:moveTo>
                <a:cubicBezTo>
                  <a:pt x="5805" y="8089"/>
                  <a:pt x="5892" y="8121"/>
                  <a:pt x="5955" y="8184"/>
                </a:cubicBezTo>
                <a:cubicBezTo>
                  <a:pt x="6081" y="8310"/>
                  <a:pt x="6081" y="8530"/>
                  <a:pt x="5955" y="8656"/>
                </a:cubicBezTo>
                <a:lnTo>
                  <a:pt x="4978" y="9633"/>
                </a:lnTo>
                <a:cubicBezTo>
                  <a:pt x="4915" y="9696"/>
                  <a:pt x="4821" y="9728"/>
                  <a:pt x="4730" y="9728"/>
                </a:cubicBezTo>
                <a:cubicBezTo>
                  <a:pt x="4639" y="9728"/>
                  <a:pt x="4553" y="9696"/>
                  <a:pt x="4505" y="9633"/>
                </a:cubicBezTo>
                <a:cubicBezTo>
                  <a:pt x="4379" y="9507"/>
                  <a:pt x="4379" y="9286"/>
                  <a:pt x="4505" y="9160"/>
                </a:cubicBezTo>
                <a:lnTo>
                  <a:pt x="5482" y="8184"/>
                </a:lnTo>
                <a:cubicBezTo>
                  <a:pt x="5545" y="8121"/>
                  <a:pt x="5632" y="8089"/>
                  <a:pt x="5718" y="8089"/>
                </a:cubicBezTo>
                <a:close/>
                <a:moveTo>
                  <a:pt x="6616" y="8877"/>
                </a:moveTo>
                <a:lnTo>
                  <a:pt x="7467" y="9665"/>
                </a:lnTo>
                <a:cubicBezTo>
                  <a:pt x="7593" y="9759"/>
                  <a:pt x="7593" y="9980"/>
                  <a:pt x="7435" y="10106"/>
                </a:cubicBezTo>
                <a:cubicBezTo>
                  <a:pt x="7388" y="10169"/>
                  <a:pt x="7286" y="10200"/>
                  <a:pt x="7179" y="10200"/>
                </a:cubicBezTo>
                <a:cubicBezTo>
                  <a:pt x="7073" y="10200"/>
                  <a:pt x="6963" y="10169"/>
                  <a:pt x="6900" y="10106"/>
                </a:cubicBezTo>
                <a:lnTo>
                  <a:pt x="6207" y="9412"/>
                </a:lnTo>
                <a:lnTo>
                  <a:pt x="6427" y="9160"/>
                </a:lnTo>
                <a:cubicBezTo>
                  <a:pt x="6522" y="9097"/>
                  <a:pt x="6585" y="8971"/>
                  <a:pt x="6616" y="8877"/>
                </a:cubicBezTo>
                <a:close/>
                <a:moveTo>
                  <a:pt x="7309" y="0"/>
                </a:moveTo>
                <a:cubicBezTo>
                  <a:pt x="7042" y="0"/>
                  <a:pt x="6774" y="103"/>
                  <a:pt x="6585" y="308"/>
                </a:cubicBezTo>
                <a:lnTo>
                  <a:pt x="5608" y="1284"/>
                </a:lnTo>
                <a:lnTo>
                  <a:pt x="4852" y="560"/>
                </a:lnTo>
                <a:cubicBezTo>
                  <a:pt x="4656" y="394"/>
                  <a:pt x="4409" y="307"/>
                  <a:pt x="4163" y="307"/>
                </a:cubicBezTo>
                <a:cubicBezTo>
                  <a:pt x="3897" y="307"/>
                  <a:pt x="3631" y="409"/>
                  <a:pt x="3434" y="623"/>
                </a:cubicBezTo>
                <a:lnTo>
                  <a:pt x="410" y="3647"/>
                </a:lnTo>
                <a:cubicBezTo>
                  <a:pt x="0" y="4025"/>
                  <a:pt x="0" y="4718"/>
                  <a:pt x="410" y="5096"/>
                </a:cubicBezTo>
                <a:lnTo>
                  <a:pt x="1103" y="5821"/>
                </a:lnTo>
                <a:cubicBezTo>
                  <a:pt x="725" y="6199"/>
                  <a:pt x="725" y="6829"/>
                  <a:pt x="1103" y="7239"/>
                </a:cubicBezTo>
                <a:cubicBezTo>
                  <a:pt x="1292" y="7428"/>
                  <a:pt x="1544" y="7491"/>
                  <a:pt x="1765" y="7554"/>
                </a:cubicBezTo>
                <a:cubicBezTo>
                  <a:pt x="1765" y="7774"/>
                  <a:pt x="1891" y="8026"/>
                  <a:pt x="2080" y="8215"/>
                </a:cubicBezTo>
                <a:cubicBezTo>
                  <a:pt x="2300" y="8404"/>
                  <a:pt x="2521" y="8499"/>
                  <a:pt x="2773" y="8530"/>
                </a:cubicBezTo>
                <a:cubicBezTo>
                  <a:pt x="2773" y="8751"/>
                  <a:pt x="2867" y="9003"/>
                  <a:pt x="3088" y="9192"/>
                </a:cubicBezTo>
                <a:cubicBezTo>
                  <a:pt x="3277" y="9381"/>
                  <a:pt x="3497" y="9475"/>
                  <a:pt x="3749" y="9507"/>
                </a:cubicBezTo>
                <a:cubicBezTo>
                  <a:pt x="3749" y="9759"/>
                  <a:pt x="3875" y="9980"/>
                  <a:pt x="4064" y="10169"/>
                </a:cubicBezTo>
                <a:cubicBezTo>
                  <a:pt x="4253" y="10373"/>
                  <a:pt x="4521" y="10476"/>
                  <a:pt x="4789" y="10476"/>
                </a:cubicBezTo>
                <a:cubicBezTo>
                  <a:pt x="5057" y="10476"/>
                  <a:pt x="5325" y="10373"/>
                  <a:pt x="5514" y="10169"/>
                </a:cubicBezTo>
                <a:lnTo>
                  <a:pt x="5766" y="9948"/>
                </a:lnTo>
                <a:lnTo>
                  <a:pt x="6459" y="10673"/>
                </a:lnTo>
                <a:cubicBezTo>
                  <a:pt x="6664" y="10862"/>
                  <a:pt x="6939" y="10956"/>
                  <a:pt x="7219" y="10956"/>
                </a:cubicBezTo>
                <a:cubicBezTo>
                  <a:pt x="7498" y="10956"/>
                  <a:pt x="7782" y="10862"/>
                  <a:pt x="8003" y="10673"/>
                </a:cubicBezTo>
                <a:cubicBezTo>
                  <a:pt x="8192" y="10452"/>
                  <a:pt x="8286" y="10232"/>
                  <a:pt x="8318" y="9980"/>
                </a:cubicBezTo>
                <a:cubicBezTo>
                  <a:pt x="8538" y="9980"/>
                  <a:pt x="8790" y="9885"/>
                  <a:pt x="8979" y="9665"/>
                </a:cubicBezTo>
                <a:cubicBezTo>
                  <a:pt x="9168" y="9475"/>
                  <a:pt x="9263" y="9255"/>
                  <a:pt x="9294" y="9003"/>
                </a:cubicBezTo>
                <a:cubicBezTo>
                  <a:pt x="9546" y="9003"/>
                  <a:pt x="9767" y="8877"/>
                  <a:pt x="9956" y="8688"/>
                </a:cubicBezTo>
                <a:cubicBezTo>
                  <a:pt x="10176" y="8499"/>
                  <a:pt x="10239" y="8247"/>
                  <a:pt x="10271" y="8026"/>
                </a:cubicBezTo>
                <a:cubicBezTo>
                  <a:pt x="10523" y="8026"/>
                  <a:pt x="10743" y="7900"/>
                  <a:pt x="10964" y="7711"/>
                </a:cubicBezTo>
                <a:cubicBezTo>
                  <a:pt x="11342" y="7302"/>
                  <a:pt x="11342" y="6640"/>
                  <a:pt x="10964" y="6262"/>
                </a:cubicBezTo>
                <a:lnTo>
                  <a:pt x="10680" y="5978"/>
                </a:lnTo>
                <a:lnTo>
                  <a:pt x="11594" y="5065"/>
                </a:lnTo>
                <a:cubicBezTo>
                  <a:pt x="11909" y="4687"/>
                  <a:pt x="11909" y="4057"/>
                  <a:pt x="11468" y="3647"/>
                </a:cubicBezTo>
                <a:lnTo>
                  <a:pt x="8034" y="308"/>
                </a:lnTo>
                <a:cubicBezTo>
                  <a:pt x="7845" y="103"/>
                  <a:pt x="7577" y="0"/>
                  <a:pt x="7309" y="0"/>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TextBox 23">
            <a:extLst>
              <a:ext uri="{FF2B5EF4-FFF2-40B4-BE49-F238E27FC236}">
                <a16:creationId xmlns:a16="http://schemas.microsoft.com/office/drawing/2014/main" id="{5E131994-15A3-563D-EE83-820FA323CF7B}"/>
              </a:ext>
            </a:extLst>
          </p:cNvPr>
          <p:cNvSpPr txBox="1"/>
          <p:nvPr/>
        </p:nvSpPr>
        <p:spPr>
          <a:xfrm>
            <a:off x="5172301" y="1756857"/>
            <a:ext cx="3236150" cy="856004"/>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25" name="TextBox 24">
            <a:extLst>
              <a:ext uri="{FF2B5EF4-FFF2-40B4-BE49-F238E27FC236}">
                <a16:creationId xmlns:a16="http://schemas.microsoft.com/office/drawing/2014/main" id="{72C2E8B5-C62B-BE98-FA78-A21DF7C66EA0}"/>
              </a:ext>
            </a:extLst>
          </p:cNvPr>
          <p:cNvSpPr txBox="1"/>
          <p:nvPr/>
        </p:nvSpPr>
        <p:spPr>
          <a:xfrm>
            <a:off x="5172301" y="3063992"/>
            <a:ext cx="3236150" cy="856004"/>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26" name="TextBox 25">
            <a:extLst>
              <a:ext uri="{FF2B5EF4-FFF2-40B4-BE49-F238E27FC236}">
                <a16:creationId xmlns:a16="http://schemas.microsoft.com/office/drawing/2014/main" id="{4BEDECA3-5755-E859-1FD1-6B87DB5153AD}"/>
              </a:ext>
            </a:extLst>
          </p:cNvPr>
          <p:cNvSpPr txBox="1"/>
          <p:nvPr/>
        </p:nvSpPr>
        <p:spPr>
          <a:xfrm>
            <a:off x="5172301" y="4371128"/>
            <a:ext cx="3236150" cy="856004"/>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27" name="TextBox 26">
            <a:extLst>
              <a:ext uri="{FF2B5EF4-FFF2-40B4-BE49-F238E27FC236}">
                <a16:creationId xmlns:a16="http://schemas.microsoft.com/office/drawing/2014/main" id="{E1C6ADA1-874F-7D7E-859A-D8B64D9B39F5}"/>
              </a:ext>
            </a:extLst>
          </p:cNvPr>
          <p:cNvSpPr txBox="1"/>
          <p:nvPr/>
        </p:nvSpPr>
        <p:spPr>
          <a:xfrm>
            <a:off x="811029" y="1756857"/>
            <a:ext cx="3236150" cy="856004"/>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28" name="TextBox 27">
            <a:extLst>
              <a:ext uri="{FF2B5EF4-FFF2-40B4-BE49-F238E27FC236}">
                <a16:creationId xmlns:a16="http://schemas.microsoft.com/office/drawing/2014/main" id="{81927532-C04C-B925-E96B-F5797BECD4D8}"/>
              </a:ext>
            </a:extLst>
          </p:cNvPr>
          <p:cNvSpPr txBox="1"/>
          <p:nvPr/>
        </p:nvSpPr>
        <p:spPr>
          <a:xfrm>
            <a:off x="811029" y="3063992"/>
            <a:ext cx="3236150" cy="856004"/>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29" name="TextBox 28">
            <a:extLst>
              <a:ext uri="{FF2B5EF4-FFF2-40B4-BE49-F238E27FC236}">
                <a16:creationId xmlns:a16="http://schemas.microsoft.com/office/drawing/2014/main" id="{62FE08A0-8D77-2018-2418-293D067246A2}"/>
              </a:ext>
            </a:extLst>
          </p:cNvPr>
          <p:cNvSpPr txBox="1"/>
          <p:nvPr/>
        </p:nvSpPr>
        <p:spPr>
          <a:xfrm>
            <a:off x="811029" y="4371128"/>
            <a:ext cx="3236150" cy="856004"/>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30" name="TextBox 29">
            <a:extLst>
              <a:ext uri="{FF2B5EF4-FFF2-40B4-BE49-F238E27FC236}">
                <a16:creationId xmlns:a16="http://schemas.microsoft.com/office/drawing/2014/main" id="{B8B47B7F-784F-D065-A95C-A5FD314E41BD}"/>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26244615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900" decel="100000" fill="hold"/>
                                        <p:tgtEl>
                                          <p:spTgt spid="3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11" presetID="22" presetClass="entr" presetSubtype="4" fill="hold" nodeType="withEffect">
                                  <p:stCondLst>
                                    <p:cond delay="100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par>
                                <p:cTn id="14" presetID="16" presetClass="entr" presetSubtype="37" fill="hold" grpId="0" nodeType="withEffect">
                                  <p:stCondLst>
                                    <p:cond delay="1100"/>
                                  </p:stCondLst>
                                  <p:childTnLst>
                                    <p:set>
                                      <p:cBhvr>
                                        <p:cTn id="15" dur="1" fill="hold">
                                          <p:stCondLst>
                                            <p:cond delay="0"/>
                                          </p:stCondLst>
                                        </p:cTn>
                                        <p:tgtEl>
                                          <p:spTgt spid="13"/>
                                        </p:tgtEl>
                                        <p:attrNameLst>
                                          <p:attrName>style.visibility</p:attrName>
                                        </p:attrNameLst>
                                      </p:cBhvr>
                                      <p:to>
                                        <p:strVal val="visible"/>
                                      </p:to>
                                    </p:set>
                                    <p:animEffect transition="in" filter="barn(outVertical)">
                                      <p:cBhvr>
                                        <p:cTn id="16" dur="500"/>
                                        <p:tgtEl>
                                          <p:spTgt spid="13"/>
                                        </p:tgtEl>
                                      </p:cBhvr>
                                    </p:animEffect>
                                  </p:childTnLst>
                                </p:cTn>
                              </p:par>
                              <p:par>
                                <p:cTn id="17" presetID="22" presetClass="entr" presetSubtype="4" fill="hold" grpId="0" nodeType="withEffect">
                                  <p:stCondLst>
                                    <p:cond delay="130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par>
                                <p:cTn id="20" presetID="16" presetClass="entr" presetSubtype="37" fill="hold" grpId="0" nodeType="withEffect">
                                  <p:stCondLst>
                                    <p:cond delay="1600"/>
                                  </p:stCondLst>
                                  <p:childTnLst>
                                    <p:set>
                                      <p:cBhvr>
                                        <p:cTn id="21" dur="1" fill="hold">
                                          <p:stCondLst>
                                            <p:cond delay="0"/>
                                          </p:stCondLst>
                                        </p:cTn>
                                        <p:tgtEl>
                                          <p:spTgt spid="14"/>
                                        </p:tgtEl>
                                        <p:attrNameLst>
                                          <p:attrName>style.visibility</p:attrName>
                                        </p:attrNameLst>
                                      </p:cBhvr>
                                      <p:to>
                                        <p:strVal val="visible"/>
                                      </p:to>
                                    </p:set>
                                    <p:animEffect transition="in" filter="barn(outVertical)">
                                      <p:cBhvr>
                                        <p:cTn id="22" dur="500"/>
                                        <p:tgtEl>
                                          <p:spTgt spid="14"/>
                                        </p:tgtEl>
                                      </p:cBhvr>
                                    </p:animEffect>
                                  </p:childTnLst>
                                </p:cTn>
                              </p:par>
                              <p:par>
                                <p:cTn id="23" presetID="22" presetClass="entr" presetSubtype="4" fill="hold" nodeType="withEffect">
                                  <p:stCondLst>
                                    <p:cond delay="180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par>
                                <p:cTn id="26" presetID="16" presetClass="entr" presetSubtype="37" fill="hold" grpId="0" nodeType="withEffect">
                                  <p:stCondLst>
                                    <p:cond delay="2000"/>
                                  </p:stCondLst>
                                  <p:childTnLst>
                                    <p:set>
                                      <p:cBhvr>
                                        <p:cTn id="27" dur="1" fill="hold">
                                          <p:stCondLst>
                                            <p:cond delay="0"/>
                                          </p:stCondLst>
                                        </p:cTn>
                                        <p:tgtEl>
                                          <p:spTgt spid="15"/>
                                        </p:tgtEl>
                                        <p:attrNameLst>
                                          <p:attrName>style.visibility</p:attrName>
                                        </p:attrNameLst>
                                      </p:cBhvr>
                                      <p:to>
                                        <p:strVal val="visible"/>
                                      </p:to>
                                    </p:set>
                                    <p:animEffect transition="in" filter="barn(outVertical)">
                                      <p:cBhvr>
                                        <p:cTn id="28" dur="500"/>
                                        <p:tgtEl>
                                          <p:spTgt spid="15"/>
                                        </p:tgtEl>
                                      </p:cBhvr>
                                    </p:animEffect>
                                  </p:childTnLst>
                                </p:cTn>
                              </p:par>
                              <p:par>
                                <p:cTn id="29" presetID="22" presetClass="entr" presetSubtype="4" fill="hold" grpId="0" nodeType="withEffect">
                                  <p:stCondLst>
                                    <p:cond delay="2100"/>
                                  </p:stCondLst>
                                  <p:childTnLst>
                                    <p:set>
                                      <p:cBhvr>
                                        <p:cTn id="30" dur="1" fill="hold">
                                          <p:stCondLst>
                                            <p:cond delay="0"/>
                                          </p:stCondLst>
                                        </p:cTn>
                                        <p:tgtEl>
                                          <p:spTgt spid="24"/>
                                        </p:tgtEl>
                                        <p:attrNameLst>
                                          <p:attrName>style.visibility</p:attrName>
                                        </p:attrNameLst>
                                      </p:cBhvr>
                                      <p:to>
                                        <p:strVal val="visible"/>
                                      </p:to>
                                    </p:set>
                                    <p:animEffect transition="in" filter="wipe(down)">
                                      <p:cBhvr>
                                        <p:cTn id="31" dur="500"/>
                                        <p:tgtEl>
                                          <p:spTgt spid="24"/>
                                        </p:tgtEl>
                                      </p:cBhvr>
                                    </p:animEffect>
                                  </p:childTnLst>
                                </p:cTn>
                              </p:par>
                              <p:par>
                                <p:cTn id="32" presetID="22" presetClass="entr" presetSubtype="4" fill="hold" grpId="0" nodeType="withEffect">
                                  <p:stCondLst>
                                    <p:cond delay="2300"/>
                                  </p:stCondLst>
                                  <p:childTnLst>
                                    <p:set>
                                      <p:cBhvr>
                                        <p:cTn id="33" dur="1" fill="hold">
                                          <p:stCondLst>
                                            <p:cond delay="0"/>
                                          </p:stCondLst>
                                        </p:cTn>
                                        <p:tgtEl>
                                          <p:spTgt spid="27"/>
                                        </p:tgtEl>
                                        <p:attrNameLst>
                                          <p:attrName>style.visibility</p:attrName>
                                        </p:attrNameLst>
                                      </p:cBhvr>
                                      <p:to>
                                        <p:strVal val="visible"/>
                                      </p:to>
                                    </p:set>
                                    <p:animEffect transition="in" filter="wipe(down)">
                                      <p:cBhvr>
                                        <p:cTn id="34" dur="500"/>
                                        <p:tgtEl>
                                          <p:spTgt spid="27"/>
                                        </p:tgtEl>
                                      </p:cBhvr>
                                    </p:animEffect>
                                  </p:childTnLst>
                                </p:cTn>
                              </p:par>
                              <p:par>
                                <p:cTn id="35" presetID="22" presetClass="entr" presetSubtype="4" fill="hold" grpId="0" nodeType="withEffect">
                                  <p:stCondLst>
                                    <p:cond delay="260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par>
                                <p:cTn id="38" presetID="22" presetClass="entr" presetSubtype="4" fill="hold" grpId="0" nodeType="withEffect">
                                  <p:stCondLst>
                                    <p:cond delay="3000"/>
                                  </p:stCondLst>
                                  <p:childTnLst>
                                    <p:set>
                                      <p:cBhvr>
                                        <p:cTn id="39" dur="1" fill="hold">
                                          <p:stCondLst>
                                            <p:cond delay="0"/>
                                          </p:stCondLst>
                                        </p:cTn>
                                        <p:tgtEl>
                                          <p:spTgt spid="28"/>
                                        </p:tgtEl>
                                        <p:attrNameLst>
                                          <p:attrName>style.visibility</p:attrName>
                                        </p:attrNameLst>
                                      </p:cBhvr>
                                      <p:to>
                                        <p:strVal val="visible"/>
                                      </p:to>
                                    </p:set>
                                    <p:animEffect transition="in" filter="wipe(down)">
                                      <p:cBhvr>
                                        <p:cTn id="40" dur="500"/>
                                        <p:tgtEl>
                                          <p:spTgt spid="28"/>
                                        </p:tgtEl>
                                      </p:cBhvr>
                                    </p:animEffect>
                                  </p:childTnLst>
                                </p:cTn>
                              </p:par>
                              <p:par>
                                <p:cTn id="41" presetID="22" presetClass="entr" presetSubtype="4" fill="hold" grpId="0" nodeType="withEffect">
                                  <p:stCondLst>
                                    <p:cond delay="310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par>
                                <p:cTn id="44" presetID="22" presetClass="entr" presetSubtype="4" fill="hold" grpId="0" nodeType="withEffect">
                                  <p:stCondLst>
                                    <p:cond delay="3500"/>
                                  </p:stCondLst>
                                  <p:childTnLst>
                                    <p:set>
                                      <p:cBhvr>
                                        <p:cTn id="45" dur="1" fill="hold">
                                          <p:stCondLst>
                                            <p:cond delay="0"/>
                                          </p:stCondLst>
                                        </p:cTn>
                                        <p:tgtEl>
                                          <p:spTgt spid="29"/>
                                        </p:tgtEl>
                                        <p:attrNameLst>
                                          <p:attrName>style.visibility</p:attrName>
                                        </p:attrNameLst>
                                      </p:cBhvr>
                                      <p:to>
                                        <p:strVal val="visible"/>
                                      </p:to>
                                    </p:set>
                                    <p:animEffect transition="in" filter="wipe(down)">
                                      <p:cBhvr>
                                        <p:cTn id="4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3" grpId="0" animBg="1"/>
      <p:bldP spid="24" grpId="0"/>
      <p:bldP spid="25" grpId="0"/>
      <p:bldP spid="26" grpId="0"/>
      <p:bldP spid="27" grpId="0"/>
      <p:bldP spid="28" grpId="0"/>
      <p:bldP spid="29" grpId="0"/>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8EFE87-CEB6-F403-DB36-0E71C637302B}"/>
              </a:ext>
            </a:extLst>
          </p:cNvPr>
          <p:cNvSpPr>
            <a:spLocks noGrp="1"/>
          </p:cNvSpPr>
          <p:nvPr>
            <p:ph type="sldNum" sz="quarter" idx="10"/>
          </p:nvPr>
        </p:nvSpPr>
        <p:spPr>
          <a:xfrm>
            <a:off x="10604315" y="775646"/>
            <a:ext cx="432329" cy="365125"/>
          </a:xfrm>
        </p:spPr>
        <p:txBody>
          <a:bodyPr/>
          <a:lstStyle/>
          <a:p>
            <a:fld id="{5737CCAD-4265-4040-983C-2347DC54109C}" type="slidenum">
              <a:rPr lang="en-US" smtClean="0"/>
              <a:pPr/>
              <a:t>29</a:t>
            </a:fld>
            <a:endParaRPr lang="en-US" dirty="0"/>
          </a:p>
        </p:txBody>
      </p:sp>
      <p:sp>
        <p:nvSpPr>
          <p:cNvPr id="3" name="TextBox 2">
            <a:extLst>
              <a:ext uri="{FF2B5EF4-FFF2-40B4-BE49-F238E27FC236}">
                <a16:creationId xmlns:a16="http://schemas.microsoft.com/office/drawing/2014/main" id="{805A2F7B-F7B1-2B7B-1152-39DCF734FA52}"/>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7D400A96-5552-1BBA-CB1D-403F10123BAE}"/>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69DCDACC-7263-137B-8118-B206ED5FD3E5}"/>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2A501041-97E8-9E51-DD14-F380F3D838EE}"/>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817CD9D3-24E2-9093-30A0-2567B7A71355}"/>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4CB647E2-9D6B-1206-3D91-799A17F22F8D}"/>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61F6A875-ED68-458F-0CBD-4BF126DB5BB7}"/>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95D0E381-9E3A-618F-C387-6A15BACD9539}"/>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27" name="Google Shape;1883;p43">
            <a:extLst>
              <a:ext uri="{FF2B5EF4-FFF2-40B4-BE49-F238E27FC236}">
                <a16:creationId xmlns:a16="http://schemas.microsoft.com/office/drawing/2014/main" id="{7F30382A-D4BA-D9BD-53AE-8B832A62ABF2}"/>
              </a:ext>
            </a:extLst>
          </p:cNvPr>
          <p:cNvGrpSpPr/>
          <p:nvPr/>
        </p:nvGrpSpPr>
        <p:grpSpPr>
          <a:xfrm>
            <a:off x="1784831" y="3148014"/>
            <a:ext cx="5395533" cy="806067"/>
            <a:chOff x="2543175" y="2508350"/>
            <a:chExt cx="4046650" cy="604550"/>
          </a:xfrm>
          <a:solidFill>
            <a:srgbClr val="18305C"/>
          </a:solidFill>
        </p:grpSpPr>
        <p:sp>
          <p:nvSpPr>
            <p:cNvPr id="28" name="Google Shape;1884;p43">
              <a:extLst>
                <a:ext uri="{FF2B5EF4-FFF2-40B4-BE49-F238E27FC236}">
                  <a16:creationId xmlns:a16="http://schemas.microsoft.com/office/drawing/2014/main" id="{EC5FAA94-9B65-89DA-6065-D8FEC4DDDD9D}"/>
                </a:ext>
              </a:extLst>
            </p:cNvPr>
            <p:cNvSpPr/>
            <p:nvPr/>
          </p:nvSpPr>
          <p:spPr>
            <a:xfrm>
              <a:off x="3553425" y="2508350"/>
              <a:ext cx="1029300" cy="604550"/>
            </a:xfrm>
            <a:custGeom>
              <a:avLst/>
              <a:gdLst/>
              <a:ahLst/>
              <a:cxnLst/>
              <a:rect l="l" t="t" r="r" b="b"/>
              <a:pathLst>
                <a:path w="41172" h="24182" extrusionOk="0">
                  <a:moveTo>
                    <a:pt x="33076" y="0"/>
                  </a:moveTo>
                  <a:cubicBezTo>
                    <a:pt x="30790" y="0"/>
                    <a:pt x="28658" y="1238"/>
                    <a:pt x="27503" y="3227"/>
                  </a:cubicBezTo>
                  <a:lnTo>
                    <a:pt x="17478" y="20586"/>
                  </a:lnTo>
                  <a:cubicBezTo>
                    <a:pt x="16466" y="22348"/>
                    <a:pt x="14585" y="23432"/>
                    <a:pt x="12549" y="23432"/>
                  </a:cubicBezTo>
                  <a:lnTo>
                    <a:pt x="369" y="23432"/>
                  </a:lnTo>
                  <a:cubicBezTo>
                    <a:pt x="167" y="23432"/>
                    <a:pt x="0" y="23598"/>
                    <a:pt x="0" y="23801"/>
                  </a:cubicBezTo>
                  <a:cubicBezTo>
                    <a:pt x="0" y="24015"/>
                    <a:pt x="167" y="24182"/>
                    <a:pt x="369" y="24182"/>
                  </a:cubicBezTo>
                  <a:lnTo>
                    <a:pt x="12549" y="24182"/>
                  </a:lnTo>
                  <a:cubicBezTo>
                    <a:pt x="14847" y="24182"/>
                    <a:pt x="16978" y="22944"/>
                    <a:pt x="18121" y="20967"/>
                  </a:cubicBezTo>
                  <a:lnTo>
                    <a:pt x="28158" y="3596"/>
                  </a:lnTo>
                  <a:cubicBezTo>
                    <a:pt x="29170" y="1834"/>
                    <a:pt x="31052" y="750"/>
                    <a:pt x="33076" y="750"/>
                  </a:cubicBezTo>
                  <a:lnTo>
                    <a:pt x="40803" y="750"/>
                  </a:lnTo>
                  <a:cubicBezTo>
                    <a:pt x="41005" y="750"/>
                    <a:pt x="41172" y="584"/>
                    <a:pt x="41172" y="381"/>
                  </a:cubicBezTo>
                  <a:cubicBezTo>
                    <a:pt x="41172" y="167"/>
                    <a:pt x="41005" y="0"/>
                    <a:pt x="40803" y="0"/>
                  </a:cubicBezTo>
                  <a:close/>
                </a:path>
              </a:pathLst>
            </a:custGeom>
            <a:grpFill/>
            <a:ln>
              <a:noFill/>
            </a:ln>
          </p:spPr>
          <p:txBody>
            <a:bodyPr spcFirstLastPara="1" wrap="square" lIns="121900" tIns="121900" rIns="121900" bIns="121900" anchor="ctr" anchorCtr="0">
              <a:noAutofit/>
            </a:bodyPr>
            <a:lstStyle/>
            <a:p>
              <a:endParaRPr sz="2400"/>
            </a:p>
          </p:txBody>
        </p:sp>
        <p:sp>
          <p:nvSpPr>
            <p:cNvPr id="29" name="Google Shape;1885;p43">
              <a:extLst>
                <a:ext uri="{FF2B5EF4-FFF2-40B4-BE49-F238E27FC236}">
                  <a16:creationId xmlns:a16="http://schemas.microsoft.com/office/drawing/2014/main" id="{5C9961C0-40AC-CB28-D24C-501502FA2B36}"/>
                </a:ext>
              </a:extLst>
            </p:cNvPr>
            <p:cNvSpPr/>
            <p:nvPr/>
          </p:nvSpPr>
          <p:spPr>
            <a:xfrm>
              <a:off x="4563950" y="2508350"/>
              <a:ext cx="1029625" cy="604550"/>
            </a:xfrm>
            <a:custGeom>
              <a:avLst/>
              <a:gdLst/>
              <a:ahLst/>
              <a:cxnLst/>
              <a:rect l="l" t="t" r="r" b="b"/>
              <a:pathLst>
                <a:path w="41185" h="24182" extrusionOk="0">
                  <a:moveTo>
                    <a:pt x="382" y="0"/>
                  </a:moveTo>
                  <a:cubicBezTo>
                    <a:pt x="167" y="0"/>
                    <a:pt x="1" y="167"/>
                    <a:pt x="1" y="381"/>
                  </a:cubicBezTo>
                  <a:cubicBezTo>
                    <a:pt x="1" y="584"/>
                    <a:pt x="167" y="750"/>
                    <a:pt x="382" y="750"/>
                  </a:cubicBezTo>
                  <a:lnTo>
                    <a:pt x="7942" y="750"/>
                  </a:lnTo>
                  <a:cubicBezTo>
                    <a:pt x="9966" y="750"/>
                    <a:pt x="11847" y="1834"/>
                    <a:pt x="12859" y="3596"/>
                  </a:cubicBezTo>
                  <a:lnTo>
                    <a:pt x="22896" y="20967"/>
                  </a:lnTo>
                  <a:cubicBezTo>
                    <a:pt x="24039" y="22944"/>
                    <a:pt x="26171" y="24182"/>
                    <a:pt x="28457" y="24182"/>
                  </a:cubicBezTo>
                  <a:lnTo>
                    <a:pt x="40803" y="24182"/>
                  </a:lnTo>
                  <a:cubicBezTo>
                    <a:pt x="41018" y="24182"/>
                    <a:pt x="41184" y="24015"/>
                    <a:pt x="41184" y="23801"/>
                  </a:cubicBezTo>
                  <a:cubicBezTo>
                    <a:pt x="41184" y="23598"/>
                    <a:pt x="41018" y="23432"/>
                    <a:pt x="40803" y="23432"/>
                  </a:cubicBezTo>
                  <a:lnTo>
                    <a:pt x="28457" y="23432"/>
                  </a:lnTo>
                  <a:cubicBezTo>
                    <a:pt x="26433" y="23432"/>
                    <a:pt x="24551" y="22348"/>
                    <a:pt x="23539" y="20586"/>
                  </a:cubicBezTo>
                  <a:lnTo>
                    <a:pt x="13502" y="3227"/>
                  </a:lnTo>
                  <a:cubicBezTo>
                    <a:pt x="12359" y="1238"/>
                    <a:pt x="10228" y="0"/>
                    <a:pt x="7942" y="0"/>
                  </a:cubicBezTo>
                  <a:close/>
                </a:path>
              </a:pathLst>
            </a:custGeom>
            <a:grpFill/>
            <a:ln>
              <a:noFill/>
            </a:ln>
          </p:spPr>
          <p:txBody>
            <a:bodyPr spcFirstLastPara="1" wrap="square" lIns="121900" tIns="121900" rIns="121900" bIns="121900" anchor="ctr" anchorCtr="0">
              <a:noAutofit/>
            </a:bodyPr>
            <a:lstStyle/>
            <a:p>
              <a:endParaRPr sz="2400"/>
            </a:p>
          </p:txBody>
        </p:sp>
        <p:sp>
          <p:nvSpPr>
            <p:cNvPr id="30" name="Google Shape;1886;p43">
              <a:extLst>
                <a:ext uri="{FF2B5EF4-FFF2-40B4-BE49-F238E27FC236}">
                  <a16:creationId xmlns:a16="http://schemas.microsoft.com/office/drawing/2014/main" id="{43D6A298-9C65-E42D-D9CB-5E085E8852B2}"/>
                </a:ext>
              </a:extLst>
            </p:cNvPr>
            <p:cNvSpPr/>
            <p:nvPr/>
          </p:nvSpPr>
          <p:spPr>
            <a:xfrm>
              <a:off x="2543175" y="2508350"/>
              <a:ext cx="1029600" cy="604550"/>
            </a:xfrm>
            <a:custGeom>
              <a:avLst/>
              <a:gdLst/>
              <a:ahLst/>
              <a:cxnLst/>
              <a:rect l="l" t="t" r="r" b="b"/>
              <a:pathLst>
                <a:path w="41184" h="24182" extrusionOk="0">
                  <a:moveTo>
                    <a:pt x="381" y="0"/>
                  </a:moveTo>
                  <a:cubicBezTo>
                    <a:pt x="167" y="0"/>
                    <a:pt x="0" y="167"/>
                    <a:pt x="0" y="381"/>
                  </a:cubicBezTo>
                  <a:cubicBezTo>
                    <a:pt x="0" y="584"/>
                    <a:pt x="167" y="750"/>
                    <a:pt x="381" y="750"/>
                  </a:cubicBezTo>
                  <a:lnTo>
                    <a:pt x="7930" y="750"/>
                  </a:lnTo>
                  <a:cubicBezTo>
                    <a:pt x="9966" y="750"/>
                    <a:pt x="11847" y="1834"/>
                    <a:pt x="12859" y="3596"/>
                  </a:cubicBezTo>
                  <a:lnTo>
                    <a:pt x="22884" y="20967"/>
                  </a:lnTo>
                  <a:cubicBezTo>
                    <a:pt x="24039" y="22944"/>
                    <a:pt x="26170" y="24182"/>
                    <a:pt x="28456" y="24182"/>
                  </a:cubicBezTo>
                  <a:lnTo>
                    <a:pt x="40803" y="24182"/>
                  </a:lnTo>
                  <a:cubicBezTo>
                    <a:pt x="41017" y="24182"/>
                    <a:pt x="41184" y="24015"/>
                    <a:pt x="41184" y="23801"/>
                  </a:cubicBezTo>
                  <a:cubicBezTo>
                    <a:pt x="41184" y="23598"/>
                    <a:pt x="41017" y="23432"/>
                    <a:pt x="40803" y="23432"/>
                  </a:cubicBezTo>
                  <a:lnTo>
                    <a:pt x="28456" y="23432"/>
                  </a:lnTo>
                  <a:cubicBezTo>
                    <a:pt x="26432" y="23432"/>
                    <a:pt x="24551" y="22348"/>
                    <a:pt x="23539" y="20586"/>
                  </a:cubicBezTo>
                  <a:lnTo>
                    <a:pt x="13502" y="3227"/>
                  </a:lnTo>
                  <a:cubicBezTo>
                    <a:pt x="12359" y="1238"/>
                    <a:pt x="10228" y="0"/>
                    <a:pt x="7930" y="0"/>
                  </a:cubicBezTo>
                  <a:close/>
                </a:path>
              </a:pathLst>
            </a:custGeom>
            <a:grpFill/>
            <a:ln>
              <a:noFill/>
            </a:ln>
          </p:spPr>
          <p:txBody>
            <a:bodyPr spcFirstLastPara="1" wrap="square" lIns="121900" tIns="121900" rIns="121900" bIns="121900" anchor="ctr" anchorCtr="0">
              <a:noAutofit/>
            </a:bodyPr>
            <a:lstStyle/>
            <a:p>
              <a:endParaRPr sz="2400"/>
            </a:p>
          </p:txBody>
        </p:sp>
        <p:sp>
          <p:nvSpPr>
            <p:cNvPr id="31" name="Google Shape;1887;p43">
              <a:extLst>
                <a:ext uri="{FF2B5EF4-FFF2-40B4-BE49-F238E27FC236}">
                  <a16:creationId xmlns:a16="http://schemas.microsoft.com/office/drawing/2014/main" id="{35C7BB19-9B00-409B-DE5C-F92751D0004D}"/>
                </a:ext>
              </a:extLst>
            </p:cNvPr>
            <p:cNvSpPr/>
            <p:nvPr/>
          </p:nvSpPr>
          <p:spPr>
            <a:xfrm>
              <a:off x="5560500" y="2508350"/>
              <a:ext cx="1029325" cy="604550"/>
            </a:xfrm>
            <a:custGeom>
              <a:avLst/>
              <a:gdLst/>
              <a:ahLst/>
              <a:cxnLst/>
              <a:rect l="l" t="t" r="r" b="b"/>
              <a:pathLst>
                <a:path w="41173" h="24182" extrusionOk="0">
                  <a:moveTo>
                    <a:pt x="33088" y="0"/>
                  </a:moveTo>
                  <a:cubicBezTo>
                    <a:pt x="30790" y="0"/>
                    <a:pt x="28659" y="1238"/>
                    <a:pt x="27516" y="3227"/>
                  </a:cubicBezTo>
                  <a:lnTo>
                    <a:pt x="17491" y="20586"/>
                  </a:lnTo>
                  <a:cubicBezTo>
                    <a:pt x="16479" y="22348"/>
                    <a:pt x="14586" y="23432"/>
                    <a:pt x="12562" y="23432"/>
                  </a:cubicBezTo>
                  <a:lnTo>
                    <a:pt x="370" y="23432"/>
                  </a:lnTo>
                  <a:cubicBezTo>
                    <a:pt x="168" y="23432"/>
                    <a:pt x="1" y="23598"/>
                    <a:pt x="1" y="23801"/>
                  </a:cubicBezTo>
                  <a:cubicBezTo>
                    <a:pt x="1" y="24015"/>
                    <a:pt x="168" y="24182"/>
                    <a:pt x="370" y="24182"/>
                  </a:cubicBezTo>
                  <a:lnTo>
                    <a:pt x="12562" y="24182"/>
                  </a:lnTo>
                  <a:cubicBezTo>
                    <a:pt x="14848" y="24182"/>
                    <a:pt x="16991" y="22944"/>
                    <a:pt x="18134" y="20967"/>
                  </a:cubicBezTo>
                  <a:lnTo>
                    <a:pt x="28159" y="3596"/>
                  </a:lnTo>
                  <a:cubicBezTo>
                    <a:pt x="29171" y="1834"/>
                    <a:pt x="31064" y="750"/>
                    <a:pt x="33088" y="750"/>
                  </a:cubicBezTo>
                  <a:lnTo>
                    <a:pt x="40804" y="750"/>
                  </a:lnTo>
                  <a:cubicBezTo>
                    <a:pt x="41006" y="750"/>
                    <a:pt x="41173" y="584"/>
                    <a:pt x="41173" y="381"/>
                  </a:cubicBezTo>
                  <a:cubicBezTo>
                    <a:pt x="41173" y="167"/>
                    <a:pt x="41006" y="0"/>
                    <a:pt x="40804" y="0"/>
                  </a:cubicBezTo>
                  <a:close/>
                </a:path>
              </a:pathLst>
            </a:custGeom>
            <a:grpFill/>
            <a:ln>
              <a:noFill/>
            </a:ln>
          </p:spPr>
          <p:txBody>
            <a:bodyPr spcFirstLastPara="1" wrap="square" lIns="121900" tIns="121900" rIns="121900" bIns="121900" anchor="ctr" anchorCtr="0">
              <a:noAutofit/>
            </a:bodyPr>
            <a:lstStyle/>
            <a:p>
              <a:endParaRPr sz="2400"/>
            </a:p>
          </p:txBody>
        </p:sp>
      </p:grpSp>
      <p:grpSp>
        <p:nvGrpSpPr>
          <p:cNvPr id="92" name="Group 91">
            <a:extLst>
              <a:ext uri="{FF2B5EF4-FFF2-40B4-BE49-F238E27FC236}">
                <a16:creationId xmlns:a16="http://schemas.microsoft.com/office/drawing/2014/main" id="{67911EA2-3C66-F7AB-5899-F05C189D2888}"/>
              </a:ext>
            </a:extLst>
          </p:cNvPr>
          <p:cNvGrpSpPr/>
          <p:nvPr/>
        </p:nvGrpSpPr>
        <p:grpSpPr>
          <a:xfrm>
            <a:off x="6383798" y="1566081"/>
            <a:ext cx="1597467" cy="2778933"/>
            <a:chOff x="6383798" y="1566081"/>
            <a:chExt cx="1597467" cy="2778933"/>
          </a:xfrm>
        </p:grpSpPr>
        <p:grpSp>
          <p:nvGrpSpPr>
            <p:cNvPr id="50" name="Google Shape;1908;p43">
              <a:extLst>
                <a:ext uri="{FF2B5EF4-FFF2-40B4-BE49-F238E27FC236}">
                  <a16:creationId xmlns:a16="http://schemas.microsoft.com/office/drawing/2014/main" id="{DD4552D2-D561-17CB-FC1D-947307BEDD57}"/>
                </a:ext>
              </a:extLst>
            </p:cNvPr>
            <p:cNvGrpSpPr/>
            <p:nvPr/>
          </p:nvGrpSpPr>
          <p:grpSpPr>
            <a:xfrm>
              <a:off x="6383798" y="1566081"/>
              <a:ext cx="1597467" cy="2778933"/>
              <a:chOff x="5992400" y="1321900"/>
              <a:chExt cx="1198100" cy="2084200"/>
            </a:xfrm>
            <a:solidFill>
              <a:srgbClr val="18305C"/>
            </a:solidFill>
          </p:grpSpPr>
          <p:sp>
            <p:nvSpPr>
              <p:cNvPr id="51" name="Google Shape;1909;p43">
                <a:extLst>
                  <a:ext uri="{FF2B5EF4-FFF2-40B4-BE49-F238E27FC236}">
                    <a16:creationId xmlns:a16="http://schemas.microsoft.com/office/drawing/2014/main" id="{EB5FD4AA-C4F7-FD7A-AC2D-CBCCBD56D847}"/>
                  </a:ext>
                </a:extLst>
              </p:cNvPr>
              <p:cNvSpPr/>
              <p:nvPr/>
            </p:nvSpPr>
            <p:spPr>
              <a:xfrm>
                <a:off x="6534150" y="2460425"/>
                <a:ext cx="114900" cy="114925"/>
              </a:xfrm>
              <a:custGeom>
                <a:avLst/>
                <a:gdLst/>
                <a:ahLst/>
                <a:cxnLst/>
                <a:rect l="l" t="t" r="r" b="b"/>
                <a:pathLst>
                  <a:path w="4596" h="4597" extrusionOk="0">
                    <a:moveTo>
                      <a:pt x="2298" y="0"/>
                    </a:moveTo>
                    <a:cubicBezTo>
                      <a:pt x="1024" y="0"/>
                      <a:pt x="0" y="1024"/>
                      <a:pt x="0" y="2298"/>
                    </a:cubicBezTo>
                    <a:cubicBezTo>
                      <a:pt x="0" y="3572"/>
                      <a:pt x="1024" y="4596"/>
                      <a:pt x="2298" y="4596"/>
                    </a:cubicBezTo>
                    <a:cubicBezTo>
                      <a:pt x="3560" y="4596"/>
                      <a:pt x="4596" y="3572"/>
                      <a:pt x="4596" y="2298"/>
                    </a:cubicBezTo>
                    <a:cubicBezTo>
                      <a:pt x="4596" y="1024"/>
                      <a:pt x="3560" y="0"/>
                      <a:pt x="2298" y="0"/>
                    </a:cubicBezTo>
                    <a:close/>
                  </a:path>
                </a:pathLst>
              </a:custGeom>
              <a:grpFill/>
              <a:ln>
                <a:noFill/>
              </a:ln>
            </p:spPr>
            <p:txBody>
              <a:bodyPr spcFirstLastPara="1" wrap="square" lIns="121900" tIns="121900" rIns="121900" bIns="121900" anchor="ctr" anchorCtr="0">
                <a:noAutofit/>
              </a:bodyPr>
              <a:lstStyle/>
              <a:p>
                <a:endParaRPr sz="2400"/>
              </a:p>
            </p:txBody>
          </p:sp>
          <p:sp>
            <p:nvSpPr>
              <p:cNvPr id="52" name="Google Shape;1910;p43">
                <a:extLst>
                  <a:ext uri="{FF2B5EF4-FFF2-40B4-BE49-F238E27FC236}">
                    <a16:creationId xmlns:a16="http://schemas.microsoft.com/office/drawing/2014/main" id="{BBD72D21-7FBE-0621-1DB6-393178D52A5F}"/>
                  </a:ext>
                </a:extLst>
              </p:cNvPr>
              <p:cNvSpPr/>
              <p:nvPr/>
            </p:nvSpPr>
            <p:spPr>
              <a:xfrm>
                <a:off x="6521950" y="2448525"/>
                <a:ext cx="139025" cy="138725"/>
              </a:xfrm>
              <a:custGeom>
                <a:avLst/>
                <a:gdLst/>
                <a:ahLst/>
                <a:cxnLst/>
                <a:rect l="l" t="t" r="r" b="b"/>
                <a:pathLst>
                  <a:path w="5561" h="5549" extrusionOk="0">
                    <a:moveTo>
                      <a:pt x="2786" y="953"/>
                    </a:moveTo>
                    <a:cubicBezTo>
                      <a:pt x="3786" y="953"/>
                      <a:pt x="4608" y="1774"/>
                      <a:pt x="4608" y="2774"/>
                    </a:cubicBezTo>
                    <a:cubicBezTo>
                      <a:pt x="4608" y="3774"/>
                      <a:pt x="3786" y="4596"/>
                      <a:pt x="2786" y="4596"/>
                    </a:cubicBezTo>
                    <a:cubicBezTo>
                      <a:pt x="1774" y="4596"/>
                      <a:pt x="964" y="3774"/>
                      <a:pt x="964" y="2774"/>
                    </a:cubicBezTo>
                    <a:cubicBezTo>
                      <a:pt x="964" y="1774"/>
                      <a:pt x="1774" y="953"/>
                      <a:pt x="2786" y="953"/>
                    </a:cubicBezTo>
                    <a:close/>
                    <a:moveTo>
                      <a:pt x="2786" y="0"/>
                    </a:moveTo>
                    <a:cubicBezTo>
                      <a:pt x="1250" y="0"/>
                      <a:pt x="0" y="1238"/>
                      <a:pt x="0" y="2774"/>
                    </a:cubicBezTo>
                    <a:cubicBezTo>
                      <a:pt x="0" y="4310"/>
                      <a:pt x="1250" y="5548"/>
                      <a:pt x="2786" y="5548"/>
                    </a:cubicBezTo>
                    <a:cubicBezTo>
                      <a:pt x="4310" y="5548"/>
                      <a:pt x="5560" y="4310"/>
                      <a:pt x="5560" y="2774"/>
                    </a:cubicBezTo>
                    <a:cubicBezTo>
                      <a:pt x="5560" y="1238"/>
                      <a:pt x="4310" y="0"/>
                      <a:pt x="2786" y="0"/>
                    </a:cubicBezTo>
                    <a:close/>
                  </a:path>
                </a:pathLst>
              </a:custGeom>
              <a:grpFill/>
              <a:ln>
                <a:noFill/>
              </a:ln>
            </p:spPr>
            <p:txBody>
              <a:bodyPr spcFirstLastPara="1" wrap="square" lIns="121900" tIns="121900" rIns="121900" bIns="121900" anchor="ctr" anchorCtr="0">
                <a:noAutofit/>
              </a:bodyPr>
              <a:lstStyle/>
              <a:p>
                <a:endParaRPr sz="2400"/>
              </a:p>
            </p:txBody>
          </p:sp>
          <p:sp>
            <p:nvSpPr>
              <p:cNvPr id="53" name="Google Shape;1911;p43">
                <a:extLst>
                  <a:ext uri="{FF2B5EF4-FFF2-40B4-BE49-F238E27FC236}">
                    <a16:creationId xmlns:a16="http://schemas.microsoft.com/office/drawing/2014/main" id="{F3B3F823-CF2E-1B49-5BFC-9CE3FF00FA42}"/>
                  </a:ext>
                </a:extLst>
              </p:cNvPr>
              <p:cNvSpPr/>
              <p:nvPr/>
            </p:nvSpPr>
            <p:spPr>
              <a:xfrm>
                <a:off x="6555575" y="3247425"/>
                <a:ext cx="71750" cy="71750"/>
              </a:xfrm>
              <a:custGeom>
                <a:avLst/>
                <a:gdLst/>
                <a:ahLst/>
                <a:cxnLst/>
                <a:rect l="l" t="t" r="r" b="b"/>
                <a:pathLst>
                  <a:path w="2870" h="2870" extrusionOk="0">
                    <a:moveTo>
                      <a:pt x="1441" y="0"/>
                    </a:moveTo>
                    <a:cubicBezTo>
                      <a:pt x="643" y="0"/>
                      <a:pt x="0" y="643"/>
                      <a:pt x="0" y="1441"/>
                    </a:cubicBezTo>
                    <a:cubicBezTo>
                      <a:pt x="0" y="2227"/>
                      <a:pt x="643" y="2870"/>
                      <a:pt x="1441" y="2870"/>
                    </a:cubicBezTo>
                    <a:cubicBezTo>
                      <a:pt x="2227" y="2870"/>
                      <a:pt x="2870" y="2227"/>
                      <a:pt x="2870" y="1441"/>
                    </a:cubicBezTo>
                    <a:cubicBezTo>
                      <a:pt x="2870" y="643"/>
                      <a:pt x="2227" y="0"/>
                      <a:pt x="1441" y="0"/>
                    </a:cubicBezTo>
                    <a:close/>
                  </a:path>
                </a:pathLst>
              </a:custGeom>
              <a:grpFill/>
              <a:ln>
                <a:noFill/>
              </a:ln>
            </p:spPr>
            <p:txBody>
              <a:bodyPr spcFirstLastPara="1" wrap="square" lIns="121900" tIns="121900" rIns="121900" bIns="121900" anchor="ctr" anchorCtr="0">
                <a:noAutofit/>
              </a:bodyPr>
              <a:lstStyle/>
              <a:p>
                <a:endParaRPr sz="2400"/>
              </a:p>
            </p:txBody>
          </p:sp>
          <p:sp>
            <p:nvSpPr>
              <p:cNvPr id="54" name="Google Shape;1912;p43">
                <a:extLst>
                  <a:ext uri="{FF2B5EF4-FFF2-40B4-BE49-F238E27FC236}">
                    <a16:creationId xmlns:a16="http://schemas.microsoft.com/office/drawing/2014/main" id="{A2791C03-4D03-F46E-0195-8E3B8679ACD0}"/>
                  </a:ext>
                </a:extLst>
              </p:cNvPr>
              <p:cNvSpPr/>
              <p:nvPr/>
            </p:nvSpPr>
            <p:spPr>
              <a:xfrm>
                <a:off x="6468650" y="3160500"/>
                <a:ext cx="245600" cy="245600"/>
              </a:xfrm>
              <a:custGeom>
                <a:avLst/>
                <a:gdLst/>
                <a:ahLst/>
                <a:cxnLst/>
                <a:rect l="l" t="t" r="r" b="b"/>
                <a:pathLst>
                  <a:path w="9824" h="9824" extrusionOk="0">
                    <a:moveTo>
                      <a:pt x="4918" y="715"/>
                    </a:moveTo>
                    <a:cubicBezTo>
                      <a:pt x="7228" y="715"/>
                      <a:pt x="9109" y="2596"/>
                      <a:pt x="9109" y="4918"/>
                    </a:cubicBezTo>
                    <a:cubicBezTo>
                      <a:pt x="9109" y="7228"/>
                      <a:pt x="7228" y="9109"/>
                      <a:pt x="4918" y="9109"/>
                    </a:cubicBezTo>
                    <a:cubicBezTo>
                      <a:pt x="2596" y="9109"/>
                      <a:pt x="715" y="7228"/>
                      <a:pt x="715" y="4918"/>
                    </a:cubicBezTo>
                    <a:cubicBezTo>
                      <a:pt x="715" y="2596"/>
                      <a:pt x="2596" y="715"/>
                      <a:pt x="4918" y="715"/>
                    </a:cubicBezTo>
                    <a:close/>
                    <a:moveTo>
                      <a:pt x="4918" y="1"/>
                    </a:moveTo>
                    <a:cubicBezTo>
                      <a:pt x="2203" y="1"/>
                      <a:pt x="1" y="2203"/>
                      <a:pt x="1" y="4918"/>
                    </a:cubicBezTo>
                    <a:cubicBezTo>
                      <a:pt x="1" y="7621"/>
                      <a:pt x="2203" y="9823"/>
                      <a:pt x="4918" y="9823"/>
                    </a:cubicBezTo>
                    <a:cubicBezTo>
                      <a:pt x="7621" y="9823"/>
                      <a:pt x="9823" y="7621"/>
                      <a:pt x="9823" y="4918"/>
                    </a:cubicBezTo>
                    <a:cubicBezTo>
                      <a:pt x="9823" y="2203"/>
                      <a:pt x="7621" y="1"/>
                      <a:pt x="4918" y="1"/>
                    </a:cubicBezTo>
                    <a:close/>
                  </a:path>
                </a:pathLst>
              </a:custGeom>
              <a:grpFill/>
              <a:ln>
                <a:noFill/>
              </a:ln>
            </p:spPr>
            <p:txBody>
              <a:bodyPr spcFirstLastPara="1" wrap="square" lIns="121900" tIns="121900" rIns="121900" bIns="121900" anchor="ctr" anchorCtr="0">
                <a:noAutofit/>
              </a:bodyPr>
              <a:lstStyle/>
              <a:p>
                <a:endParaRPr sz="2400"/>
              </a:p>
            </p:txBody>
          </p:sp>
          <p:sp>
            <p:nvSpPr>
              <p:cNvPr id="55" name="Google Shape;1913;p43">
                <a:extLst>
                  <a:ext uri="{FF2B5EF4-FFF2-40B4-BE49-F238E27FC236}">
                    <a16:creationId xmlns:a16="http://schemas.microsoft.com/office/drawing/2014/main" id="{CE08A2A1-73B4-FD93-A5B6-526DEFB48A56}"/>
                  </a:ext>
                </a:extLst>
              </p:cNvPr>
              <p:cNvSpPr/>
              <p:nvPr/>
            </p:nvSpPr>
            <p:spPr>
              <a:xfrm>
                <a:off x="6579675" y="2623175"/>
                <a:ext cx="23850" cy="23900"/>
              </a:xfrm>
              <a:custGeom>
                <a:avLst/>
                <a:gdLst/>
                <a:ahLst/>
                <a:cxnLst/>
                <a:rect l="l" t="t" r="r" b="b"/>
                <a:pathLst>
                  <a:path w="954" h="956" extrusionOk="0">
                    <a:moveTo>
                      <a:pt x="471" y="0"/>
                    </a:moveTo>
                    <a:cubicBezTo>
                      <a:pt x="346" y="0"/>
                      <a:pt x="221" y="45"/>
                      <a:pt x="132" y="134"/>
                    </a:cubicBezTo>
                    <a:cubicBezTo>
                      <a:pt x="48" y="229"/>
                      <a:pt x="1" y="348"/>
                      <a:pt x="1" y="479"/>
                    </a:cubicBezTo>
                    <a:cubicBezTo>
                      <a:pt x="1" y="598"/>
                      <a:pt x="48" y="729"/>
                      <a:pt x="132" y="813"/>
                    </a:cubicBezTo>
                    <a:cubicBezTo>
                      <a:pt x="227" y="896"/>
                      <a:pt x="346" y="956"/>
                      <a:pt x="477" y="956"/>
                    </a:cubicBezTo>
                    <a:cubicBezTo>
                      <a:pt x="596" y="956"/>
                      <a:pt x="727" y="896"/>
                      <a:pt x="810" y="813"/>
                    </a:cubicBezTo>
                    <a:cubicBezTo>
                      <a:pt x="894" y="729"/>
                      <a:pt x="953" y="598"/>
                      <a:pt x="953" y="479"/>
                    </a:cubicBezTo>
                    <a:cubicBezTo>
                      <a:pt x="953" y="348"/>
                      <a:pt x="906" y="229"/>
                      <a:pt x="810" y="134"/>
                    </a:cubicBezTo>
                    <a:cubicBezTo>
                      <a:pt x="721" y="45"/>
                      <a:pt x="596" y="0"/>
                      <a:pt x="471" y="0"/>
                    </a:cubicBezTo>
                    <a:close/>
                  </a:path>
                </a:pathLst>
              </a:custGeom>
              <a:grpFill/>
              <a:ln>
                <a:noFill/>
              </a:ln>
            </p:spPr>
            <p:txBody>
              <a:bodyPr spcFirstLastPara="1" wrap="square" lIns="121900" tIns="121900" rIns="121900" bIns="121900" anchor="ctr" anchorCtr="0">
                <a:noAutofit/>
              </a:bodyPr>
              <a:lstStyle/>
              <a:p>
                <a:endParaRPr sz="2400"/>
              </a:p>
            </p:txBody>
          </p:sp>
          <p:sp>
            <p:nvSpPr>
              <p:cNvPr id="56" name="Google Shape;1914;p43">
                <a:extLst>
                  <a:ext uri="{FF2B5EF4-FFF2-40B4-BE49-F238E27FC236}">
                    <a16:creationId xmlns:a16="http://schemas.microsoft.com/office/drawing/2014/main" id="{0A05AA98-CF9F-D222-E865-8208207201F3}"/>
                  </a:ext>
                </a:extLst>
              </p:cNvPr>
              <p:cNvSpPr/>
              <p:nvPr/>
            </p:nvSpPr>
            <p:spPr>
              <a:xfrm>
                <a:off x="6579675" y="2716400"/>
                <a:ext cx="23850" cy="303625"/>
              </a:xfrm>
              <a:custGeom>
                <a:avLst/>
                <a:gdLst/>
                <a:ahLst/>
                <a:cxnLst/>
                <a:rect l="l" t="t" r="r" b="b"/>
                <a:pathLst>
                  <a:path w="954" h="12145" extrusionOk="0">
                    <a:moveTo>
                      <a:pt x="477" y="1"/>
                    </a:moveTo>
                    <a:cubicBezTo>
                      <a:pt x="203" y="1"/>
                      <a:pt x="1" y="215"/>
                      <a:pt x="1" y="477"/>
                    </a:cubicBezTo>
                    <a:cubicBezTo>
                      <a:pt x="1" y="739"/>
                      <a:pt x="203" y="953"/>
                      <a:pt x="477" y="953"/>
                    </a:cubicBezTo>
                    <a:cubicBezTo>
                      <a:pt x="739" y="953"/>
                      <a:pt x="953" y="739"/>
                      <a:pt x="953" y="477"/>
                    </a:cubicBezTo>
                    <a:cubicBezTo>
                      <a:pt x="953" y="215"/>
                      <a:pt x="739" y="1"/>
                      <a:pt x="477" y="1"/>
                    </a:cubicBezTo>
                    <a:close/>
                    <a:moveTo>
                      <a:pt x="477" y="3727"/>
                    </a:moveTo>
                    <a:cubicBezTo>
                      <a:pt x="203" y="3727"/>
                      <a:pt x="1" y="3942"/>
                      <a:pt x="1" y="4204"/>
                    </a:cubicBezTo>
                    <a:cubicBezTo>
                      <a:pt x="1" y="4466"/>
                      <a:pt x="203" y="4680"/>
                      <a:pt x="477" y="4680"/>
                    </a:cubicBezTo>
                    <a:cubicBezTo>
                      <a:pt x="739" y="4680"/>
                      <a:pt x="953" y="4466"/>
                      <a:pt x="953" y="4204"/>
                    </a:cubicBezTo>
                    <a:cubicBezTo>
                      <a:pt x="953" y="3942"/>
                      <a:pt x="739" y="3727"/>
                      <a:pt x="477" y="3727"/>
                    </a:cubicBezTo>
                    <a:close/>
                    <a:moveTo>
                      <a:pt x="477" y="7454"/>
                    </a:moveTo>
                    <a:cubicBezTo>
                      <a:pt x="203" y="7454"/>
                      <a:pt x="1" y="7668"/>
                      <a:pt x="1" y="7930"/>
                    </a:cubicBezTo>
                    <a:cubicBezTo>
                      <a:pt x="1" y="8204"/>
                      <a:pt x="203" y="8406"/>
                      <a:pt x="477" y="8406"/>
                    </a:cubicBezTo>
                    <a:cubicBezTo>
                      <a:pt x="739" y="8406"/>
                      <a:pt x="953" y="8204"/>
                      <a:pt x="953" y="7930"/>
                    </a:cubicBezTo>
                    <a:cubicBezTo>
                      <a:pt x="953" y="7668"/>
                      <a:pt x="739" y="7454"/>
                      <a:pt x="477" y="7454"/>
                    </a:cubicBezTo>
                    <a:close/>
                    <a:moveTo>
                      <a:pt x="477" y="11193"/>
                    </a:moveTo>
                    <a:cubicBezTo>
                      <a:pt x="203" y="11193"/>
                      <a:pt x="1" y="11407"/>
                      <a:pt x="1" y="11669"/>
                    </a:cubicBezTo>
                    <a:cubicBezTo>
                      <a:pt x="1" y="11931"/>
                      <a:pt x="203" y="12145"/>
                      <a:pt x="477" y="12145"/>
                    </a:cubicBezTo>
                    <a:cubicBezTo>
                      <a:pt x="739" y="12145"/>
                      <a:pt x="953" y="11931"/>
                      <a:pt x="953" y="11669"/>
                    </a:cubicBezTo>
                    <a:cubicBezTo>
                      <a:pt x="953" y="11407"/>
                      <a:pt x="739" y="11193"/>
                      <a:pt x="477" y="11193"/>
                    </a:cubicBezTo>
                    <a:close/>
                  </a:path>
                </a:pathLst>
              </a:custGeom>
              <a:grpFill/>
              <a:ln>
                <a:noFill/>
              </a:ln>
            </p:spPr>
            <p:txBody>
              <a:bodyPr spcFirstLastPara="1" wrap="square" lIns="121900" tIns="121900" rIns="121900" bIns="121900" anchor="ctr" anchorCtr="0">
                <a:noAutofit/>
              </a:bodyPr>
              <a:lstStyle/>
              <a:p>
                <a:endParaRPr sz="2400"/>
              </a:p>
            </p:txBody>
          </p:sp>
          <p:sp>
            <p:nvSpPr>
              <p:cNvPr id="57" name="Google Shape;1915;p43">
                <a:extLst>
                  <a:ext uri="{FF2B5EF4-FFF2-40B4-BE49-F238E27FC236}">
                    <a16:creationId xmlns:a16="http://schemas.microsoft.com/office/drawing/2014/main" id="{687A1C36-A6F8-B45E-9D44-BB7BFA9FA4D0}"/>
                  </a:ext>
                </a:extLst>
              </p:cNvPr>
              <p:cNvSpPr/>
              <p:nvPr/>
            </p:nvSpPr>
            <p:spPr>
              <a:xfrm>
                <a:off x="6579675" y="3089600"/>
                <a:ext cx="23850" cy="23600"/>
              </a:xfrm>
              <a:custGeom>
                <a:avLst/>
                <a:gdLst/>
                <a:ahLst/>
                <a:cxnLst/>
                <a:rect l="l" t="t" r="r" b="b"/>
                <a:pathLst>
                  <a:path w="954" h="944" extrusionOk="0">
                    <a:moveTo>
                      <a:pt x="471" y="0"/>
                    </a:moveTo>
                    <a:cubicBezTo>
                      <a:pt x="346" y="0"/>
                      <a:pt x="221" y="45"/>
                      <a:pt x="132" y="134"/>
                    </a:cubicBezTo>
                    <a:cubicBezTo>
                      <a:pt x="48" y="217"/>
                      <a:pt x="1" y="336"/>
                      <a:pt x="1" y="467"/>
                    </a:cubicBezTo>
                    <a:cubicBezTo>
                      <a:pt x="1" y="586"/>
                      <a:pt x="48" y="717"/>
                      <a:pt x="132" y="801"/>
                    </a:cubicBezTo>
                    <a:cubicBezTo>
                      <a:pt x="227" y="896"/>
                      <a:pt x="346" y="944"/>
                      <a:pt x="477" y="944"/>
                    </a:cubicBezTo>
                    <a:cubicBezTo>
                      <a:pt x="596" y="944"/>
                      <a:pt x="727" y="896"/>
                      <a:pt x="810" y="801"/>
                    </a:cubicBezTo>
                    <a:cubicBezTo>
                      <a:pt x="894" y="717"/>
                      <a:pt x="953" y="586"/>
                      <a:pt x="953" y="467"/>
                    </a:cubicBezTo>
                    <a:cubicBezTo>
                      <a:pt x="953" y="336"/>
                      <a:pt x="894" y="217"/>
                      <a:pt x="810" y="134"/>
                    </a:cubicBezTo>
                    <a:cubicBezTo>
                      <a:pt x="721" y="45"/>
                      <a:pt x="596" y="0"/>
                      <a:pt x="471" y="0"/>
                    </a:cubicBezTo>
                    <a:close/>
                  </a:path>
                </a:pathLst>
              </a:custGeom>
              <a:grpFill/>
              <a:ln>
                <a:noFill/>
              </a:ln>
            </p:spPr>
            <p:txBody>
              <a:bodyPr spcFirstLastPara="1" wrap="square" lIns="121900" tIns="121900" rIns="121900" bIns="121900" anchor="ctr" anchorCtr="0">
                <a:noAutofit/>
              </a:bodyPr>
              <a:lstStyle/>
              <a:p>
                <a:endParaRPr sz="2400"/>
              </a:p>
            </p:txBody>
          </p:sp>
          <p:sp>
            <p:nvSpPr>
              <p:cNvPr id="58" name="Google Shape;1916;p43">
                <a:extLst>
                  <a:ext uri="{FF2B5EF4-FFF2-40B4-BE49-F238E27FC236}">
                    <a16:creationId xmlns:a16="http://schemas.microsoft.com/office/drawing/2014/main" id="{C51227FF-C007-85A3-A871-775269476724}"/>
                  </a:ext>
                </a:extLst>
              </p:cNvPr>
              <p:cNvSpPr/>
              <p:nvPr/>
            </p:nvSpPr>
            <p:spPr>
              <a:xfrm>
                <a:off x="5992400" y="1321900"/>
                <a:ext cx="1198100" cy="1054900"/>
              </a:xfrm>
              <a:custGeom>
                <a:avLst/>
                <a:gdLst/>
                <a:ahLst/>
                <a:cxnLst/>
                <a:rect l="l" t="t" r="r" b="b"/>
                <a:pathLst>
                  <a:path w="47924" h="42196" extrusionOk="0">
                    <a:moveTo>
                      <a:pt x="13907" y="0"/>
                    </a:moveTo>
                    <a:cubicBezTo>
                      <a:pt x="12598" y="0"/>
                      <a:pt x="11383" y="702"/>
                      <a:pt x="10716" y="1834"/>
                    </a:cubicBezTo>
                    <a:lnTo>
                      <a:pt x="668" y="19252"/>
                    </a:lnTo>
                    <a:cubicBezTo>
                      <a:pt x="1" y="20395"/>
                      <a:pt x="1" y="21800"/>
                      <a:pt x="668" y="22931"/>
                    </a:cubicBezTo>
                    <a:lnTo>
                      <a:pt x="10716" y="40350"/>
                    </a:lnTo>
                    <a:cubicBezTo>
                      <a:pt x="11383" y="41493"/>
                      <a:pt x="12598" y="42196"/>
                      <a:pt x="13907" y="42196"/>
                    </a:cubicBezTo>
                    <a:lnTo>
                      <a:pt x="34017" y="42196"/>
                    </a:lnTo>
                    <a:cubicBezTo>
                      <a:pt x="35339" y="42196"/>
                      <a:pt x="36553" y="41493"/>
                      <a:pt x="37208" y="40350"/>
                    </a:cubicBezTo>
                    <a:lnTo>
                      <a:pt x="47269" y="22931"/>
                    </a:lnTo>
                    <a:cubicBezTo>
                      <a:pt x="47923" y="21800"/>
                      <a:pt x="47923" y="20395"/>
                      <a:pt x="47269" y="19252"/>
                    </a:cubicBezTo>
                    <a:lnTo>
                      <a:pt x="37208" y="1834"/>
                    </a:lnTo>
                    <a:cubicBezTo>
                      <a:pt x="36553" y="702"/>
                      <a:pt x="35339" y="0"/>
                      <a:pt x="34017" y="0"/>
                    </a:cubicBezTo>
                    <a:close/>
                  </a:path>
                </a:pathLst>
              </a:custGeom>
              <a:grpFill/>
              <a:ln>
                <a:noFill/>
              </a:ln>
            </p:spPr>
            <p:txBody>
              <a:bodyPr spcFirstLastPara="1" wrap="square" lIns="121900" tIns="121900" rIns="121900" bIns="365733" anchor="ctr" anchorCtr="0">
                <a:noAutofit/>
              </a:bodyPr>
              <a:lstStyle/>
              <a:p>
                <a:pPr algn="ctr">
                  <a:buClr>
                    <a:schemeClr val="dk1"/>
                  </a:buClr>
                  <a:buSzPts val="1100"/>
                </a:pPr>
                <a:endParaRPr sz="2400" dirty="0">
                  <a:solidFill>
                    <a:srgbClr val="FFFFFF"/>
                  </a:solidFill>
                </a:endParaRPr>
              </a:p>
            </p:txBody>
          </p:sp>
        </p:grpSp>
        <p:pic>
          <p:nvPicPr>
            <p:cNvPr id="77" name="Picture 76">
              <a:extLst>
                <a:ext uri="{FF2B5EF4-FFF2-40B4-BE49-F238E27FC236}">
                  <a16:creationId xmlns:a16="http://schemas.microsoft.com/office/drawing/2014/main" id="{CB01AEDE-9680-2D65-BAAD-799F4FA14827}"/>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6527572" y="1704310"/>
              <a:ext cx="1314788" cy="1151543"/>
            </a:xfrm>
            <a:prstGeom prst="hexagon">
              <a:avLst>
                <a:gd name="adj" fmla="val 28415"/>
                <a:gd name="vf" fmla="val 115470"/>
              </a:avLst>
            </a:prstGeom>
            <a:ln w="57150">
              <a:solidFill>
                <a:schemeClr val="bg1"/>
              </a:solidFill>
            </a:ln>
            <a:effectLst>
              <a:outerShdw blurRad="63500" algn="ctr" rotWithShape="0">
                <a:prstClr val="black">
                  <a:alpha val="40000"/>
                </a:prstClr>
              </a:outerShdw>
            </a:effectLst>
          </p:spPr>
        </p:pic>
      </p:grpSp>
      <p:grpSp>
        <p:nvGrpSpPr>
          <p:cNvPr id="91" name="Group 90">
            <a:extLst>
              <a:ext uri="{FF2B5EF4-FFF2-40B4-BE49-F238E27FC236}">
                <a16:creationId xmlns:a16="http://schemas.microsoft.com/office/drawing/2014/main" id="{579E89BA-EDD9-5103-4259-B7F3FA7CFD0D}"/>
              </a:ext>
            </a:extLst>
          </p:cNvPr>
          <p:cNvGrpSpPr/>
          <p:nvPr/>
        </p:nvGrpSpPr>
        <p:grpSpPr>
          <a:xfrm>
            <a:off x="5037598" y="2343148"/>
            <a:ext cx="1597467" cy="2802766"/>
            <a:chOff x="5037598" y="2343148"/>
            <a:chExt cx="1597467" cy="2802766"/>
          </a:xfrm>
        </p:grpSpPr>
        <p:grpSp>
          <p:nvGrpSpPr>
            <p:cNvPr id="59" name="Google Shape;1918;p43">
              <a:extLst>
                <a:ext uri="{FF2B5EF4-FFF2-40B4-BE49-F238E27FC236}">
                  <a16:creationId xmlns:a16="http://schemas.microsoft.com/office/drawing/2014/main" id="{795FD9B5-9640-4338-2161-E39E69F0D5EA}"/>
                </a:ext>
              </a:extLst>
            </p:cNvPr>
            <p:cNvGrpSpPr/>
            <p:nvPr/>
          </p:nvGrpSpPr>
          <p:grpSpPr>
            <a:xfrm>
              <a:off x="5037598" y="2343148"/>
              <a:ext cx="1597467" cy="2802766"/>
              <a:chOff x="4982750" y="1904700"/>
              <a:chExt cx="1198100" cy="2102075"/>
            </a:xfrm>
            <a:solidFill>
              <a:srgbClr val="18305C"/>
            </a:solidFill>
          </p:grpSpPr>
          <p:sp>
            <p:nvSpPr>
              <p:cNvPr id="60" name="Google Shape;1919;p43">
                <a:extLst>
                  <a:ext uri="{FF2B5EF4-FFF2-40B4-BE49-F238E27FC236}">
                    <a16:creationId xmlns:a16="http://schemas.microsoft.com/office/drawing/2014/main" id="{78821E56-8792-D3D8-0184-FDBB5DC10B10}"/>
                  </a:ext>
                </a:extLst>
              </p:cNvPr>
              <p:cNvSpPr/>
              <p:nvPr/>
            </p:nvSpPr>
            <p:spPr>
              <a:xfrm>
                <a:off x="5524200" y="3045900"/>
                <a:ext cx="115200" cy="114925"/>
              </a:xfrm>
              <a:custGeom>
                <a:avLst/>
                <a:gdLst/>
                <a:ahLst/>
                <a:cxnLst/>
                <a:rect l="l" t="t" r="r" b="b"/>
                <a:pathLst>
                  <a:path w="4608" h="4597" extrusionOk="0">
                    <a:moveTo>
                      <a:pt x="2298" y="1"/>
                    </a:moveTo>
                    <a:cubicBezTo>
                      <a:pt x="1036" y="1"/>
                      <a:pt x="0" y="1037"/>
                      <a:pt x="0" y="2299"/>
                    </a:cubicBezTo>
                    <a:cubicBezTo>
                      <a:pt x="0" y="3573"/>
                      <a:pt x="1036" y="4597"/>
                      <a:pt x="2298" y="4597"/>
                    </a:cubicBezTo>
                    <a:cubicBezTo>
                      <a:pt x="3572" y="4597"/>
                      <a:pt x="4608" y="3573"/>
                      <a:pt x="4608" y="2299"/>
                    </a:cubicBezTo>
                    <a:cubicBezTo>
                      <a:pt x="4608" y="1037"/>
                      <a:pt x="3572" y="1"/>
                      <a:pt x="2298" y="1"/>
                    </a:cubicBezTo>
                    <a:close/>
                  </a:path>
                </a:pathLst>
              </a:custGeom>
              <a:grpFill/>
              <a:ln>
                <a:noFill/>
              </a:ln>
            </p:spPr>
            <p:txBody>
              <a:bodyPr spcFirstLastPara="1" wrap="square" lIns="121900" tIns="121900" rIns="121900" bIns="121900" anchor="ctr" anchorCtr="0">
                <a:noAutofit/>
              </a:bodyPr>
              <a:lstStyle/>
              <a:p>
                <a:endParaRPr sz="2400"/>
              </a:p>
            </p:txBody>
          </p:sp>
          <p:sp>
            <p:nvSpPr>
              <p:cNvPr id="61" name="Google Shape;1920;p43">
                <a:extLst>
                  <a:ext uri="{FF2B5EF4-FFF2-40B4-BE49-F238E27FC236}">
                    <a16:creationId xmlns:a16="http://schemas.microsoft.com/office/drawing/2014/main" id="{59DCB987-61EE-E60B-CCA8-63E140CB32C6}"/>
                  </a:ext>
                </a:extLst>
              </p:cNvPr>
              <p:cNvSpPr/>
              <p:nvPr/>
            </p:nvSpPr>
            <p:spPr>
              <a:xfrm>
                <a:off x="5512300" y="3034000"/>
                <a:ext cx="139025" cy="139025"/>
              </a:xfrm>
              <a:custGeom>
                <a:avLst/>
                <a:gdLst/>
                <a:ahLst/>
                <a:cxnLst/>
                <a:rect l="l" t="t" r="r" b="b"/>
                <a:pathLst>
                  <a:path w="5561" h="5561" extrusionOk="0">
                    <a:moveTo>
                      <a:pt x="2774" y="953"/>
                    </a:moveTo>
                    <a:cubicBezTo>
                      <a:pt x="3786" y="953"/>
                      <a:pt x="4596" y="1775"/>
                      <a:pt x="4596" y="2775"/>
                    </a:cubicBezTo>
                    <a:cubicBezTo>
                      <a:pt x="4596" y="3787"/>
                      <a:pt x="3786" y="4596"/>
                      <a:pt x="2774" y="4596"/>
                    </a:cubicBezTo>
                    <a:cubicBezTo>
                      <a:pt x="1774" y="4596"/>
                      <a:pt x="953" y="3787"/>
                      <a:pt x="953" y="2775"/>
                    </a:cubicBezTo>
                    <a:cubicBezTo>
                      <a:pt x="953" y="1775"/>
                      <a:pt x="1774" y="953"/>
                      <a:pt x="2774" y="953"/>
                    </a:cubicBezTo>
                    <a:close/>
                    <a:moveTo>
                      <a:pt x="2774" y="1"/>
                    </a:moveTo>
                    <a:cubicBezTo>
                      <a:pt x="1250" y="1"/>
                      <a:pt x="0" y="1251"/>
                      <a:pt x="0" y="2775"/>
                    </a:cubicBezTo>
                    <a:cubicBezTo>
                      <a:pt x="0" y="4311"/>
                      <a:pt x="1250" y="5561"/>
                      <a:pt x="2774" y="5561"/>
                    </a:cubicBezTo>
                    <a:cubicBezTo>
                      <a:pt x="4310" y="5561"/>
                      <a:pt x="5560" y="4311"/>
                      <a:pt x="5560" y="2775"/>
                    </a:cubicBezTo>
                    <a:cubicBezTo>
                      <a:pt x="5560" y="1251"/>
                      <a:pt x="4310" y="1"/>
                      <a:pt x="2774" y="1"/>
                    </a:cubicBezTo>
                    <a:close/>
                  </a:path>
                </a:pathLst>
              </a:custGeom>
              <a:grpFill/>
              <a:ln>
                <a:noFill/>
              </a:ln>
            </p:spPr>
            <p:txBody>
              <a:bodyPr spcFirstLastPara="1" wrap="square" lIns="121900" tIns="121900" rIns="121900" bIns="121900" anchor="ctr" anchorCtr="0">
                <a:noAutofit/>
              </a:bodyPr>
              <a:lstStyle/>
              <a:p>
                <a:endParaRPr sz="2400"/>
              </a:p>
            </p:txBody>
          </p:sp>
          <p:sp>
            <p:nvSpPr>
              <p:cNvPr id="62" name="Google Shape;1921;p43">
                <a:extLst>
                  <a:ext uri="{FF2B5EF4-FFF2-40B4-BE49-F238E27FC236}">
                    <a16:creationId xmlns:a16="http://schemas.microsoft.com/office/drawing/2014/main" id="{5361EFBF-BB8E-0CBF-3A4F-EA0A78CD86C1}"/>
                  </a:ext>
                </a:extLst>
              </p:cNvPr>
              <p:cNvSpPr/>
              <p:nvPr/>
            </p:nvSpPr>
            <p:spPr>
              <a:xfrm>
                <a:off x="5545925" y="3848100"/>
                <a:ext cx="71750" cy="71450"/>
              </a:xfrm>
              <a:custGeom>
                <a:avLst/>
                <a:gdLst/>
                <a:ahLst/>
                <a:cxnLst/>
                <a:rect l="l" t="t" r="r" b="b"/>
                <a:pathLst>
                  <a:path w="2870" h="2858" extrusionOk="0">
                    <a:moveTo>
                      <a:pt x="1429" y="0"/>
                    </a:moveTo>
                    <a:cubicBezTo>
                      <a:pt x="643" y="0"/>
                      <a:pt x="0" y="643"/>
                      <a:pt x="0" y="1429"/>
                    </a:cubicBezTo>
                    <a:cubicBezTo>
                      <a:pt x="0" y="2227"/>
                      <a:pt x="643" y="2858"/>
                      <a:pt x="1429" y="2858"/>
                    </a:cubicBezTo>
                    <a:cubicBezTo>
                      <a:pt x="2227" y="2858"/>
                      <a:pt x="2870" y="2227"/>
                      <a:pt x="2870" y="1429"/>
                    </a:cubicBezTo>
                    <a:cubicBezTo>
                      <a:pt x="2870" y="643"/>
                      <a:pt x="2227" y="0"/>
                      <a:pt x="1429" y="0"/>
                    </a:cubicBezTo>
                    <a:close/>
                  </a:path>
                </a:pathLst>
              </a:custGeom>
              <a:grpFill/>
              <a:ln>
                <a:noFill/>
              </a:ln>
            </p:spPr>
            <p:txBody>
              <a:bodyPr spcFirstLastPara="1" wrap="square" lIns="121900" tIns="121900" rIns="121900" bIns="121900" anchor="ctr" anchorCtr="0">
                <a:noAutofit/>
              </a:bodyPr>
              <a:lstStyle/>
              <a:p>
                <a:endParaRPr sz="2400"/>
              </a:p>
            </p:txBody>
          </p:sp>
          <p:sp>
            <p:nvSpPr>
              <p:cNvPr id="63" name="Google Shape;1922;p43">
                <a:extLst>
                  <a:ext uri="{FF2B5EF4-FFF2-40B4-BE49-F238E27FC236}">
                    <a16:creationId xmlns:a16="http://schemas.microsoft.com/office/drawing/2014/main" id="{BC765994-CCB2-9B26-6B67-C7D8F980DB6E}"/>
                  </a:ext>
                </a:extLst>
              </p:cNvPr>
              <p:cNvSpPr/>
              <p:nvPr/>
            </p:nvSpPr>
            <p:spPr>
              <a:xfrm>
                <a:off x="5459000" y="3760875"/>
                <a:ext cx="245600" cy="245900"/>
              </a:xfrm>
              <a:custGeom>
                <a:avLst/>
                <a:gdLst/>
                <a:ahLst/>
                <a:cxnLst/>
                <a:rect l="l" t="t" r="r" b="b"/>
                <a:pathLst>
                  <a:path w="9824" h="9836" extrusionOk="0">
                    <a:moveTo>
                      <a:pt x="4906" y="727"/>
                    </a:moveTo>
                    <a:cubicBezTo>
                      <a:pt x="7228" y="727"/>
                      <a:pt x="9109" y="2608"/>
                      <a:pt x="9109" y="4918"/>
                    </a:cubicBezTo>
                    <a:cubicBezTo>
                      <a:pt x="9109" y="7240"/>
                      <a:pt x="7228" y="9121"/>
                      <a:pt x="4906" y="9121"/>
                    </a:cubicBezTo>
                    <a:cubicBezTo>
                      <a:pt x="2596" y="9121"/>
                      <a:pt x="715" y="7240"/>
                      <a:pt x="715" y="4918"/>
                    </a:cubicBezTo>
                    <a:cubicBezTo>
                      <a:pt x="715" y="2608"/>
                      <a:pt x="2596" y="727"/>
                      <a:pt x="4906" y="727"/>
                    </a:cubicBezTo>
                    <a:close/>
                    <a:moveTo>
                      <a:pt x="4906" y="1"/>
                    </a:moveTo>
                    <a:cubicBezTo>
                      <a:pt x="2203" y="1"/>
                      <a:pt x="1" y="2215"/>
                      <a:pt x="1" y="4918"/>
                    </a:cubicBezTo>
                    <a:cubicBezTo>
                      <a:pt x="1" y="7633"/>
                      <a:pt x="2203" y="9835"/>
                      <a:pt x="4906" y="9835"/>
                    </a:cubicBezTo>
                    <a:cubicBezTo>
                      <a:pt x="7621" y="9835"/>
                      <a:pt x="9823" y="7633"/>
                      <a:pt x="9823" y="4918"/>
                    </a:cubicBezTo>
                    <a:cubicBezTo>
                      <a:pt x="9823" y="2215"/>
                      <a:pt x="7621" y="1"/>
                      <a:pt x="4906" y="1"/>
                    </a:cubicBezTo>
                    <a:close/>
                  </a:path>
                </a:pathLst>
              </a:custGeom>
              <a:grpFill/>
              <a:ln>
                <a:noFill/>
              </a:ln>
            </p:spPr>
            <p:txBody>
              <a:bodyPr spcFirstLastPara="1" wrap="square" lIns="121900" tIns="121900" rIns="121900" bIns="121900" anchor="ctr" anchorCtr="0">
                <a:noAutofit/>
              </a:bodyPr>
              <a:lstStyle/>
              <a:p>
                <a:endParaRPr sz="2400"/>
              </a:p>
            </p:txBody>
          </p:sp>
          <p:sp>
            <p:nvSpPr>
              <p:cNvPr id="64" name="Google Shape;1923;p43">
                <a:extLst>
                  <a:ext uri="{FF2B5EF4-FFF2-40B4-BE49-F238E27FC236}">
                    <a16:creationId xmlns:a16="http://schemas.microsoft.com/office/drawing/2014/main" id="{D03586A3-2409-2E15-06E9-31D3A1E0E764}"/>
                  </a:ext>
                </a:extLst>
              </p:cNvPr>
              <p:cNvSpPr/>
              <p:nvPr/>
            </p:nvSpPr>
            <p:spPr>
              <a:xfrm>
                <a:off x="5569725" y="3223825"/>
                <a:ext cx="24150" cy="23625"/>
              </a:xfrm>
              <a:custGeom>
                <a:avLst/>
                <a:gdLst/>
                <a:ahLst/>
                <a:cxnLst/>
                <a:rect l="l" t="t" r="r" b="b"/>
                <a:pathLst>
                  <a:path w="966" h="945" extrusionOk="0">
                    <a:moveTo>
                      <a:pt x="483" y="1"/>
                    </a:moveTo>
                    <a:cubicBezTo>
                      <a:pt x="358" y="1"/>
                      <a:pt x="233" y="45"/>
                      <a:pt x="144" y="135"/>
                    </a:cubicBezTo>
                    <a:cubicBezTo>
                      <a:pt x="60" y="218"/>
                      <a:pt x="1" y="349"/>
                      <a:pt x="1" y="468"/>
                    </a:cubicBezTo>
                    <a:cubicBezTo>
                      <a:pt x="1" y="599"/>
                      <a:pt x="60" y="718"/>
                      <a:pt x="144" y="801"/>
                    </a:cubicBezTo>
                    <a:cubicBezTo>
                      <a:pt x="227" y="897"/>
                      <a:pt x="358" y="944"/>
                      <a:pt x="477" y="944"/>
                    </a:cubicBezTo>
                    <a:cubicBezTo>
                      <a:pt x="608" y="944"/>
                      <a:pt x="727" y="897"/>
                      <a:pt x="822" y="813"/>
                    </a:cubicBezTo>
                    <a:cubicBezTo>
                      <a:pt x="906" y="718"/>
                      <a:pt x="965" y="599"/>
                      <a:pt x="965" y="468"/>
                    </a:cubicBezTo>
                    <a:cubicBezTo>
                      <a:pt x="965" y="349"/>
                      <a:pt x="906" y="218"/>
                      <a:pt x="822" y="135"/>
                    </a:cubicBezTo>
                    <a:cubicBezTo>
                      <a:pt x="733" y="45"/>
                      <a:pt x="608" y="1"/>
                      <a:pt x="483" y="1"/>
                    </a:cubicBezTo>
                    <a:close/>
                  </a:path>
                </a:pathLst>
              </a:custGeom>
              <a:grpFill/>
              <a:ln>
                <a:noFill/>
              </a:ln>
            </p:spPr>
            <p:txBody>
              <a:bodyPr spcFirstLastPara="1" wrap="square" lIns="121900" tIns="121900" rIns="121900" bIns="121900" anchor="ctr" anchorCtr="0">
                <a:noAutofit/>
              </a:bodyPr>
              <a:lstStyle/>
              <a:p>
                <a:endParaRPr sz="2400"/>
              </a:p>
            </p:txBody>
          </p:sp>
          <p:sp>
            <p:nvSpPr>
              <p:cNvPr id="65" name="Google Shape;1924;p43">
                <a:extLst>
                  <a:ext uri="{FF2B5EF4-FFF2-40B4-BE49-F238E27FC236}">
                    <a16:creationId xmlns:a16="http://schemas.microsoft.com/office/drawing/2014/main" id="{52004FD4-9AB1-CE92-E3F0-A3D44D8B874E}"/>
                  </a:ext>
                </a:extLst>
              </p:cNvPr>
              <p:cNvSpPr/>
              <p:nvPr/>
            </p:nvSpPr>
            <p:spPr>
              <a:xfrm>
                <a:off x="5569725" y="3316775"/>
                <a:ext cx="24150" cy="303625"/>
              </a:xfrm>
              <a:custGeom>
                <a:avLst/>
                <a:gdLst/>
                <a:ahLst/>
                <a:cxnLst/>
                <a:rect l="l" t="t" r="r" b="b"/>
                <a:pathLst>
                  <a:path w="966" h="12145" extrusionOk="0">
                    <a:moveTo>
                      <a:pt x="477" y="1"/>
                    </a:moveTo>
                    <a:cubicBezTo>
                      <a:pt x="215" y="1"/>
                      <a:pt x="1" y="215"/>
                      <a:pt x="1" y="477"/>
                    </a:cubicBezTo>
                    <a:cubicBezTo>
                      <a:pt x="1" y="739"/>
                      <a:pt x="215" y="953"/>
                      <a:pt x="477" y="953"/>
                    </a:cubicBezTo>
                    <a:cubicBezTo>
                      <a:pt x="751" y="953"/>
                      <a:pt x="965" y="739"/>
                      <a:pt x="965" y="477"/>
                    </a:cubicBezTo>
                    <a:cubicBezTo>
                      <a:pt x="965" y="215"/>
                      <a:pt x="751" y="1"/>
                      <a:pt x="477" y="1"/>
                    </a:cubicBezTo>
                    <a:close/>
                    <a:moveTo>
                      <a:pt x="477" y="3739"/>
                    </a:moveTo>
                    <a:cubicBezTo>
                      <a:pt x="215" y="3739"/>
                      <a:pt x="1" y="3941"/>
                      <a:pt x="1" y="4215"/>
                    </a:cubicBezTo>
                    <a:cubicBezTo>
                      <a:pt x="1" y="4477"/>
                      <a:pt x="215" y="4692"/>
                      <a:pt x="477" y="4692"/>
                    </a:cubicBezTo>
                    <a:cubicBezTo>
                      <a:pt x="751" y="4692"/>
                      <a:pt x="965" y="4477"/>
                      <a:pt x="965" y="4215"/>
                    </a:cubicBezTo>
                    <a:cubicBezTo>
                      <a:pt x="965" y="3941"/>
                      <a:pt x="751" y="3739"/>
                      <a:pt x="477" y="3739"/>
                    </a:cubicBezTo>
                    <a:close/>
                    <a:moveTo>
                      <a:pt x="477" y="7466"/>
                    </a:moveTo>
                    <a:cubicBezTo>
                      <a:pt x="215" y="7466"/>
                      <a:pt x="1" y="7680"/>
                      <a:pt x="1" y="7942"/>
                    </a:cubicBezTo>
                    <a:cubicBezTo>
                      <a:pt x="1" y="8204"/>
                      <a:pt x="215" y="8418"/>
                      <a:pt x="477" y="8418"/>
                    </a:cubicBezTo>
                    <a:cubicBezTo>
                      <a:pt x="751" y="8418"/>
                      <a:pt x="965" y="8204"/>
                      <a:pt x="965" y="7942"/>
                    </a:cubicBezTo>
                    <a:cubicBezTo>
                      <a:pt x="965" y="7680"/>
                      <a:pt x="751" y="7466"/>
                      <a:pt x="477" y="7466"/>
                    </a:cubicBezTo>
                    <a:close/>
                    <a:moveTo>
                      <a:pt x="477" y="11192"/>
                    </a:moveTo>
                    <a:cubicBezTo>
                      <a:pt x="215" y="11192"/>
                      <a:pt x="1" y="11407"/>
                      <a:pt x="1" y="11669"/>
                    </a:cubicBezTo>
                    <a:cubicBezTo>
                      <a:pt x="1" y="11931"/>
                      <a:pt x="215" y="12145"/>
                      <a:pt x="477" y="12145"/>
                    </a:cubicBezTo>
                    <a:cubicBezTo>
                      <a:pt x="751" y="12145"/>
                      <a:pt x="965" y="11931"/>
                      <a:pt x="965" y="11669"/>
                    </a:cubicBezTo>
                    <a:cubicBezTo>
                      <a:pt x="965" y="11407"/>
                      <a:pt x="751" y="11192"/>
                      <a:pt x="477" y="11192"/>
                    </a:cubicBezTo>
                    <a:close/>
                  </a:path>
                </a:pathLst>
              </a:custGeom>
              <a:grpFill/>
              <a:ln>
                <a:noFill/>
              </a:ln>
            </p:spPr>
            <p:txBody>
              <a:bodyPr spcFirstLastPara="1" wrap="square" lIns="121900" tIns="121900" rIns="121900" bIns="121900" anchor="ctr" anchorCtr="0">
                <a:noAutofit/>
              </a:bodyPr>
              <a:lstStyle/>
              <a:p>
                <a:endParaRPr sz="2400"/>
              </a:p>
            </p:txBody>
          </p:sp>
          <p:sp>
            <p:nvSpPr>
              <p:cNvPr id="66" name="Google Shape;1925;p43">
                <a:extLst>
                  <a:ext uri="{FF2B5EF4-FFF2-40B4-BE49-F238E27FC236}">
                    <a16:creationId xmlns:a16="http://schemas.microsoft.com/office/drawing/2014/main" id="{8A7F1CDB-6AE6-373F-E2BF-8D849A3383FE}"/>
                  </a:ext>
                </a:extLst>
              </p:cNvPr>
              <p:cNvSpPr/>
              <p:nvPr/>
            </p:nvSpPr>
            <p:spPr>
              <a:xfrm>
                <a:off x="5569725" y="3689950"/>
                <a:ext cx="24150" cy="23925"/>
              </a:xfrm>
              <a:custGeom>
                <a:avLst/>
                <a:gdLst/>
                <a:ahLst/>
                <a:cxnLst/>
                <a:rect l="l" t="t" r="r" b="b"/>
                <a:pathLst>
                  <a:path w="966" h="957" extrusionOk="0">
                    <a:moveTo>
                      <a:pt x="483" y="1"/>
                    </a:moveTo>
                    <a:cubicBezTo>
                      <a:pt x="358" y="1"/>
                      <a:pt x="233" y="46"/>
                      <a:pt x="144" y="135"/>
                    </a:cubicBezTo>
                    <a:cubicBezTo>
                      <a:pt x="60" y="218"/>
                      <a:pt x="1" y="349"/>
                      <a:pt x="1" y="468"/>
                    </a:cubicBezTo>
                    <a:cubicBezTo>
                      <a:pt x="1" y="599"/>
                      <a:pt x="60" y="718"/>
                      <a:pt x="144" y="814"/>
                    </a:cubicBezTo>
                    <a:cubicBezTo>
                      <a:pt x="227" y="897"/>
                      <a:pt x="358" y="956"/>
                      <a:pt x="477" y="956"/>
                    </a:cubicBezTo>
                    <a:cubicBezTo>
                      <a:pt x="608" y="956"/>
                      <a:pt x="727" y="897"/>
                      <a:pt x="822" y="814"/>
                    </a:cubicBezTo>
                    <a:cubicBezTo>
                      <a:pt x="906" y="718"/>
                      <a:pt x="965" y="599"/>
                      <a:pt x="965" y="468"/>
                    </a:cubicBezTo>
                    <a:cubicBezTo>
                      <a:pt x="965" y="349"/>
                      <a:pt x="906" y="218"/>
                      <a:pt x="822" y="135"/>
                    </a:cubicBezTo>
                    <a:cubicBezTo>
                      <a:pt x="733" y="46"/>
                      <a:pt x="608" y="1"/>
                      <a:pt x="483" y="1"/>
                    </a:cubicBezTo>
                    <a:close/>
                  </a:path>
                </a:pathLst>
              </a:custGeom>
              <a:grpFill/>
              <a:ln>
                <a:noFill/>
              </a:ln>
            </p:spPr>
            <p:txBody>
              <a:bodyPr spcFirstLastPara="1" wrap="square" lIns="121900" tIns="121900" rIns="121900" bIns="121900" anchor="ctr" anchorCtr="0">
                <a:noAutofit/>
              </a:bodyPr>
              <a:lstStyle/>
              <a:p>
                <a:endParaRPr sz="2400"/>
              </a:p>
            </p:txBody>
          </p:sp>
          <p:sp>
            <p:nvSpPr>
              <p:cNvPr id="67" name="Google Shape;1926;p43">
                <a:extLst>
                  <a:ext uri="{FF2B5EF4-FFF2-40B4-BE49-F238E27FC236}">
                    <a16:creationId xmlns:a16="http://schemas.microsoft.com/office/drawing/2014/main" id="{287E303F-2ED4-480C-C388-739C77181986}"/>
                  </a:ext>
                </a:extLst>
              </p:cNvPr>
              <p:cNvSpPr/>
              <p:nvPr/>
            </p:nvSpPr>
            <p:spPr>
              <a:xfrm>
                <a:off x="4982750" y="1904700"/>
                <a:ext cx="1198100" cy="1055200"/>
              </a:xfrm>
              <a:custGeom>
                <a:avLst/>
                <a:gdLst/>
                <a:ahLst/>
                <a:cxnLst/>
                <a:rect l="l" t="t" r="r" b="b"/>
                <a:pathLst>
                  <a:path w="47924" h="42208" extrusionOk="0">
                    <a:moveTo>
                      <a:pt x="13907" y="0"/>
                    </a:moveTo>
                    <a:cubicBezTo>
                      <a:pt x="12586" y="0"/>
                      <a:pt x="11371" y="703"/>
                      <a:pt x="10716" y="1846"/>
                    </a:cubicBezTo>
                    <a:lnTo>
                      <a:pt x="656" y="19265"/>
                    </a:lnTo>
                    <a:cubicBezTo>
                      <a:pt x="1" y="20408"/>
                      <a:pt x="1" y="21801"/>
                      <a:pt x="656" y="22944"/>
                    </a:cubicBezTo>
                    <a:lnTo>
                      <a:pt x="10716" y="40362"/>
                    </a:lnTo>
                    <a:cubicBezTo>
                      <a:pt x="11371" y="41505"/>
                      <a:pt x="12586" y="42208"/>
                      <a:pt x="13907" y="42208"/>
                    </a:cubicBezTo>
                    <a:lnTo>
                      <a:pt x="34017" y="42208"/>
                    </a:lnTo>
                    <a:cubicBezTo>
                      <a:pt x="35327" y="42208"/>
                      <a:pt x="36553" y="41505"/>
                      <a:pt x="37208" y="40362"/>
                    </a:cubicBezTo>
                    <a:lnTo>
                      <a:pt x="47257" y="22944"/>
                    </a:lnTo>
                    <a:cubicBezTo>
                      <a:pt x="47923" y="21801"/>
                      <a:pt x="47923" y="20408"/>
                      <a:pt x="47257" y="19265"/>
                    </a:cubicBezTo>
                    <a:lnTo>
                      <a:pt x="37208" y="1846"/>
                    </a:lnTo>
                    <a:cubicBezTo>
                      <a:pt x="36553" y="703"/>
                      <a:pt x="35327" y="0"/>
                      <a:pt x="34017" y="0"/>
                    </a:cubicBezTo>
                    <a:close/>
                  </a:path>
                </a:pathLst>
              </a:custGeom>
              <a:grpFill/>
              <a:ln>
                <a:noFill/>
              </a:ln>
            </p:spPr>
            <p:txBody>
              <a:bodyPr spcFirstLastPara="1" wrap="square" lIns="121900" tIns="121900" rIns="121900" bIns="365733" anchor="ctr" anchorCtr="0">
                <a:noAutofit/>
              </a:bodyPr>
              <a:lstStyle/>
              <a:p>
                <a:pPr algn="ctr">
                  <a:buClr>
                    <a:schemeClr val="dk1"/>
                  </a:buClr>
                  <a:buSzPts val="1100"/>
                </a:pPr>
                <a:endParaRPr sz="2400" dirty="0">
                  <a:solidFill>
                    <a:srgbClr val="FFFFFF"/>
                  </a:solidFill>
                </a:endParaRPr>
              </a:p>
            </p:txBody>
          </p:sp>
        </p:grpSp>
        <p:pic>
          <p:nvPicPr>
            <p:cNvPr id="78" name="Picture 77">
              <a:extLst>
                <a:ext uri="{FF2B5EF4-FFF2-40B4-BE49-F238E27FC236}">
                  <a16:creationId xmlns:a16="http://schemas.microsoft.com/office/drawing/2014/main" id="{C93B733E-99FD-E5F6-D0D4-ED4DEC88FA3F}"/>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5186342" y="2479877"/>
              <a:ext cx="1314788" cy="1151543"/>
            </a:xfrm>
            <a:prstGeom prst="hexagon">
              <a:avLst>
                <a:gd name="adj" fmla="val 28415"/>
                <a:gd name="vf" fmla="val 115470"/>
              </a:avLst>
            </a:prstGeom>
            <a:ln w="57150">
              <a:solidFill>
                <a:schemeClr val="bg1"/>
              </a:solidFill>
            </a:ln>
            <a:effectLst>
              <a:outerShdw blurRad="63500" algn="ctr" rotWithShape="0">
                <a:prstClr val="black">
                  <a:alpha val="40000"/>
                </a:prstClr>
              </a:outerShdw>
            </a:effectLst>
          </p:spPr>
        </p:pic>
      </p:grpSp>
      <p:grpSp>
        <p:nvGrpSpPr>
          <p:cNvPr id="90" name="Group 89">
            <a:extLst>
              <a:ext uri="{FF2B5EF4-FFF2-40B4-BE49-F238E27FC236}">
                <a16:creationId xmlns:a16="http://schemas.microsoft.com/office/drawing/2014/main" id="{33DE1B2C-5561-7CE7-2F1B-81F2B1E54D22}"/>
              </a:ext>
            </a:extLst>
          </p:cNvPr>
          <p:cNvGrpSpPr/>
          <p:nvPr/>
        </p:nvGrpSpPr>
        <p:grpSpPr>
          <a:xfrm>
            <a:off x="3691398" y="1566081"/>
            <a:ext cx="1597067" cy="2778933"/>
            <a:chOff x="3691398" y="1566081"/>
            <a:chExt cx="1597067" cy="2778933"/>
          </a:xfrm>
        </p:grpSpPr>
        <p:grpSp>
          <p:nvGrpSpPr>
            <p:cNvPr id="41" name="Google Shape;1898;p43">
              <a:extLst>
                <a:ext uri="{FF2B5EF4-FFF2-40B4-BE49-F238E27FC236}">
                  <a16:creationId xmlns:a16="http://schemas.microsoft.com/office/drawing/2014/main" id="{CD8FE7DC-2E53-7364-E6CC-0F8383C4B8B4}"/>
                </a:ext>
              </a:extLst>
            </p:cNvPr>
            <p:cNvGrpSpPr/>
            <p:nvPr/>
          </p:nvGrpSpPr>
          <p:grpSpPr>
            <a:xfrm>
              <a:off x="3691398" y="1566081"/>
              <a:ext cx="1597067" cy="2778933"/>
              <a:chOff x="3973100" y="1321900"/>
              <a:chExt cx="1197800" cy="2084200"/>
            </a:xfrm>
            <a:solidFill>
              <a:srgbClr val="18305C"/>
            </a:solidFill>
          </p:grpSpPr>
          <p:sp>
            <p:nvSpPr>
              <p:cNvPr id="42" name="Google Shape;1899;p43">
                <a:extLst>
                  <a:ext uri="{FF2B5EF4-FFF2-40B4-BE49-F238E27FC236}">
                    <a16:creationId xmlns:a16="http://schemas.microsoft.com/office/drawing/2014/main" id="{57E1E988-1774-7251-3C74-EBF1D55677B5}"/>
                  </a:ext>
                </a:extLst>
              </p:cNvPr>
              <p:cNvSpPr/>
              <p:nvPr/>
            </p:nvSpPr>
            <p:spPr>
              <a:xfrm>
                <a:off x="4514550" y="2460425"/>
                <a:ext cx="114925" cy="114925"/>
              </a:xfrm>
              <a:custGeom>
                <a:avLst/>
                <a:gdLst/>
                <a:ahLst/>
                <a:cxnLst/>
                <a:rect l="l" t="t" r="r" b="b"/>
                <a:pathLst>
                  <a:path w="4597" h="4597" extrusionOk="0">
                    <a:moveTo>
                      <a:pt x="2298" y="0"/>
                    </a:moveTo>
                    <a:cubicBezTo>
                      <a:pt x="1024" y="0"/>
                      <a:pt x="0" y="1024"/>
                      <a:pt x="0" y="2298"/>
                    </a:cubicBezTo>
                    <a:cubicBezTo>
                      <a:pt x="0" y="3572"/>
                      <a:pt x="1024" y="4596"/>
                      <a:pt x="2298" y="4596"/>
                    </a:cubicBezTo>
                    <a:cubicBezTo>
                      <a:pt x="3572" y="4596"/>
                      <a:pt x="4596" y="3572"/>
                      <a:pt x="4596" y="2298"/>
                    </a:cubicBezTo>
                    <a:cubicBezTo>
                      <a:pt x="4596" y="1024"/>
                      <a:pt x="3572" y="0"/>
                      <a:pt x="2298" y="0"/>
                    </a:cubicBezTo>
                    <a:close/>
                  </a:path>
                </a:pathLst>
              </a:custGeom>
              <a:grpFill/>
              <a:ln>
                <a:noFill/>
              </a:ln>
            </p:spPr>
            <p:txBody>
              <a:bodyPr spcFirstLastPara="1" wrap="square" lIns="121900" tIns="121900" rIns="121900" bIns="121900" anchor="ctr" anchorCtr="0">
                <a:noAutofit/>
              </a:bodyPr>
              <a:lstStyle/>
              <a:p>
                <a:endParaRPr sz="2400"/>
              </a:p>
            </p:txBody>
          </p:sp>
          <p:sp>
            <p:nvSpPr>
              <p:cNvPr id="43" name="Google Shape;1900;p43">
                <a:extLst>
                  <a:ext uri="{FF2B5EF4-FFF2-40B4-BE49-F238E27FC236}">
                    <a16:creationId xmlns:a16="http://schemas.microsoft.com/office/drawing/2014/main" id="{7A04361F-C91B-1E29-86E9-E6E074F4B878}"/>
                  </a:ext>
                </a:extLst>
              </p:cNvPr>
              <p:cNvSpPr/>
              <p:nvPr/>
            </p:nvSpPr>
            <p:spPr>
              <a:xfrm>
                <a:off x="4502650" y="2448525"/>
                <a:ext cx="138725" cy="138725"/>
              </a:xfrm>
              <a:custGeom>
                <a:avLst/>
                <a:gdLst/>
                <a:ahLst/>
                <a:cxnLst/>
                <a:rect l="l" t="t" r="r" b="b"/>
                <a:pathLst>
                  <a:path w="5549" h="5549" extrusionOk="0">
                    <a:moveTo>
                      <a:pt x="2774" y="953"/>
                    </a:moveTo>
                    <a:cubicBezTo>
                      <a:pt x="3786" y="953"/>
                      <a:pt x="4596" y="1774"/>
                      <a:pt x="4596" y="2774"/>
                    </a:cubicBezTo>
                    <a:cubicBezTo>
                      <a:pt x="4596" y="3774"/>
                      <a:pt x="3786" y="4596"/>
                      <a:pt x="2774" y="4596"/>
                    </a:cubicBezTo>
                    <a:cubicBezTo>
                      <a:pt x="1774" y="4596"/>
                      <a:pt x="953" y="3774"/>
                      <a:pt x="953" y="2774"/>
                    </a:cubicBezTo>
                    <a:cubicBezTo>
                      <a:pt x="953" y="1774"/>
                      <a:pt x="1774" y="953"/>
                      <a:pt x="2774" y="953"/>
                    </a:cubicBezTo>
                    <a:close/>
                    <a:moveTo>
                      <a:pt x="2774" y="0"/>
                    </a:moveTo>
                    <a:cubicBezTo>
                      <a:pt x="1238" y="0"/>
                      <a:pt x="0" y="1238"/>
                      <a:pt x="0" y="2774"/>
                    </a:cubicBezTo>
                    <a:cubicBezTo>
                      <a:pt x="0" y="4310"/>
                      <a:pt x="1238" y="5548"/>
                      <a:pt x="2774" y="5548"/>
                    </a:cubicBezTo>
                    <a:cubicBezTo>
                      <a:pt x="4310" y="5548"/>
                      <a:pt x="5548" y="4310"/>
                      <a:pt x="5548" y="2774"/>
                    </a:cubicBezTo>
                    <a:cubicBezTo>
                      <a:pt x="5548" y="1238"/>
                      <a:pt x="4310" y="0"/>
                      <a:pt x="2774" y="0"/>
                    </a:cubicBezTo>
                    <a:close/>
                  </a:path>
                </a:pathLst>
              </a:custGeom>
              <a:grpFill/>
              <a:ln>
                <a:noFill/>
              </a:ln>
            </p:spPr>
            <p:txBody>
              <a:bodyPr spcFirstLastPara="1" wrap="square" lIns="121900" tIns="121900" rIns="121900" bIns="121900" anchor="ctr" anchorCtr="0">
                <a:noAutofit/>
              </a:bodyPr>
              <a:lstStyle/>
              <a:p>
                <a:endParaRPr sz="2400"/>
              </a:p>
            </p:txBody>
          </p:sp>
          <p:sp>
            <p:nvSpPr>
              <p:cNvPr id="44" name="Google Shape;1901;p43">
                <a:extLst>
                  <a:ext uri="{FF2B5EF4-FFF2-40B4-BE49-F238E27FC236}">
                    <a16:creationId xmlns:a16="http://schemas.microsoft.com/office/drawing/2014/main" id="{F879BC31-0C26-EFA3-80BD-69D12B88F131}"/>
                  </a:ext>
                </a:extLst>
              </p:cNvPr>
              <p:cNvSpPr/>
              <p:nvPr/>
            </p:nvSpPr>
            <p:spPr>
              <a:xfrm>
                <a:off x="4536275" y="3247425"/>
                <a:ext cx="71450" cy="71750"/>
              </a:xfrm>
              <a:custGeom>
                <a:avLst/>
                <a:gdLst/>
                <a:ahLst/>
                <a:cxnLst/>
                <a:rect l="l" t="t" r="r" b="b"/>
                <a:pathLst>
                  <a:path w="2858" h="2870" extrusionOk="0">
                    <a:moveTo>
                      <a:pt x="1429" y="0"/>
                    </a:moveTo>
                    <a:cubicBezTo>
                      <a:pt x="643" y="0"/>
                      <a:pt x="0" y="643"/>
                      <a:pt x="0" y="1441"/>
                    </a:cubicBezTo>
                    <a:cubicBezTo>
                      <a:pt x="0" y="2227"/>
                      <a:pt x="643" y="2870"/>
                      <a:pt x="1429" y="2870"/>
                    </a:cubicBezTo>
                    <a:cubicBezTo>
                      <a:pt x="2227" y="2870"/>
                      <a:pt x="2858" y="2227"/>
                      <a:pt x="2858" y="1441"/>
                    </a:cubicBezTo>
                    <a:cubicBezTo>
                      <a:pt x="2858" y="643"/>
                      <a:pt x="2227" y="0"/>
                      <a:pt x="1429" y="0"/>
                    </a:cubicBezTo>
                    <a:close/>
                  </a:path>
                </a:pathLst>
              </a:custGeom>
              <a:grpFill/>
              <a:ln>
                <a:noFill/>
              </a:ln>
            </p:spPr>
            <p:txBody>
              <a:bodyPr spcFirstLastPara="1" wrap="square" lIns="121900" tIns="121900" rIns="121900" bIns="121900" anchor="ctr" anchorCtr="0">
                <a:noAutofit/>
              </a:bodyPr>
              <a:lstStyle/>
              <a:p>
                <a:endParaRPr sz="2400"/>
              </a:p>
            </p:txBody>
          </p:sp>
          <p:sp>
            <p:nvSpPr>
              <p:cNvPr id="45" name="Google Shape;1902;p43">
                <a:extLst>
                  <a:ext uri="{FF2B5EF4-FFF2-40B4-BE49-F238E27FC236}">
                    <a16:creationId xmlns:a16="http://schemas.microsoft.com/office/drawing/2014/main" id="{13074405-8ADE-A306-C6A2-CBCA002CAA75}"/>
                  </a:ext>
                </a:extLst>
              </p:cNvPr>
              <p:cNvSpPr/>
              <p:nvPr/>
            </p:nvSpPr>
            <p:spPr>
              <a:xfrm>
                <a:off x="4449050" y="3160500"/>
                <a:ext cx="245900" cy="245600"/>
              </a:xfrm>
              <a:custGeom>
                <a:avLst/>
                <a:gdLst/>
                <a:ahLst/>
                <a:cxnLst/>
                <a:rect l="l" t="t" r="r" b="b"/>
                <a:pathLst>
                  <a:path w="9836" h="9824" extrusionOk="0">
                    <a:moveTo>
                      <a:pt x="4918" y="715"/>
                    </a:moveTo>
                    <a:cubicBezTo>
                      <a:pt x="7228" y="715"/>
                      <a:pt x="9121" y="2596"/>
                      <a:pt x="9121" y="4918"/>
                    </a:cubicBezTo>
                    <a:cubicBezTo>
                      <a:pt x="9121" y="7228"/>
                      <a:pt x="7228" y="9109"/>
                      <a:pt x="4918" y="9109"/>
                    </a:cubicBezTo>
                    <a:cubicBezTo>
                      <a:pt x="2608" y="9109"/>
                      <a:pt x="727" y="7228"/>
                      <a:pt x="727" y="4918"/>
                    </a:cubicBezTo>
                    <a:cubicBezTo>
                      <a:pt x="727" y="2596"/>
                      <a:pt x="2608" y="715"/>
                      <a:pt x="4918" y="715"/>
                    </a:cubicBezTo>
                    <a:close/>
                    <a:moveTo>
                      <a:pt x="4918" y="1"/>
                    </a:moveTo>
                    <a:cubicBezTo>
                      <a:pt x="2215" y="1"/>
                      <a:pt x="1" y="2203"/>
                      <a:pt x="1" y="4918"/>
                    </a:cubicBezTo>
                    <a:cubicBezTo>
                      <a:pt x="1" y="7621"/>
                      <a:pt x="2215" y="9823"/>
                      <a:pt x="4918" y="9823"/>
                    </a:cubicBezTo>
                    <a:cubicBezTo>
                      <a:pt x="7633" y="9823"/>
                      <a:pt x="9835" y="7621"/>
                      <a:pt x="9835" y="4918"/>
                    </a:cubicBezTo>
                    <a:cubicBezTo>
                      <a:pt x="9835" y="2203"/>
                      <a:pt x="7633" y="1"/>
                      <a:pt x="4918" y="1"/>
                    </a:cubicBezTo>
                    <a:close/>
                  </a:path>
                </a:pathLst>
              </a:custGeom>
              <a:grpFill/>
              <a:ln>
                <a:noFill/>
              </a:ln>
            </p:spPr>
            <p:txBody>
              <a:bodyPr spcFirstLastPara="1" wrap="square" lIns="121900" tIns="121900" rIns="121900" bIns="121900" anchor="ctr" anchorCtr="0">
                <a:noAutofit/>
              </a:bodyPr>
              <a:lstStyle/>
              <a:p>
                <a:endParaRPr sz="2400"/>
              </a:p>
            </p:txBody>
          </p:sp>
          <p:sp>
            <p:nvSpPr>
              <p:cNvPr id="46" name="Google Shape;1903;p43">
                <a:extLst>
                  <a:ext uri="{FF2B5EF4-FFF2-40B4-BE49-F238E27FC236}">
                    <a16:creationId xmlns:a16="http://schemas.microsoft.com/office/drawing/2014/main" id="{C0654C28-07C6-EA97-9C0E-DBACAA6CEAE5}"/>
                  </a:ext>
                </a:extLst>
              </p:cNvPr>
              <p:cNvSpPr/>
              <p:nvPr/>
            </p:nvSpPr>
            <p:spPr>
              <a:xfrm>
                <a:off x="4560075" y="2623175"/>
                <a:ext cx="23850" cy="23900"/>
              </a:xfrm>
              <a:custGeom>
                <a:avLst/>
                <a:gdLst/>
                <a:ahLst/>
                <a:cxnLst/>
                <a:rect l="l" t="t" r="r" b="b"/>
                <a:pathLst>
                  <a:path w="954" h="956" extrusionOk="0">
                    <a:moveTo>
                      <a:pt x="479" y="0"/>
                    </a:moveTo>
                    <a:cubicBezTo>
                      <a:pt x="355" y="0"/>
                      <a:pt x="233" y="45"/>
                      <a:pt x="144" y="134"/>
                    </a:cubicBezTo>
                    <a:cubicBezTo>
                      <a:pt x="49" y="229"/>
                      <a:pt x="1" y="348"/>
                      <a:pt x="1" y="479"/>
                    </a:cubicBezTo>
                    <a:cubicBezTo>
                      <a:pt x="1" y="598"/>
                      <a:pt x="49" y="729"/>
                      <a:pt x="144" y="813"/>
                    </a:cubicBezTo>
                    <a:cubicBezTo>
                      <a:pt x="227" y="896"/>
                      <a:pt x="358" y="956"/>
                      <a:pt x="477" y="956"/>
                    </a:cubicBezTo>
                    <a:cubicBezTo>
                      <a:pt x="608" y="956"/>
                      <a:pt x="727" y="896"/>
                      <a:pt x="822" y="813"/>
                    </a:cubicBezTo>
                    <a:cubicBezTo>
                      <a:pt x="906" y="729"/>
                      <a:pt x="953" y="598"/>
                      <a:pt x="953" y="479"/>
                    </a:cubicBezTo>
                    <a:cubicBezTo>
                      <a:pt x="953" y="348"/>
                      <a:pt x="906" y="229"/>
                      <a:pt x="822" y="134"/>
                    </a:cubicBezTo>
                    <a:cubicBezTo>
                      <a:pt x="727" y="45"/>
                      <a:pt x="602" y="0"/>
                      <a:pt x="479" y="0"/>
                    </a:cubicBezTo>
                    <a:close/>
                  </a:path>
                </a:pathLst>
              </a:custGeom>
              <a:grpFill/>
              <a:ln>
                <a:noFill/>
              </a:ln>
            </p:spPr>
            <p:txBody>
              <a:bodyPr spcFirstLastPara="1" wrap="square" lIns="121900" tIns="121900" rIns="121900" bIns="121900" anchor="ctr" anchorCtr="0">
                <a:noAutofit/>
              </a:bodyPr>
              <a:lstStyle/>
              <a:p>
                <a:endParaRPr sz="2400"/>
              </a:p>
            </p:txBody>
          </p:sp>
          <p:sp>
            <p:nvSpPr>
              <p:cNvPr id="47" name="Google Shape;1904;p43">
                <a:extLst>
                  <a:ext uri="{FF2B5EF4-FFF2-40B4-BE49-F238E27FC236}">
                    <a16:creationId xmlns:a16="http://schemas.microsoft.com/office/drawing/2014/main" id="{2A14E839-BFB3-133C-5DF9-08282DC69AF1}"/>
                  </a:ext>
                </a:extLst>
              </p:cNvPr>
              <p:cNvSpPr/>
              <p:nvPr/>
            </p:nvSpPr>
            <p:spPr>
              <a:xfrm>
                <a:off x="4560075" y="2716400"/>
                <a:ext cx="23850" cy="303625"/>
              </a:xfrm>
              <a:custGeom>
                <a:avLst/>
                <a:gdLst/>
                <a:ahLst/>
                <a:cxnLst/>
                <a:rect l="l" t="t" r="r" b="b"/>
                <a:pathLst>
                  <a:path w="954" h="12145" extrusionOk="0">
                    <a:moveTo>
                      <a:pt x="477" y="1"/>
                    </a:moveTo>
                    <a:cubicBezTo>
                      <a:pt x="215" y="1"/>
                      <a:pt x="1" y="215"/>
                      <a:pt x="1" y="477"/>
                    </a:cubicBezTo>
                    <a:cubicBezTo>
                      <a:pt x="1" y="739"/>
                      <a:pt x="215" y="953"/>
                      <a:pt x="477" y="953"/>
                    </a:cubicBezTo>
                    <a:cubicBezTo>
                      <a:pt x="739" y="953"/>
                      <a:pt x="953" y="739"/>
                      <a:pt x="953" y="477"/>
                    </a:cubicBezTo>
                    <a:cubicBezTo>
                      <a:pt x="953" y="215"/>
                      <a:pt x="739" y="1"/>
                      <a:pt x="477" y="1"/>
                    </a:cubicBezTo>
                    <a:close/>
                    <a:moveTo>
                      <a:pt x="477" y="3727"/>
                    </a:moveTo>
                    <a:cubicBezTo>
                      <a:pt x="215" y="3727"/>
                      <a:pt x="1" y="3942"/>
                      <a:pt x="1" y="4204"/>
                    </a:cubicBezTo>
                    <a:cubicBezTo>
                      <a:pt x="1" y="4466"/>
                      <a:pt x="215" y="4680"/>
                      <a:pt x="477" y="4680"/>
                    </a:cubicBezTo>
                    <a:cubicBezTo>
                      <a:pt x="739" y="4680"/>
                      <a:pt x="953" y="4466"/>
                      <a:pt x="953" y="4204"/>
                    </a:cubicBezTo>
                    <a:cubicBezTo>
                      <a:pt x="953" y="3942"/>
                      <a:pt x="739" y="3727"/>
                      <a:pt x="477" y="3727"/>
                    </a:cubicBezTo>
                    <a:close/>
                    <a:moveTo>
                      <a:pt x="477" y="7454"/>
                    </a:moveTo>
                    <a:cubicBezTo>
                      <a:pt x="215" y="7454"/>
                      <a:pt x="1" y="7668"/>
                      <a:pt x="1" y="7930"/>
                    </a:cubicBezTo>
                    <a:cubicBezTo>
                      <a:pt x="1" y="8204"/>
                      <a:pt x="215" y="8406"/>
                      <a:pt x="477" y="8406"/>
                    </a:cubicBezTo>
                    <a:cubicBezTo>
                      <a:pt x="739" y="8406"/>
                      <a:pt x="953" y="8204"/>
                      <a:pt x="953" y="7930"/>
                    </a:cubicBezTo>
                    <a:cubicBezTo>
                      <a:pt x="953" y="7668"/>
                      <a:pt x="739" y="7454"/>
                      <a:pt x="477" y="7454"/>
                    </a:cubicBezTo>
                    <a:close/>
                    <a:moveTo>
                      <a:pt x="477" y="11193"/>
                    </a:moveTo>
                    <a:cubicBezTo>
                      <a:pt x="215" y="11193"/>
                      <a:pt x="1" y="11407"/>
                      <a:pt x="1" y="11669"/>
                    </a:cubicBezTo>
                    <a:cubicBezTo>
                      <a:pt x="1" y="11931"/>
                      <a:pt x="215" y="12145"/>
                      <a:pt x="477" y="12145"/>
                    </a:cubicBezTo>
                    <a:cubicBezTo>
                      <a:pt x="739" y="12145"/>
                      <a:pt x="953" y="11931"/>
                      <a:pt x="953" y="11669"/>
                    </a:cubicBezTo>
                    <a:cubicBezTo>
                      <a:pt x="953" y="11407"/>
                      <a:pt x="739" y="11193"/>
                      <a:pt x="477" y="11193"/>
                    </a:cubicBezTo>
                    <a:close/>
                  </a:path>
                </a:pathLst>
              </a:custGeom>
              <a:grpFill/>
              <a:ln>
                <a:noFill/>
              </a:ln>
            </p:spPr>
            <p:txBody>
              <a:bodyPr spcFirstLastPara="1" wrap="square" lIns="121900" tIns="121900" rIns="121900" bIns="121900" anchor="ctr" anchorCtr="0">
                <a:noAutofit/>
              </a:bodyPr>
              <a:lstStyle/>
              <a:p>
                <a:endParaRPr sz="2400"/>
              </a:p>
            </p:txBody>
          </p:sp>
          <p:sp>
            <p:nvSpPr>
              <p:cNvPr id="48" name="Google Shape;1905;p43">
                <a:extLst>
                  <a:ext uri="{FF2B5EF4-FFF2-40B4-BE49-F238E27FC236}">
                    <a16:creationId xmlns:a16="http://schemas.microsoft.com/office/drawing/2014/main" id="{3E1F71EF-3379-5863-28DC-A52653C2F476}"/>
                  </a:ext>
                </a:extLst>
              </p:cNvPr>
              <p:cNvSpPr/>
              <p:nvPr/>
            </p:nvSpPr>
            <p:spPr>
              <a:xfrm>
                <a:off x="4560075" y="3089600"/>
                <a:ext cx="23850" cy="23600"/>
              </a:xfrm>
              <a:custGeom>
                <a:avLst/>
                <a:gdLst/>
                <a:ahLst/>
                <a:cxnLst/>
                <a:rect l="l" t="t" r="r" b="b"/>
                <a:pathLst>
                  <a:path w="954" h="944" extrusionOk="0">
                    <a:moveTo>
                      <a:pt x="483" y="0"/>
                    </a:moveTo>
                    <a:cubicBezTo>
                      <a:pt x="358" y="0"/>
                      <a:pt x="233" y="45"/>
                      <a:pt x="144" y="134"/>
                    </a:cubicBezTo>
                    <a:cubicBezTo>
                      <a:pt x="49" y="217"/>
                      <a:pt x="1" y="336"/>
                      <a:pt x="1" y="467"/>
                    </a:cubicBezTo>
                    <a:cubicBezTo>
                      <a:pt x="1" y="586"/>
                      <a:pt x="49" y="717"/>
                      <a:pt x="144" y="801"/>
                    </a:cubicBezTo>
                    <a:cubicBezTo>
                      <a:pt x="227" y="896"/>
                      <a:pt x="358" y="944"/>
                      <a:pt x="477" y="944"/>
                    </a:cubicBezTo>
                    <a:cubicBezTo>
                      <a:pt x="608" y="944"/>
                      <a:pt x="727" y="896"/>
                      <a:pt x="822" y="801"/>
                    </a:cubicBezTo>
                    <a:cubicBezTo>
                      <a:pt x="906" y="717"/>
                      <a:pt x="953" y="586"/>
                      <a:pt x="953" y="467"/>
                    </a:cubicBezTo>
                    <a:cubicBezTo>
                      <a:pt x="953" y="336"/>
                      <a:pt x="906" y="217"/>
                      <a:pt x="822" y="134"/>
                    </a:cubicBezTo>
                    <a:cubicBezTo>
                      <a:pt x="733" y="45"/>
                      <a:pt x="608" y="0"/>
                      <a:pt x="483" y="0"/>
                    </a:cubicBezTo>
                    <a:close/>
                  </a:path>
                </a:pathLst>
              </a:custGeom>
              <a:grpFill/>
              <a:ln>
                <a:noFill/>
              </a:ln>
            </p:spPr>
            <p:txBody>
              <a:bodyPr spcFirstLastPara="1" wrap="square" lIns="121900" tIns="121900" rIns="121900" bIns="121900" anchor="ctr" anchorCtr="0">
                <a:noAutofit/>
              </a:bodyPr>
              <a:lstStyle/>
              <a:p>
                <a:endParaRPr sz="2400"/>
              </a:p>
            </p:txBody>
          </p:sp>
          <p:sp>
            <p:nvSpPr>
              <p:cNvPr id="49" name="Google Shape;1906;p43">
                <a:extLst>
                  <a:ext uri="{FF2B5EF4-FFF2-40B4-BE49-F238E27FC236}">
                    <a16:creationId xmlns:a16="http://schemas.microsoft.com/office/drawing/2014/main" id="{839B30AF-7529-4C85-BAE7-07AEBC46AA3B}"/>
                  </a:ext>
                </a:extLst>
              </p:cNvPr>
              <p:cNvSpPr/>
              <p:nvPr/>
            </p:nvSpPr>
            <p:spPr>
              <a:xfrm>
                <a:off x="3973100" y="1321900"/>
                <a:ext cx="1197800" cy="1054900"/>
              </a:xfrm>
              <a:custGeom>
                <a:avLst/>
                <a:gdLst/>
                <a:ahLst/>
                <a:cxnLst/>
                <a:rect l="l" t="t" r="r" b="b"/>
                <a:pathLst>
                  <a:path w="47912" h="42196" extrusionOk="0">
                    <a:moveTo>
                      <a:pt x="13895" y="0"/>
                    </a:moveTo>
                    <a:cubicBezTo>
                      <a:pt x="12586" y="0"/>
                      <a:pt x="11371" y="702"/>
                      <a:pt x="10716" y="1834"/>
                    </a:cubicBezTo>
                    <a:lnTo>
                      <a:pt x="656" y="19252"/>
                    </a:lnTo>
                    <a:cubicBezTo>
                      <a:pt x="1" y="20395"/>
                      <a:pt x="1" y="21800"/>
                      <a:pt x="656" y="22931"/>
                    </a:cubicBezTo>
                    <a:lnTo>
                      <a:pt x="10716" y="40350"/>
                    </a:lnTo>
                    <a:cubicBezTo>
                      <a:pt x="11371" y="41493"/>
                      <a:pt x="12586" y="42196"/>
                      <a:pt x="13895" y="42196"/>
                    </a:cubicBezTo>
                    <a:lnTo>
                      <a:pt x="34017" y="42196"/>
                    </a:lnTo>
                    <a:cubicBezTo>
                      <a:pt x="35327" y="42196"/>
                      <a:pt x="36541" y="41493"/>
                      <a:pt x="37196" y="40350"/>
                    </a:cubicBezTo>
                    <a:lnTo>
                      <a:pt x="47257" y="22931"/>
                    </a:lnTo>
                    <a:cubicBezTo>
                      <a:pt x="47912" y="21800"/>
                      <a:pt x="47912" y="20395"/>
                      <a:pt x="47257" y="19252"/>
                    </a:cubicBezTo>
                    <a:lnTo>
                      <a:pt x="37196" y="1834"/>
                    </a:lnTo>
                    <a:cubicBezTo>
                      <a:pt x="36541" y="702"/>
                      <a:pt x="35327" y="0"/>
                      <a:pt x="34017" y="0"/>
                    </a:cubicBezTo>
                    <a:close/>
                  </a:path>
                </a:pathLst>
              </a:custGeom>
              <a:grpFill/>
              <a:ln>
                <a:noFill/>
              </a:ln>
            </p:spPr>
            <p:txBody>
              <a:bodyPr spcFirstLastPara="1" wrap="square" lIns="121900" tIns="121900" rIns="121900" bIns="365733" anchor="ctr" anchorCtr="0">
                <a:noAutofit/>
              </a:bodyPr>
              <a:lstStyle/>
              <a:p>
                <a:pPr algn="ctr">
                  <a:buClr>
                    <a:schemeClr val="dk1"/>
                  </a:buClr>
                  <a:buSzPts val="1100"/>
                </a:pPr>
                <a:endParaRPr sz="2400" dirty="0">
                  <a:solidFill>
                    <a:srgbClr val="FFFFFF"/>
                  </a:solidFill>
                </a:endParaRPr>
              </a:p>
            </p:txBody>
          </p:sp>
        </p:grpSp>
        <p:pic>
          <p:nvPicPr>
            <p:cNvPr id="79" name="Picture 78">
              <a:extLst>
                <a:ext uri="{FF2B5EF4-FFF2-40B4-BE49-F238E27FC236}">
                  <a16:creationId xmlns:a16="http://schemas.microsoft.com/office/drawing/2014/main" id="{D19FBA3B-AFCF-2856-FC2C-4905474D55E8}"/>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3833169" y="1703905"/>
              <a:ext cx="1314788" cy="1151543"/>
            </a:xfrm>
            <a:prstGeom prst="hexagon">
              <a:avLst>
                <a:gd name="adj" fmla="val 28415"/>
                <a:gd name="vf" fmla="val 115470"/>
              </a:avLst>
            </a:prstGeom>
            <a:ln w="57150">
              <a:solidFill>
                <a:schemeClr val="bg1"/>
              </a:solidFill>
            </a:ln>
            <a:effectLst>
              <a:outerShdw blurRad="63500" algn="ctr" rotWithShape="0">
                <a:prstClr val="black">
                  <a:alpha val="40000"/>
                </a:prstClr>
              </a:outerShdw>
            </a:effectLst>
          </p:spPr>
        </p:pic>
      </p:grpSp>
      <p:grpSp>
        <p:nvGrpSpPr>
          <p:cNvPr id="89" name="Group 88">
            <a:extLst>
              <a:ext uri="{FF2B5EF4-FFF2-40B4-BE49-F238E27FC236}">
                <a16:creationId xmlns:a16="http://schemas.microsoft.com/office/drawing/2014/main" id="{7CE8E6B3-67AD-51AE-2C8A-0A539A7D0240}"/>
              </a:ext>
            </a:extLst>
          </p:cNvPr>
          <p:cNvGrpSpPr/>
          <p:nvPr/>
        </p:nvGrpSpPr>
        <p:grpSpPr>
          <a:xfrm>
            <a:off x="2345198" y="2343148"/>
            <a:ext cx="1597067" cy="2802766"/>
            <a:chOff x="2345198" y="2343148"/>
            <a:chExt cx="1597067" cy="2802766"/>
          </a:xfrm>
        </p:grpSpPr>
        <p:grpSp>
          <p:nvGrpSpPr>
            <p:cNvPr id="68" name="Google Shape;1928;p43">
              <a:extLst>
                <a:ext uri="{FF2B5EF4-FFF2-40B4-BE49-F238E27FC236}">
                  <a16:creationId xmlns:a16="http://schemas.microsoft.com/office/drawing/2014/main" id="{2056DB05-4160-9818-B22B-AF87EA932DB2}"/>
                </a:ext>
              </a:extLst>
            </p:cNvPr>
            <p:cNvGrpSpPr/>
            <p:nvPr/>
          </p:nvGrpSpPr>
          <p:grpSpPr>
            <a:xfrm>
              <a:off x="2345198" y="2343148"/>
              <a:ext cx="1597067" cy="2802766"/>
              <a:chOff x="2963450" y="1904700"/>
              <a:chExt cx="1197800" cy="2102075"/>
            </a:xfrm>
            <a:solidFill>
              <a:srgbClr val="18305C"/>
            </a:solidFill>
          </p:grpSpPr>
          <p:sp>
            <p:nvSpPr>
              <p:cNvPr id="69" name="Google Shape;1929;p43">
                <a:extLst>
                  <a:ext uri="{FF2B5EF4-FFF2-40B4-BE49-F238E27FC236}">
                    <a16:creationId xmlns:a16="http://schemas.microsoft.com/office/drawing/2014/main" id="{233EDDB7-B10F-1E62-A2A9-9F6BB08CAB2A}"/>
                  </a:ext>
                </a:extLst>
              </p:cNvPr>
              <p:cNvSpPr/>
              <p:nvPr/>
            </p:nvSpPr>
            <p:spPr>
              <a:xfrm>
                <a:off x="3504900" y="3045900"/>
                <a:ext cx="114925" cy="114925"/>
              </a:xfrm>
              <a:custGeom>
                <a:avLst/>
                <a:gdLst/>
                <a:ahLst/>
                <a:cxnLst/>
                <a:rect l="l" t="t" r="r" b="b"/>
                <a:pathLst>
                  <a:path w="4597" h="4597" extrusionOk="0">
                    <a:moveTo>
                      <a:pt x="2298" y="1"/>
                    </a:moveTo>
                    <a:cubicBezTo>
                      <a:pt x="1024" y="1"/>
                      <a:pt x="0" y="1037"/>
                      <a:pt x="0" y="2299"/>
                    </a:cubicBezTo>
                    <a:cubicBezTo>
                      <a:pt x="0" y="3573"/>
                      <a:pt x="1024" y="4597"/>
                      <a:pt x="2298" y="4597"/>
                    </a:cubicBezTo>
                    <a:cubicBezTo>
                      <a:pt x="3572" y="4597"/>
                      <a:pt x="4596" y="3573"/>
                      <a:pt x="4596" y="2299"/>
                    </a:cubicBezTo>
                    <a:cubicBezTo>
                      <a:pt x="4596" y="1037"/>
                      <a:pt x="3572" y="1"/>
                      <a:pt x="2298" y="1"/>
                    </a:cubicBezTo>
                    <a:close/>
                  </a:path>
                </a:pathLst>
              </a:custGeom>
              <a:grpFill/>
              <a:ln>
                <a:noFill/>
              </a:ln>
            </p:spPr>
            <p:txBody>
              <a:bodyPr spcFirstLastPara="1" wrap="square" lIns="121900" tIns="121900" rIns="121900" bIns="121900" anchor="ctr" anchorCtr="0">
                <a:noAutofit/>
              </a:bodyPr>
              <a:lstStyle/>
              <a:p>
                <a:endParaRPr sz="2400"/>
              </a:p>
            </p:txBody>
          </p:sp>
          <p:sp>
            <p:nvSpPr>
              <p:cNvPr id="70" name="Google Shape;1930;p43">
                <a:extLst>
                  <a:ext uri="{FF2B5EF4-FFF2-40B4-BE49-F238E27FC236}">
                    <a16:creationId xmlns:a16="http://schemas.microsoft.com/office/drawing/2014/main" id="{3AB4F978-0CC0-D964-1481-481B88DAD918}"/>
                  </a:ext>
                </a:extLst>
              </p:cNvPr>
              <p:cNvSpPr/>
              <p:nvPr/>
            </p:nvSpPr>
            <p:spPr>
              <a:xfrm>
                <a:off x="3493000" y="3034000"/>
                <a:ext cx="138725" cy="139025"/>
              </a:xfrm>
              <a:custGeom>
                <a:avLst/>
                <a:gdLst/>
                <a:ahLst/>
                <a:cxnLst/>
                <a:rect l="l" t="t" r="r" b="b"/>
                <a:pathLst>
                  <a:path w="5549" h="5561" extrusionOk="0">
                    <a:moveTo>
                      <a:pt x="2774" y="953"/>
                    </a:moveTo>
                    <a:cubicBezTo>
                      <a:pt x="3774" y="953"/>
                      <a:pt x="4596" y="1775"/>
                      <a:pt x="4596" y="2775"/>
                    </a:cubicBezTo>
                    <a:cubicBezTo>
                      <a:pt x="4596" y="3787"/>
                      <a:pt x="3774" y="4596"/>
                      <a:pt x="2774" y="4596"/>
                    </a:cubicBezTo>
                    <a:cubicBezTo>
                      <a:pt x="1762" y="4596"/>
                      <a:pt x="953" y="3787"/>
                      <a:pt x="953" y="2775"/>
                    </a:cubicBezTo>
                    <a:cubicBezTo>
                      <a:pt x="953" y="1775"/>
                      <a:pt x="1762" y="953"/>
                      <a:pt x="2774" y="953"/>
                    </a:cubicBezTo>
                    <a:close/>
                    <a:moveTo>
                      <a:pt x="2774" y="1"/>
                    </a:moveTo>
                    <a:cubicBezTo>
                      <a:pt x="1238" y="1"/>
                      <a:pt x="0" y="1251"/>
                      <a:pt x="0" y="2775"/>
                    </a:cubicBezTo>
                    <a:cubicBezTo>
                      <a:pt x="0" y="4311"/>
                      <a:pt x="1238" y="5561"/>
                      <a:pt x="2774" y="5561"/>
                    </a:cubicBezTo>
                    <a:cubicBezTo>
                      <a:pt x="4298" y="5561"/>
                      <a:pt x="5548" y="4311"/>
                      <a:pt x="5548" y="2775"/>
                    </a:cubicBezTo>
                    <a:cubicBezTo>
                      <a:pt x="5548" y="1251"/>
                      <a:pt x="4298" y="1"/>
                      <a:pt x="2774" y="1"/>
                    </a:cubicBezTo>
                    <a:close/>
                  </a:path>
                </a:pathLst>
              </a:custGeom>
              <a:grpFill/>
              <a:ln>
                <a:noFill/>
              </a:ln>
            </p:spPr>
            <p:txBody>
              <a:bodyPr spcFirstLastPara="1" wrap="square" lIns="121900" tIns="121900" rIns="121900" bIns="121900" anchor="ctr" anchorCtr="0">
                <a:noAutofit/>
              </a:bodyPr>
              <a:lstStyle/>
              <a:p>
                <a:endParaRPr sz="2400"/>
              </a:p>
            </p:txBody>
          </p:sp>
          <p:sp>
            <p:nvSpPr>
              <p:cNvPr id="71" name="Google Shape;1931;p43">
                <a:extLst>
                  <a:ext uri="{FF2B5EF4-FFF2-40B4-BE49-F238E27FC236}">
                    <a16:creationId xmlns:a16="http://schemas.microsoft.com/office/drawing/2014/main" id="{A11EF2C8-3996-A5DF-3667-162F5FA26F67}"/>
                  </a:ext>
                </a:extLst>
              </p:cNvPr>
              <p:cNvSpPr/>
              <p:nvPr/>
            </p:nvSpPr>
            <p:spPr>
              <a:xfrm>
                <a:off x="3526325" y="3848100"/>
                <a:ext cx="71750" cy="71450"/>
              </a:xfrm>
              <a:custGeom>
                <a:avLst/>
                <a:gdLst/>
                <a:ahLst/>
                <a:cxnLst/>
                <a:rect l="l" t="t" r="r" b="b"/>
                <a:pathLst>
                  <a:path w="2870" h="2858" extrusionOk="0">
                    <a:moveTo>
                      <a:pt x="1441" y="0"/>
                    </a:moveTo>
                    <a:cubicBezTo>
                      <a:pt x="643" y="0"/>
                      <a:pt x="1" y="643"/>
                      <a:pt x="1" y="1429"/>
                    </a:cubicBezTo>
                    <a:cubicBezTo>
                      <a:pt x="1" y="2227"/>
                      <a:pt x="643" y="2858"/>
                      <a:pt x="1441" y="2858"/>
                    </a:cubicBezTo>
                    <a:cubicBezTo>
                      <a:pt x="2227" y="2858"/>
                      <a:pt x="2870" y="2227"/>
                      <a:pt x="2870" y="1429"/>
                    </a:cubicBezTo>
                    <a:cubicBezTo>
                      <a:pt x="2870" y="643"/>
                      <a:pt x="2227" y="0"/>
                      <a:pt x="1441" y="0"/>
                    </a:cubicBezTo>
                    <a:close/>
                  </a:path>
                </a:pathLst>
              </a:custGeom>
              <a:grpFill/>
              <a:ln>
                <a:noFill/>
              </a:ln>
            </p:spPr>
            <p:txBody>
              <a:bodyPr spcFirstLastPara="1" wrap="square" lIns="121900" tIns="121900" rIns="121900" bIns="121900" anchor="ctr" anchorCtr="0">
                <a:noAutofit/>
              </a:bodyPr>
              <a:lstStyle/>
              <a:p>
                <a:endParaRPr sz="2400"/>
              </a:p>
            </p:txBody>
          </p:sp>
          <p:sp>
            <p:nvSpPr>
              <p:cNvPr id="72" name="Google Shape;1932;p43">
                <a:extLst>
                  <a:ext uri="{FF2B5EF4-FFF2-40B4-BE49-F238E27FC236}">
                    <a16:creationId xmlns:a16="http://schemas.microsoft.com/office/drawing/2014/main" id="{94145B51-E5D9-146A-EF7F-6067A7530370}"/>
                  </a:ext>
                </a:extLst>
              </p:cNvPr>
              <p:cNvSpPr/>
              <p:nvPr/>
            </p:nvSpPr>
            <p:spPr>
              <a:xfrm>
                <a:off x="3439400" y="3760875"/>
                <a:ext cx="245600" cy="245900"/>
              </a:xfrm>
              <a:custGeom>
                <a:avLst/>
                <a:gdLst/>
                <a:ahLst/>
                <a:cxnLst/>
                <a:rect l="l" t="t" r="r" b="b"/>
                <a:pathLst>
                  <a:path w="9824" h="9836" extrusionOk="0">
                    <a:moveTo>
                      <a:pt x="4918" y="727"/>
                    </a:moveTo>
                    <a:cubicBezTo>
                      <a:pt x="7228" y="727"/>
                      <a:pt x="9109" y="2608"/>
                      <a:pt x="9109" y="4918"/>
                    </a:cubicBezTo>
                    <a:cubicBezTo>
                      <a:pt x="9109" y="7240"/>
                      <a:pt x="7228" y="9121"/>
                      <a:pt x="4918" y="9121"/>
                    </a:cubicBezTo>
                    <a:cubicBezTo>
                      <a:pt x="2596" y="9121"/>
                      <a:pt x="715" y="7240"/>
                      <a:pt x="715" y="4918"/>
                    </a:cubicBezTo>
                    <a:cubicBezTo>
                      <a:pt x="715" y="2608"/>
                      <a:pt x="2596" y="727"/>
                      <a:pt x="4918" y="727"/>
                    </a:cubicBezTo>
                    <a:close/>
                    <a:moveTo>
                      <a:pt x="4918" y="1"/>
                    </a:moveTo>
                    <a:cubicBezTo>
                      <a:pt x="2204" y="1"/>
                      <a:pt x="1" y="2215"/>
                      <a:pt x="1" y="4918"/>
                    </a:cubicBezTo>
                    <a:cubicBezTo>
                      <a:pt x="1" y="7633"/>
                      <a:pt x="2204" y="9835"/>
                      <a:pt x="4918" y="9835"/>
                    </a:cubicBezTo>
                    <a:cubicBezTo>
                      <a:pt x="7621" y="9835"/>
                      <a:pt x="9824" y="7633"/>
                      <a:pt x="9824" y="4918"/>
                    </a:cubicBezTo>
                    <a:cubicBezTo>
                      <a:pt x="9824" y="2215"/>
                      <a:pt x="7621" y="1"/>
                      <a:pt x="4918" y="1"/>
                    </a:cubicBezTo>
                    <a:close/>
                  </a:path>
                </a:pathLst>
              </a:custGeom>
              <a:grpFill/>
              <a:ln>
                <a:noFill/>
              </a:ln>
            </p:spPr>
            <p:txBody>
              <a:bodyPr spcFirstLastPara="1" wrap="square" lIns="121900" tIns="121900" rIns="121900" bIns="121900" anchor="ctr" anchorCtr="0">
                <a:noAutofit/>
              </a:bodyPr>
              <a:lstStyle/>
              <a:p>
                <a:endParaRPr sz="2400"/>
              </a:p>
            </p:txBody>
          </p:sp>
          <p:sp>
            <p:nvSpPr>
              <p:cNvPr id="73" name="Google Shape;1933;p43">
                <a:extLst>
                  <a:ext uri="{FF2B5EF4-FFF2-40B4-BE49-F238E27FC236}">
                    <a16:creationId xmlns:a16="http://schemas.microsoft.com/office/drawing/2014/main" id="{6FA224BB-0D5D-8063-3BA6-30C42E834567}"/>
                  </a:ext>
                </a:extLst>
              </p:cNvPr>
              <p:cNvSpPr/>
              <p:nvPr/>
            </p:nvSpPr>
            <p:spPr>
              <a:xfrm>
                <a:off x="3550425" y="3223825"/>
                <a:ext cx="23850" cy="23625"/>
              </a:xfrm>
              <a:custGeom>
                <a:avLst/>
                <a:gdLst/>
                <a:ahLst/>
                <a:cxnLst/>
                <a:rect l="l" t="t" r="r" b="b"/>
                <a:pathLst>
                  <a:path w="954" h="945" extrusionOk="0">
                    <a:moveTo>
                      <a:pt x="476" y="1"/>
                    </a:moveTo>
                    <a:cubicBezTo>
                      <a:pt x="352" y="1"/>
                      <a:pt x="227" y="45"/>
                      <a:pt x="132" y="135"/>
                    </a:cubicBezTo>
                    <a:cubicBezTo>
                      <a:pt x="49" y="218"/>
                      <a:pt x="1" y="349"/>
                      <a:pt x="1" y="468"/>
                    </a:cubicBezTo>
                    <a:cubicBezTo>
                      <a:pt x="1" y="599"/>
                      <a:pt x="49" y="718"/>
                      <a:pt x="144" y="801"/>
                    </a:cubicBezTo>
                    <a:cubicBezTo>
                      <a:pt x="227" y="897"/>
                      <a:pt x="346" y="944"/>
                      <a:pt x="477" y="944"/>
                    </a:cubicBezTo>
                    <a:cubicBezTo>
                      <a:pt x="596" y="944"/>
                      <a:pt x="727" y="897"/>
                      <a:pt x="811" y="813"/>
                    </a:cubicBezTo>
                    <a:cubicBezTo>
                      <a:pt x="906" y="718"/>
                      <a:pt x="953" y="599"/>
                      <a:pt x="953" y="468"/>
                    </a:cubicBezTo>
                    <a:cubicBezTo>
                      <a:pt x="953" y="349"/>
                      <a:pt x="906" y="218"/>
                      <a:pt x="811" y="135"/>
                    </a:cubicBezTo>
                    <a:cubicBezTo>
                      <a:pt x="721" y="45"/>
                      <a:pt x="599" y="1"/>
                      <a:pt x="476" y="1"/>
                    </a:cubicBezTo>
                    <a:close/>
                  </a:path>
                </a:pathLst>
              </a:custGeom>
              <a:grpFill/>
              <a:ln>
                <a:noFill/>
              </a:ln>
            </p:spPr>
            <p:txBody>
              <a:bodyPr spcFirstLastPara="1" wrap="square" lIns="121900" tIns="121900" rIns="121900" bIns="121900" anchor="ctr" anchorCtr="0">
                <a:noAutofit/>
              </a:bodyPr>
              <a:lstStyle/>
              <a:p>
                <a:endParaRPr sz="2400"/>
              </a:p>
            </p:txBody>
          </p:sp>
          <p:sp>
            <p:nvSpPr>
              <p:cNvPr id="74" name="Google Shape;1934;p43">
                <a:extLst>
                  <a:ext uri="{FF2B5EF4-FFF2-40B4-BE49-F238E27FC236}">
                    <a16:creationId xmlns:a16="http://schemas.microsoft.com/office/drawing/2014/main" id="{DF35115D-01FD-6E54-6818-752A19BD3FAF}"/>
                  </a:ext>
                </a:extLst>
              </p:cNvPr>
              <p:cNvSpPr/>
              <p:nvPr/>
            </p:nvSpPr>
            <p:spPr>
              <a:xfrm>
                <a:off x="3550425" y="3316775"/>
                <a:ext cx="23850" cy="303625"/>
              </a:xfrm>
              <a:custGeom>
                <a:avLst/>
                <a:gdLst/>
                <a:ahLst/>
                <a:cxnLst/>
                <a:rect l="l" t="t" r="r" b="b"/>
                <a:pathLst>
                  <a:path w="954" h="12145" extrusionOk="0">
                    <a:moveTo>
                      <a:pt x="477" y="1"/>
                    </a:moveTo>
                    <a:cubicBezTo>
                      <a:pt x="215" y="1"/>
                      <a:pt x="1" y="215"/>
                      <a:pt x="1" y="477"/>
                    </a:cubicBezTo>
                    <a:cubicBezTo>
                      <a:pt x="1" y="739"/>
                      <a:pt x="215" y="953"/>
                      <a:pt x="477" y="953"/>
                    </a:cubicBezTo>
                    <a:cubicBezTo>
                      <a:pt x="739" y="953"/>
                      <a:pt x="953" y="739"/>
                      <a:pt x="953" y="477"/>
                    </a:cubicBezTo>
                    <a:cubicBezTo>
                      <a:pt x="953" y="215"/>
                      <a:pt x="739" y="1"/>
                      <a:pt x="477" y="1"/>
                    </a:cubicBezTo>
                    <a:close/>
                    <a:moveTo>
                      <a:pt x="477" y="3739"/>
                    </a:moveTo>
                    <a:cubicBezTo>
                      <a:pt x="215" y="3739"/>
                      <a:pt x="1" y="3941"/>
                      <a:pt x="1" y="4215"/>
                    </a:cubicBezTo>
                    <a:cubicBezTo>
                      <a:pt x="1" y="4477"/>
                      <a:pt x="215" y="4692"/>
                      <a:pt x="477" y="4692"/>
                    </a:cubicBezTo>
                    <a:cubicBezTo>
                      <a:pt x="739" y="4692"/>
                      <a:pt x="953" y="4477"/>
                      <a:pt x="953" y="4215"/>
                    </a:cubicBezTo>
                    <a:cubicBezTo>
                      <a:pt x="953" y="3941"/>
                      <a:pt x="739" y="3739"/>
                      <a:pt x="477" y="3739"/>
                    </a:cubicBezTo>
                    <a:close/>
                    <a:moveTo>
                      <a:pt x="477" y="7466"/>
                    </a:moveTo>
                    <a:cubicBezTo>
                      <a:pt x="215" y="7466"/>
                      <a:pt x="1" y="7680"/>
                      <a:pt x="1" y="7942"/>
                    </a:cubicBezTo>
                    <a:cubicBezTo>
                      <a:pt x="1" y="8204"/>
                      <a:pt x="215" y="8418"/>
                      <a:pt x="477" y="8418"/>
                    </a:cubicBezTo>
                    <a:cubicBezTo>
                      <a:pt x="739" y="8418"/>
                      <a:pt x="953" y="8204"/>
                      <a:pt x="953" y="7942"/>
                    </a:cubicBezTo>
                    <a:cubicBezTo>
                      <a:pt x="953" y="7680"/>
                      <a:pt x="739" y="7466"/>
                      <a:pt x="477" y="7466"/>
                    </a:cubicBezTo>
                    <a:close/>
                    <a:moveTo>
                      <a:pt x="477" y="11192"/>
                    </a:moveTo>
                    <a:cubicBezTo>
                      <a:pt x="215" y="11192"/>
                      <a:pt x="1" y="11407"/>
                      <a:pt x="1" y="11669"/>
                    </a:cubicBezTo>
                    <a:cubicBezTo>
                      <a:pt x="1" y="11931"/>
                      <a:pt x="215" y="12145"/>
                      <a:pt x="477" y="12145"/>
                    </a:cubicBezTo>
                    <a:cubicBezTo>
                      <a:pt x="739" y="12145"/>
                      <a:pt x="953" y="11931"/>
                      <a:pt x="953" y="11669"/>
                    </a:cubicBezTo>
                    <a:cubicBezTo>
                      <a:pt x="953" y="11407"/>
                      <a:pt x="739" y="11192"/>
                      <a:pt x="477" y="11192"/>
                    </a:cubicBezTo>
                    <a:close/>
                  </a:path>
                </a:pathLst>
              </a:custGeom>
              <a:grpFill/>
              <a:ln>
                <a:noFill/>
              </a:ln>
            </p:spPr>
            <p:txBody>
              <a:bodyPr spcFirstLastPara="1" wrap="square" lIns="121900" tIns="121900" rIns="121900" bIns="121900" anchor="ctr" anchorCtr="0">
                <a:noAutofit/>
              </a:bodyPr>
              <a:lstStyle/>
              <a:p>
                <a:endParaRPr sz="2400"/>
              </a:p>
            </p:txBody>
          </p:sp>
          <p:sp>
            <p:nvSpPr>
              <p:cNvPr id="75" name="Google Shape;1935;p43">
                <a:extLst>
                  <a:ext uri="{FF2B5EF4-FFF2-40B4-BE49-F238E27FC236}">
                    <a16:creationId xmlns:a16="http://schemas.microsoft.com/office/drawing/2014/main" id="{4D64646D-25E8-0DF9-7CC7-547271FE27EB}"/>
                  </a:ext>
                </a:extLst>
              </p:cNvPr>
              <p:cNvSpPr/>
              <p:nvPr/>
            </p:nvSpPr>
            <p:spPr>
              <a:xfrm>
                <a:off x="3550425" y="3689950"/>
                <a:ext cx="23850" cy="23925"/>
              </a:xfrm>
              <a:custGeom>
                <a:avLst/>
                <a:gdLst/>
                <a:ahLst/>
                <a:cxnLst/>
                <a:rect l="l" t="t" r="r" b="b"/>
                <a:pathLst>
                  <a:path w="954" h="957" extrusionOk="0">
                    <a:moveTo>
                      <a:pt x="477" y="1"/>
                    </a:moveTo>
                    <a:cubicBezTo>
                      <a:pt x="355" y="1"/>
                      <a:pt x="233" y="46"/>
                      <a:pt x="144" y="135"/>
                    </a:cubicBezTo>
                    <a:cubicBezTo>
                      <a:pt x="49" y="218"/>
                      <a:pt x="1" y="349"/>
                      <a:pt x="1" y="468"/>
                    </a:cubicBezTo>
                    <a:cubicBezTo>
                      <a:pt x="1" y="599"/>
                      <a:pt x="49" y="718"/>
                      <a:pt x="144" y="814"/>
                    </a:cubicBezTo>
                    <a:cubicBezTo>
                      <a:pt x="227" y="897"/>
                      <a:pt x="346" y="956"/>
                      <a:pt x="477" y="956"/>
                    </a:cubicBezTo>
                    <a:cubicBezTo>
                      <a:pt x="596" y="956"/>
                      <a:pt x="727" y="897"/>
                      <a:pt x="811" y="814"/>
                    </a:cubicBezTo>
                    <a:cubicBezTo>
                      <a:pt x="906" y="718"/>
                      <a:pt x="953" y="599"/>
                      <a:pt x="953" y="468"/>
                    </a:cubicBezTo>
                    <a:cubicBezTo>
                      <a:pt x="953" y="349"/>
                      <a:pt x="906" y="218"/>
                      <a:pt x="811" y="135"/>
                    </a:cubicBezTo>
                    <a:cubicBezTo>
                      <a:pt x="721" y="46"/>
                      <a:pt x="599" y="1"/>
                      <a:pt x="477" y="1"/>
                    </a:cubicBezTo>
                    <a:close/>
                  </a:path>
                </a:pathLst>
              </a:custGeom>
              <a:grpFill/>
              <a:ln>
                <a:noFill/>
              </a:ln>
            </p:spPr>
            <p:txBody>
              <a:bodyPr spcFirstLastPara="1" wrap="square" lIns="121900" tIns="121900" rIns="121900" bIns="121900" anchor="ctr" anchorCtr="0">
                <a:noAutofit/>
              </a:bodyPr>
              <a:lstStyle/>
              <a:p>
                <a:endParaRPr sz="2400"/>
              </a:p>
            </p:txBody>
          </p:sp>
          <p:sp>
            <p:nvSpPr>
              <p:cNvPr id="76" name="Google Shape;1936;p43">
                <a:extLst>
                  <a:ext uri="{FF2B5EF4-FFF2-40B4-BE49-F238E27FC236}">
                    <a16:creationId xmlns:a16="http://schemas.microsoft.com/office/drawing/2014/main" id="{7909641A-FDE0-7BC2-25B4-6B2B651E8098}"/>
                  </a:ext>
                </a:extLst>
              </p:cNvPr>
              <p:cNvSpPr/>
              <p:nvPr/>
            </p:nvSpPr>
            <p:spPr>
              <a:xfrm>
                <a:off x="2963450" y="1904700"/>
                <a:ext cx="1197800" cy="1055200"/>
              </a:xfrm>
              <a:custGeom>
                <a:avLst/>
                <a:gdLst/>
                <a:ahLst/>
                <a:cxnLst/>
                <a:rect l="l" t="t" r="r" b="b"/>
                <a:pathLst>
                  <a:path w="47912" h="42208" extrusionOk="0">
                    <a:moveTo>
                      <a:pt x="13895" y="0"/>
                    </a:moveTo>
                    <a:cubicBezTo>
                      <a:pt x="12586" y="0"/>
                      <a:pt x="11371" y="703"/>
                      <a:pt x="10705" y="1846"/>
                    </a:cubicBezTo>
                    <a:lnTo>
                      <a:pt x="656" y="19265"/>
                    </a:lnTo>
                    <a:cubicBezTo>
                      <a:pt x="1" y="20408"/>
                      <a:pt x="1" y="21801"/>
                      <a:pt x="656" y="22944"/>
                    </a:cubicBezTo>
                    <a:lnTo>
                      <a:pt x="10705" y="40362"/>
                    </a:lnTo>
                    <a:cubicBezTo>
                      <a:pt x="11371" y="41505"/>
                      <a:pt x="12586" y="42208"/>
                      <a:pt x="13895" y="42208"/>
                    </a:cubicBezTo>
                    <a:lnTo>
                      <a:pt x="34005" y="42208"/>
                    </a:lnTo>
                    <a:cubicBezTo>
                      <a:pt x="35327" y="42208"/>
                      <a:pt x="36541" y="41505"/>
                      <a:pt x="37196" y="40362"/>
                    </a:cubicBezTo>
                    <a:lnTo>
                      <a:pt x="47257" y="22944"/>
                    </a:lnTo>
                    <a:cubicBezTo>
                      <a:pt x="47912" y="21801"/>
                      <a:pt x="47912" y="20408"/>
                      <a:pt x="47257" y="19265"/>
                    </a:cubicBezTo>
                    <a:lnTo>
                      <a:pt x="37196" y="1846"/>
                    </a:lnTo>
                    <a:cubicBezTo>
                      <a:pt x="36541" y="703"/>
                      <a:pt x="35327" y="0"/>
                      <a:pt x="34005" y="0"/>
                    </a:cubicBezTo>
                    <a:close/>
                  </a:path>
                </a:pathLst>
              </a:custGeom>
              <a:grpFill/>
              <a:ln>
                <a:noFill/>
              </a:ln>
            </p:spPr>
            <p:txBody>
              <a:bodyPr spcFirstLastPara="1" wrap="square" lIns="121900" tIns="121900" rIns="121900" bIns="365733" anchor="ctr" anchorCtr="0">
                <a:noAutofit/>
              </a:bodyPr>
              <a:lstStyle/>
              <a:p>
                <a:pPr algn="ctr">
                  <a:buClr>
                    <a:schemeClr val="dk1"/>
                  </a:buClr>
                  <a:buSzPts val="1100"/>
                </a:pPr>
                <a:endParaRPr sz="2400" dirty="0">
                  <a:solidFill>
                    <a:srgbClr val="FFFFFF"/>
                  </a:solidFill>
                </a:endParaRPr>
              </a:p>
            </p:txBody>
          </p:sp>
        </p:grpSp>
        <p:pic>
          <p:nvPicPr>
            <p:cNvPr id="80" name="Picture 79">
              <a:extLst>
                <a:ext uri="{FF2B5EF4-FFF2-40B4-BE49-F238E27FC236}">
                  <a16:creationId xmlns:a16="http://schemas.microsoft.com/office/drawing/2014/main" id="{82B60869-3960-EF07-0262-58B88364A407}"/>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2491939" y="2479472"/>
              <a:ext cx="1314788" cy="1151543"/>
            </a:xfrm>
            <a:prstGeom prst="hexagon">
              <a:avLst>
                <a:gd name="adj" fmla="val 28415"/>
                <a:gd name="vf" fmla="val 115470"/>
              </a:avLst>
            </a:prstGeom>
            <a:ln w="57150">
              <a:solidFill>
                <a:schemeClr val="bg1"/>
              </a:solidFill>
            </a:ln>
            <a:effectLst>
              <a:outerShdw blurRad="63500" algn="ctr" rotWithShape="0">
                <a:prstClr val="black">
                  <a:alpha val="40000"/>
                </a:prstClr>
              </a:outerShdw>
            </a:effectLst>
          </p:spPr>
        </p:pic>
      </p:grpSp>
      <p:grpSp>
        <p:nvGrpSpPr>
          <p:cNvPr id="88" name="Group 87">
            <a:extLst>
              <a:ext uri="{FF2B5EF4-FFF2-40B4-BE49-F238E27FC236}">
                <a16:creationId xmlns:a16="http://schemas.microsoft.com/office/drawing/2014/main" id="{C800C281-6076-9EDE-C89C-7C77CB238CB2}"/>
              </a:ext>
            </a:extLst>
          </p:cNvPr>
          <p:cNvGrpSpPr/>
          <p:nvPr/>
        </p:nvGrpSpPr>
        <p:grpSpPr>
          <a:xfrm>
            <a:off x="998598" y="1566081"/>
            <a:ext cx="1597467" cy="2778933"/>
            <a:chOff x="998598" y="1566081"/>
            <a:chExt cx="1597467" cy="2778933"/>
          </a:xfrm>
        </p:grpSpPr>
        <p:grpSp>
          <p:nvGrpSpPr>
            <p:cNvPr id="32" name="Google Shape;1888;p43">
              <a:extLst>
                <a:ext uri="{FF2B5EF4-FFF2-40B4-BE49-F238E27FC236}">
                  <a16:creationId xmlns:a16="http://schemas.microsoft.com/office/drawing/2014/main" id="{8156ED13-0C20-0D04-DA37-CA1607316C6D}"/>
                </a:ext>
              </a:extLst>
            </p:cNvPr>
            <p:cNvGrpSpPr/>
            <p:nvPr/>
          </p:nvGrpSpPr>
          <p:grpSpPr>
            <a:xfrm>
              <a:off x="998598" y="1566081"/>
              <a:ext cx="1597467" cy="2778933"/>
              <a:chOff x="1953500" y="1321900"/>
              <a:chExt cx="1198100" cy="2084200"/>
            </a:xfrm>
            <a:solidFill>
              <a:srgbClr val="18305C"/>
            </a:solidFill>
          </p:grpSpPr>
          <p:sp>
            <p:nvSpPr>
              <p:cNvPr id="33" name="Google Shape;1889;p43">
                <a:extLst>
                  <a:ext uri="{FF2B5EF4-FFF2-40B4-BE49-F238E27FC236}">
                    <a16:creationId xmlns:a16="http://schemas.microsoft.com/office/drawing/2014/main" id="{DEC747E3-88F7-0836-9BD1-F1DD34443E1F}"/>
                  </a:ext>
                </a:extLst>
              </p:cNvPr>
              <p:cNvSpPr/>
              <p:nvPr/>
            </p:nvSpPr>
            <p:spPr>
              <a:xfrm>
                <a:off x="2494950" y="2460425"/>
                <a:ext cx="115225" cy="114925"/>
              </a:xfrm>
              <a:custGeom>
                <a:avLst/>
                <a:gdLst/>
                <a:ahLst/>
                <a:cxnLst/>
                <a:rect l="l" t="t" r="r" b="b"/>
                <a:pathLst>
                  <a:path w="4609" h="4597" extrusionOk="0">
                    <a:moveTo>
                      <a:pt x="2310" y="0"/>
                    </a:moveTo>
                    <a:cubicBezTo>
                      <a:pt x="1036" y="0"/>
                      <a:pt x="0" y="1024"/>
                      <a:pt x="0" y="2298"/>
                    </a:cubicBezTo>
                    <a:cubicBezTo>
                      <a:pt x="0" y="3572"/>
                      <a:pt x="1036" y="4596"/>
                      <a:pt x="2310" y="4596"/>
                    </a:cubicBezTo>
                    <a:cubicBezTo>
                      <a:pt x="3572" y="4596"/>
                      <a:pt x="4608" y="3572"/>
                      <a:pt x="4608" y="2298"/>
                    </a:cubicBezTo>
                    <a:cubicBezTo>
                      <a:pt x="4608" y="1024"/>
                      <a:pt x="3572" y="0"/>
                      <a:pt x="2310" y="0"/>
                    </a:cubicBezTo>
                    <a:close/>
                  </a:path>
                </a:pathLst>
              </a:custGeom>
              <a:grpFill/>
              <a:ln>
                <a:noFill/>
              </a:ln>
            </p:spPr>
            <p:txBody>
              <a:bodyPr spcFirstLastPara="1" wrap="square" lIns="121900" tIns="121900" rIns="121900" bIns="121900" anchor="ctr" anchorCtr="0">
                <a:noAutofit/>
              </a:bodyPr>
              <a:lstStyle/>
              <a:p>
                <a:endParaRPr sz="2400"/>
              </a:p>
            </p:txBody>
          </p:sp>
          <p:sp>
            <p:nvSpPr>
              <p:cNvPr id="34" name="Google Shape;1890;p43">
                <a:extLst>
                  <a:ext uri="{FF2B5EF4-FFF2-40B4-BE49-F238E27FC236}">
                    <a16:creationId xmlns:a16="http://schemas.microsoft.com/office/drawing/2014/main" id="{7FFD3CD8-9C38-9449-53F9-E01AE918CAEF}"/>
                  </a:ext>
                </a:extLst>
              </p:cNvPr>
              <p:cNvSpPr/>
              <p:nvPr/>
            </p:nvSpPr>
            <p:spPr>
              <a:xfrm>
                <a:off x="2483050" y="2448525"/>
                <a:ext cx="139025" cy="138725"/>
              </a:xfrm>
              <a:custGeom>
                <a:avLst/>
                <a:gdLst/>
                <a:ahLst/>
                <a:cxnLst/>
                <a:rect l="l" t="t" r="r" b="b"/>
                <a:pathLst>
                  <a:path w="5561" h="5549" extrusionOk="0">
                    <a:moveTo>
                      <a:pt x="2786" y="953"/>
                    </a:moveTo>
                    <a:cubicBezTo>
                      <a:pt x="3786" y="953"/>
                      <a:pt x="4608" y="1774"/>
                      <a:pt x="4608" y="2774"/>
                    </a:cubicBezTo>
                    <a:cubicBezTo>
                      <a:pt x="4608" y="3774"/>
                      <a:pt x="3786" y="4596"/>
                      <a:pt x="2786" y="4596"/>
                    </a:cubicBezTo>
                    <a:cubicBezTo>
                      <a:pt x="1774" y="4596"/>
                      <a:pt x="953" y="3774"/>
                      <a:pt x="953" y="2774"/>
                    </a:cubicBezTo>
                    <a:cubicBezTo>
                      <a:pt x="953" y="1774"/>
                      <a:pt x="1774" y="953"/>
                      <a:pt x="2786" y="953"/>
                    </a:cubicBezTo>
                    <a:close/>
                    <a:moveTo>
                      <a:pt x="2786" y="0"/>
                    </a:moveTo>
                    <a:cubicBezTo>
                      <a:pt x="1250" y="0"/>
                      <a:pt x="0" y="1238"/>
                      <a:pt x="0" y="2774"/>
                    </a:cubicBezTo>
                    <a:cubicBezTo>
                      <a:pt x="0" y="4310"/>
                      <a:pt x="1250" y="5548"/>
                      <a:pt x="2786" y="5548"/>
                    </a:cubicBezTo>
                    <a:cubicBezTo>
                      <a:pt x="4310" y="5548"/>
                      <a:pt x="5560" y="4310"/>
                      <a:pt x="5560" y="2774"/>
                    </a:cubicBezTo>
                    <a:cubicBezTo>
                      <a:pt x="5560" y="1238"/>
                      <a:pt x="4310" y="0"/>
                      <a:pt x="2786" y="0"/>
                    </a:cubicBezTo>
                    <a:close/>
                  </a:path>
                </a:pathLst>
              </a:custGeom>
              <a:grpFill/>
              <a:ln>
                <a:noFill/>
              </a:ln>
            </p:spPr>
            <p:txBody>
              <a:bodyPr spcFirstLastPara="1" wrap="square" lIns="121900" tIns="121900" rIns="121900" bIns="121900" anchor="ctr" anchorCtr="0">
                <a:noAutofit/>
              </a:bodyPr>
              <a:lstStyle/>
              <a:p>
                <a:endParaRPr sz="2400"/>
              </a:p>
            </p:txBody>
          </p:sp>
          <p:sp>
            <p:nvSpPr>
              <p:cNvPr id="35" name="Google Shape;1891;p43">
                <a:extLst>
                  <a:ext uri="{FF2B5EF4-FFF2-40B4-BE49-F238E27FC236}">
                    <a16:creationId xmlns:a16="http://schemas.microsoft.com/office/drawing/2014/main" id="{D2B3285B-E639-23E0-27F3-56BB1B352EAD}"/>
                  </a:ext>
                </a:extLst>
              </p:cNvPr>
              <p:cNvSpPr/>
              <p:nvPr/>
            </p:nvSpPr>
            <p:spPr>
              <a:xfrm>
                <a:off x="2516675" y="3247425"/>
                <a:ext cx="71750" cy="71750"/>
              </a:xfrm>
              <a:custGeom>
                <a:avLst/>
                <a:gdLst/>
                <a:ahLst/>
                <a:cxnLst/>
                <a:rect l="l" t="t" r="r" b="b"/>
                <a:pathLst>
                  <a:path w="2870" h="2870" extrusionOk="0">
                    <a:moveTo>
                      <a:pt x="1441" y="0"/>
                    </a:moveTo>
                    <a:cubicBezTo>
                      <a:pt x="644" y="0"/>
                      <a:pt x="1" y="643"/>
                      <a:pt x="1" y="1441"/>
                    </a:cubicBezTo>
                    <a:cubicBezTo>
                      <a:pt x="1" y="2227"/>
                      <a:pt x="644" y="2870"/>
                      <a:pt x="1441" y="2870"/>
                    </a:cubicBezTo>
                    <a:cubicBezTo>
                      <a:pt x="2227" y="2870"/>
                      <a:pt x="2870" y="2227"/>
                      <a:pt x="2870" y="1441"/>
                    </a:cubicBezTo>
                    <a:cubicBezTo>
                      <a:pt x="2870" y="643"/>
                      <a:pt x="2227" y="0"/>
                      <a:pt x="1441" y="0"/>
                    </a:cubicBezTo>
                    <a:close/>
                  </a:path>
                </a:pathLst>
              </a:custGeom>
              <a:grpFill/>
              <a:ln>
                <a:noFill/>
              </a:ln>
            </p:spPr>
            <p:txBody>
              <a:bodyPr spcFirstLastPara="1" wrap="square" lIns="121900" tIns="121900" rIns="121900" bIns="121900" anchor="ctr" anchorCtr="0">
                <a:noAutofit/>
              </a:bodyPr>
              <a:lstStyle/>
              <a:p>
                <a:endParaRPr sz="2400"/>
              </a:p>
            </p:txBody>
          </p:sp>
          <p:sp>
            <p:nvSpPr>
              <p:cNvPr id="36" name="Google Shape;1892;p43">
                <a:extLst>
                  <a:ext uri="{FF2B5EF4-FFF2-40B4-BE49-F238E27FC236}">
                    <a16:creationId xmlns:a16="http://schemas.microsoft.com/office/drawing/2014/main" id="{5962B9AD-B4CC-2AB8-952A-87650BA1030B}"/>
                  </a:ext>
                </a:extLst>
              </p:cNvPr>
              <p:cNvSpPr/>
              <p:nvPr/>
            </p:nvSpPr>
            <p:spPr>
              <a:xfrm>
                <a:off x="2429750" y="3160500"/>
                <a:ext cx="245600" cy="245600"/>
              </a:xfrm>
              <a:custGeom>
                <a:avLst/>
                <a:gdLst/>
                <a:ahLst/>
                <a:cxnLst/>
                <a:rect l="l" t="t" r="r" b="b"/>
                <a:pathLst>
                  <a:path w="9824" h="9824" extrusionOk="0">
                    <a:moveTo>
                      <a:pt x="4918" y="715"/>
                    </a:moveTo>
                    <a:cubicBezTo>
                      <a:pt x="7228" y="715"/>
                      <a:pt x="9109" y="2596"/>
                      <a:pt x="9109" y="4918"/>
                    </a:cubicBezTo>
                    <a:cubicBezTo>
                      <a:pt x="9109" y="7228"/>
                      <a:pt x="7228" y="9109"/>
                      <a:pt x="4918" y="9109"/>
                    </a:cubicBezTo>
                    <a:cubicBezTo>
                      <a:pt x="2597" y="9109"/>
                      <a:pt x="715" y="7228"/>
                      <a:pt x="715" y="4918"/>
                    </a:cubicBezTo>
                    <a:cubicBezTo>
                      <a:pt x="715" y="2596"/>
                      <a:pt x="2597" y="715"/>
                      <a:pt x="4918" y="715"/>
                    </a:cubicBezTo>
                    <a:close/>
                    <a:moveTo>
                      <a:pt x="4918" y="1"/>
                    </a:moveTo>
                    <a:cubicBezTo>
                      <a:pt x="2204" y="1"/>
                      <a:pt x="1" y="2203"/>
                      <a:pt x="1" y="4918"/>
                    </a:cubicBezTo>
                    <a:cubicBezTo>
                      <a:pt x="1" y="7621"/>
                      <a:pt x="2204" y="9823"/>
                      <a:pt x="4918" y="9823"/>
                    </a:cubicBezTo>
                    <a:cubicBezTo>
                      <a:pt x="7621" y="9823"/>
                      <a:pt x="9824" y="7621"/>
                      <a:pt x="9824" y="4918"/>
                    </a:cubicBezTo>
                    <a:cubicBezTo>
                      <a:pt x="9824" y="2203"/>
                      <a:pt x="7621" y="1"/>
                      <a:pt x="4918" y="1"/>
                    </a:cubicBezTo>
                    <a:close/>
                  </a:path>
                </a:pathLst>
              </a:custGeom>
              <a:grpFill/>
              <a:ln>
                <a:noFill/>
              </a:ln>
            </p:spPr>
            <p:txBody>
              <a:bodyPr spcFirstLastPara="1" wrap="square" lIns="121900" tIns="121900" rIns="121900" bIns="121900" anchor="ctr" anchorCtr="0">
                <a:noAutofit/>
              </a:bodyPr>
              <a:lstStyle/>
              <a:p>
                <a:endParaRPr sz="2400"/>
              </a:p>
            </p:txBody>
          </p:sp>
          <p:sp>
            <p:nvSpPr>
              <p:cNvPr id="37" name="Google Shape;1893;p43">
                <a:extLst>
                  <a:ext uri="{FF2B5EF4-FFF2-40B4-BE49-F238E27FC236}">
                    <a16:creationId xmlns:a16="http://schemas.microsoft.com/office/drawing/2014/main" id="{50044E08-E516-5366-AC8A-2A48681E2367}"/>
                  </a:ext>
                </a:extLst>
              </p:cNvPr>
              <p:cNvSpPr/>
              <p:nvPr/>
            </p:nvSpPr>
            <p:spPr>
              <a:xfrm>
                <a:off x="2540500" y="2623175"/>
                <a:ext cx="24125" cy="23900"/>
              </a:xfrm>
              <a:custGeom>
                <a:avLst/>
                <a:gdLst/>
                <a:ahLst/>
                <a:cxnLst/>
                <a:rect l="l" t="t" r="r" b="b"/>
                <a:pathLst>
                  <a:path w="965" h="956" extrusionOk="0">
                    <a:moveTo>
                      <a:pt x="482" y="0"/>
                    </a:moveTo>
                    <a:cubicBezTo>
                      <a:pt x="357" y="0"/>
                      <a:pt x="232" y="45"/>
                      <a:pt x="143" y="134"/>
                    </a:cubicBezTo>
                    <a:cubicBezTo>
                      <a:pt x="60" y="229"/>
                      <a:pt x="0" y="348"/>
                      <a:pt x="0" y="479"/>
                    </a:cubicBezTo>
                    <a:cubicBezTo>
                      <a:pt x="0" y="598"/>
                      <a:pt x="60" y="729"/>
                      <a:pt x="143" y="813"/>
                    </a:cubicBezTo>
                    <a:cubicBezTo>
                      <a:pt x="238" y="896"/>
                      <a:pt x="357" y="956"/>
                      <a:pt x="488" y="956"/>
                    </a:cubicBezTo>
                    <a:cubicBezTo>
                      <a:pt x="607" y="956"/>
                      <a:pt x="726" y="896"/>
                      <a:pt x="822" y="813"/>
                    </a:cubicBezTo>
                    <a:cubicBezTo>
                      <a:pt x="905" y="729"/>
                      <a:pt x="964" y="598"/>
                      <a:pt x="964" y="479"/>
                    </a:cubicBezTo>
                    <a:cubicBezTo>
                      <a:pt x="964" y="348"/>
                      <a:pt x="905" y="229"/>
                      <a:pt x="822" y="134"/>
                    </a:cubicBezTo>
                    <a:cubicBezTo>
                      <a:pt x="732" y="45"/>
                      <a:pt x="607" y="0"/>
                      <a:pt x="482" y="0"/>
                    </a:cubicBezTo>
                    <a:close/>
                  </a:path>
                </a:pathLst>
              </a:custGeom>
              <a:grpFill/>
              <a:ln>
                <a:noFill/>
              </a:ln>
            </p:spPr>
            <p:txBody>
              <a:bodyPr spcFirstLastPara="1" wrap="square" lIns="121900" tIns="121900" rIns="121900" bIns="121900" anchor="ctr" anchorCtr="0">
                <a:noAutofit/>
              </a:bodyPr>
              <a:lstStyle/>
              <a:p>
                <a:endParaRPr sz="2400"/>
              </a:p>
            </p:txBody>
          </p:sp>
          <p:sp>
            <p:nvSpPr>
              <p:cNvPr id="38" name="Google Shape;1894;p43">
                <a:extLst>
                  <a:ext uri="{FF2B5EF4-FFF2-40B4-BE49-F238E27FC236}">
                    <a16:creationId xmlns:a16="http://schemas.microsoft.com/office/drawing/2014/main" id="{0ADBC0B8-4E29-BC9A-F76D-3B8F5B8BEC25}"/>
                  </a:ext>
                </a:extLst>
              </p:cNvPr>
              <p:cNvSpPr/>
              <p:nvPr/>
            </p:nvSpPr>
            <p:spPr>
              <a:xfrm>
                <a:off x="2540500" y="2716400"/>
                <a:ext cx="24125" cy="303625"/>
              </a:xfrm>
              <a:custGeom>
                <a:avLst/>
                <a:gdLst/>
                <a:ahLst/>
                <a:cxnLst/>
                <a:rect l="l" t="t" r="r" b="b"/>
                <a:pathLst>
                  <a:path w="965" h="12145" extrusionOk="0">
                    <a:moveTo>
                      <a:pt x="488" y="1"/>
                    </a:moveTo>
                    <a:cubicBezTo>
                      <a:pt x="214" y="1"/>
                      <a:pt x="0" y="215"/>
                      <a:pt x="0" y="477"/>
                    </a:cubicBezTo>
                    <a:cubicBezTo>
                      <a:pt x="0" y="739"/>
                      <a:pt x="214" y="953"/>
                      <a:pt x="488" y="953"/>
                    </a:cubicBezTo>
                    <a:cubicBezTo>
                      <a:pt x="750" y="953"/>
                      <a:pt x="964" y="739"/>
                      <a:pt x="964" y="477"/>
                    </a:cubicBezTo>
                    <a:cubicBezTo>
                      <a:pt x="964" y="215"/>
                      <a:pt x="750" y="1"/>
                      <a:pt x="488" y="1"/>
                    </a:cubicBezTo>
                    <a:close/>
                    <a:moveTo>
                      <a:pt x="488" y="3727"/>
                    </a:moveTo>
                    <a:cubicBezTo>
                      <a:pt x="214" y="3727"/>
                      <a:pt x="0" y="3942"/>
                      <a:pt x="0" y="4204"/>
                    </a:cubicBezTo>
                    <a:cubicBezTo>
                      <a:pt x="0" y="4466"/>
                      <a:pt x="214" y="4680"/>
                      <a:pt x="488" y="4680"/>
                    </a:cubicBezTo>
                    <a:cubicBezTo>
                      <a:pt x="750" y="4680"/>
                      <a:pt x="964" y="4466"/>
                      <a:pt x="964" y="4204"/>
                    </a:cubicBezTo>
                    <a:cubicBezTo>
                      <a:pt x="964" y="3942"/>
                      <a:pt x="750" y="3727"/>
                      <a:pt x="488" y="3727"/>
                    </a:cubicBezTo>
                    <a:close/>
                    <a:moveTo>
                      <a:pt x="488" y="7454"/>
                    </a:moveTo>
                    <a:cubicBezTo>
                      <a:pt x="214" y="7454"/>
                      <a:pt x="0" y="7668"/>
                      <a:pt x="0" y="7930"/>
                    </a:cubicBezTo>
                    <a:cubicBezTo>
                      <a:pt x="0" y="8204"/>
                      <a:pt x="214" y="8406"/>
                      <a:pt x="488" y="8406"/>
                    </a:cubicBezTo>
                    <a:cubicBezTo>
                      <a:pt x="750" y="8406"/>
                      <a:pt x="964" y="8204"/>
                      <a:pt x="964" y="7930"/>
                    </a:cubicBezTo>
                    <a:cubicBezTo>
                      <a:pt x="964" y="7668"/>
                      <a:pt x="750" y="7454"/>
                      <a:pt x="488" y="7454"/>
                    </a:cubicBezTo>
                    <a:close/>
                    <a:moveTo>
                      <a:pt x="488" y="11193"/>
                    </a:moveTo>
                    <a:cubicBezTo>
                      <a:pt x="214" y="11193"/>
                      <a:pt x="0" y="11407"/>
                      <a:pt x="0" y="11669"/>
                    </a:cubicBezTo>
                    <a:cubicBezTo>
                      <a:pt x="0" y="11931"/>
                      <a:pt x="214" y="12145"/>
                      <a:pt x="488" y="12145"/>
                    </a:cubicBezTo>
                    <a:cubicBezTo>
                      <a:pt x="750" y="12145"/>
                      <a:pt x="964" y="11931"/>
                      <a:pt x="964" y="11669"/>
                    </a:cubicBezTo>
                    <a:cubicBezTo>
                      <a:pt x="964" y="11407"/>
                      <a:pt x="750" y="11193"/>
                      <a:pt x="488" y="11193"/>
                    </a:cubicBezTo>
                    <a:close/>
                  </a:path>
                </a:pathLst>
              </a:custGeom>
              <a:grpFill/>
              <a:ln>
                <a:noFill/>
              </a:ln>
            </p:spPr>
            <p:txBody>
              <a:bodyPr spcFirstLastPara="1" wrap="square" lIns="121900" tIns="121900" rIns="121900" bIns="121900" anchor="ctr" anchorCtr="0">
                <a:noAutofit/>
              </a:bodyPr>
              <a:lstStyle/>
              <a:p>
                <a:endParaRPr sz="2400"/>
              </a:p>
            </p:txBody>
          </p:sp>
          <p:sp>
            <p:nvSpPr>
              <p:cNvPr id="39" name="Google Shape;1895;p43">
                <a:extLst>
                  <a:ext uri="{FF2B5EF4-FFF2-40B4-BE49-F238E27FC236}">
                    <a16:creationId xmlns:a16="http://schemas.microsoft.com/office/drawing/2014/main" id="{033B95DF-C2D6-3D7F-3B68-7C503D435633}"/>
                  </a:ext>
                </a:extLst>
              </p:cNvPr>
              <p:cNvSpPr/>
              <p:nvPr/>
            </p:nvSpPr>
            <p:spPr>
              <a:xfrm>
                <a:off x="2540500" y="3089600"/>
                <a:ext cx="24125" cy="23600"/>
              </a:xfrm>
              <a:custGeom>
                <a:avLst/>
                <a:gdLst/>
                <a:ahLst/>
                <a:cxnLst/>
                <a:rect l="l" t="t" r="r" b="b"/>
                <a:pathLst>
                  <a:path w="965" h="944" extrusionOk="0">
                    <a:moveTo>
                      <a:pt x="482" y="0"/>
                    </a:moveTo>
                    <a:cubicBezTo>
                      <a:pt x="357" y="0"/>
                      <a:pt x="232" y="45"/>
                      <a:pt x="143" y="134"/>
                    </a:cubicBezTo>
                    <a:cubicBezTo>
                      <a:pt x="60" y="217"/>
                      <a:pt x="0" y="336"/>
                      <a:pt x="0" y="467"/>
                    </a:cubicBezTo>
                    <a:cubicBezTo>
                      <a:pt x="0" y="586"/>
                      <a:pt x="60" y="717"/>
                      <a:pt x="143" y="801"/>
                    </a:cubicBezTo>
                    <a:cubicBezTo>
                      <a:pt x="238" y="896"/>
                      <a:pt x="357" y="944"/>
                      <a:pt x="488" y="944"/>
                    </a:cubicBezTo>
                    <a:cubicBezTo>
                      <a:pt x="607" y="944"/>
                      <a:pt x="726" y="896"/>
                      <a:pt x="822" y="801"/>
                    </a:cubicBezTo>
                    <a:cubicBezTo>
                      <a:pt x="905" y="717"/>
                      <a:pt x="964" y="586"/>
                      <a:pt x="964" y="467"/>
                    </a:cubicBezTo>
                    <a:cubicBezTo>
                      <a:pt x="964" y="336"/>
                      <a:pt x="905" y="217"/>
                      <a:pt x="822" y="134"/>
                    </a:cubicBezTo>
                    <a:cubicBezTo>
                      <a:pt x="732" y="45"/>
                      <a:pt x="607" y="0"/>
                      <a:pt x="482" y="0"/>
                    </a:cubicBezTo>
                    <a:close/>
                  </a:path>
                </a:pathLst>
              </a:custGeom>
              <a:grpFill/>
              <a:ln>
                <a:noFill/>
              </a:ln>
            </p:spPr>
            <p:txBody>
              <a:bodyPr spcFirstLastPara="1" wrap="square" lIns="121900" tIns="121900" rIns="121900" bIns="121900" anchor="ctr" anchorCtr="0">
                <a:noAutofit/>
              </a:bodyPr>
              <a:lstStyle/>
              <a:p>
                <a:endParaRPr sz="2400"/>
              </a:p>
            </p:txBody>
          </p:sp>
          <p:sp>
            <p:nvSpPr>
              <p:cNvPr id="40" name="Google Shape;1896;p43">
                <a:extLst>
                  <a:ext uri="{FF2B5EF4-FFF2-40B4-BE49-F238E27FC236}">
                    <a16:creationId xmlns:a16="http://schemas.microsoft.com/office/drawing/2014/main" id="{68511705-9064-B148-C651-34638F60B12B}"/>
                  </a:ext>
                </a:extLst>
              </p:cNvPr>
              <p:cNvSpPr/>
              <p:nvPr/>
            </p:nvSpPr>
            <p:spPr>
              <a:xfrm>
                <a:off x="1953500" y="1321900"/>
                <a:ext cx="1198100" cy="1054900"/>
              </a:xfrm>
              <a:custGeom>
                <a:avLst/>
                <a:gdLst/>
                <a:ahLst/>
                <a:cxnLst/>
                <a:rect l="l" t="t" r="r" b="b"/>
                <a:pathLst>
                  <a:path w="47924" h="42196" extrusionOk="0">
                    <a:moveTo>
                      <a:pt x="13907" y="0"/>
                    </a:moveTo>
                    <a:cubicBezTo>
                      <a:pt x="12586" y="0"/>
                      <a:pt x="11371" y="702"/>
                      <a:pt x="10717" y="1834"/>
                    </a:cubicBezTo>
                    <a:lnTo>
                      <a:pt x="668" y="19252"/>
                    </a:lnTo>
                    <a:cubicBezTo>
                      <a:pt x="1" y="20395"/>
                      <a:pt x="1" y="21800"/>
                      <a:pt x="668" y="22931"/>
                    </a:cubicBezTo>
                    <a:lnTo>
                      <a:pt x="10717" y="40350"/>
                    </a:lnTo>
                    <a:cubicBezTo>
                      <a:pt x="11371" y="41493"/>
                      <a:pt x="12586" y="42196"/>
                      <a:pt x="13907" y="42196"/>
                    </a:cubicBezTo>
                    <a:lnTo>
                      <a:pt x="34017" y="42196"/>
                    </a:lnTo>
                    <a:cubicBezTo>
                      <a:pt x="35339" y="42196"/>
                      <a:pt x="36553" y="41493"/>
                      <a:pt x="37208" y="40350"/>
                    </a:cubicBezTo>
                    <a:lnTo>
                      <a:pt x="47269" y="22931"/>
                    </a:lnTo>
                    <a:cubicBezTo>
                      <a:pt x="47924" y="21800"/>
                      <a:pt x="47924" y="20395"/>
                      <a:pt x="47269" y="19252"/>
                    </a:cubicBezTo>
                    <a:lnTo>
                      <a:pt x="37208" y="1834"/>
                    </a:lnTo>
                    <a:cubicBezTo>
                      <a:pt x="36553" y="702"/>
                      <a:pt x="35339" y="0"/>
                      <a:pt x="34017" y="0"/>
                    </a:cubicBezTo>
                    <a:close/>
                  </a:path>
                </a:pathLst>
              </a:custGeom>
              <a:grpFill/>
              <a:ln>
                <a:noFill/>
              </a:ln>
            </p:spPr>
            <p:txBody>
              <a:bodyPr spcFirstLastPara="1" wrap="square" lIns="121900" tIns="121900" rIns="121900" bIns="365733" anchor="ctr" anchorCtr="0">
                <a:noAutofit/>
              </a:bodyPr>
              <a:lstStyle/>
              <a:p>
                <a:pPr algn="ctr">
                  <a:buClr>
                    <a:schemeClr val="dk1"/>
                  </a:buClr>
                  <a:buSzPts val="1100"/>
                </a:pPr>
                <a:endParaRPr sz="2400" dirty="0">
                  <a:solidFill>
                    <a:srgbClr val="FFFFFF"/>
                  </a:solidFill>
                </a:endParaRPr>
              </a:p>
            </p:txBody>
          </p:sp>
        </p:grpSp>
        <p:pic>
          <p:nvPicPr>
            <p:cNvPr id="81" name="Picture 80">
              <a:extLst>
                <a:ext uri="{FF2B5EF4-FFF2-40B4-BE49-F238E27FC236}">
                  <a16:creationId xmlns:a16="http://schemas.microsoft.com/office/drawing/2014/main" id="{32BDC4E8-0CB7-FEA5-0248-DEB04B3DE733}"/>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1135855" y="1703905"/>
              <a:ext cx="1314788" cy="1151543"/>
            </a:xfrm>
            <a:prstGeom prst="hexagon">
              <a:avLst>
                <a:gd name="adj" fmla="val 28415"/>
                <a:gd name="vf" fmla="val 115470"/>
              </a:avLst>
            </a:prstGeom>
            <a:ln w="57150">
              <a:solidFill>
                <a:schemeClr val="bg1"/>
              </a:solidFill>
            </a:ln>
            <a:effectLst>
              <a:outerShdw blurRad="63500" algn="ctr" rotWithShape="0">
                <a:prstClr val="black">
                  <a:alpha val="40000"/>
                </a:prstClr>
              </a:outerShdw>
            </a:effectLst>
          </p:spPr>
        </p:pic>
      </p:grpSp>
      <p:sp>
        <p:nvSpPr>
          <p:cNvPr id="82" name="TextBox 81">
            <a:extLst>
              <a:ext uri="{FF2B5EF4-FFF2-40B4-BE49-F238E27FC236}">
                <a16:creationId xmlns:a16="http://schemas.microsoft.com/office/drawing/2014/main" id="{C1288400-0349-BC2B-67D4-5EA420B09C90}"/>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83" name="TextBox 82">
            <a:extLst>
              <a:ext uri="{FF2B5EF4-FFF2-40B4-BE49-F238E27FC236}">
                <a16:creationId xmlns:a16="http://schemas.microsoft.com/office/drawing/2014/main" id="{D44CB5C1-D374-007F-FB3F-E4354D3A46C8}"/>
              </a:ext>
            </a:extLst>
          </p:cNvPr>
          <p:cNvSpPr txBox="1"/>
          <p:nvPr/>
        </p:nvSpPr>
        <p:spPr>
          <a:xfrm>
            <a:off x="6246917" y="4394133"/>
            <a:ext cx="1866893" cy="1076257"/>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84" name="TextBox 83">
            <a:extLst>
              <a:ext uri="{FF2B5EF4-FFF2-40B4-BE49-F238E27FC236}">
                <a16:creationId xmlns:a16="http://schemas.microsoft.com/office/drawing/2014/main" id="{5F4DEF7A-8093-0940-5888-DAAE18124CD8}"/>
              </a:ext>
            </a:extLst>
          </p:cNvPr>
          <p:cNvSpPr txBox="1"/>
          <p:nvPr/>
        </p:nvSpPr>
        <p:spPr>
          <a:xfrm>
            <a:off x="4902884" y="5208580"/>
            <a:ext cx="1866893" cy="1076257"/>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85" name="TextBox 84">
            <a:extLst>
              <a:ext uri="{FF2B5EF4-FFF2-40B4-BE49-F238E27FC236}">
                <a16:creationId xmlns:a16="http://schemas.microsoft.com/office/drawing/2014/main" id="{B4642398-9DD7-4242-D240-5B7AFDD187CB}"/>
              </a:ext>
            </a:extLst>
          </p:cNvPr>
          <p:cNvSpPr txBox="1"/>
          <p:nvPr/>
        </p:nvSpPr>
        <p:spPr>
          <a:xfrm>
            <a:off x="3556484" y="4394133"/>
            <a:ext cx="1866893" cy="1076257"/>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86" name="TextBox 85">
            <a:extLst>
              <a:ext uri="{FF2B5EF4-FFF2-40B4-BE49-F238E27FC236}">
                <a16:creationId xmlns:a16="http://schemas.microsoft.com/office/drawing/2014/main" id="{8F3B1F29-9975-CCF9-6A98-CCEB1BCE4469}"/>
              </a:ext>
            </a:extLst>
          </p:cNvPr>
          <p:cNvSpPr txBox="1"/>
          <p:nvPr/>
        </p:nvSpPr>
        <p:spPr>
          <a:xfrm>
            <a:off x="2199085" y="5179366"/>
            <a:ext cx="1866893" cy="1076257"/>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
        <p:nvSpPr>
          <p:cNvPr id="87" name="TextBox 86">
            <a:extLst>
              <a:ext uri="{FF2B5EF4-FFF2-40B4-BE49-F238E27FC236}">
                <a16:creationId xmlns:a16="http://schemas.microsoft.com/office/drawing/2014/main" id="{E1DD195E-8C02-04F9-ACF4-D45EE2779102}"/>
              </a:ext>
            </a:extLst>
          </p:cNvPr>
          <p:cNvSpPr txBox="1"/>
          <p:nvPr/>
        </p:nvSpPr>
        <p:spPr>
          <a:xfrm>
            <a:off x="852685" y="4355492"/>
            <a:ext cx="1866893" cy="1076257"/>
          </a:xfrm>
          <a:prstGeom prst="rect">
            <a:avLst/>
          </a:prstGeom>
          <a:noFill/>
        </p:spPr>
        <p:txBody>
          <a:bodyPr wrap="square" rtlCol="0">
            <a:spAutoFit/>
          </a:bodyPr>
          <a:lstStyle/>
          <a:p>
            <a:pPr algn="ctr" rtl="1">
              <a:lnSpc>
                <a:spcPct val="150000"/>
              </a:lnSpc>
            </a:pPr>
            <a:r>
              <a:rPr lang="fa-IR" sz="1200" b="1" dirty="0">
                <a:solidFill>
                  <a:srgbClr val="18305C"/>
                </a:solidFill>
                <a:latin typeface="Shabnam" panose="020B0603030804020204" pitchFamily="34" charset="-78"/>
                <a:cs typeface="Shabnam" panose="020B0603030804020204" pitchFamily="34" charset="-78"/>
              </a:rPr>
              <a:t>فناوری اطلاعات</a:t>
            </a:r>
            <a:endParaRPr lang="en-US" sz="1200" b="1" dirty="0">
              <a:solidFill>
                <a:srgbClr val="18305C"/>
              </a:solidFill>
              <a:latin typeface="Shabnam" panose="020B0603030804020204" pitchFamily="34" charset="-78"/>
              <a:cs typeface="Shabnam" panose="020B0603030804020204" pitchFamily="34" charset="-78"/>
            </a:endParaRPr>
          </a:p>
          <a:p>
            <a:pPr algn="ctr" rtl="1">
              <a:lnSpc>
                <a:spcPct val="150000"/>
              </a:lnSpc>
            </a:pPr>
            <a:r>
              <a:rPr lang="fa-IR" sz="105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05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279806150"/>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900" decel="100000" fill="hold"/>
                                        <p:tgtEl>
                                          <p:spTgt spid="8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2"/>
                                        </p:tgtEl>
                                        <p:attrNameLst>
                                          <p:attrName>ppt_y</p:attrName>
                                        </p:attrNameLst>
                                      </p:cBhvr>
                                      <p:tavLst>
                                        <p:tav tm="0">
                                          <p:val>
                                            <p:strVal val="#ppt_y-.03"/>
                                          </p:val>
                                        </p:tav>
                                        <p:tav tm="100000">
                                          <p:val>
                                            <p:strVal val="#ppt_y"/>
                                          </p:val>
                                        </p:tav>
                                      </p:tavLst>
                                    </p:anim>
                                  </p:childTnLst>
                                </p:cTn>
                              </p:par>
                              <p:par>
                                <p:cTn id="11" presetID="22" presetClass="entr" presetSubtype="8" fill="hold" nodeType="withEffect">
                                  <p:stCondLst>
                                    <p:cond delay="90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37" presetClass="entr" presetSubtype="0" fill="hold" nodeType="withEffect">
                                  <p:stCondLst>
                                    <p:cond delay="110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1000"/>
                                        <p:tgtEl>
                                          <p:spTgt spid="88"/>
                                        </p:tgtEl>
                                      </p:cBhvr>
                                    </p:animEffect>
                                    <p:anim calcmode="lin" valueType="num">
                                      <p:cBhvr>
                                        <p:cTn id="17" dur="1000" fill="hold"/>
                                        <p:tgtEl>
                                          <p:spTgt spid="88"/>
                                        </p:tgtEl>
                                        <p:attrNameLst>
                                          <p:attrName>ppt_x</p:attrName>
                                        </p:attrNameLst>
                                      </p:cBhvr>
                                      <p:tavLst>
                                        <p:tav tm="0">
                                          <p:val>
                                            <p:strVal val="#ppt_x"/>
                                          </p:val>
                                        </p:tav>
                                        <p:tav tm="100000">
                                          <p:val>
                                            <p:strVal val="#ppt_x"/>
                                          </p:val>
                                        </p:tav>
                                      </p:tavLst>
                                    </p:anim>
                                    <p:anim calcmode="lin" valueType="num">
                                      <p:cBhvr>
                                        <p:cTn id="18" dur="900" decel="100000" fill="hold"/>
                                        <p:tgtEl>
                                          <p:spTgt spid="88"/>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88"/>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17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1000"/>
                                        <p:tgtEl>
                                          <p:spTgt spid="89"/>
                                        </p:tgtEl>
                                      </p:cBhvr>
                                    </p:animEffect>
                                    <p:anim calcmode="lin" valueType="num">
                                      <p:cBhvr>
                                        <p:cTn id="23" dur="1000" fill="hold"/>
                                        <p:tgtEl>
                                          <p:spTgt spid="89"/>
                                        </p:tgtEl>
                                        <p:attrNameLst>
                                          <p:attrName>ppt_x</p:attrName>
                                        </p:attrNameLst>
                                      </p:cBhvr>
                                      <p:tavLst>
                                        <p:tav tm="0">
                                          <p:val>
                                            <p:strVal val="#ppt_x"/>
                                          </p:val>
                                        </p:tav>
                                        <p:tav tm="100000">
                                          <p:val>
                                            <p:strVal val="#ppt_x"/>
                                          </p:val>
                                        </p:tav>
                                      </p:tavLst>
                                    </p:anim>
                                    <p:anim calcmode="lin" valueType="num">
                                      <p:cBhvr>
                                        <p:cTn id="24" dur="900" decel="100000" fill="hold"/>
                                        <p:tgtEl>
                                          <p:spTgt spid="8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19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900" decel="100000" fill="hold"/>
                                        <p:tgtEl>
                                          <p:spTgt spid="9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2500"/>
                                  </p:stCondLst>
                                  <p:childTnLst>
                                    <p:set>
                                      <p:cBhvr>
                                        <p:cTn id="33" dur="1" fill="hold">
                                          <p:stCondLst>
                                            <p:cond delay="0"/>
                                          </p:stCondLst>
                                        </p:cTn>
                                        <p:tgtEl>
                                          <p:spTgt spid="91"/>
                                        </p:tgtEl>
                                        <p:attrNameLst>
                                          <p:attrName>style.visibility</p:attrName>
                                        </p:attrNameLst>
                                      </p:cBhvr>
                                      <p:to>
                                        <p:strVal val="visible"/>
                                      </p:to>
                                    </p:set>
                                    <p:animEffect transition="in" filter="fade">
                                      <p:cBhvr>
                                        <p:cTn id="34" dur="1000"/>
                                        <p:tgtEl>
                                          <p:spTgt spid="91"/>
                                        </p:tgtEl>
                                      </p:cBhvr>
                                    </p:animEffect>
                                    <p:anim calcmode="lin" valueType="num">
                                      <p:cBhvr>
                                        <p:cTn id="35" dur="1000" fill="hold"/>
                                        <p:tgtEl>
                                          <p:spTgt spid="91"/>
                                        </p:tgtEl>
                                        <p:attrNameLst>
                                          <p:attrName>ppt_x</p:attrName>
                                        </p:attrNameLst>
                                      </p:cBhvr>
                                      <p:tavLst>
                                        <p:tav tm="0">
                                          <p:val>
                                            <p:strVal val="#ppt_x"/>
                                          </p:val>
                                        </p:tav>
                                        <p:tav tm="100000">
                                          <p:val>
                                            <p:strVal val="#ppt_x"/>
                                          </p:val>
                                        </p:tav>
                                      </p:tavLst>
                                    </p:anim>
                                    <p:anim calcmode="lin" valueType="num">
                                      <p:cBhvr>
                                        <p:cTn id="36" dur="900" decel="100000" fill="hold"/>
                                        <p:tgtEl>
                                          <p:spTgt spid="9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91"/>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2700"/>
                                  </p:stCondLst>
                                  <p:childTnLst>
                                    <p:set>
                                      <p:cBhvr>
                                        <p:cTn id="39" dur="1" fill="hold">
                                          <p:stCondLst>
                                            <p:cond delay="0"/>
                                          </p:stCondLst>
                                        </p:cTn>
                                        <p:tgtEl>
                                          <p:spTgt spid="92"/>
                                        </p:tgtEl>
                                        <p:attrNameLst>
                                          <p:attrName>style.visibility</p:attrName>
                                        </p:attrNameLst>
                                      </p:cBhvr>
                                      <p:to>
                                        <p:strVal val="visible"/>
                                      </p:to>
                                    </p:set>
                                    <p:animEffect transition="in" filter="fade">
                                      <p:cBhvr>
                                        <p:cTn id="40" dur="1000"/>
                                        <p:tgtEl>
                                          <p:spTgt spid="92"/>
                                        </p:tgtEl>
                                      </p:cBhvr>
                                    </p:animEffect>
                                    <p:anim calcmode="lin" valueType="num">
                                      <p:cBhvr>
                                        <p:cTn id="41" dur="1000" fill="hold"/>
                                        <p:tgtEl>
                                          <p:spTgt spid="92"/>
                                        </p:tgtEl>
                                        <p:attrNameLst>
                                          <p:attrName>ppt_x</p:attrName>
                                        </p:attrNameLst>
                                      </p:cBhvr>
                                      <p:tavLst>
                                        <p:tav tm="0">
                                          <p:val>
                                            <p:strVal val="#ppt_x"/>
                                          </p:val>
                                        </p:tav>
                                        <p:tav tm="100000">
                                          <p:val>
                                            <p:strVal val="#ppt_x"/>
                                          </p:val>
                                        </p:tav>
                                      </p:tavLst>
                                    </p:anim>
                                    <p:anim calcmode="lin" valueType="num">
                                      <p:cBhvr>
                                        <p:cTn id="42" dur="900" decel="100000" fill="hold"/>
                                        <p:tgtEl>
                                          <p:spTgt spid="92"/>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92"/>
                                        </p:tgtEl>
                                        <p:attrNameLst>
                                          <p:attrName>ppt_y</p:attrName>
                                        </p:attrNameLst>
                                      </p:cBhvr>
                                      <p:tavLst>
                                        <p:tav tm="0">
                                          <p:val>
                                            <p:strVal val="#ppt_y-.03"/>
                                          </p:val>
                                        </p:tav>
                                        <p:tav tm="100000">
                                          <p:val>
                                            <p:strVal val="#ppt_y"/>
                                          </p:val>
                                        </p:tav>
                                      </p:tavLst>
                                    </p:anim>
                                  </p:childTnLst>
                                </p:cTn>
                              </p:par>
                              <p:par>
                                <p:cTn id="44" presetID="37" presetClass="entr" presetSubtype="0" fill="hold" grpId="0" nodeType="withEffect">
                                  <p:stCondLst>
                                    <p:cond delay="3100"/>
                                  </p:stCondLst>
                                  <p:childTnLst>
                                    <p:set>
                                      <p:cBhvr>
                                        <p:cTn id="45" dur="1" fill="hold">
                                          <p:stCondLst>
                                            <p:cond delay="0"/>
                                          </p:stCondLst>
                                        </p:cTn>
                                        <p:tgtEl>
                                          <p:spTgt spid="87"/>
                                        </p:tgtEl>
                                        <p:attrNameLst>
                                          <p:attrName>style.visibility</p:attrName>
                                        </p:attrNameLst>
                                      </p:cBhvr>
                                      <p:to>
                                        <p:strVal val="visible"/>
                                      </p:to>
                                    </p:set>
                                    <p:animEffect transition="in" filter="fade">
                                      <p:cBhvr>
                                        <p:cTn id="46" dur="1000"/>
                                        <p:tgtEl>
                                          <p:spTgt spid="87"/>
                                        </p:tgtEl>
                                      </p:cBhvr>
                                    </p:animEffect>
                                    <p:anim calcmode="lin" valueType="num">
                                      <p:cBhvr>
                                        <p:cTn id="47" dur="1000" fill="hold"/>
                                        <p:tgtEl>
                                          <p:spTgt spid="87"/>
                                        </p:tgtEl>
                                        <p:attrNameLst>
                                          <p:attrName>ppt_x</p:attrName>
                                        </p:attrNameLst>
                                      </p:cBhvr>
                                      <p:tavLst>
                                        <p:tav tm="0">
                                          <p:val>
                                            <p:strVal val="#ppt_x"/>
                                          </p:val>
                                        </p:tav>
                                        <p:tav tm="100000">
                                          <p:val>
                                            <p:strVal val="#ppt_x"/>
                                          </p:val>
                                        </p:tav>
                                      </p:tavLst>
                                    </p:anim>
                                    <p:anim calcmode="lin" valueType="num">
                                      <p:cBhvr>
                                        <p:cTn id="48" dur="900" decel="100000" fill="hold"/>
                                        <p:tgtEl>
                                          <p:spTgt spid="8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87"/>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380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800"/>
                                        <p:tgtEl>
                                          <p:spTgt spid="86"/>
                                        </p:tgtEl>
                                      </p:cBhvr>
                                    </p:animEffect>
                                    <p:anim calcmode="lin" valueType="num">
                                      <p:cBhvr>
                                        <p:cTn id="53" dur="800" fill="hold"/>
                                        <p:tgtEl>
                                          <p:spTgt spid="86"/>
                                        </p:tgtEl>
                                        <p:attrNameLst>
                                          <p:attrName>ppt_x</p:attrName>
                                        </p:attrNameLst>
                                      </p:cBhvr>
                                      <p:tavLst>
                                        <p:tav tm="0">
                                          <p:val>
                                            <p:strVal val="#ppt_x"/>
                                          </p:val>
                                        </p:tav>
                                        <p:tav tm="100000">
                                          <p:val>
                                            <p:strVal val="#ppt_x"/>
                                          </p:val>
                                        </p:tav>
                                      </p:tavLst>
                                    </p:anim>
                                    <p:anim calcmode="lin" valueType="num">
                                      <p:cBhvr>
                                        <p:cTn id="54" dur="720" decel="100000" fill="hold"/>
                                        <p:tgtEl>
                                          <p:spTgt spid="86"/>
                                        </p:tgtEl>
                                        <p:attrNameLst>
                                          <p:attrName>ppt_y</p:attrName>
                                        </p:attrNameLst>
                                      </p:cBhvr>
                                      <p:tavLst>
                                        <p:tav tm="0">
                                          <p:val>
                                            <p:strVal val="#ppt_y+1"/>
                                          </p:val>
                                        </p:tav>
                                        <p:tav tm="100000">
                                          <p:val>
                                            <p:strVal val="#ppt_y-.03"/>
                                          </p:val>
                                        </p:tav>
                                      </p:tavLst>
                                    </p:anim>
                                    <p:anim calcmode="lin" valueType="num">
                                      <p:cBhvr>
                                        <p:cTn id="55" dur="80" accel="100000" fill="hold">
                                          <p:stCondLst>
                                            <p:cond delay="720"/>
                                          </p:stCondLst>
                                        </p:cTn>
                                        <p:tgtEl>
                                          <p:spTgt spid="86"/>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430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1000"/>
                                        <p:tgtEl>
                                          <p:spTgt spid="85"/>
                                        </p:tgtEl>
                                      </p:cBhvr>
                                    </p:animEffect>
                                    <p:anim calcmode="lin" valueType="num">
                                      <p:cBhvr>
                                        <p:cTn id="59" dur="1000" fill="hold"/>
                                        <p:tgtEl>
                                          <p:spTgt spid="85"/>
                                        </p:tgtEl>
                                        <p:attrNameLst>
                                          <p:attrName>ppt_x</p:attrName>
                                        </p:attrNameLst>
                                      </p:cBhvr>
                                      <p:tavLst>
                                        <p:tav tm="0">
                                          <p:val>
                                            <p:strVal val="#ppt_x"/>
                                          </p:val>
                                        </p:tav>
                                        <p:tav tm="100000">
                                          <p:val>
                                            <p:strVal val="#ppt_x"/>
                                          </p:val>
                                        </p:tav>
                                      </p:tavLst>
                                    </p:anim>
                                    <p:anim calcmode="lin" valueType="num">
                                      <p:cBhvr>
                                        <p:cTn id="60" dur="900" decel="100000" fill="hold"/>
                                        <p:tgtEl>
                                          <p:spTgt spid="85"/>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85"/>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5000"/>
                                  </p:stCondLst>
                                  <p:childTnLst>
                                    <p:set>
                                      <p:cBhvr>
                                        <p:cTn id="63" dur="1" fill="hold">
                                          <p:stCondLst>
                                            <p:cond delay="0"/>
                                          </p:stCondLst>
                                        </p:cTn>
                                        <p:tgtEl>
                                          <p:spTgt spid="84"/>
                                        </p:tgtEl>
                                        <p:attrNameLst>
                                          <p:attrName>style.visibility</p:attrName>
                                        </p:attrNameLst>
                                      </p:cBhvr>
                                      <p:to>
                                        <p:strVal val="visible"/>
                                      </p:to>
                                    </p:set>
                                    <p:animEffect transition="in" filter="fade">
                                      <p:cBhvr>
                                        <p:cTn id="64" dur="1000"/>
                                        <p:tgtEl>
                                          <p:spTgt spid="84"/>
                                        </p:tgtEl>
                                      </p:cBhvr>
                                    </p:animEffect>
                                    <p:anim calcmode="lin" valueType="num">
                                      <p:cBhvr>
                                        <p:cTn id="65" dur="1000" fill="hold"/>
                                        <p:tgtEl>
                                          <p:spTgt spid="84"/>
                                        </p:tgtEl>
                                        <p:attrNameLst>
                                          <p:attrName>ppt_x</p:attrName>
                                        </p:attrNameLst>
                                      </p:cBhvr>
                                      <p:tavLst>
                                        <p:tav tm="0">
                                          <p:val>
                                            <p:strVal val="#ppt_x"/>
                                          </p:val>
                                        </p:tav>
                                        <p:tav tm="100000">
                                          <p:val>
                                            <p:strVal val="#ppt_x"/>
                                          </p:val>
                                        </p:tav>
                                      </p:tavLst>
                                    </p:anim>
                                    <p:anim calcmode="lin" valueType="num">
                                      <p:cBhvr>
                                        <p:cTn id="66" dur="900" decel="100000" fill="hold"/>
                                        <p:tgtEl>
                                          <p:spTgt spid="84"/>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par>
                                <p:cTn id="68" presetID="37" presetClass="entr" presetSubtype="0" fill="hold" grpId="0" nodeType="withEffect">
                                  <p:stCondLst>
                                    <p:cond delay="5600"/>
                                  </p:stCondLst>
                                  <p:childTnLst>
                                    <p:set>
                                      <p:cBhvr>
                                        <p:cTn id="69" dur="1" fill="hold">
                                          <p:stCondLst>
                                            <p:cond delay="0"/>
                                          </p:stCondLst>
                                        </p:cTn>
                                        <p:tgtEl>
                                          <p:spTgt spid="83"/>
                                        </p:tgtEl>
                                        <p:attrNameLst>
                                          <p:attrName>style.visibility</p:attrName>
                                        </p:attrNameLst>
                                      </p:cBhvr>
                                      <p:to>
                                        <p:strVal val="visible"/>
                                      </p:to>
                                    </p:set>
                                    <p:animEffect transition="in" filter="fade">
                                      <p:cBhvr>
                                        <p:cTn id="70" dur="1000"/>
                                        <p:tgtEl>
                                          <p:spTgt spid="83"/>
                                        </p:tgtEl>
                                      </p:cBhvr>
                                    </p:animEffect>
                                    <p:anim calcmode="lin" valueType="num">
                                      <p:cBhvr>
                                        <p:cTn id="71" dur="1000" fill="hold"/>
                                        <p:tgtEl>
                                          <p:spTgt spid="83"/>
                                        </p:tgtEl>
                                        <p:attrNameLst>
                                          <p:attrName>ppt_x</p:attrName>
                                        </p:attrNameLst>
                                      </p:cBhvr>
                                      <p:tavLst>
                                        <p:tav tm="0">
                                          <p:val>
                                            <p:strVal val="#ppt_x"/>
                                          </p:val>
                                        </p:tav>
                                        <p:tav tm="100000">
                                          <p:val>
                                            <p:strVal val="#ppt_x"/>
                                          </p:val>
                                        </p:tav>
                                      </p:tavLst>
                                    </p:anim>
                                    <p:anim calcmode="lin" valueType="num">
                                      <p:cBhvr>
                                        <p:cTn id="72" dur="900" decel="100000" fill="hold"/>
                                        <p:tgtEl>
                                          <p:spTgt spid="83"/>
                                        </p:tgtEl>
                                        <p:attrNameLst>
                                          <p:attrName>ppt_y</p:attrName>
                                        </p:attrNameLst>
                                      </p:cBhvr>
                                      <p:tavLst>
                                        <p:tav tm="0">
                                          <p:val>
                                            <p:strVal val="#ppt_y+1"/>
                                          </p:val>
                                        </p:tav>
                                        <p:tav tm="100000">
                                          <p:val>
                                            <p:strVal val="#ppt_y-.03"/>
                                          </p:val>
                                        </p:tav>
                                      </p:tavLst>
                                    </p:anim>
                                    <p:anim calcmode="lin" valueType="num">
                                      <p:cBhvr>
                                        <p:cTn id="73"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Graphic 4">
            <a:extLst>
              <a:ext uri="{FF2B5EF4-FFF2-40B4-BE49-F238E27FC236}">
                <a16:creationId xmlns:a16="http://schemas.microsoft.com/office/drawing/2014/main" id="{F933BDAD-8261-448F-FD3A-FEFA2289A4D5}"/>
              </a:ext>
            </a:extLst>
          </p:cNvPr>
          <p:cNvGrpSpPr/>
          <p:nvPr/>
        </p:nvGrpSpPr>
        <p:grpSpPr>
          <a:xfrm>
            <a:off x="4778440" y="613434"/>
            <a:ext cx="2635120" cy="2815566"/>
            <a:chOff x="8237407" y="1332257"/>
            <a:chExt cx="540148" cy="577136"/>
          </a:xfrm>
          <a:solidFill>
            <a:srgbClr val="18305C"/>
          </a:solidFill>
        </p:grpSpPr>
        <p:sp>
          <p:nvSpPr>
            <p:cNvPr id="96" name="Freeform: Shape 95">
              <a:extLst>
                <a:ext uri="{FF2B5EF4-FFF2-40B4-BE49-F238E27FC236}">
                  <a16:creationId xmlns:a16="http://schemas.microsoft.com/office/drawing/2014/main" id="{46953E99-6ACA-B54F-ACE3-06DB1B12369F}"/>
                </a:ext>
              </a:extLst>
            </p:cNvPr>
            <p:cNvSpPr/>
            <p:nvPr/>
          </p:nvSpPr>
          <p:spPr>
            <a:xfrm>
              <a:off x="8336374" y="1565910"/>
              <a:ext cx="329279" cy="330708"/>
            </a:xfrm>
            <a:custGeom>
              <a:avLst/>
              <a:gdLst>
                <a:gd name="connsiteX0" fmla="*/ 230137 w 329279"/>
                <a:gd name="connsiteY0" fmla="*/ 62880 h 330708"/>
                <a:gd name="connsiteX1" fmla="*/ 271476 w 329279"/>
                <a:gd name="connsiteY1" fmla="*/ 36972 h 330708"/>
                <a:gd name="connsiteX2" fmla="*/ 293574 w 329279"/>
                <a:gd name="connsiteY2" fmla="*/ 59070 h 330708"/>
                <a:gd name="connsiteX3" fmla="*/ 267571 w 329279"/>
                <a:gd name="connsiteY3" fmla="*/ 100409 h 330708"/>
                <a:gd name="connsiteX4" fmla="*/ 270523 w 329279"/>
                <a:gd name="connsiteY4" fmla="*/ 105267 h 330708"/>
                <a:gd name="connsiteX5" fmla="*/ 272428 w 329279"/>
                <a:gd name="connsiteY5" fmla="*/ 109077 h 330708"/>
                <a:gd name="connsiteX6" fmla="*/ 272428 w 329279"/>
                <a:gd name="connsiteY6" fmla="*/ 109077 h 330708"/>
                <a:gd name="connsiteX7" fmla="*/ 273381 w 329279"/>
                <a:gd name="connsiteY7" fmla="*/ 110982 h 330708"/>
                <a:gd name="connsiteX8" fmla="*/ 276239 w 329279"/>
                <a:gd name="connsiteY8" fmla="*/ 118697 h 330708"/>
                <a:gd name="connsiteX9" fmla="*/ 276239 w 329279"/>
                <a:gd name="connsiteY9" fmla="*/ 118697 h 330708"/>
                <a:gd name="connsiteX10" fmla="*/ 282049 w 329279"/>
                <a:gd name="connsiteY10" fmla="*/ 137747 h 330708"/>
                <a:gd name="connsiteX11" fmla="*/ 329102 w 329279"/>
                <a:gd name="connsiteY11" fmla="*/ 148320 h 330708"/>
                <a:gd name="connsiteX12" fmla="*/ 329102 w 329279"/>
                <a:gd name="connsiteY12" fmla="*/ 180038 h 330708"/>
                <a:gd name="connsiteX13" fmla="*/ 283954 w 329279"/>
                <a:gd name="connsiteY13" fmla="*/ 191563 h 330708"/>
                <a:gd name="connsiteX14" fmla="*/ 267571 w 329279"/>
                <a:gd name="connsiteY14" fmla="*/ 229663 h 330708"/>
                <a:gd name="connsiteX15" fmla="*/ 293574 w 329279"/>
                <a:gd name="connsiteY15" fmla="*/ 271002 h 330708"/>
                <a:gd name="connsiteX16" fmla="*/ 271476 w 329279"/>
                <a:gd name="connsiteY16" fmla="*/ 293100 h 330708"/>
                <a:gd name="connsiteX17" fmla="*/ 230137 w 329279"/>
                <a:gd name="connsiteY17" fmla="*/ 267096 h 330708"/>
                <a:gd name="connsiteX18" fmla="*/ 192037 w 329279"/>
                <a:gd name="connsiteY18" fmla="*/ 283479 h 330708"/>
                <a:gd name="connsiteX19" fmla="*/ 181465 w 329279"/>
                <a:gd name="connsiteY19" fmla="*/ 330533 h 330708"/>
                <a:gd name="connsiteX20" fmla="*/ 149746 w 329279"/>
                <a:gd name="connsiteY20" fmla="*/ 330533 h 330708"/>
                <a:gd name="connsiteX21" fmla="*/ 139174 w 329279"/>
                <a:gd name="connsiteY21" fmla="*/ 283479 h 330708"/>
                <a:gd name="connsiteX22" fmla="*/ 101074 w 329279"/>
                <a:gd name="connsiteY22" fmla="*/ 267096 h 330708"/>
                <a:gd name="connsiteX23" fmla="*/ 59354 w 329279"/>
                <a:gd name="connsiteY23" fmla="*/ 293385 h 330708"/>
                <a:gd name="connsiteX24" fmla="*/ 37256 w 329279"/>
                <a:gd name="connsiteY24" fmla="*/ 271287 h 330708"/>
                <a:gd name="connsiteX25" fmla="*/ 63164 w 329279"/>
                <a:gd name="connsiteY25" fmla="*/ 229949 h 330708"/>
                <a:gd name="connsiteX26" fmla="*/ 46876 w 329279"/>
                <a:gd name="connsiteY26" fmla="*/ 191849 h 330708"/>
                <a:gd name="connsiteX27" fmla="*/ -177 w 329279"/>
                <a:gd name="connsiteY27" fmla="*/ 181276 h 330708"/>
                <a:gd name="connsiteX28" fmla="*/ -177 w 329279"/>
                <a:gd name="connsiteY28" fmla="*/ 149558 h 330708"/>
                <a:gd name="connsiteX29" fmla="*/ 46876 w 329279"/>
                <a:gd name="connsiteY29" fmla="*/ 138985 h 330708"/>
                <a:gd name="connsiteX30" fmla="*/ 54496 w 329279"/>
                <a:gd name="connsiteY30" fmla="*/ 115935 h 330708"/>
                <a:gd name="connsiteX31" fmla="*/ 54496 w 329279"/>
                <a:gd name="connsiteY31" fmla="*/ 115935 h 330708"/>
                <a:gd name="connsiteX32" fmla="*/ 59354 w 329279"/>
                <a:gd name="connsiteY32" fmla="*/ 106410 h 330708"/>
                <a:gd name="connsiteX33" fmla="*/ 63164 w 329279"/>
                <a:gd name="connsiteY33" fmla="*/ 100599 h 330708"/>
                <a:gd name="connsiteX34" fmla="*/ 37256 w 329279"/>
                <a:gd name="connsiteY34" fmla="*/ 59356 h 330708"/>
                <a:gd name="connsiteX35" fmla="*/ 59354 w 329279"/>
                <a:gd name="connsiteY35" fmla="*/ 37258 h 330708"/>
                <a:gd name="connsiteX36" fmla="*/ 100598 w 329279"/>
                <a:gd name="connsiteY36" fmla="*/ 63166 h 330708"/>
                <a:gd name="connsiteX37" fmla="*/ 138698 w 329279"/>
                <a:gd name="connsiteY37" fmla="*/ 46878 h 330708"/>
                <a:gd name="connsiteX38" fmla="*/ 149270 w 329279"/>
                <a:gd name="connsiteY38" fmla="*/ -175 h 330708"/>
                <a:gd name="connsiteX39" fmla="*/ 180989 w 329279"/>
                <a:gd name="connsiteY39" fmla="*/ -175 h 330708"/>
                <a:gd name="connsiteX40" fmla="*/ 191561 w 329279"/>
                <a:gd name="connsiteY40" fmla="*/ 46878 h 330708"/>
                <a:gd name="connsiteX41" fmla="*/ 230137 w 329279"/>
                <a:gd name="connsiteY41" fmla="*/ 62880 h 330708"/>
                <a:gd name="connsiteX42" fmla="*/ 220612 w 329279"/>
                <a:gd name="connsiteY42" fmla="*/ 165655 h 330708"/>
                <a:gd name="connsiteX43" fmla="*/ 164891 w 329279"/>
                <a:gd name="connsiteY43" fmla="*/ 109934 h 330708"/>
                <a:gd name="connsiteX44" fmla="*/ 109170 w 329279"/>
                <a:gd name="connsiteY44" fmla="*/ 165655 h 330708"/>
                <a:gd name="connsiteX45" fmla="*/ 164891 w 329279"/>
                <a:gd name="connsiteY45" fmla="*/ 221376 h 330708"/>
                <a:gd name="connsiteX46" fmla="*/ 164987 w 329279"/>
                <a:gd name="connsiteY46" fmla="*/ 221376 h 330708"/>
                <a:gd name="connsiteX47" fmla="*/ 220517 w 329279"/>
                <a:gd name="connsiteY47" fmla="*/ 165655 h 33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29279" h="330708">
                  <a:moveTo>
                    <a:pt x="230137" y="62880"/>
                  </a:moveTo>
                  <a:lnTo>
                    <a:pt x="271476" y="36972"/>
                  </a:lnTo>
                  <a:lnTo>
                    <a:pt x="293574" y="59070"/>
                  </a:lnTo>
                  <a:lnTo>
                    <a:pt x="267571" y="100409"/>
                  </a:lnTo>
                  <a:cubicBezTo>
                    <a:pt x="268618" y="102314"/>
                    <a:pt x="269571" y="103266"/>
                    <a:pt x="270523" y="105267"/>
                  </a:cubicBezTo>
                  <a:cubicBezTo>
                    <a:pt x="271524" y="106314"/>
                    <a:pt x="272190" y="107648"/>
                    <a:pt x="272428" y="109077"/>
                  </a:cubicBezTo>
                  <a:lnTo>
                    <a:pt x="272428" y="109077"/>
                  </a:lnTo>
                  <a:cubicBezTo>
                    <a:pt x="272533" y="109801"/>
                    <a:pt x="272867" y="110467"/>
                    <a:pt x="273381" y="110982"/>
                  </a:cubicBezTo>
                  <a:cubicBezTo>
                    <a:pt x="274505" y="113487"/>
                    <a:pt x="275457" y="116068"/>
                    <a:pt x="276239" y="118697"/>
                  </a:cubicBezTo>
                  <a:lnTo>
                    <a:pt x="276239" y="118697"/>
                  </a:lnTo>
                  <a:cubicBezTo>
                    <a:pt x="279029" y="124755"/>
                    <a:pt x="280982" y="131165"/>
                    <a:pt x="282049" y="137747"/>
                  </a:cubicBezTo>
                  <a:lnTo>
                    <a:pt x="329102" y="148320"/>
                  </a:lnTo>
                  <a:lnTo>
                    <a:pt x="329102" y="180038"/>
                  </a:lnTo>
                  <a:lnTo>
                    <a:pt x="283954" y="191563"/>
                  </a:lnTo>
                  <a:cubicBezTo>
                    <a:pt x="280906" y="205174"/>
                    <a:pt x="275353" y="218090"/>
                    <a:pt x="267571" y="229663"/>
                  </a:cubicBezTo>
                  <a:lnTo>
                    <a:pt x="293574" y="271002"/>
                  </a:lnTo>
                  <a:lnTo>
                    <a:pt x="271476" y="293100"/>
                  </a:lnTo>
                  <a:lnTo>
                    <a:pt x="230137" y="267096"/>
                  </a:lnTo>
                  <a:cubicBezTo>
                    <a:pt x="218364" y="274497"/>
                    <a:pt x="205506" y="280022"/>
                    <a:pt x="192037" y="283479"/>
                  </a:cubicBezTo>
                  <a:lnTo>
                    <a:pt x="181465" y="330533"/>
                  </a:lnTo>
                  <a:lnTo>
                    <a:pt x="149746" y="330533"/>
                  </a:lnTo>
                  <a:lnTo>
                    <a:pt x="139174" y="283479"/>
                  </a:lnTo>
                  <a:cubicBezTo>
                    <a:pt x="125562" y="280431"/>
                    <a:pt x="112646" y="274878"/>
                    <a:pt x="101074" y="267096"/>
                  </a:cubicBezTo>
                  <a:lnTo>
                    <a:pt x="59354" y="293385"/>
                  </a:lnTo>
                  <a:lnTo>
                    <a:pt x="37256" y="271287"/>
                  </a:lnTo>
                  <a:lnTo>
                    <a:pt x="63164" y="229949"/>
                  </a:lnTo>
                  <a:cubicBezTo>
                    <a:pt x="55802" y="218167"/>
                    <a:pt x="50305" y="205317"/>
                    <a:pt x="46876" y="191849"/>
                  </a:cubicBezTo>
                  <a:lnTo>
                    <a:pt x="-177" y="181276"/>
                  </a:lnTo>
                  <a:lnTo>
                    <a:pt x="-177" y="149558"/>
                  </a:lnTo>
                  <a:lnTo>
                    <a:pt x="46876" y="138985"/>
                  </a:lnTo>
                  <a:cubicBezTo>
                    <a:pt x="48562" y="131041"/>
                    <a:pt x="51115" y="123317"/>
                    <a:pt x="54496" y="115935"/>
                  </a:cubicBezTo>
                  <a:lnTo>
                    <a:pt x="54496" y="115935"/>
                  </a:lnTo>
                  <a:cubicBezTo>
                    <a:pt x="55925" y="112668"/>
                    <a:pt x="57544" y="109486"/>
                    <a:pt x="59354" y="106410"/>
                  </a:cubicBezTo>
                  <a:cubicBezTo>
                    <a:pt x="60259" y="104257"/>
                    <a:pt x="61545" y="102285"/>
                    <a:pt x="63164" y="100599"/>
                  </a:cubicBezTo>
                  <a:lnTo>
                    <a:pt x="37256" y="59356"/>
                  </a:lnTo>
                  <a:lnTo>
                    <a:pt x="59354" y="37258"/>
                  </a:lnTo>
                  <a:lnTo>
                    <a:pt x="100598" y="63166"/>
                  </a:lnTo>
                  <a:cubicBezTo>
                    <a:pt x="112380" y="55803"/>
                    <a:pt x="125229" y="50307"/>
                    <a:pt x="138698" y="46878"/>
                  </a:cubicBezTo>
                  <a:lnTo>
                    <a:pt x="149270" y="-175"/>
                  </a:lnTo>
                  <a:lnTo>
                    <a:pt x="180989" y="-175"/>
                  </a:lnTo>
                  <a:lnTo>
                    <a:pt x="191561" y="46878"/>
                  </a:lnTo>
                  <a:cubicBezTo>
                    <a:pt x="205173" y="50174"/>
                    <a:pt x="218193" y="55565"/>
                    <a:pt x="230137" y="62880"/>
                  </a:cubicBezTo>
                  <a:close/>
                  <a:moveTo>
                    <a:pt x="220612" y="165655"/>
                  </a:moveTo>
                  <a:cubicBezTo>
                    <a:pt x="220612" y="134880"/>
                    <a:pt x="195666" y="109934"/>
                    <a:pt x="164891" y="109934"/>
                  </a:cubicBezTo>
                  <a:cubicBezTo>
                    <a:pt x="134116" y="109934"/>
                    <a:pt x="109170" y="134880"/>
                    <a:pt x="109170" y="165655"/>
                  </a:cubicBezTo>
                  <a:cubicBezTo>
                    <a:pt x="109170" y="196430"/>
                    <a:pt x="134116" y="221376"/>
                    <a:pt x="164891" y="221376"/>
                  </a:cubicBezTo>
                  <a:cubicBezTo>
                    <a:pt x="164920" y="221376"/>
                    <a:pt x="164958" y="221376"/>
                    <a:pt x="164987" y="221376"/>
                  </a:cubicBezTo>
                  <a:cubicBezTo>
                    <a:pt x="195685" y="221272"/>
                    <a:pt x="220517" y="196354"/>
                    <a:pt x="220517" y="165655"/>
                  </a:cubicBezTo>
                  <a:close/>
                </a:path>
              </a:pathLst>
            </a:custGeom>
            <a:grp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5767C5B3-0FA4-5081-F44B-12CBA1D37B36}"/>
                </a:ext>
              </a:extLst>
            </p:cNvPr>
            <p:cNvSpPr/>
            <p:nvPr/>
          </p:nvSpPr>
          <p:spPr>
            <a:xfrm>
              <a:off x="8433243" y="1662588"/>
              <a:ext cx="136398" cy="136398"/>
            </a:xfrm>
            <a:custGeom>
              <a:avLst/>
              <a:gdLst>
                <a:gd name="connsiteX0" fmla="*/ 68022 w 136398"/>
                <a:gd name="connsiteY0" fmla="*/ 136223 h 136398"/>
                <a:gd name="connsiteX1" fmla="*/ -177 w 136398"/>
                <a:gd name="connsiteY1" fmla="*/ 68024 h 136398"/>
                <a:gd name="connsiteX2" fmla="*/ 68022 w 136398"/>
                <a:gd name="connsiteY2" fmla="*/ -175 h 136398"/>
                <a:gd name="connsiteX3" fmla="*/ 136221 w 136398"/>
                <a:gd name="connsiteY3" fmla="*/ 68024 h 136398"/>
                <a:gd name="connsiteX4" fmla="*/ 68022 w 136398"/>
                <a:gd name="connsiteY4" fmla="*/ 136223 h 136398"/>
                <a:gd name="connsiteX5" fmla="*/ 68022 w 136398"/>
                <a:gd name="connsiteY5" fmla="*/ 24781 h 136398"/>
                <a:gd name="connsiteX6" fmla="*/ 23826 w 136398"/>
                <a:gd name="connsiteY6" fmla="*/ 68977 h 136398"/>
                <a:gd name="connsiteX7" fmla="*/ 68022 w 136398"/>
                <a:gd name="connsiteY7" fmla="*/ 113173 h 136398"/>
                <a:gd name="connsiteX8" fmla="*/ 112123 w 136398"/>
                <a:gd name="connsiteY8" fmla="*/ 69262 h 136398"/>
                <a:gd name="connsiteX9" fmla="*/ 112123 w 136398"/>
                <a:gd name="connsiteY9" fmla="*/ 68977 h 136398"/>
                <a:gd name="connsiteX10" fmla="*/ 68022 w 136398"/>
                <a:gd name="connsiteY10" fmla="*/ 24781 h 136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398" h="136398">
                  <a:moveTo>
                    <a:pt x="68022" y="136223"/>
                  </a:moveTo>
                  <a:cubicBezTo>
                    <a:pt x="30360" y="136223"/>
                    <a:pt x="-177" y="105686"/>
                    <a:pt x="-177" y="68024"/>
                  </a:cubicBezTo>
                  <a:cubicBezTo>
                    <a:pt x="-177" y="30362"/>
                    <a:pt x="30360" y="-175"/>
                    <a:pt x="68022" y="-175"/>
                  </a:cubicBezTo>
                  <a:cubicBezTo>
                    <a:pt x="105684" y="-175"/>
                    <a:pt x="136221" y="30362"/>
                    <a:pt x="136221" y="68024"/>
                  </a:cubicBezTo>
                  <a:cubicBezTo>
                    <a:pt x="136116" y="105648"/>
                    <a:pt x="105646" y="136118"/>
                    <a:pt x="68022" y="136223"/>
                  </a:cubicBezTo>
                  <a:close/>
                  <a:moveTo>
                    <a:pt x="68022" y="24781"/>
                  </a:moveTo>
                  <a:cubicBezTo>
                    <a:pt x="43610" y="24781"/>
                    <a:pt x="23826" y="44564"/>
                    <a:pt x="23826" y="68977"/>
                  </a:cubicBezTo>
                  <a:cubicBezTo>
                    <a:pt x="23826" y="93389"/>
                    <a:pt x="43610" y="113173"/>
                    <a:pt x="68022" y="113173"/>
                  </a:cubicBezTo>
                  <a:cubicBezTo>
                    <a:pt x="92330" y="113230"/>
                    <a:pt x="112075" y="93570"/>
                    <a:pt x="112123" y="69262"/>
                  </a:cubicBezTo>
                  <a:cubicBezTo>
                    <a:pt x="112123" y="69167"/>
                    <a:pt x="112123" y="69072"/>
                    <a:pt x="112123" y="68977"/>
                  </a:cubicBezTo>
                  <a:cubicBezTo>
                    <a:pt x="111866" y="44716"/>
                    <a:pt x="92282" y="25085"/>
                    <a:pt x="68022" y="24781"/>
                  </a:cubicBezTo>
                  <a:close/>
                </a:path>
              </a:pathLst>
            </a:custGeom>
            <a:grp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895E8438-452C-C9D1-33C7-D5E0AB7AF079}"/>
                </a:ext>
              </a:extLst>
            </p:cNvPr>
            <p:cNvSpPr/>
            <p:nvPr/>
          </p:nvSpPr>
          <p:spPr>
            <a:xfrm>
              <a:off x="8557549" y="1442656"/>
              <a:ext cx="108009" cy="64393"/>
            </a:xfrm>
            <a:custGeom>
              <a:avLst/>
              <a:gdLst>
                <a:gd name="connsiteX0" fmla="*/ 11916 w 108009"/>
                <a:gd name="connsiteY0" fmla="*/ 64214 h 64393"/>
                <a:gd name="connsiteX1" fmla="*/ 4200 w 108009"/>
                <a:gd name="connsiteY1" fmla="*/ 61261 h 64393"/>
                <a:gd name="connsiteX2" fmla="*/ 2295 w 108009"/>
                <a:gd name="connsiteY2" fmla="*/ 44021 h 64393"/>
                <a:gd name="connsiteX3" fmla="*/ 95355 w 108009"/>
                <a:gd name="connsiteY3" fmla="*/ -175 h 64393"/>
                <a:gd name="connsiteX4" fmla="*/ 107833 w 108009"/>
                <a:gd name="connsiteY4" fmla="*/ 12303 h 64393"/>
                <a:gd name="connsiteX5" fmla="*/ 95355 w 108009"/>
                <a:gd name="connsiteY5" fmla="*/ 24780 h 64393"/>
                <a:gd name="connsiteX6" fmla="*/ 20393 w 108009"/>
                <a:gd name="connsiteY6" fmla="*/ 60309 h 64393"/>
                <a:gd name="connsiteX7" fmla="*/ 11916 w 108009"/>
                <a:gd name="connsiteY7" fmla="*/ 64214 h 64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09" h="64393">
                  <a:moveTo>
                    <a:pt x="11916" y="64214"/>
                  </a:moveTo>
                  <a:cubicBezTo>
                    <a:pt x="9058" y="64271"/>
                    <a:pt x="6286" y="63214"/>
                    <a:pt x="4200" y="61261"/>
                  </a:cubicBezTo>
                  <a:cubicBezTo>
                    <a:pt x="-800" y="56870"/>
                    <a:pt x="-1629" y="49393"/>
                    <a:pt x="2295" y="44021"/>
                  </a:cubicBezTo>
                  <a:cubicBezTo>
                    <a:pt x="25241" y="16227"/>
                    <a:pt x="59322" y="44"/>
                    <a:pt x="95355" y="-175"/>
                  </a:cubicBezTo>
                  <a:cubicBezTo>
                    <a:pt x="102251" y="-175"/>
                    <a:pt x="107833" y="5416"/>
                    <a:pt x="107833" y="12303"/>
                  </a:cubicBezTo>
                  <a:cubicBezTo>
                    <a:pt x="107833" y="19189"/>
                    <a:pt x="102251" y="24780"/>
                    <a:pt x="95355" y="24780"/>
                  </a:cubicBezTo>
                  <a:cubicBezTo>
                    <a:pt x="66256" y="24552"/>
                    <a:pt x="38643" y="37639"/>
                    <a:pt x="20393" y="60309"/>
                  </a:cubicBezTo>
                  <a:cubicBezTo>
                    <a:pt x="18336" y="62871"/>
                    <a:pt x="15202" y="64309"/>
                    <a:pt x="11916" y="64214"/>
                  </a:cubicBezTo>
                  <a:close/>
                </a:path>
              </a:pathLst>
            </a:custGeom>
            <a:grp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82522783-B448-39C6-FB4F-73335F14D824}"/>
                </a:ext>
              </a:extLst>
            </p:cNvPr>
            <p:cNvSpPr/>
            <p:nvPr/>
          </p:nvSpPr>
          <p:spPr>
            <a:xfrm>
              <a:off x="8308728" y="1495663"/>
              <a:ext cx="90243" cy="44972"/>
            </a:xfrm>
            <a:custGeom>
              <a:avLst/>
              <a:gdLst>
                <a:gd name="connsiteX0" fmla="*/ 78238 w 90243"/>
                <a:gd name="connsiteY0" fmla="*/ 44735 h 44972"/>
                <a:gd name="connsiteX1" fmla="*/ 70522 w 90243"/>
                <a:gd name="connsiteY1" fmla="*/ 41878 h 44972"/>
                <a:gd name="connsiteX2" fmla="*/ 13848 w 90243"/>
                <a:gd name="connsiteY2" fmla="*/ 24638 h 44972"/>
                <a:gd name="connsiteX3" fmla="*/ -20 w 90243"/>
                <a:gd name="connsiteY3" fmla="*/ 14627 h 44972"/>
                <a:gd name="connsiteX4" fmla="*/ 9991 w 90243"/>
                <a:gd name="connsiteY4" fmla="*/ 758 h 44972"/>
                <a:gd name="connsiteX5" fmla="*/ 10991 w 90243"/>
                <a:gd name="connsiteY5" fmla="*/ 635 h 44972"/>
                <a:gd name="connsiteX6" fmla="*/ 85953 w 90243"/>
                <a:gd name="connsiteY6" fmla="*/ 22733 h 44972"/>
                <a:gd name="connsiteX7" fmla="*/ 87057 w 90243"/>
                <a:gd name="connsiteY7" fmla="*/ 39801 h 44972"/>
                <a:gd name="connsiteX8" fmla="*/ 86905 w 90243"/>
                <a:gd name="connsiteY8" fmla="*/ 39973 h 44972"/>
                <a:gd name="connsiteX9" fmla="*/ 78238 w 90243"/>
                <a:gd name="connsiteY9" fmla="*/ 44735 h 4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243" h="44972">
                  <a:moveTo>
                    <a:pt x="78238" y="44735"/>
                  </a:moveTo>
                  <a:cubicBezTo>
                    <a:pt x="75389" y="44812"/>
                    <a:pt x="72627" y="43792"/>
                    <a:pt x="70522" y="41878"/>
                  </a:cubicBezTo>
                  <a:cubicBezTo>
                    <a:pt x="54730" y="28724"/>
                    <a:pt x="34289" y="22504"/>
                    <a:pt x="13848" y="24638"/>
                  </a:cubicBezTo>
                  <a:cubicBezTo>
                    <a:pt x="7257" y="25704"/>
                    <a:pt x="1047" y="21218"/>
                    <a:pt x="-20" y="14627"/>
                  </a:cubicBezTo>
                  <a:cubicBezTo>
                    <a:pt x="-1087" y="8026"/>
                    <a:pt x="3390" y="1816"/>
                    <a:pt x="9991" y="758"/>
                  </a:cubicBezTo>
                  <a:cubicBezTo>
                    <a:pt x="10324" y="701"/>
                    <a:pt x="10657" y="663"/>
                    <a:pt x="10991" y="635"/>
                  </a:cubicBezTo>
                  <a:cubicBezTo>
                    <a:pt x="37975" y="-2880"/>
                    <a:pt x="65188" y="5149"/>
                    <a:pt x="85953" y="22733"/>
                  </a:cubicBezTo>
                  <a:cubicBezTo>
                    <a:pt x="90972" y="27143"/>
                    <a:pt x="91468" y="34782"/>
                    <a:pt x="87057" y="39801"/>
                  </a:cubicBezTo>
                  <a:cubicBezTo>
                    <a:pt x="87010" y="39859"/>
                    <a:pt x="86953" y="39916"/>
                    <a:pt x="86905" y="39973"/>
                  </a:cubicBezTo>
                  <a:cubicBezTo>
                    <a:pt x="85334" y="43259"/>
                    <a:pt x="81847" y="45174"/>
                    <a:pt x="78238" y="44735"/>
                  </a:cubicBezTo>
                  <a:close/>
                </a:path>
              </a:pathLst>
            </a:custGeom>
            <a:grp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15B9A7BD-226D-7088-3DBE-196025013F87}"/>
                </a:ext>
              </a:extLst>
            </p:cNvPr>
            <p:cNvSpPr/>
            <p:nvPr/>
          </p:nvSpPr>
          <p:spPr>
            <a:xfrm>
              <a:off x="8604956" y="1555584"/>
              <a:ext cx="102763" cy="143770"/>
            </a:xfrm>
            <a:custGeom>
              <a:avLst/>
              <a:gdLst>
                <a:gd name="connsiteX0" fmla="*/ 11562 w 102763"/>
                <a:gd name="connsiteY0" fmla="*/ 142358 h 143770"/>
                <a:gd name="connsiteX1" fmla="*/ 989 w 102763"/>
                <a:gd name="connsiteY1" fmla="*/ 135595 h 143770"/>
                <a:gd name="connsiteX2" fmla="*/ 6095 w 102763"/>
                <a:gd name="connsiteY2" fmla="*/ 120536 h 143770"/>
                <a:gd name="connsiteX3" fmla="*/ 6704 w 102763"/>
                <a:gd name="connsiteY3" fmla="*/ 120259 h 143770"/>
                <a:gd name="connsiteX4" fmla="*/ 7657 w 102763"/>
                <a:gd name="connsiteY4" fmla="*/ 120259 h 143770"/>
                <a:gd name="connsiteX5" fmla="*/ 75856 w 102763"/>
                <a:gd name="connsiteY5" fmla="*/ 52060 h 143770"/>
                <a:gd name="connsiteX6" fmla="*/ 76809 w 102763"/>
                <a:gd name="connsiteY6" fmla="*/ 13960 h 143770"/>
                <a:gd name="connsiteX7" fmla="*/ 86276 w 102763"/>
                <a:gd name="connsiteY7" fmla="*/ 35 h 143770"/>
                <a:gd name="connsiteX8" fmla="*/ 99859 w 102763"/>
                <a:gd name="connsiteY8" fmla="*/ 8150 h 143770"/>
                <a:gd name="connsiteX9" fmla="*/ 98906 w 102763"/>
                <a:gd name="connsiteY9" fmla="*/ 60061 h 143770"/>
                <a:gd name="connsiteX10" fmla="*/ 16325 w 102763"/>
                <a:gd name="connsiteY10" fmla="*/ 143596 h 143770"/>
                <a:gd name="connsiteX11" fmla="*/ 15372 w 102763"/>
                <a:gd name="connsiteY11" fmla="*/ 143596 h 143770"/>
                <a:gd name="connsiteX12" fmla="*/ 11562 w 102763"/>
                <a:gd name="connsiteY12" fmla="*/ 142358 h 143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763" h="143770">
                  <a:moveTo>
                    <a:pt x="11562" y="142358"/>
                  </a:moveTo>
                  <a:cubicBezTo>
                    <a:pt x="7019" y="142367"/>
                    <a:pt x="2885" y="139719"/>
                    <a:pt x="989" y="135595"/>
                  </a:cubicBezTo>
                  <a:cubicBezTo>
                    <a:pt x="-1763" y="130032"/>
                    <a:pt x="523" y="123288"/>
                    <a:pt x="6095" y="120536"/>
                  </a:cubicBezTo>
                  <a:cubicBezTo>
                    <a:pt x="6295" y="120440"/>
                    <a:pt x="6495" y="120345"/>
                    <a:pt x="6704" y="120259"/>
                  </a:cubicBezTo>
                  <a:lnTo>
                    <a:pt x="7657" y="120259"/>
                  </a:lnTo>
                  <a:cubicBezTo>
                    <a:pt x="45090" y="104924"/>
                    <a:pt x="68141" y="82159"/>
                    <a:pt x="75856" y="52060"/>
                  </a:cubicBezTo>
                  <a:cubicBezTo>
                    <a:pt x="79304" y="39630"/>
                    <a:pt x="79638" y="26543"/>
                    <a:pt x="76809" y="13960"/>
                  </a:cubicBezTo>
                  <a:cubicBezTo>
                    <a:pt x="75580" y="7503"/>
                    <a:pt x="79818" y="1264"/>
                    <a:pt x="86276" y="35"/>
                  </a:cubicBezTo>
                  <a:cubicBezTo>
                    <a:pt x="92210" y="-1089"/>
                    <a:pt x="98039" y="2397"/>
                    <a:pt x="99859" y="8150"/>
                  </a:cubicBezTo>
                  <a:cubicBezTo>
                    <a:pt x="103792" y="25267"/>
                    <a:pt x="103469" y="43097"/>
                    <a:pt x="98906" y="60061"/>
                  </a:cubicBezTo>
                  <a:cubicBezTo>
                    <a:pt x="92144" y="85969"/>
                    <a:pt x="72046" y="120545"/>
                    <a:pt x="16325" y="143596"/>
                  </a:cubicBezTo>
                  <a:lnTo>
                    <a:pt x="15372" y="143596"/>
                  </a:lnTo>
                  <a:cubicBezTo>
                    <a:pt x="14419" y="141405"/>
                    <a:pt x="12515" y="142358"/>
                    <a:pt x="11562" y="142358"/>
                  </a:cubicBezTo>
                  <a:close/>
                </a:path>
              </a:pathLst>
            </a:custGeom>
            <a:grp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569BEA10-59A3-8001-7C68-36365D5B1876}"/>
                </a:ext>
              </a:extLst>
            </p:cNvPr>
            <p:cNvSpPr/>
            <p:nvPr/>
          </p:nvSpPr>
          <p:spPr>
            <a:xfrm>
              <a:off x="8237407" y="1332257"/>
              <a:ext cx="540148" cy="365859"/>
            </a:xfrm>
            <a:custGeom>
              <a:avLst/>
              <a:gdLst>
                <a:gd name="connsiteX0" fmla="*/ 418449 w 540148"/>
                <a:gd name="connsiteY0" fmla="*/ 365685 h 365859"/>
                <a:gd name="connsiteX1" fmla="*/ 376158 w 540148"/>
                <a:gd name="connsiteY1" fmla="*/ 365685 h 365859"/>
                <a:gd name="connsiteX2" fmla="*/ 365586 w 540148"/>
                <a:gd name="connsiteY2" fmla="*/ 357969 h 365859"/>
                <a:gd name="connsiteX3" fmla="*/ 362728 w 540148"/>
                <a:gd name="connsiteY3" fmla="*/ 351302 h 365859"/>
                <a:gd name="connsiteX4" fmla="*/ 361775 w 540148"/>
                <a:gd name="connsiteY4" fmla="*/ 349302 h 365859"/>
                <a:gd name="connsiteX5" fmla="*/ 366586 w 540148"/>
                <a:gd name="connsiteY5" fmla="*/ 332966 h 365859"/>
                <a:gd name="connsiteX6" fmla="*/ 382921 w 540148"/>
                <a:gd name="connsiteY6" fmla="*/ 337776 h 365859"/>
                <a:gd name="connsiteX7" fmla="*/ 383874 w 540148"/>
                <a:gd name="connsiteY7" fmla="*/ 340729 h 365859"/>
                <a:gd name="connsiteX8" fmla="*/ 383874 w 540148"/>
                <a:gd name="connsiteY8" fmla="*/ 341682 h 365859"/>
                <a:gd name="connsiteX9" fmla="*/ 417497 w 540148"/>
                <a:gd name="connsiteY9" fmla="*/ 341682 h 365859"/>
                <a:gd name="connsiteX10" fmla="*/ 517319 w 540148"/>
                <a:gd name="connsiteY10" fmla="*/ 237954 h 365859"/>
                <a:gd name="connsiteX11" fmla="*/ 417497 w 540148"/>
                <a:gd name="connsiteY11" fmla="*/ 135180 h 365859"/>
                <a:gd name="connsiteX12" fmla="*/ 405019 w 540148"/>
                <a:gd name="connsiteY12" fmla="*/ 122702 h 365859"/>
                <a:gd name="connsiteX13" fmla="*/ 307330 w 540148"/>
                <a:gd name="connsiteY13" fmla="*/ 25709 h 365859"/>
                <a:gd name="connsiteX14" fmla="*/ 305102 w 540148"/>
                <a:gd name="connsiteY14" fmla="*/ 25737 h 365859"/>
                <a:gd name="connsiteX15" fmla="*/ 209090 w 540148"/>
                <a:gd name="connsiteY15" fmla="*/ 96794 h 365859"/>
                <a:gd name="connsiteX16" fmla="*/ 203279 w 540148"/>
                <a:gd name="connsiteY16" fmla="*/ 104509 h 365859"/>
                <a:gd name="connsiteX17" fmla="*/ 193754 w 540148"/>
                <a:gd name="connsiteY17" fmla="*/ 105462 h 365859"/>
                <a:gd name="connsiteX18" fmla="*/ 167751 w 540148"/>
                <a:gd name="connsiteY18" fmla="*/ 100604 h 365859"/>
                <a:gd name="connsiteX19" fmla="*/ 92885 w 540148"/>
                <a:gd name="connsiteY19" fmla="*/ 175566 h 365859"/>
                <a:gd name="connsiteX20" fmla="*/ 92885 w 540148"/>
                <a:gd name="connsiteY20" fmla="*/ 177471 h 365859"/>
                <a:gd name="connsiteX21" fmla="*/ 83360 w 540148"/>
                <a:gd name="connsiteY21" fmla="*/ 188996 h 365859"/>
                <a:gd name="connsiteX22" fmla="*/ 26219 w 540148"/>
                <a:gd name="connsiteY22" fmla="*/ 277969 h 365859"/>
                <a:gd name="connsiteX23" fmla="*/ 99743 w 540148"/>
                <a:gd name="connsiteY23" fmla="*/ 336824 h 365859"/>
                <a:gd name="connsiteX24" fmla="*/ 143843 w 540148"/>
                <a:gd name="connsiteY24" fmla="*/ 336824 h 365859"/>
                <a:gd name="connsiteX25" fmla="*/ 145844 w 540148"/>
                <a:gd name="connsiteY25" fmla="*/ 333014 h 365859"/>
                <a:gd name="connsiteX26" fmla="*/ 162046 w 540148"/>
                <a:gd name="connsiteY26" fmla="*/ 327947 h 365859"/>
                <a:gd name="connsiteX27" fmla="*/ 167113 w 540148"/>
                <a:gd name="connsiteY27" fmla="*/ 344149 h 365859"/>
                <a:gd name="connsiteX28" fmla="*/ 166894 w 540148"/>
                <a:gd name="connsiteY28" fmla="*/ 344539 h 365859"/>
                <a:gd name="connsiteX29" fmla="*/ 162132 w 540148"/>
                <a:gd name="connsiteY29" fmla="*/ 353207 h 365859"/>
                <a:gd name="connsiteX30" fmla="*/ 150606 w 540148"/>
                <a:gd name="connsiteY30" fmla="*/ 359875 h 365859"/>
                <a:gd name="connsiteX31" fmla="*/ 110316 w 540148"/>
                <a:gd name="connsiteY31" fmla="*/ 358922 h 365859"/>
                <a:gd name="connsiteX32" fmla="*/ 98790 w 540148"/>
                <a:gd name="connsiteY32" fmla="*/ 358922 h 365859"/>
                <a:gd name="connsiteX33" fmla="*/ -175 w 540148"/>
                <a:gd name="connsiteY33" fmla="*/ 260338 h 365859"/>
                <a:gd name="connsiteX34" fmla="*/ -175 w 540148"/>
                <a:gd name="connsiteY34" fmla="*/ 260052 h 365859"/>
                <a:gd name="connsiteX35" fmla="*/ 21923 w 540148"/>
                <a:gd name="connsiteY35" fmla="*/ 197664 h 365859"/>
                <a:gd name="connsiteX36" fmla="*/ 68025 w 540148"/>
                <a:gd name="connsiteY36" fmla="*/ 165946 h 365859"/>
                <a:gd name="connsiteX37" fmla="*/ 166894 w 540148"/>
                <a:gd name="connsiteY37" fmla="*/ 73743 h 365859"/>
                <a:gd name="connsiteX38" fmla="*/ 188992 w 540148"/>
                <a:gd name="connsiteY38" fmla="*/ 76601 h 365859"/>
                <a:gd name="connsiteX39" fmla="*/ 229378 w 540148"/>
                <a:gd name="connsiteY39" fmla="*/ 24785 h 365859"/>
                <a:gd name="connsiteX40" fmla="*/ 304245 w 540148"/>
                <a:gd name="connsiteY40" fmla="*/ -171 h 365859"/>
                <a:gd name="connsiteX41" fmla="*/ 391684 w 540148"/>
                <a:gd name="connsiteY41" fmla="*/ 34405 h 365859"/>
                <a:gd name="connsiteX42" fmla="*/ 427212 w 540148"/>
                <a:gd name="connsiteY42" fmla="*/ 109272 h 365859"/>
                <a:gd name="connsiteX43" fmla="*/ 503412 w 540148"/>
                <a:gd name="connsiteY43" fmla="*/ 146705 h 365859"/>
                <a:gd name="connsiteX44" fmla="*/ 539893 w 540148"/>
                <a:gd name="connsiteY44" fmla="*/ 235097 h 365859"/>
                <a:gd name="connsiteX45" fmla="*/ 418449 w 540148"/>
                <a:gd name="connsiteY45" fmla="*/ 365685 h 36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40148" h="365859">
                  <a:moveTo>
                    <a:pt x="418449" y="365685"/>
                  </a:moveTo>
                  <a:lnTo>
                    <a:pt x="376158" y="365685"/>
                  </a:lnTo>
                  <a:cubicBezTo>
                    <a:pt x="371358" y="365608"/>
                    <a:pt x="367119" y="362522"/>
                    <a:pt x="365586" y="357969"/>
                  </a:cubicBezTo>
                  <a:cubicBezTo>
                    <a:pt x="364633" y="356064"/>
                    <a:pt x="363681" y="353207"/>
                    <a:pt x="362728" y="351302"/>
                  </a:cubicBezTo>
                  <a:cubicBezTo>
                    <a:pt x="361775" y="349397"/>
                    <a:pt x="361775" y="350350"/>
                    <a:pt x="361775" y="349302"/>
                  </a:cubicBezTo>
                  <a:cubicBezTo>
                    <a:pt x="358594" y="343463"/>
                    <a:pt x="360747" y="336148"/>
                    <a:pt x="366586" y="332966"/>
                  </a:cubicBezTo>
                  <a:cubicBezTo>
                    <a:pt x="372425" y="329785"/>
                    <a:pt x="379739" y="331938"/>
                    <a:pt x="382921" y="337776"/>
                  </a:cubicBezTo>
                  <a:cubicBezTo>
                    <a:pt x="382921" y="338824"/>
                    <a:pt x="383874" y="339777"/>
                    <a:pt x="383874" y="340729"/>
                  </a:cubicBezTo>
                  <a:lnTo>
                    <a:pt x="383874" y="341682"/>
                  </a:lnTo>
                  <a:lnTo>
                    <a:pt x="417497" y="341682"/>
                  </a:lnTo>
                  <a:cubicBezTo>
                    <a:pt x="471218" y="341682"/>
                    <a:pt x="517319" y="294057"/>
                    <a:pt x="517319" y="237954"/>
                  </a:cubicBezTo>
                  <a:cubicBezTo>
                    <a:pt x="517243" y="182367"/>
                    <a:pt x="473056" y="136875"/>
                    <a:pt x="417497" y="135180"/>
                  </a:cubicBezTo>
                  <a:cubicBezTo>
                    <a:pt x="410649" y="135075"/>
                    <a:pt x="405124" y="129550"/>
                    <a:pt x="405019" y="122702"/>
                  </a:cubicBezTo>
                  <a:cubicBezTo>
                    <a:pt x="404829" y="68943"/>
                    <a:pt x="361090" y="25509"/>
                    <a:pt x="307330" y="25709"/>
                  </a:cubicBezTo>
                  <a:cubicBezTo>
                    <a:pt x="306588" y="25709"/>
                    <a:pt x="305845" y="25718"/>
                    <a:pt x="305102" y="25737"/>
                  </a:cubicBezTo>
                  <a:cubicBezTo>
                    <a:pt x="260906" y="25585"/>
                    <a:pt x="221853" y="54484"/>
                    <a:pt x="209090" y="96794"/>
                  </a:cubicBezTo>
                  <a:cubicBezTo>
                    <a:pt x="208052" y="99937"/>
                    <a:pt x="206013" y="102642"/>
                    <a:pt x="203279" y="104509"/>
                  </a:cubicBezTo>
                  <a:cubicBezTo>
                    <a:pt x="200403" y="106233"/>
                    <a:pt x="196917" y="106576"/>
                    <a:pt x="193754" y="105462"/>
                  </a:cubicBezTo>
                  <a:cubicBezTo>
                    <a:pt x="185458" y="102252"/>
                    <a:pt x="176648" y="100604"/>
                    <a:pt x="167751" y="100604"/>
                  </a:cubicBezTo>
                  <a:cubicBezTo>
                    <a:pt x="126413" y="100709"/>
                    <a:pt x="92942" y="134227"/>
                    <a:pt x="92885" y="175566"/>
                  </a:cubicBezTo>
                  <a:lnTo>
                    <a:pt x="92885" y="177471"/>
                  </a:lnTo>
                  <a:cubicBezTo>
                    <a:pt x="93009" y="183148"/>
                    <a:pt x="88961" y="188053"/>
                    <a:pt x="83360" y="188996"/>
                  </a:cubicBezTo>
                  <a:cubicBezTo>
                    <a:pt x="43012" y="197787"/>
                    <a:pt x="17428" y="237621"/>
                    <a:pt x="26219" y="277969"/>
                  </a:cubicBezTo>
                  <a:cubicBezTo>
                    <a:pt x="33734" y="312497"/>
                    <a:pt x="64405" y="337043"/>
                    <a:pt x="99743" y="336824"/>
                  </a:cubicBezTo>
                  <a:lnTo>
                    <a:pt x="143843" y="336824"/>
                  </a:lnTo>
                  <a:cubicBezTo>
                    <a:pt x="144892" y="335871"/>
                    <a:pt x="144892" y="333967"/>
                    <a:pt x="145844" y="333014"/>
                  </a:cubicBezTo>
                  <a:cubicBezTo>
                    <a:pt x="148920" y="327137"/>
                    <a:pt x="156169" y="324870"/>
                    <a:pt x="162046" y="327947"/>
                  </a:cubicBezTo>
                  <a:cubicBezTo>
                    <a:pt x="167913" y="331023"/>
                    <a:pt x="170180" y="338272"/>
                    <a:pt x="167113" y="344149"/>
                  </a:cubicBezTo>
                  <a:cubicBezTo>
                    <a:pt x="167037" y="344282"/>
                    <a:pt x="166970" y="344406"/>
                    <a:pt x="166894" y="344539"/>
                  </a:cubicBezTo>
                  <a:cubicBezTo>
                    <a:pt x="164989" y="347397"/>
                    <a:pt x="164036" y="350350"/>
                    <a:pt x="162132" y="353207"/>
                  </a:cubicBezTo>
                  <a:cubicBezTo>
                    <a:pt x="160046" y="357608"/>
                    <a:pt x="155464" y="360265"/>
                    <a:pt x="150606" y="359875"/>
                  </a:cubicBezTo>
                  <a:lnTo>
                    <a:pt x="110316" y="358922"/>
                  </a:lnTo>
                  <a:lnTo>
                    <a:pt x="98790" y="358922"/>
                  </a:lnTo>
                  <a:cubicBezTo>
                    <a:pt x="44241" y="359027"/>
                    <a:pt x="-70" y="314888"/>
                    <a:pt x="-175" y="260338"/>
                  </a:cubicBezTo>
                  <a:cubicBezTo>
                    <a:pt x="-175" y="260243"/>
                    <a:pt x="-175" y="260148"/>
                    <a:pt x="-175" y="260052"/>
                  </a:cubicBezTo>
                  <a:cubicBezTo>
                    <a:pt x="-336" y="237307"/>
                    <a:pt x="7484" y="215237"/>
                    <a:pt x="21923" y="197664"/>
                  </a:cubicBezTo>
                  <a:cubicBezTo>
                    <a:pt x="34192" y="183167"/>
                    <a:pt x="50108" y="172222"/>
                    <a:pt x="68025" y="165946"/>
                  </a:cubicBezTo>
                  <a:cubicBezTo>
                    <a:pt x="72120" y="114244"/>
                    <a:pt x="115031" y="74220"/>
                    <a:pt x="166894" y="73743"/>
                  </a:cubicBezTo>
                  <a:cubicBezTo>
                    <a:pt x="174352" y="73753"/>
                    <a:pt x="181782" y="74705"/>
                    <a:pt x="188992" y="76601"/>
                  </a:cubicBezTo>
                  <a:cubicBezTo>
                    <a:pt x="197584" y="56027"/>
                    <a:pt x="211528" y="38139"/>
                    <a:pt x="229378" y="24785"/>
                  </a:cubicBezTo>
                  <a:cubicBezTo>
                    <a:pt x="250914" y="8459"/>
                    <a:pt x="277222" y="-313"/>
                    <a:pt x="304245" y="-171"/>
                  </a:cubicBezTo>
                  <a:cubicBezTo>
                    <a:pt x="336772" y="-447"/>
                    <a:pt x="368138" y="11955"/>
                    <a:pt x="391684" y="34405"/>
                  </a:cubicBezTo>
                  <a:cubicBezTo>
                    <a:pt x="412572" y="53969"/>
                    <a:pt x="425269" y="80716"/>
                    <a:pt x="427212" y="109272"/>
                  </a:cubicBezTo>
                  <a:cubicBezTo>
                    <a:pt x="456397" y="111786"/>
                    <a:pt x="483581" y="125140"/>
                    <a:pt x="503412" y="146705"/>
                  </a:cubicBezTo>
                  <a:cubicBezTo>
                    <a:pt x="526501" y="170375"/>
                    <a:pt x="539569" y="202036"/>
                    <a:pt x="539893" y="235097"/>
                  </a:cubicBezTo>
                  <a:cubicBezTo>
                    <a:pt x="542370" y="306154"/>
                    <a:pt x="485696" y="365685"/>
                    <a:pt x="418449" y="365685"/>
                  </a:cubicBezTo>
                  <a:close/>
                </a:path>
              </a:pathLst>
            </a:custGeom>
            <a:grp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F38932B9-01A2-164C-83AE-97B6FFFD6C87}"/>
                </a:ext>
              </a:extLst>
            </p:cNvPr>
            <p:cNvSpPr/>
            <p:nvPr/>
          </p:nvSpPr>
          <p:spPr>
            <a:xfrm>
              <a:off x="8595032" y="1659165"/>
              <a:ext cx="25911" cy="28383"/>
            </a:xfrm>
            <a:custGeom>
              <a:avLst/>
              <a:gdLst>
                <a:gd name="connsiteX0" fmla="*/ 13771 w 25911"/>
                <a:gd name="connsiteY0" fmla="*/ 28203 h 28383"/>
                <a:gd name="connsiteX1" fmla="*/ 3198 w 25911"/>
                <a:gd name="connsiteY1" fmla="*/ 21441 h 28383"/>
                <a:gd name="connsiteX2" fmla="*/ 1293 w 25911"/>
                <a:gd name="connsiteY2" fmla="*/ 17631 h 28383"/>
                <a:gd name="connsiteX3" fmla="*/ 6103 w 25911"/>
                <a:gd name="connsiteY3" fmla="*/ 1295 h 28383"/>
                <a:gd name="connsiteX4" fmla="*/ 22439 w 25911"/>
                <a:gd name="connsiteY4" fmla="*/ 6105 h 28383"/>
                <a:gd name="connsiteX5" fmla="*/ 24343 w 25911"/>
                <a:gd name="connsiteY5" fmla="*/ 9915 h 28383"/>
                <a:gd name="connsiteX6" fmla="*/ 19771 w 25911"/>
                <a:gd name="connsiteY6" fmla="*/ 26203 h 28383"/>
                <a:gd name="connsiteX7" fmla="*/ 13771 w 25911"/>
                <a:gd name="connsiteY7" fmla="*/ 28203 h 28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11" h="28383">
                  <a:moveTo>
                    <a:pt x="13771" y="28203"/>
                  </a:moveTo>
                  <a:cubicBezTo>
                    <a:pt x="9189" y="28337"/>
                    <a:pt x="4998" y="25651"/>
                    <a:pt x="3198" y="21441"/>
                  </a:cubicBezTo>
                  <a:cubicBezTo>
                    <a:pt x="2245" y="20488"/>
                    <a:pt x="2245" y="18583"/>
                    <a:pt x="1293" y="17631"/>
                  </a:cubicBezTo>
                  <a:cubicBezTo>
                    <a:pt x="-1888" y="11792"/>
                    <a:pt x="265" y="4476"/>
                    <a:pt x="6103" y="1295"/>
                  </a:cubicBezTo>
                  <a:cubicBezTo>
                    <a:pt x="11942" y="-1886"/>
                    <a:pt x="19257" y="266"/>
                    <a:pt x="22439" y="6105"/>
                  </a:cubicBezTo>
                  <a:cubicBezTo>
                    <a:pt x="23439" y="7153"/>
                    <a:pt x="24106" y="8487"/>
                    <a:pt x="24343" y="9915"/>
                  </a:cubicBezTo>
                  <a:cubicBezTo>
                    <a:pt x="27344" y="15706"/>
                    <a:pt x="25344" y="22822"/>
                    <a:pt x="19771" y="26203"/>
                  </a:cubicBezTo>
                  <a:cubicBezTo>
                    <a:pt x="17962" y="27337"/>
                    <a:pt x="15904" y="28022"/>
                    <a:pt x="13771" y="28203"/>
                  </a:cubicBezTo>
                  <a:close/>
                </a:path>
              </a:pathLst>
            </a:custGeom>
            <a:grp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4CD2BC16-9120-9053-0E54-9E424AA440BB}"/>
                </a:ext>
              </a:extLst>
            </p:cNvPr>
            <p:cNvSpPr/>
            <p:nvPr/>
          </p:nvSpPr>
          <p:spPr>
            <a:xfrm>
              <a:off x="8323989" y="1554189"/>
              <a:ext cx="355195" cy="355204"/>
            </a:xfrm>
            <a:custGeom>
              <a:avLst/>
              <a:gdLst>
                <a:gd name="connsiteX0" fmla="*/ 193564 w 355195"/>
                <a:gd name="connsiteY0" fmla="*/ 355017 h 355204"/>
                <a:gd name="connsiteX1" fmla="*/ 161846 w 355195"/>
                <a:gd name="connsiteY1" fmla="*/ 355017 h 355204"/>
                <a:gd name="connsiteX2" fmla="*/ 150321 w 355195"/>
                <a:gd name="connsiteY2" fmla="*/ 345492 h 355204"/>
                <a:gd name="connsiteX3" fmla="*/ 141748 w 355195"/>
                <a:gd name="connsiteY3" fmla="*/ 305202 h 355204"/>
                <a:gd name="connsiteX4" fmla="*/ 113840 w 355195"/>
                <a:gd name="connsiteY4" fmla="*/ 293676 h 355204"/>
                <a:gd name="connsiteX5" fmla="*/ 79264 w 355195"/>
                <a:gd name="connsiteY5" fmla="*/ 315774 h 355204"/>
                <a:gd name="connsiteX6" fmla="*/ 63929 w 355195"/>
                <a:gd name="connsiteY6" fmla="*/ 313774 h 355204"/>
                <a:gd name="connsiteX7" fmla="*/ 41831 w 355195"/>
                <a:gd name="connsiteY7" fmla="*/ 291771 h 355204"/>
                <a:gd name="connsiteX8" fmla="*/ 39926 w 355195"/>
                <a:gd name="connsiteY8" fmla="*/ 276341 h 355204"/>
                <a:gd name="connsiteX9" fmla="*/ 62214 w 355195"/>
                <a:gd name="connsiteY9" fmla="*/ 241670 h 355204"/>
                <a:gd name="connsiteX10" fmla="*/ 50689 w 355195"/>
                <a:gd name="connsiteY10" fmla="*/ 213857 h 355204"/>
                <a:gd name="connsiteX11" fmla="*/ 9351 w 355195"/>
                <a:gd name="connsiteY11" fmla="*/ 204332 h 355204"/>
                <a:gd name="connsiteX12" fmla="*/ -174 w 355195"/>
                <a:gd name="connsiteY12" fmla="*/ 192807 h 355204"/>
                <a:gd name="connsiteX13" fmla="*/ -174 w 355195"/>
                <a:gd name="connsiteY13" fmla="*/ 161088 h 355204"/>
                <a:gd name="connsiteX14" fmla="*/ 9351 w 355195"/>
                <a:gd name="connsiteY14" fmla="*/ 149563 h 355204"/>
                <a:gd name="connsiteX15" fmla="*/ 49737 w 355195"/>
                <a:gd name="connsiteY15" fmla="*/ 140991 h 355204"/>
                <a:gd name="connsiteX16" fmla="*/ 56404 w 355195"/>
                <a:gd name="connsiteY16" fmla="*/ 123655 h 355204"/>
                <a:gd name="connsiteX17" fmla="*/ 62214 w 355195"/>
                <a:gd name="connsiteY17" fmla="*/ 113082 h 355204"/>
                <a:gd name="connsiteX18" fmla="*/ 40116 w 355195"/>
                <a:gd name="connsiteY18" fmla="*/ 78507 h 355204"/>
                <a:gd name="connsiteX19" fmla="*/ 42021 w 355195"/>
                <a:gd name="connsiteY19" fmla="*/ 63171 h 355204"/>
                <a:gd name="connsiteX20" fmla="*/ 64119 w 355195"/>
                <a:gd name="connsiteY20" fmla="*/ 41073 h 355204"/>
                <a:gd name="connsiteX21" fmla="*/ 79455 w 355195"/>
                <a:gd name="connsiteY21" fmla="*/ 39168 h 355204"/>
                <a:gd name="connsiteX22" fmla="*/ 114030 w 355195"/>
                <a:gd name="connsiteY22" fmla="*/ 61266 h 355204"/>
                <a:gd name="connsiteX23" fmla="*/ 141939 w 355195"/>
                <a:gd name="connsiteY23" fmla="*/ 49741 h 355204"/>
                <a:gd name="connsiteX24" fmla="*/ 150511 w 355195"/>
                <a:gd name="connsiteY24" fmla="*/ 9355 h 355204"/>
                <a:gd name="connsiteX25" fmla="*/ 162036 w 355195"/>
                <a:gd name="connsiteY25" fmla="*/ -170 h 355204"/>
                <a:gd name="connsiteX26" fmla="*/ 193755 w 355195"/>
                <a:gd name="connsiteY26" fmla="*/ -170 h 355204"/>
                <a:gd name="connsiteX27" fmla="*/ 205280 w 355195"/>
                <a:gd name="connsiteY27" fmla="*/ 9355 h 355204"/>
                <a:gd name="connsiteX28" fmla="*/ 213948 w 355195"/>
                <a:gd name="connsiteY28" fmla="*/ 49741 h 355204"/>
                <a:gd name="connsiteX29" fmla="*/ 241760 w 355195"/>
                <a:gd name="connsiteY29" fmla="*/ 61266 h 355204"/>
                <a:gd name="connsiteX30" fmla="*/ 276336 w 355195"/>
                <a:gd name="connsiteY30" fmla="*/ 39168 h 355204"/>
                <a:gd name="connsiteX31" fmla="*/ 291672 w 355195"/>
                <a:gd name="connsiteY31" fmla="*/ 41073 h 355204"/>
                <a:gd name="connsiteX32" fmla="*/ 313769 w 355195"/>
                <a:gd name="connsiteY32" fmla="*/ 63171 h 355204"/>
                <a:gd name="connsiteX33" fmla="*/ 315674 w 355195"/>
                <a:gd name="connsiteY33" fmla="*/ 78507 h 355204"/>
                <a:gd name="connsiteX34" fmla="*/ 293672 w 355195"/>
                <a:gd name="connsiteY34" fmla="*/ 113082 h 355204"/>
                <a:gd name="connsiteX35" fmla="*/ 295577 w 355195"/>
                <a:gd name="connsiteY35" fmla="*/ 115940 h 355204"/>
                <a:gd name="connsiteX36" fmla="*/ 295577 w 355195"/>
                <a:gd name="connsiteY36" fmla="*/ 116988 h 355204"/>
                <a:gd name="connsiteX37" fmla="*/ 296529 w 355195"/>
                <a:gd name="connsiteY37" fmla="*/ 119845 h 355204"/>
                <a:gd name="connsiteX38" fmla="*/ 300339 w 355195"/>
                <a:gd name="connsiteY38" fmla="*/ 127465 h 355204"/>
                <a:gd name="connsiteX39" fmla="*/ 305197 w 355195"/>
                <a:gd name="connsiteY39" fmla="*/ 141943 h 355204"/>
                <a:gd name="connsiteX40" fmla="*/ 345488 w 355195"/>
                <a:gd name="connsiteY40" fmla="*/ 150516 h 355204"/>
                <a:gd name="connsiteX41" fmla="*/ 355013 w 355195"/>
                <a:gd name="connsiteY41" fmla="*/ 162041 h 355204"/>
                <a:gd name="connsiteX42" fmla="*/ 355013 w 355195"/>
                <a:gd name="connsiteY42" fmla="*/ 193759 h 355204"/>
                <a:gd name="connsiteX43" fmla="*/ 345488 w 355195"/>
                <a:gd name="connsiteY43" fmla="*/ 205284 h 355204"/>
                <a:gd name="connsiteX44" fmla="*/ 305197 w 355195"/>
                <a:gd name="connsiteY44" fmla="*/ 213952 h 355204"/>
                <a:gd name="connsiteX45" fmla="*/ 293672 w 355195"/>
                <a:gd name="connsiteY45" fmla="*/ 241765 h 355204"/>
                <a:gd name="connsiteX46" fmla="*/ 315674 w 355195"/>
                <a:gd name="connsiteY46" fmla="*/ 276341 h 355204"/>
                <a:gd name="connsiteX47" fmla="*/ 313769 w 355195"/>
                <a:gd name="connsiteY47" fmla="*/ 291771 h 355204"/>
                <a:gd name="connsiteX48" fmla="*/ 291672 w 355195"/>
                <a:gd name="connsiteY48" fmla="*/ 313774 h 355204"/>
                <a:gd name="connsiteX49" fmla="*/ 276336 w 355195"/>
                <a:gd name="connsiteY49" fmla="*/ 315774 h 355204"/>
                <a:gd name="connsiteX50" fmla="*/ 241760 w 355195"/>
                <a:gd name="connsiteY50" fmla="*/ 293676 h 355204"/>
                <a:gd name="connsiteX51" fmla="*/ 213948 w 355195"/>
                <a:gd name="connsiteY51" fmla="*/ 305202 h 355204"/>
                <a:gd name="connsiteX52" fmla="*/ 205280 w 355195"/>
                <a:gd name="connsiteY52" fmla="*/ 345492 h 355204"/>
                <a:gd name="connsiteX53" fmla="*/ 193564 w 355195"/>
                <a:gd name="connsiteY53" fmla="*/ 355017 h 355204"/>
                <a:gd name="connsiteX54" fmla="*/ 171466 w 355195"/>
                <a:gd name="connsiteY54" fmla="*/ 331205 h 355204"/>
                <a:gd name="connsiteX55" fmla="*/ 183944 w 355195"/>
                <a:gd name="connsiteY55" fmla="*/ 331205 h 355204"/>
                <a:gd name="connsiteX56" fmla="*/ 192612 w 355195"/>
                <a:gd name="connsiteY56" fmla="*/ 293105 h 355204"/>
                <a:gd name="connsiteX57" fmla="*/ 201279 w 355195"/>
                <a:gd name="connsiteY57" fmla="*/ 284437 h 355204"/>
                <a:gd name="connsiteX58" fmla="*/ 235855 w 355195"/>
                <a:gd name="connsiteY58" fmla="*/ 270054 h 355204"/>
                <a:gd name="connsiteX59" fmla="*/ 248333 w 355195"/>
                <a:gd name="connsiteY59" fmla="*/ 270054 h 355204"/>
                <a:gd name="connsiteX60" fmla="*/ 281003 w 355195"/>
                <a:gd name="connsiteY60" fmla="*/ 291105 h 355204"/>
                <a:gd name="connsiteX61" fmla="*/ 289576 w 355195"/>
                <a:gd name="connsiteY61" fmla="*/ 282532 h 355204"/>
                <a:gd name="connsiteX62" fmla="*/ 268431 w 355195"/>
                <a:gd name="connsiteY62" fmla="*/ 249861 h 355204"/>
                <a:gd name="connsiteX63" fmla="*/ 268431 w 355195"/>
                <a:gd name="connsiteY63" fmla="*/ 237384 h 355204"/>
                <a:gd name="connsiteX64" fmla="*/ 282908 w 355195"/>
                <a:gd name="connsiteY64" fmla="*/ 202808 h 355204"/>
                <a:gd name="connsiteX65" fmla="*/ 291481 w 355195"/>
                <a:gd name="connsiteY65" fmla="*/ 194140 h 355204"/>
                <a:gd name="connsiteX66" fmla="*/ 329581 w 355195"/>
                <a:gd name="connsiteY66" fmla="*/ 185472 h 355204"/>
                <a:gd name="connsiteX67" fmla="*/ 329581 w 355195"/>
                <a:gd name="connsiteY67" fmla="*/ 172995 h 355204"/>
                <a:gd name="connsiteX68" fmla="*/ 291481 w 355195"/>
                <a:gd name="connsiteY68" fmla="*/ 164422 h 355204"/>
                <a:gd name="connsiteX69" fmla="*/ 282908 w 355195"/>
                <a:gd name="connsiteY69" fmla="*/ 155754 h 355204"/>
                <a:gd name="connsiteX70" fmla="*/ 277098 w 355195"/>
                <a:gd name="connsiteY70" fmla="*/ 138419 h 355204"/>
                <a:gd name="connsiteX71" fmla="*/ 274241 w 355195"/>
                <a:gd name="connsiteY71" fmla="*/ 131751 h 355204"/>
                <a:gd name="connsiteX72" fmla="*/ 273288 w 355195"/>
                <a:gd name="connsiteY72" fmla="*/ 129846 h 355204"/>
                <a:gd name="connsiteX73" fmla="*/ 273288 w 355195"/>
                <a:gd name="connsiteY73" fmla="*/ 129846 h 355204"/>
                <a:gd name="connsiteX74" fmla="*/ 271384 w 355195"/>
                <a:gd name="connsiteY74" fmla="*/ 125941 h 355204"/>
                <a:gd name="connsiteX75" fmla="*/ 268431 w 355195"/>
                <a:gd name="connsiteY75" fmla="*/ 121179 h 355204"/>
                <a:gd name="connsiteX76" fmla="*/ 268431 w 355195"/>
                <a:gd name="connsiteY76" fmla="*/ 108701 h 355204"/>
                <a:gd name="connsiteX77" fmla="*/ 289576 w 355195"/>
                <a:gd name="connsiteY77" fmla="*/ 76030 h 355204"/>
                <a:gd name="connsiteX78" fmla="*/ 281003 w 355195"/>
                <a:gd name="connsiteY78" fmla="*/ 67362 h 355204"/>
                <a:gd name="connsiteX79" fmla="*/ 249286 w 355195"/>
                <a:gd name="connsiteY79" fmla="*/ 85650 h 355204"/>
                <a:gd name="connsiteX80" fmla="*/ 236808 w 355195"/>
                <a:gd name="connsiteY80" fmla="*/ 85650 h 355204"/>
                <a:gd name="connsiteX81" fmla="*/ 202232 w 355195"/>
                <a:gd name="connsiteY81" fmla="*/ 71268 h 355204"/>
                <a:gd name="connsiteX82" fmla="*/ 193564 w 355195"/>
                <a:gd name="connsiteY82" fmla="*/ 62600 h 355204"/>
                <a:gd name="connsiteX83" fmla="*/ 184896 w 355195"/>
                <a:gd name="connsiteY83" fmla="*/ 24500 h 355204"/>
                <a:gd name="connsiteX84" fmla="*/ 172419 w 355195"/>
                <a:gd name="connsiteY84" fmla="*/ 24500 h 355204"/>
                <a:gd name="connsiteX85" fmla="*/ 163846 w 355195"/>
                <a:gd name="connsiteY85" fmla="*/ 62600 h 355204"/>
                <a:gd name="connsiteX86" fmla="*/ 155178 w 355195"/>
                <a:gd name="connsiteY86" fmla="*/ 71268 h 355204"/>
                <a:gd name="connsiteX87" fmla="*/ 120603 w 355195"/>
                <a:gd name="connsiteY87" fmla="*/ 85650 h 355204"/>
                <a:gd name="connsiteX88" fmla="*/ 108125 w 355195"/>
                <a:gd name="connsiteY88" fmla="*/ 85650 h 355204"/>
                <a:gd name="connsiteX89" fmla="*/ 75454 w 355195"/>
                <a:gd name="connsiteY89" fmla="*/ 64505 h 355204"/>
                <a:gd name="connsiteX90" fmla="*/ 66786 w 355195"/>
                <a:gd name="connsiteY90" fmla="*/ 73173 h 355204"/>
                <a:gd name="connsiteX91" fmla="*/ 87932 w 355195"/>
                <a:gd name="connsiteY91" fmla="*/ 105843 h 355204"/>
                <a:gd name="connsiteX92" fmla="*/ 87932 w 355195"/>
                <a:gd name="connsiteY92" fmla="*/ 118321 h 355204"/>
                <a:gd name="connsiteX93" fmla="*/ 85075 w 355195"/>
                <a:gd name="connsiteY93" fmla="*/ 123084 h 355204"/>
                <a:gd name="connsiteX94" fmla="*/ 80217 w 355195"/>
                <a:gd name="connsiteY94" fmla="*/ 131751 h 355204"/>
                <a:gd name="connsiteX95" fmla="*/ 73549 w 355195"/>
                <a:gd name="connsiteY95" fmla="*/ 151944 h 355204"/>
                <a:gd name="connsiteX96" fmla="*/ 64882 w 355195"/>
                <a:gd name="connsiteY96" fmla="*/ 160517 h 355204"/>
                <a:gd name="connsiteX97" fmla="*/ 26782 w 355195"/>
                <a:gd name="connsiteY97" fmla="*/ 169185 h 355204"/>
                <a:gd name="connsiteX98" fmla="*/ 26782 w 355195"/>
                <a:gd name="connsiteY98" fmla="*/ 181662 h 355204"/>
                <a:gd name="connsiteX99" fmla="*/ 64882 w 355195"/>
                <a:gd name="connsiteY99" fmla="*/ 190330 h 355204"/>
                <a:gd name="connsiteX100" fmla="*/ 73549 w 355195"/>
                <a:gd name="connsiteY100" fmla="*/ 198998 h 355204"/>
                <a:gd name="connsiteX101" fmla="*/ 87932 w 355195"/>
                <a:gd name="connsiteY101" fmla="*/ 233574 h 355204"/>
                <a:gd name="connsiteX102" fmla="*/ 87932 w 355195"/>
                <a:gd name="connsiteY102" fmla="*/ 246051 h 355204"/>
                <a:gd name="connsiteX103" fmla="*/ 66786 w 355195"/>
                <a:gd name="connsiteY103" fmla="*/ 278627 h 355204"/>
                <a:gd name="connsiteX104" fmla="*/ 75454 w 355195"/>
                <a:gd name="connsiteY104" fmla="*/ 287295 h 355204"/>
                <a:gd name="connsiteX105" fmla="*/ 108125 w 355195"/>
                <a:gd name="connsiteY105" fmla="*/ 266149 h 355204"/>
                <a:gd name="connsiteX106" fmla="*/ 120603 w 355195"/>
                <a:gd name="connsiteY106" fmla="*/ 266149 h 355204"/>
                <a:gd name="connsiteX107" fmla="*/ 155178 w 355195"/>
                <a:gd name="connsiteY107" fmla="*/ 280627 h 355204"/>
                <a:gd name="connsiteX108" fmla="*/ 163846 w 355195"/>
                <a:gd name="connsiteY108" fmla="*/ 289200 h 35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355195" h="355204">
                  <a:moveTo>
                    <a:pt x="193564" y="355017"/>
                  </a:moveTo>
                  <a:lnTo>
                    <a:pt x="161846" y="355017"/>
                  </a:lnTo>
                  <a:cubicBezTo>
                    <a:pt x="156169" y="355141"/>
                    <a:pt x="151264" y="351084"/>
                    <a:pt x="150321" y="345492"/>
                  </a:cubicBezTo>
                  <a:lnTo>
                    <a:pt x="141748" y="305202"/>
                  </a:lnTo>
                  <a:cubicBezTo>
                    <a:pt x="132080" y="302306"/>
                    <a:pt x="122727" y="298448"/>
                    <a:pt x="113840" y="293676"/>
                  </a:cubicBezTo>
                  <a:lnTo>
                    <a:pt x="79264" y="315774"/>
                  </a:lnTo>
                  <a:cubicBezTo>
                    <a:pt x="74264" y="318508"/>
                    <a:pt x="68063" y="317698"/>
                    <a:pt x="63929" y="313774"/>
                  </a:cubicBezTo>
                  <a:lnTo>
                    <a:pt x="41831" y="291771"/>
                  </a:lnTo>
                  <a:cubicBezTo>
                    <a:pt x="37926" y="287580"/>
                    <a:pt x="37154" y="281351"/>
                    <a:pt x="39926" y="276341"/>
                  </a:cubicBezTo>
                  <a:lnTo>
                    <a:pt x="62214" y="241670"/>
                  </a:lnTo>
                  <a:cubicBezTo>
                    <a:pt x="57347" y="232859"/>
                    <a:pt x="53480" y="223525"/>
                    <a:pt x="50689" y="213857"/>
                  </a:cubicBezTo>
                  <a:lnTo>
                    <a:pt x="9351" y="204332"/>
                  </a:lnTo>
                  <a:cubicBezTo>
                    <a:pt x="3750" y="203389"/>
                    <a:pt x="-298" y="198483"/>
                    <a:pt x="-174" y="192807"/>
                  </a:cubicBezTo>
                  <a:lnTo>
                    <a:pt x="-174" y="161088"/>
                  </a:lnTo>
                  <a:cubicBezTo>
                    <a:pt x="-260" y="155431"/>
                    <a:pt x="3778" y="150544"/>
                    <a:pt x="9351" y="149563"/>
                  </a:cubicBezTo>
                  <a:lnTo>
                    <a:pt x="49737" y="140991"/>
                  </a:lnTo>
                  <a:cubicBezTo>
                    <a:pt x="51537" y="135057"/>
                    <a:pt x="53765" y="129265"/>
                    <a:pt x="56404" y="123655"/>
                  </a:cubicBezTo>
                  <a:cubicBezTo>
                    <a:pt x="58023" y="119969"/>
                    <a:pt x="59976" y="116426"/>
                    <a:pt x="62214" y="113082"/>
                  </a:cubicBezTo>
                  <a:lnTo>
                    <a:pt x="40116" y="78507"/>
                  </a:lnTo>
                  <a:cubicBezTo>
                    <a:pt x="37392" y="73516"/>
                    <a:pt x="38164" y="67343"/>
                    <a:pt x="42021" y="63171"/>
                  </a:cubicBezTo>
                  <a:lnTo>
                    <a:pt x="64119" y="41073"/>
                  </a:lnTo>
                  <a:cubicBezTo>
                    <a:pt x="68263" y="37159"/>
                    <a:pt x="74473" y="36387"/>
                    <a:pt x="79455" y="39168"/>
                  </a:cubicBezTo>
                  <a:lnTo>
                    <a:pt x="114030" y="61266"/>
                  </a:lnTo>
                  <a:cubicBezTo>
                    <a:pt x="122879" y="56418"/>
                    <a:pt x="132242" y="52551"/>
                    <a:pt x="141939" y="49741"/>
                  </a:cubicBezTo>
                  <a:lnTo>
                    <a:pt x="150511" y="9355"/>
                  </a:lnTo>
                  <a:cubicBezTo>
                    <a:pt x="151454" y="3764"/>
                    <a:pt x="156359" y="-294"/>
                    <a:pt x="162036" y="-170"/>
                  </a:cubicBezTo>
                  <a:lnTo>
                    <a:pt x="193755" y="-170"/>
                  </a:lnTo>
                  <a:cubicBezTo>
                    <a:pt x="199441" y="-341"/>
                    <a:pt x="204375" y="3735"/>
                    <a:pt x="205280" y="9355"/>
                  </a:cubicBezTo>
                  <a:lnTo>
                    <a:pt x="213948" y="49741"/>
                  </a:lnTo>
                  <a:cubicBezTo>
                    <a:pt x="223616" y="52551"/>
                    <a:pt x="232941" y="56418"/>
                    <a:pt x="241760" y="61266"/>
                  </a:cubicBezTo>
                  <a:lnTo>
                    <a:pt x="276336" y="39168"/>
                  </a:lnTo>
                  <a:cubicBezTo>
                    <a:pt x="281328" y="36444"/>
                    <a:pt x="287499" y="37216"/>
                    <a:pt x="291672" y="41073"/>
                  </a:cubicBezTo>
                  <a:lnTo>
                    <a:pt x="313769" y="63171"/>
                  </a:lnTo>
                  <a:cubicBezTo>
                    <a:pt x="317780" y="67277"/>
                    <a:pt x="318561" y="73544"/>
                    <a:pt x="315674" y="78507"/>
                  </a:cubicBezTo>
                  <a:lnTo>
                    <a:pt x="293672" y="113082"/>
                  </a:lnTo>
                  <a:cubicBezTo>
                    <a:pt x="294625" y="114035"/>
                    <a:pt x="294625" y="114987"/>
                    <a:pt x="295577" y="115940"/>
                  </a:cubicBezTo>
                  <a:lnTo>
                    <a:pt x="295577" y="116988"/>
                  </a:lnTo>
                  <a:cubicBezTo>
                    <a:pt x="295577" y="117940"/>
                    <a:pt x="296529" y="118893"/>
                    <a:pt x="296529" y="119845"/>
                  </a:cubicBezTo>
                  <a:cubicBezTo>
                    <a:pt x="297606" y="122474"/>
                    <a:pt x="298882" y="125027"/>
                    <a:pt x="300339" y="127465"/>
                  </a:cubicBezTo>
                  <a:cubicBezTo>
                    <a:pt x="302340" y="132151"/>
                    <a:pt x="303968" y="137000"/>
                    <a:pt x="305197" y="141943"/>
                  </a:cubicBezTo>
                  <a:lnTo>
                    <a:pt x="345488" y="150516"/>
                  </a:lnTo>
                  <a:cubicBezTo>
                    <a:pt x="351060" y="151497"/>
                    <a:pt x="355099" y="156383"/>
                    <a:pt x="355013" y="162041"/>
                  </a:cubicBezTo>
                  <a:lnTo>
                    <a:pt x="355013" y="193759"/>
                  </a:lnTo>
                  <a:cubicBezTo>
                    <a:pt x="355184" y="199446"/>
                    <a:pt x="351108" y="204379"/>
                    <a:pt x="345488" y="205284"/>
                  </a:cubicBezTo>
                  <a:lnTo>
                    <a:pt x="305197" y="213952"/>
                  </a:lnTo>
                  <a:cubicBezTo>
                    <a:pt x="302321" y="223591"/>
                    <a:pt x="298463" y="232916"/>
                    <a:pt x="293672" y="241765"/>
                  </a:cubicBezTo>
                  <a:lnTo>
                    <a:pt x="315674" y="276341"/>
                  </a:lnTo>
                  <a:cubicBezTo>
                    <a:pt x="318475" y="281351"/>
                    <a:pt x="317703" y="287599"/>
                    <a:pt x="313769" y="291771"/>
                  </a:cubicBezTo>
                  <a:lnTo>
                    <a:pt x="291672" y="313774"/>
                  </a:lnTo>
                  <a:cubicBezTo>
                    <a:pt x="287566" y="317756"/>
                    <a:pt x="281328" y="318565"/>
                    <a:pt x="276336" y="315774"/>
                  </a:cubicBezTo>
                  <a:lnTo>
                    <a:pt x="241760" y="293676"/>
                  </a:lnTo>
                  <a:cubicBezTo>
                    <a:pt x="232902" y="298448"/>
                    <a:pt x="223587" y="302306"/>
                    <a:pt x="213948" y="305202"/>
                  </a:cubicBezTo>
                  <a:lnTo>
                    <a:pt x="205280" y="345492"/>
                  </a:lnTo>
                  <a:cubicBezTo>
                    <a:pt x="204366" y="351188"/>
                    <a:pt x="199327" y="355284"/>
                    <a:pt x="193564" y="355017"/>
                  </a:cubicBezTo>
                  <a:close/>
                  <a:moveTo>
                    <a:pt x="171466" y="331205"/>
                  </a:moveTo>
                  <a:lnTo>
                    <a:pt x="183944" y="331205"/>
                  </a:lnTo>
                  <a:lnTo>
                    <a:pt x="192612" y="293105"/>
                  </a:lnTo>
                  <a:cubicBezTo>
                    <a:pt x="193535" y="288752"/>
                    <a:pt x="196926" y="285361"/>
                    <a:pt x="201279" y="284437"/>
                  </a:cubicBezTo>
                  <a:cubicBezTo>
                    <a:pt x="213538" y="281637"/>
                    <a:pt x="225225" y="276779"/>
                    <a:pt x="235855" y="270054"/>
                  </a:cubicBezTo>
                  <a:cubicBezTo>
                    <a:pt x="239437" y="266949"/>
                    <a:pt x="244751" y="266949"/>
                    <a:pt x="248333" y="270054"/>
                  </a:cubicBezTo>
                  <a:lnTo>
                    <a:pt x="281003" y="291105"/>
                  </a:lnTo>
                  <a:lnTo>
                    <a:pt x="289576" y="282532"/>
                  </a:lnTo>
                  <a:lnTo>
                    <a:pt x="268431" y="249861"/>
                  </a:lnTo>
                  <a:cubicBezTo>
                    <a:pt x="265592" y="246185"/>
                    <a:pt x="265592" y="241060"/>
                    <a:pt x="268431" y="237384"/>
                  </a:cubicBezTo>
                  <a:cubicBezTo>
                    <a:pt x="275184" y="226763"/>
                    <a:pt x="280080" y="215067"/>
                    <a:pt x="282908" y="202808"/>
                  </a:cubicBezTo>
                  <a:cubicBezTo>
                    <a:pt x="283814" y="198483"/>
                    <a:pt x="287166" y="195093"/>
                    <a:pt x="291481" y="194140"/>
                  </a:cubicBezTo>
                  <a:lnTo>
                    <a:pt x="329581" y="185472"/>
                  </a:lnTo>
                  <a:lnTo>
                    <a:pt x="329581" y="172995"/>
                  </a:lnTo>
                  <a:lnTo>
                    <a:pt x="291481" y="164422"/>
                  </a:lnTo>
                  <a:cubicBezTo>
                    <a:pt x="287186" y="163451"/>
                    <a:pt x="283833" y="160069"/>
                    <a:pt x="282908" y="155754"/>
                  </a:cubicBezTo>
                  <a:cubicBezTo>
                    <a:pt x="281842" y="149725"/>
                    <a:pt x="279880" y="143877"/>
                    <a:pt x="277098" y="138419"/>
                  </a:cubicBezTo>
                  <a:cubicBezTo>
                    <a:pt x="275975" y="136276"/>
                    <a:pt x="275022" y="134047"/>
                    <a:pt x="274241" y="131751"/>
                  </a:cubicBezTo>
                  <a:cubicBezTo>
                    <a:pt x="274241" y="130799"/>
                    <a:pt x="273288" y="130799"/>
                    <a:pt x="273288" y="129846"/>
                  </a:cubicBezTo>
                  <a:lnTo>
                    <a:pt x="273288" y="129846"/>
                  </a:lnTo>
                  <a:cubicBezTo>
                    <a:pt x="272336" y="128894"/>
                    <a:pt x="272336" y="127846"/>
                    <a:pt x="271384" y="125941"/>
                  </a:cubicBezTo>
                  <a:cubicBezTo>
                    <a:pt x="270431" y="124036"/>
                    <a:pt x="269478" y="123084"/>
                    <a:pt x="268431" y="121179"/>
                  </a:cubicBezTo>
                  <a:cubicBezTo>
                    <a:pt x="265592" y="117502"/>
                    <a:pt x="265592" y="112378"/>
                    <a:pt x="268431" y="108701"/>
                  </a:cubicBezTo>
                  <a:lnTo>
                    <a:pt x="289576" y="76030"/>
                  </a:lnTo>
                  <a:lnTo>
                    <a:pt x="281003" y="67362"/>
                  </a:lnTo>
                  <a:lnTo>
                    <a:pt x="249286" y="85650"/>
                  </a:lnTo>
                  <a:cubicBezTo>
                    <a:pt x="245609" y="88498"/>
                    <a:pt x="240484" y="88498"/>
                    <a:pt x="236808" y="85650"/>
                  </a:cubicBezTo>
                  <a:cubicBezTo>
                    <a:pt x="226206" y="78888"/>
                    <a:pt x="214500" y="74020"/>
                    <a:pt x="202232" y="71268"/>
                  </a:cubicBezTo>
                  <a:cubicBezTo>
                    <a:pt x="197898" y="70325"/>
                    <a:pt x="194507" y="66934"/>
                    <a:pt x="193564" y="62600"/>
                  </a:cubicBezTo>
                  <a:lnTo>
                    <a:pt x="184896" y="24500"/>
                  </a:lnTo>
                  <a:lnTo>
                    <a:pt x="172419" y="24500"/>
                  </a:lnTo>
                  <a:lnTo>
                    <a:pt x="163846" y="62600"/>
                  </a:lnTo>
                  <a:cubicBezTo>
                    <a:pt x="162837" y="66905"/>
                    <a:pt x="159483" y="70258"/>
                    <a:pt x="155178" y="71268"/>
                  </a:cubicBezTo>
                  <a:cubicBezTo>
                    <a:pt x="142910" y="74020"/>
                    <a:pt x="131204" y="78888"/>
                    <a:pt x="120603" y="85650"/>
                  </a:cubicBezTo>
                  <a:cubicBezTo>
                    <a:pt x="116926" y="88498"/>
                    <a:pt x="111801" y="88498"/>
                    <a:pt x="108125" y="85650"/>
                  </a:cubicBezTo>
                  <a:lnTo>
                    <a:pt x="75454" y="64505"/>
                  </a:lnTo>
                  <a:lnTo>
                    <a:pt x="66786" y="73173"/>
                  </a:lnTo>
                  <a:lnTo>
                    <a:pt x="87932" y="105843"/>
                  </a:lnTo>
                  <a:cubicBezTo>
                    <a:pt x="90780" y="109520"/>
                    <a:pt x="90780" y="114645"/>
                    <a:pt x="87932" y="118321"/>
                  </a:cubicBezTo>
                  <a:cubicBezTo>
                    <a:pt x="86979" y="120226"/>
                    <a:pt x="86027" y="121179"/>
                    <a:pt x="85075" y="123084"/>
                  </a:cubicBezTo>
                  <a:cubicBezTo>
                    <a:pt x="84122" y="124989"/>
                    <a:pt x="82217" y="128894"/>
                    <a:pt x="80217" y="131751"/>
                  </a:cubicBezTo>
                  <a:cubicBezTo>
                    <a:pt x="77549" y="138333"/>
                    <a:pt x="75330" y="145077"/>
                    <a:pt x="73549" y="151944"/>
                  </a:cubicBezTo>
                  <a:cubicBezTo>
                    <a:pt x="72578" y="156240"/>
                    <a:pt x="69196" y="159593"/>
                    <a:pt x="64882" y="160517"/>
                  </a:cubicBezTo>
                  <a:lnTo>
                    <a:pt x="26782" y="169185"/>
                  </a:lnTo>
                  <a:lnTo>
                    <a:pt x="26782" y="181662"/>
                  </a:lnTo>
                  <a:lnTo>
                    <a:pt x="64882" y="190330"/>
                  </a:lnTo>
                  <a:cubicBezTo>
                    <a:pt x="69234" y="191254"/>
                    <a:pt x="72625" y="194645"/>
                    <a:pt x="73549" y="198998"/>
                  </a:cubicBezTo>
                  <a:cubicBezTo>
                    <a:pt x="76302" y="211266"/>
                    <a:pt x="81169" y="222972"/>
                    <a:pt x="87932" y="233574"/>
                  </a:cubicBezTo>
                  <a:cubicBezTo>
                    <a:pt x="90780" y="237250"/>
                    <a:pt x="90780" y="242375"/>
                    <a:pt x="87932" y="246051"/>
                  </a:cubicBezTo>
                  <a:lnTo>
                    <a:pt x="66786" y="278627"/>
                  </a:lnTo>
                  <a:lnTo>
                    <a:pt x="75454" y="287295"/>
                  </a:lnTo>
                  <a:lnTo>
                    <a:pt x="108125" y="266149"/>
                  </a:lnTo>
                  <a:cubicBezTo>
                    <a:pt x="111801" y="263301"/>
                    <a:pt x="116926" y="263301"/>
                    <a:pt x="120603" y="266149"/>
                  </a:cubicBezTo>
                  <a:cubicBezTo>
                    <a:pt x="131223" y="272902"/>
                    <a:pt x="142920" y="277798"/>
                    <a:pt x="155178" y="280627"/>
                  </a:cubicBezTo>
                  <a:cubicBezTo>
                    <a:pt x="159465" y="281599"/>
                    <a:pt x="162827" y="284923"/>
                    <a:pt x="163846" y="289200"/>
                  </a:cubicBezTo>
                  <a:close/>
                </a:path>
              </a:pathLst>
            </a:custGeom>
            <a:grpFill/>
            <a:ln w="9525"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6D48CA29-4B32-0361-1FC3-233B418DED10}"/>
              </a:ext>
            </a:extLst>
          </p:cNvPr>
          <p:cNvSpPr txBox="1"/>
          <p:nvPr/>
        </p:nvSpPr>
        <p:spPr>
          <a:xfrm>
            <a:off x="208961" y="4103005"/>
            <a:ext cx="11774078" cy="830997"/>
          </a:xfrm>
          <a:prstGeom prst="rect">
            <a:avLst/>
          </a:prstGeom>
          <a:noFill/>
        </p:spPr>
        <p:txBody>
          <a:bodyPr wrap="square" rtlCol="0">
            <a:spAutoFit/>
          </a:bodyPr>
          <a:lstStyle/>
          <a:p>
            <a:pPr algn="ctr"/>
            <a:r>
              <a:rPr lang="fa-IR" sz="4800" b="1" dirty="0">
                <a:solidFill>
                  <a:srgbClr val="18305C"/>
                </a:solidFill>
                <a:latin typeface="Shabnam" panose="020B0603030804020204" pitchFamily="34" charset="-78"/>
                <a:cs typeface="Shabnam" panose="020B0603030804020204" pitchFamily="34" charset="-78"/>
              </a:rPr>
              <a:t>تیتر عنوان  فصل اول</a:t>
            </a:r>
            <a:endParaRPr lang="en-US" sz="48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900266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ABAEAB-C434-993A-54F6-AF5651F35499}"/>
              </a:ext>
            </a:extLst>
          </p:cNvPr>
          <p:cNvSpPr>
            <a:spLocks noGrp="1"/>
          </p:cNvSpPr>
          <p:nvPr>
            <p:ph type="sldNum" sz="quarter" idx="10"/>
          </p:nvPr>
        </p:nvSpPr>
        <p:spPr>
          <a:xfrm>
            <a:off x="10589278" y="775646"/>
            <a:ext cx="459488" cy="365125"/>
          </a:xfrm>
        </p:spPr>
        <p:txBody>
          <a:bodyPr/>
          <a:lstStyle/>
          <a:p>
            <a:fld id="{5737CCAD-4265-4040-983C-2347DC54109C}" type="slidenum">
              <a:rPr lang="en-US" smtClean="0"/>
              <a:pPr/>
              <a:t>30</a:t>
            </a:fld>
            <a:endParaRPr lang="en-US" dirty="0"/>
          </a:p>
        </p:txBody>
      </p:sp>
      <p:sp>
        <p:nvSpPr>
          <p:cNvPr id="3" name="TextBox 2">
            <a:extLst>
              <a:ext uri="{FF2B5EF4-FFF2-40B4-BE49-F238E27FC236}">
                <a16:creationId xmlns:a16="http://schemas.microsoft.com/office/drawing/2014/main" id="{247E633E-EE4A-8B2A-D072-5E9E4C802A1A}"/>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5446DE2C-C96C-16B0-44F6-EEFAD7F83902}"/>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6C7C8334-7DCA-0725-F6DE-873DA20E9117}"/>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9BCDD1B6-830C-106D-374A-819C3396B2FB}"/>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90318B03-0EAD-7D47-F8FF-3D74043C5C5F}"/>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4B711C75-6204-C127-68D1-C9F5C4ADD1DD}"/>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1965B6CC-EB78-F8C5-2401-9006E8608BBF}"/>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01258367-715F-9E91-BE61-1472AAC30BCD}"/>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11" name="Group 10">
            <a:extLst>
              <a:ext uri="{FF2B5EF4-FFF2-40B4-BE49-F238E27FC236}">
                <a16:creationId xmlns:a16="http://schemas.microsoft.com/office/drawing/2014/main" id="{5565E38A-0776-219F-5D47-A398A4316854}"/>
              </a:ext>
            </a:extLst>
          </p:cNvPr>
          <p:cNvGrpSpPr/>
          <p:nvPr/>
        </p:nvGrpSpPr>
        <p:grpSpPr>
          <a:xfrm>
            <a:off x="6177911" y="1506653"/>
            <a:ext cx="2366227" cy="3590878"/>
            <a:chOff x="3348463" y="2287771"/>
            <a:chExt cx="2366227" cy="3590878"/>
          </a:xfrm>
        </p:grpSpPr>
        <p:sp>
          <p:nvSpPr>
            <p:cNvPr id="12" name="Rounded Rectangle 11">
              <a:extLst>
                <a:ext uri="{FF2B5EF4-FFF2-40B4-BE49-F238E27FC236}">
                  <a16:creationId xmlns:a16="http://schemas.microsoft.com/office/drawing/2014/main" id="{7DC27615-CC2C-E2FA-E3D9-C1AE6D1DA9FD}"/>
                </a:ext>
              </a:extLst>
            </p:cNvPr>
            <p:cNvSpPr/>
            <p:nvPr/>
          </p:nvSpPr>
          <p:spPr>
            <a:xfrm>
              <a:off x="3348463" y="3691393"/>
              <a:ext cx="2366227" cy="2187256"/>
            </a:xfrm>
            <a:prstGeom prst="roundRect">
              <a:avLst>
                <a:gd name="adj" fmla="val 11741"/>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49243DB-78F7-6320-10D7-804108EC1C73}"/>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3394927" y="2287771"/>
              <a:ext cx="2273300" cy="1915023"/>
            </a:xfrm>
            <a:prstGeom prst="hexagon">
              <a:avLst/>
            </a:prstGeom>
            <a:ln w="57150">
              <a:solidFill>
                <a:schemeClr val="bg1"/>
              </a:solidFill>
            </a:ln>
            <a:effectLst>
              <a:outerShdw blurRad="63500" algn="ctr" rotWithShape="0">
                <a:prstClr val="black">
                  <a:alpha val="40000"/>
                </a:prstClr>
              </a:outerShdw>
            </a:effectLst>
          </p:spPr>
        </p:pic>
      </p:grpSp>
      <p:sp>
        <p:nvSpPr>
          <p:cNvPr id="14" name="TextBox 13">
            <a:extLst>
              <a:ext uri="{FF2B5EF4-FFF2-40B4-BE49-F238E27FC236}">
                <a16:creationId xmlns:a16="http://schemas.microsoft.com/office/drawing/2014/main" id="{05AFD42A-888C-3630-B0A9-35167CBD30CC}"/>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746E8039-5118-FCCF-D427-5267B75359DD}"/>
              </a:ext>
            </a:extLst>
          </p:cNvPr>
          <p:cNvSpPr txBox="1"/>
          <p:nvPr/>
        </p:nvSpPr>
        <p:spPr>
          <a:xfrm>
            <a:off x="6316583" y="3447325"/>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16" name="TextBox 15">
            <a:extLst>
              <a:ext uri="{FF2B5EF4-FFF2-40B4-BE49-F238E27FC236}">
                <a16:creationId xmlns:a16="http://schemas.microsoft.com/office/drawing/2014/main" id="{D988AF90-0DA4-7A4C-065E-5003C3DE31F9}"/>
              </a:ext>
            </a:extLst>
          </p:cNvPr>
          <p:cNvSpPr txBox="1"/>
          <p:nvPr/>
        </p:nvSpPr>
        <p:spPr>
          <a:xfrm>
            <a:off x="483910" y="1369722"/>
            <a:ext cx="5195068" cy="4508927"/>
          </a:xfrm>
          <a:prstGeom prst="rect">
            <a:avLst/>
          </a:prstGeom>
          <a:noFill/>
        </p:spPr>
        <p:txBody>
          <a:bodyPr wrap="square" rtlCol="0">
            <a:spAutoFit/>
          </a:bodyPr>
          <a:lstStyle/>
          <a:p>
            <a:pPr algn="justLow"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اطلاعات می‌باشند</a:t>
            </a: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552872838"/>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5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29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900" decel="100000" fill="hold"/>
                                        <p:tgtEl>
                                          <p:spTgt spid="1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9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900" decel="100000" fill="hold"/>
                                        <p:tgtEl>
                                          <p:spTgt spid="16"/>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4">
            <a:extLst>
              <a:ext uri="{FF2B5EF4-FFF2-40B4-BE49-F238E27FC236}">
                <a16:creationId xmlns:a16="http://schemas.microsoft.com/office/drawing/2014/main" id="{4CBAF9E1-B50A-14E0-AD68-5953A4BA65C7}"/>
              </a:ext>
            </a:extLst>
          </p:cNvPr>
          <p:cNvGrpSpPr/>
          <p:nvPr/>
        </p:nvGrpSpPr>
        <p:grpSpPr>
          <a:xfrm>
            <a:off x="4669004" y="819908"/>
            <a:ext cx="2699784" cy="2525061"/>
            <a:chOff x="8227503" y="2558605"/>
            <a:chExt cx="553403" cy="517588"/>
          </a:xfrm>
          <a:solidFill>
            <a:srgbClr val="18305C"/>
          </a:solidFill>
        </p:grpSpPr>
        <p:sp>
          <p:nvSpPr>
            <p:cNvPr id="3" name="Freeform: Shape 2">
              <a:extLst>
                <a:ext uri="{FF2B5EF4-FFF2-40B4-BE49-F238E27FC236}">
                  <a16:creationId xmlns:a16="http://schemas.microsoft.com/office/drawing/2014/main" id="{B6C63325-4A05-CE9B-737D-6E3CEA90B163}"/>
                </a:ext>
              </a:extLst>
            </p:cNvPr>
            <p:cNvSpPr/>
            <p:nvPr/>
          </p:nvSpPr>
          <p:spPr>
            <a:xfrm>
              <a:off x="8419623" y="2571369"/>
              <a:ext cx="264223" cy="168687"/>
            </a:xfrm>
            <a:custGeom>
              <a:avLst/>
              <a:gdLst>
                <a:gd name="connsiteX0" fmla="*/ 264046 w 264223"/>
                <a:gd name="connsiteY0" fmla="*/ 132032 h 168687"/>
                <a:gd name="connsiteX1" fmla="*/ 264046 w 264223"/>
                <a:gd name="connsiteY1" fmla="*/ 168513 h 168687"/>
                <a:gd name="connsiteX2" fmla="*/ 216421 w 264223"/>
                <a:gd name="connsiteY2" fmla="*/ 168513 h 168687"/>
                <a:gd name="connsiteX3" fmla="*/ 216421 w 264223"/>
                <a:gd name="connsiteY3" fmla="*/ 132032 h 168687"/>
                <a:gd name="connsiteX4" fmla="*/ 131935 w 264223"/>
                <a:gd name="connsiteY4" fmla="*/ 47545 h 168687"/>
                <a:gd name="connsiteX5" fmla="*/ 47448 w 264223"/>
                <a:gd name="connsiteY5" fmla="*/ 132032 h 168687"/>
                <a:gd name="connsiteX6" fmla="*/ 47448 w 264223"/>
                <a:gd name="connsiteY6" fmla="*/ 168513 h 168687"/>
                <a:gd name="connsiteX7" fmla="*/ -177 w 264223"/>
                <a:gd name="connsiteY7" fmla="*/ 168513 h 168687"/>
                <a:gd name="connsiteX8" fmla="*/ -177 w 264223"/>
                <a:gd name="connsiteY8" fmla="*/ 132032 h 168687"/>
                <a:gd name="connsiteX9" fmla="*/ 131554 w 264223"/>
                <a:gd name="connsiteY9" fmla="*/ -175 h 168687"/>
                <a:gd name="connsiteX10" fmla="*/ 264046 w 264223"/>
                <a:gd name="connsiteY10" fmla="*/ 132318 h 16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4223" h="168687">
                  <a:moveTo>
                    <a:pt x="264046" y="132032"/>
                  </a:moveTo>
                  <a:lnTo>
                    <a:pt x="264046" y="168513"/>
                  </a:lnTo>
                  <a:lnTo>
                    <a:pt x="216421" y="168513"/>
                  </a:lnTo>
                  <a:lnTo>
                    <a:pt x="216421" y="132032"/>
                  </a:lnTo>
                  <a:cubicBezTo>
                    <a:pt x="216421" y="85369"/>
                    <a:pt x="178598" y="47545"/>
                    <a:pt x="131935" y="47545"/>
                  </a:cubicBezTo>
                  <a:cubicBezTo>
                    <a:pt x="85272" y="47545"/>
                    <a:pt x="47448" y="85369"/>
                    <a:pt x="47448" y="132032"/>
                  </a:cubicBezTo>
                  <a:lnTo>
                    <a:pt x="47448" y="168513"/>
                  </a:lnTo>
                  <a:lnTo>
                    <a:pt x="-177" y="168513"/>
                  </a:lnTo>
                  <a:lnTo>
                    <a:pt x="-177" y="132032"/>
                  </a:lnTo>
                  <a:cubicBezTo>
                    <a:pt x="137" y="59328"/>
                    <a:pt x="58850" y="396"/>
                    <a:pt x="131554" y="-175"/>
                  </a:cubicBezTo>
                  <a:cubicBezTo>
                    <a:pt x="204687" y="-70"/>
                    <a:pt x="263942" y="59185"/>
                    <a:pt x="264046" y="132318"/>
                  </a:cubicBezTo>
                  <a:close/>
                </a:path>
              </a:pathLst>
            </a:custGeom>
            <a:grpFill/>
            <a:ln w="9525"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0E662461-4892-C7F9-9A77-A621071028D5}"/>
                </a:ext>
              </a:extLst>
            </p:cNvPr>
            <p:cNvSpPr/>
            <p:nvPr/>
          </p:nvSpPr>
          <p:spPr>
            <a:xfrm>
              <a:off x="8432291" y="2836164"/>
              <a:ext cx="240125" cy="60483"/>
            </a:xfrm>
            <a:custGeom>
              <a:avLst/>
              <a:gdLst>
                <a:gd name="connsiteX0" fmla="*/ 0 w 240125"/>
                <a:gd name="connsiteY0" fmla="*/ 0 h 60483"/>
                <a:gd name="connsiteX1" fmla="*/ 240126 w 240125"/>
                <a:gd name="connsiteY1" fmla="*/ 0 h 60483"/>
                <a:gd name="connsiteX2" fmla="*/ 240126 w 240125"/>
                <a:gd name="connsiteY2" fmla="*/ 60484 h 60483"/>
                <a:gd name="connsiteX3" fmla="*/ 0 w 240125"/>
                <a:gd name="connsiteY3" fmla="*/ 60484 h 60483"/>
              </a:gdLst>
              <a:ahLst/>
              <a:cxnLst>
                <a:cxn ang="0">
                  <a:pos x="connsiteX0" y="connsiteY0"/>
                </a:cxn>
                <a:cxn ang="0">
                  <a:pos x="connsiteX1" y="connsiteY1"/>
                </a:cxn>
                <a:cxn ang="0">
                  <a:pos x="connsiteX2" y="connsiteY2"/>
                </a:cxn>
                <a:cxn ang="0">
                  <a:pos x="connsiteX3" y="connsiteY3"/>
                </a:cxn>
              </a:cxnLst>
              <a:rect l="l" t="t" r="r" b="b"/>
              <a:pathLst>
                <a:path w="240125" h="60483">
                  <a:moveTo>
                    <a:pt x="0" y="0"/>
                  </a:moveTo>
                  <a:lnTo>
                    <a:pt x="240126" y="0"/>
                  </a:lnTo>
                  <a:lnTo>
                    <a:pt x="240126" y="60484"/>
                  </a:lnTo>
                  <a:lnTo>
                    <a:pt x="0" y="60484"/>
                  </a:lnTo>
                  <a:close/>
                </a:path>
              </a:pathLst>
            </a:custGeom>
            <a:grp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4FBA9BF3-A13F-E16E-1AAA-27B98C537238}"/>
                </a:ext>
              </a:extLst>
            </p:cNvPr>
            <p:cNvSpPr/>
            <p:nvPr/>
          </p:nvSpPr>
          <p:spPr>
            <a:xfrm>
              <a:off x="8240170" y="2895219"/>
              <a:ext cx="48007" cy="48006"/>
            </a:xfrm>
            <a:custGeom>
              <a:avLst/>
              <a:gdLst>
                <a:gd name="connsiteX0" fmla="*/ 23827 w 48007"/>
                <a:gd name="connsiteY0" fmla="*/ -175 h 48006"/>
                <a:gd name="connsiteX1" fmla="*/ 47831 w 48007"/>
                <a:gd name="connsiteY1" fmla="*/ 23828 h 48006"/>
                <a:gd name="connsiteX2" fmla="*/ 23827 w 48007"/>
                <a:gd name="connsiteY2" fmla="*/ 47831 h 48006"/>
                <a:gd name="connsiteX3" fmla="*/ -175 w 48007"/>
                <a:gd name="connsiteY3" fmla="*/ 23828 h 48006"/>
                <a:gd name="connsiteX4" fmla="*/ 23256 w 48007"/>
                <a:gd name="connsiteY4" fmla="*/ -175 h 48006"/>
                <a:gd name="connsiteX5" fmla="*/ 23827 w 48007"/>
                <a:gd name="connsiteY5" fmla="*/ -175 h 48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07" h="48006">
                  <a:moveTo>
                    <a:pt x="23827" y="-175"/>
                  </a:moveTo>
                  <a:cubicBezTo>
                    <a:pt x="37086" y="-175"/>
                    <a:pt x="47831" y="10569"/>
                    <a:pt x="47831" y="23828"/>
                  </a:cubicBezTo>
                  <a:cubicBezTo>
                    <a:pt x="47831" y="37087"/>
                    <a:pt x="37086" y="47831"/>
                    <a:pt x="23827" y="47831"/>
                  </a:cubicBezTo>
                  <a:cubicBezTo>
                    <a:pt x="10569" y="47831"/>
                    <a:pt x="-175" y="37087"/>
                    <a:pt x="-175" y="23828"/>
                  </a:cubicBezTo>
                  <a:cubicBezTo>
                    <a:pt x="-337" y="10731"/>
                    <a:pt x="10150" y="-13"/>
                    <a:pt x="23256" y="-175"/>
                  </a:cubicBezTo>
                  <a:cubicBezTo>
                    <a:pt x="23447" y="-175"/>
                    <a:pt x="23637" y="-175"/>
                    <a:pt x="23827" y="-175"/>
                  </a:cubicBezTo>
                  <a:close/>
                </a:path>
              </a:pathLst>
            </a:custGeom>
            <a:grpFill/>
            <a:ln w="9525"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4F562910-811F-584E-97E2-4758ABD20658}"/>
                </a:ext>
              </a:extLst>
            </p:cNvPr>
            <p:cNvSpPr/>
            <p:nvPr/>
          </p:nvSpPr>
          <p:spPr>
            <a:xfrm>
              <a:off x="8275700" y="2740055"/>
              <a:ext cx="44989" cy="47625"/>
            </a:xfrm>
            <a:custGeom>
              <a:avLst/>
              <a:gdLst>
                <a:gd name="connsiteX0" fmla="*/ 23826 w 44989"/>
                <a:gd name="connsiteY0" fmla="*/ -174 h 47625"/>
                <a:gd name="connsiteX1" fmla="*/ 44619 w 44989"/>
                <a:gd name="connsiteY1" fmla="*/ 26658 h 47625"/>
                <a:gd name="connsiteX2" fmla="*/ 23826 w 44989"/>
                <a:gd name="connsiteY2" fmla="*/ 47451 h 47625"/>
                <a:gd name="connsiteX3" fmla="*/ -177 w 44989"/>
                <a:gd name="connsiteY3" fmla="*/ 23448 h 47625"/>
                <a:gd name="connsiteX4" fmla="*/ 23826 w 44989"/>
                <a:gd name="connsiteY4" fmla="*/ -174 h 47625"/>
                <a:gd name="connsiteX5" fmla="*/ 23826 w 44989"/>
                <a:gd name="connsiteY5" fmla="*/ -174 h 4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989" h="47625">
                  <a:moveTo>
                    <a:pt x="23826" y="-174"/>
                  </a:moveTo>
                  <a:cubicBezTo>
                    <a:pt x="36980" y="1493"/>
                    <a:pt x="46286" y="13504"/>
                    <a:pt x="44619" y="26658"/>
                  </a:cubicBezTo>
                  <a:cubicBezTo>
                    <a:pt x="43248" y="37516"/>
                    <a:pt x="34694" y="46070"/>
                    <a:pt x="23826" y="47451"/>
                  </a:cubicBezTo>
                  <a:cubicBezTo>
                    <a:pt x="10653" y="47251"/>
                    <a:pt x="23" y="36621"/>
                    <a:pt x="-177" y="23448"/>
                  </a:cubicBezTo>
                  <a:cubicBezTo>
                    <a:pt x="-72" y="10294"/>
                    <a:pt x="10672" y="-279"/>
                    <a:pt x="23826" y="-174"/>
                  </a:cubicBezTo>
                  <a:cubicBezTo>
                    <a:pt x="23826" y="-174"/>
                    <a:pt x="23826" y="-174"/>
                    <a:pt x="23826" y="-174"/>
                  </a:cubicBez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E36B01DB-27C4-0F72-26C6-5C9DD40A70A5}"/>
                </a:ext>
              </a:extLst>
            </p:cNvPr>
            <p:cNvSpPr/>
            <p:nvPr/>
          </p:nvSpPr>
          <p:spPr>
            <a:xfrm>
              <a:off x="8611933" y="2919698"/>
              <a:ext cx="24002" cy="24003"/>
            </a:xfrm>
            <a:custGeom>
              <a:avLst/>
              <a:gdLst>
                <a:gd name="connsiteX0" fmla="*/ 0 w 24002"/>
                <a:gd name="connsiteY0" fmla="*/ 0 h 24003"/>
                <a:gd name="connsiteX1" fmla="*/ 24003 w 24002"/>
                <a:gd name="connsiteY1" fmla="*/ 0 h 24003"/>
                <a:gd name="connsiteX2" fmla="*/ 24003 w 24002"/>
                <a:gd name="connsiteY2" fmla="*/ 24003 h 24003"/>
                <a:gd name="connsiteX3" fmla="*/ 0 w 24002"/>
                <a:gd name="connsiteY3" fmla="*/ 24003 h 24003"/>
              </a:gdLst>
              <a:ahLst/>
              <a:cxnLst>
                <a:cxn ang="0">
                  <a:pos x="connsiteX0" y="connsiteY0"/>
                </a:cxn>
                <a:cxn ang="0">
                  <a:pos x="connsiteX1" y="connsiteY1"/>
                </a:cxn>
                <a:cxn ang="0">
                  <a:pos x="connsiteX2" y="connsiteY2"/>
                </a:cxn>
                <a:cxn ang="0">
                  <a:pos x="connsiteX3" y="connsiteY3"/>
                </a:cxn>
              </a:cxnLst>
              <a:rect l="l" t="t" r="r" b="b"/>
              <a:pathLst>
                <a:path w="24002" h="24003">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EB6817C4-916B-9A0A-9448-B121E9943EDE}"/>
                </a:ext>
              </a:extLst>
            </p:cNvPr>
            <p:cNvSpPr/>
            <p:nvPr/>
          </p:nvSpPr>
          <p:spPr>
            <a:xfrm>
              <a:off x="8576309" y="2919698"/>
              <a:ext cx="24002" cy="24003"/>
            </a:xfrm>
            <a:custGeom>
              <a:avLst/>
              <a:gdLst>
                <a:gd name="connsiteX0" fmla="*/ 0 w 24002"/>
                <a:gd name="connsiteY0" fmla="*/ 0 h 24003"/>
                <a:gd name="connsiteX1" fmla="*/ 24003 w 24002"/>
                <a:gd name="connsiteY1" fmla="*/ 0 h 24003"/>
                <a:gd name="connsiteX2" fmla="*/ 24003 w 24002"/>
                <a:gd name="connsiteY2" fmla="*/ 24003 h 24003"/>
                <a:gd name="connsiteX3" fmla="*/ 0 w 24002"/>
                <a:gd name="connsiteY3" fmla="*/ 24003 h 24003"/>
              </a:gdLst>
              <a:ahLst/>
              <a:cxnLst>
                <a:cxn ang="0">
                  <a:pos x="connsiteX0" y="connsiteY0"/>
                </a:cxn>
                <a:cxn ang="0">
                  <a:pos x="connsiteX1" y="connsiteY1"/>
                </a:cxn>
                <a:cxn ang="0">
                  <a:pos x="connsiteX2" y="connsiteY2"/>
                </a:cxn>
                <a:cxn ang="0">
                  <a:pos x="connsiteX3" y="connsiteY3"/>
                </a:cxn>
              </a:cxnLst>
              <a:rect l="l" t="t" r="r" b="b"/>
              <a:pathLst>
                <a:path w="24002" h="24003">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5534DB1-A928-7F6B-E35B-131CB0CBBEDF}"/>
                </a:ext>
              </a:extLst>
            </p:cNvPr>
            <p:cNvSpPr/>
            <p:nvPr/>
          </p:nvSpPr>
          <p:spPr>
            <a:xfrm>
              <a:off x="8539828" y="2919698"/>
              <a:ext cx="24002" cy="24003"/>
            </a:xfrm>
            <a:custGeom>
              <a:avLst/>
              <a:gdLst>
                <a:gd name="connsiteX0" fmla="*/ 0 w 24002"/>
                <a:gd name="connsiteY0" fmla="*/ 0 h 24003"/>
                <a:gd name="connsiteX1" fmla="*/ 24003 w 24002"/>
                <a:gd name="connsiteY1" fmla="*/ 0 h 24003"/>
                <a:gd name="connsiteX2" fmla="*/ 24003 w 24002"/>
                <a:gd name="connsiteY2" fmla="*/ 24003 h 24003"/>
                <a:gd name="connsiteX3" fmla="*/ 0 w 24002"/>
                <a:gd name="connsiteY3" fmla="*/ 24003 h 24003"/>
              </a:gdLst>
              <a:ahLst/>
              <a:cxnLst>
                <a:cxn ang="0">
                  <a:pos x="connsiteX0" y="connsiteY0"/>
                </a:cxn>
                <a:cxn ang="0">
                  <a:pos x="connsiteX1" y="connsiteY1"/>
                </a:cxn>
                <a:cxn ang="0">
                  <a:pos x="connsiteX2" y="connsiteY2"/>
                </a:cxn>
                <a:cxn ang="0">
                  <a:pos x="connsiteX3" y="connsiteY3"/>
                </a:cxn>
              </a:cxnLst>
              <a:rect l="l" t="t" r="r" b="b"/>
              <a:pathLst>
                <a:path w="24002" h="24003">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FD077FB-2D3A-F53F-0B27-72AF8D2ADE4E}"/>
                </a:ext>
              </a:extLst>
            </p:cNvPr>
            <p:cNvSpPr/>
            <p:nvPr/>
          </p:nvSpPr>
          <p:spPr>
            <a:xfrm>
              <a:off x="8504300" y="2919698"/>
              <a:ext cx="24002" cy="24003"/>
            </a:xfrm>
            <a:custGeom>
              <a:avLst/>
              <a:gdLst>
                <a:gd name="connsiteX0" fmla="*/ 0 w 24002"/>
                <a:gd name="connsiteY0" fmla="*/ 0 h 24003"/>
                <a:gd name="connsiteX1" fmla="*/ 24003 w 24002"/>
                <a:gd name="connsiteY1" fmla="*/ 0 h 24003"/>
                <a:gd name="connsiteX2" fmla="*/ 24003 w 24002"/>
                <a:gd name="connsiteY2" fmla="*/ 24003 h 24003"/>
                <a:gd name="connsiteX3" fmla="*/ 0 w 24002"/>
                <a:gd name="connsiteY3" fmla="*/ 24003 h 24003"/>
              </a:gdLst>
              <a:ahLst/>
              <a:cxnLst>
                <a:cxn ang="0">
                  <a:pos x="connsiteX0" y="connsiteY0"/>
                </a:cxn>
                <a:cxn ang="0">
                  <a:pos x="connsiteX1" y="connsiteY1"/>
                </a:cxn>
                <a:cxn ang="0">
                  <a:pos x="connsiteX2" y="connsiteY2"/>
                </a:cxn>
                <a:cxn ang="0">
                  <a:pos x="connsiteX3" y="connsiteY3"/>
                </a:cxn>
              </a:cxnLst>
              <a:rect l="l" t="t" r="r" b="b"/>
              <a:pathLst>
                <a:path w="24002" h="24003">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097913E-B1F6-9327-0B82-B8B4CB2DCE8C}"/>
                </a:ext>
              </a:extLst>
            </p:cNvPr>
            <p:cNvSpPr/>
            <p:nvPr/>
          </p:nvSpPr>
          <p:spPr>
            <a:xfrm>
              <a:off x="8467819" y="2919698"/>
              <a:ext cx="24002" cy="24003"/>
            </a:xfrm>
            <a:custGeom>
              <a:avLst/>
              <a:gdLst>
                <a:gd name="connsiteX0" fmla="*/ 0 w 24002"/>
                <a:gd name="connsiteY0" fmla="*/ 0 h 24003"/>
                <a:gd name="connsiteX1" fmla="*/ 24003 w 24002"/>
                <a:gd name="connsiteY1" fmla="*/ 0 h 24003"/>
                <a:gd name="connsiteX2" fmla="*/ 24003 w 24002"/>
                <a:gd name="connsiteY2" fmla="*/ 24003 h 24003"/>
                <a:gd name="connsiteX3" fmla="*/ 0 w 24002"/>
                <a:gd name="connsiteY3" fmla="*/ 24003 h 24003"/>
              </a:gdLst>
              <a:ahLst/>
              <a:cxnLst>
                <a:cxn ang="0">
                  <a:pos x="connsiteX0" y="connsiteY0"/>
                </a:cxn>
                <a:cxn ang="0">
                  <a:pos x="connsiteX1" y="connsiteY1"/>
                </a:cxn>
                <a:cxn ang="0">
                  <a:pos x="connsiteX2" y="connsiteY2"/>
                </a:cxn>
                <a:cxn ang="0">
                  <a:pos x="connsiteX3" y="connsiteY3"/>
                </a:cxn>
              </a:cxnLst>
              <a:rect l="l" t="t" r="r" b="b"/>
              <a:pathLst>
                <a:path w="24002" h="24003">
                  <a:moveTo>
                    <a:pt x="0" y="0"/>
                  </a:moveTo>
                  <a:lnTo>
                    <a:pt x="24003" y="0"/>
                  </a:lnTo>
                  <a:lnTo>
                    <a:pt x="24003" y="24003"/>
                  </a:lnTo>
                  <a:lnTo>
                    <a:pt x="0" y="24003"/>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FDD701E-6A67-743E-D472-F0FB1D20996C}"/>
                </a:ext>
              </a:extLst>
            </p:cNvPr>
            <p:cNvSpPr/>
            <p:nvPr/>
          </p:nvSpPr>
          <p:spPr>
            <a:xfrm>
              <a:off x="8347804" y="2726626"/>
              <a:ext cx="410908" cy="349567"/>
            </a:xfrm>
            <a:custGeom>
              <a:avLst/>
              <a:gdLst>
                <a:gd name="connsiteX0" fmla="*/ 204324 w 410908"/>
                <a:gd name="connsiteY0" fmla="*/ 349393 h 349567"/>
                <a:gd name="connsiteX1" fmla="*/ 6491 w 410908"/>
                <a:gd name="connsiteY1" fmla="*/ 196993 h 349567"/>
                <a:gd name="connsiteX2" fmla="*/ -177 w 410908"/>
                <a:gd name="connsiteY2" fmla="*/ 146034 h 349567"/>
                <a:gd name="connsiteX3" fmla="*/ -177 w 410908"/>
                <a:gd name="connsiteY3" fmla="*/ 13255 h 349567"/>
                <a:gd name="connsiteX4" fmla="*/ 12301 w 410908"/>
                <a:gd name="connsiteY4" fmla="*/ 778 h 349567"/>
                <a:gd name="connsiteX5" fmla="*/ 71832 w 410908"/>
                <a:gd name="connsiteY5" fmla="*/ 778 h 349567"/>
                <a:gd name="connsiteX6" fmla="*/ 84310 w 410908"/>
                <a:gd name="connsiteY6" fmla="*/ 13255 h 349567"/>
                <a:gd name="connsiteX7" fmla="*/ 71832 w 410908"/>
                <a:gd name="connsiteY7" fmla="*/ 25733 h 349567"/>
                <a:gd name="connsiteX8" fmla="*/ 24207 w 410908"/>
                <a:gd name="connsiteY8" fmla="*/ 25733 h 349567"/>
                <a:gd name="connsiteX9" fmla="*/ 24207 w 410908"/>
                <a:gd name="connsiteY9" fmla="*/ 144795 h 349567"/>
                <a:gd name="connsiteX10" fmla="*/ 29922 w 410908"/>
                <a:gd name="connsiteY10" fmla="*/ 189944 h 349567"/>
                <a:gd name="connsiteX11" fmla="*/ 252588 w 410908"/>
                <a:gd name="connsiteY11" fmla="*/ 316141 h 349567"/>
                <a:gd name="connsiteX12" fmla="*/ 385299 w 410908"/>
                <a:gd name="connsiteY12" fmla="*/ 144795 h 349567"/>
                <a:gd name="connsiteX13" fmla="*/ 385299 w 410908"/>
                <a:gd name="connsiteY13" fmla="*/ 24781 h 349567"/>
                <a:gd name="connsiteX14" fmla="*/ 337674 w 410908"/>
                <a:gd name="connsiteY14" fmla="*/ 24781 h 349567"/>
                <a:gd name="connsiteX15" fmla="*/ 325197 w 410908"/>
                <a:gd name="connsiteY15" fmla="*/ 12303 h 349567"/>
                <a:gd name="connsiteX16" fmla="*/ 337674 w 410908"/>
                <a:gd name="connsiteY16" fmla="*/ -175 h 349567"/>
                <a:gd name="connsiteX17" fmla="*/ 398254 w 410908"/>
                <a:gd name="connsiteY17" fmla="*/ -175 h 349567"/>
                <a:gd name="connsiteX18" fmla="*/ 410732 w 410908"/>
                <a:gd name="connsiteY18" fmla="*/ 12303 h 349567"/>
                <a:gd name="connsiteX19" fmla="*/ 410732 w 410908"/>
                <a:gd name="connsiteY19" fmla="*/ 144795 h 349567"/>
                <a:gd name="connsiteX20" fmla="*/ 204324 w 410908"/>
                <a:gd name="connsiteY20" fmla="*/ 349393 h 349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0908" h="349567">
                  <a:moveTo>
                    <a:pt x="204324" y="349393"/>
                  </a:moveTo>
                  <a:cubicBezTo>
                    <a:pt x="111437" y="349364"/>
                    <a:pt x="30217" y="286794"/>
                    <a:pt x="6491" y="196993"/>
                  </a:cubicBezTo>
                  <a:cubicBezTo>
                    <a:pt x="2337" y="180314"/>
                    <a:pt x="99" y="163217"/>
                    <a:pt x="-177" y="146034"/>
                  </a:cubicBezTo>
                  <a:lnTo>
                    <a:pt x="-177" y="13255"/>
                  </a:lnTo>
                  <a:cubicBezTo>
                    <a:pt x="-72" y="6407"/>
                    <a:pt x="5452" y="882"/>
                    <a:pt x="12301" y="778"/>
                  </a:cubicBezTo>
                  <a:lnTo>
                    <a:pt x="71832" y="778"/>
                  </a:lnTo>
                  <a:cubicBezTo>
                    <a:pt x="78728" y="778"/>
                    <a:pt x="84310" y="6369"/>
                    <a:pt x="84310" y="13255"/>
                  </a:cubicBezTo>
                  <a:cubicBezTo>
                    <a:pt x="84310" y="20142"/>
                    <a:pt x="78728" y="25733"/>
                    <a:pt x="71832" y="25733"/>
                  </a:cubicBezTo>
                  <a:lnTo>
                    <a:pt x="24207" y="25733"/>
                  </a:lnTo>
                  <a:lnTo>
                    <a:pt x="24207" y="144795"/>
                  </a:lnTo>
                  <a:cubicBezTo>
                    <a:pt x="24159" y="160026"/>
                    <a:pt x="26083" y="175199"/>
                    <a:pt x="29922" y="189944"/>
                  </a:cubicBezTo>
                  <a:cubicBezTo>
                    <a:pt x="56563" y="286280"/>
                    <a:pt x="156252" y="342782"/>
                    <a:pt x="252588" y="316141"/>
                  </a:cubicBezTo>
                  <a:cubicBezTo>
                    <a:pt x="329912" y="294757"/>
                    <a:pt x="383928" y="225015"/>
                    <a:pt x="385299" y="144795"/>
                  </a:cubicBezTo>
                  <a:lnTo>
                    <a:pt x="385299" y="24781"/>
                  </a:lnTo>
                  <a:lnTo>
                    <a:pt x="337674" y="24781"/>
                  </a:lnTo>
                  <a:cubicBezTo>
                    <a:pt x="330778" y="24781"/>
                    <a:pt x="325197" y="19189"/>
                    <a:pt x="325197" y="12303"/>
                  </a:cubicBezTo>
                  <a:cubicBezTo>
                    <a:pt x="325197" y="5416"/>
                    <a:pt x="330778" y="-175"/>
                    <a:pt x="337674" y="-175"/>
                  </a:cubicBezTo>
                  <a:lnTo>
                    <a:pt x="398254" y="-175"/>
                  </a:lnTo>
                  <a:cubicBezTo>
                    <a:pt x="405102" y="-70"/>
                    <a:pt x="410626" y="5454"/>
                    <a:pt x="410732" y="12303"/>
                  </a:cubicBezTo>
                  <a:lnTo>
                    <a:pt x="410732" y="144795"/>
                  </a:lnTo>
                  <a:cubicBezTo>
                    <a:pt x="409122" y="257819"/>
                    <a:pt x="317368" y="348783"/>
                    <a:pt x="204324" y="349393"/>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98DDEAA5-142B-1912-84A5-69E35C228935}"/>
                </a:ext>
              </a:extLst>
            </p:cNvPr>
            <p:cNvSpPr/>
            <p:nvPr/>
          </p:nvSpPr>
          <p:spPr>
            <a:xfrm>
              <a:off x="8454389" y="2606608"/>
              <a:ext cx="192291" cy="144995"/>
            </a:xfrm>
            <a:custGeom>
              <a:avLst/>
              <a:gdLst>
                <a:gd name="connsiteX0" fmla="*/ 181274 w 192291"/>
                <a:gd name="connsiteY0" fmla="*/ 144799 h 144995"/>
                <a:gd name="connsiteX1" fmla="*/ 168796 w 192291"/>
                <a:gd name="connsiteY1" fmla="*/ 132321 h 144995"/>
                <a:gd name="connsiteX2" fmla="*/ 168796 w 192291"/>
                <a:gd name="connsiteY2" fmla="*/ 95840 h 144995"/>
                <a:gd name="connsiteX3" fmla="*/ 96787 w 192291"/>
                <a:gd name="connsiteY3" fmla="*/ 23831 h 144995"/>
                <a:gd name="connsiteX4" fmla="*/ 24778 w 192291"/>
                <a:gd name="connsiteY4" fmla="*/ 95840 h 144995"/>
                <a:gd name="connsiteX5" fmla="*/ 24778 w 192291"/>
                <a:gd name="connsiteY5" fmla="*/ 132321 h 144995"/>
                <a:gd name="connsiteX6" fmla="*/ 12301 w 192291"/>
                <a:gd name="connsiteY6" fmla="*/ 144799 h 144995"/>
                <a:gd name="connsiteX7" fmla="*/ -177 w 192291"/>
                <a:gd name="connsiteY7" fmla="*/ 132321 h 144995"/>
                <a:gd name="connsiteX8" fmla="*/ -177 w 192291"/>
                <a:gd name="connsiteY8" fmla="*/ 95840 h 144995"/>
                <a:gd name="connsiteX9" fmla="*/ 95835 w 192291"/>
                <a:gd name="connsiteY9" fmla="*/ -172 h 144995"/>
                <a:gd name="connsiteX10" fmla="*/ 191847 w 192291"/>
                <a:gd name="connsiteY10" fmla="*/ 94306 h 144995"/>
                <a:gd name="connsiteX11" fmla="*/ 191847 w 192291"/>
                <a:gd name="connsiteY11" fmla="*/ 95840 h 144995"/>
                <a:gd name="connsiteX12" fmla="*/ 191847 w 192291"/>
                <a:gd name="connsiteY12" fmla="*/ 132321 h 144995"/>
                <a:gd name="connsiteX13" fmla="*/ 184227 w 192291"/>
                <a:gd name="connsiteY13" fmla="*/ 144551 h 144995"/>
                <a:gd name="connsiteX14" fmla="*/ 181274 w 192291"/>
                <a:gd name="connsiteY14" fmla="*/ 144799 h 14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291" h="144995">
                  <a:moveTo>
                    <a:pt x="181274" y="144799"/>
                  </a:moveTo>
                  <a:cubicBezTo>
                    <a:pt x="174426" y="144694"/>
                    <a:pt x="168901" y="139169"/>
                    <a:pt x="168796" y="132321"/>
                  </a:cubicBezTo>
                  <a:lnTo>
                    <a:pt x="168796" y="95840"/>
                  </a:lnTo>
                  <a:cubicBezTo>
                    <a:pt x="168796" y="56073"/>
                    <a:pt x="136554" y="23831"/>
                    <a:pt x="96787" y="23831"/>
                  </a:cubicBezTo>
                  <a:cubicBezTo>
                    <a:pt x="57021" y="23831"/>
                    <a:pt x="24778" y="56073"/>
                    <a:pt x="24778" y="95840"/>
                  </a:cubicBezTo>
                  <a:lnTo>
                    <a:pt x="24778" y="132321"/>
                  </a:lnTo>
                  <a:cubicBezTo>
                    <a:pt x="24778" y="139207"/>
                    <a:pt x="19197" y="144799"/>
                    <a:pt x="12301" y="144799"/>
                  </a:cubicBezTo>
                  <a:cubicBezTo>
                    <a:pt x="5414" y="144799"/>
                    <a:pt x="-177" y="139207"/>
                    <a:pt x="-177" y="132321"/>
                  </a:cubicBezTo>
                  <a:lnTo>
                    <a:pt x="-177" y="95840"/>
                  </a:lnTo>
                  <a:cubicBezTo>
                    <a:pt x="-72" y="42862"/>
                    <a:pt x="42857" y="-67"/>
                    <a:pt x="95835" y="-172"/>
                  </a:cubicBezTo>
                  <a:cubicBezTo>
                    <a:pt x="148441" y="-591"/>
                    <a:pt x="191428" y="41709"/>
                    <a:pt x="191847" y="94306"/>
                  </a:cubicBezTo>
                  <a:cubicBezTo>
                    <a:pt x="191847" y="94821"/>
                    <a:pt x="191847" y="95326"/>
                    <a:pt x="191847" y="95840"/>
                  </a:cubicBezTo>
                  <a:lnTo>
                    <a:pt x="191847" y="132321"/>
                  </a:lnTo>
                  <a:cubicBezTo>
                    <a:pt x="193123" y="137807"/>
                    <a:pt x="189713" y="143284"/>
                    <a:pt x="184227" y="144551"/>
                  </a:cubicBezTo>
                  <a:cubicBezTo>
                    <a:pt x="183255" y="144779"/>
                    <a:pt x="182265" y="144865"/>
                    <a:pt x="181274" y="144799"/>
                  </a:cubicBez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0E7BAAC0-C794-0F14-FC83-0D2CA3EC3343}"/>
                </a:ext>
              </a:extLst>
            </p:cNvPr>
            <p:cNvSpPr/>
            <p:nvPr/>
          </p:nvSpPr>
          <p:spPr>
            <a:xfrm>
              <a:off x="8407336" y="2558605"/>
              <a:ext cx="288094" cy="192978"/>
            </a:xfrm>
            <a:custGeom>
              <a:avLst/>
              <a:gdLst>
                <a:gd name="connsiteX0" fmla="*/ 276333 w 288094"/>
                <a:gd name="connsiteY0" fmla="*/ 192802 h 192978"/>
                <a:gd name="connsiteX1" fmla="*/ 12301 w 288094"/>
                <a:gd name="connsiteY1" fmla="*/ 192802 h 192978"/>
                <a:gd name="connsiteX2" fmla="*/ -177 w 288094"/>
                <a:gd name="connsiteY2" fmla="*/ 180324 h 192978"/>
                <a:gd name="connsiteX3" fmla="*/ -177 w 288094"/>
                <a:gd name="connsiteY3" fmla="*/ 143843 h 192978"/>
                <a:gd name="connsiteX4" fmla="*/ 143841 w 288094"/>
                <a:gd name="connsiteY4" fmla="*/ -175 h 192978"/>
                <a:gd name="connsiteX5" fmla="*/ 287859 w 288094"/>
                <a:gd name="connsiteY5" fmla="*/ 143843 h 192978"/>
                <a:gd name="connsiteX6" fmla="*/ 287859 w 288094"/>
                <a:gd name="connsiteY6" fmla="*/ 180324 h 192978"/>
                <a:gd name="connsiteX7" fmla="*/ 277724 w 288094"/>
                <a:gd name="connsiteY7" fmla="*/ 192744 h 192978"/>
                <a:gd name="connsiteX8" fmla="*/ 276333 w 288094"/>
                <a:gd name="connsiteY8" fmla="*/ 192802 h 192978"/>
                <a:gd name="connsiteX9" fmla="*/ 24778 w 288094"/>
                <a:gd name="connsiteY9" fmla="*/ 168798 h 192978"/>
                <a:gd name="connsiteX10" fmla="*/ 264618 w 288094"/>
                <a:gd name="connsiteY10" fmla="*/ 168798 h 192978"/>
                <a:gd name="connsiteX11" fmla="*/ 264618 w 288094"/>
                <a:gd name="connsiteY11" fmla="*/ 144795 h 192978"/>
                <a:gd name="connsiteX12" fmla="*/ 229090 w 288094"/>
                <a:gd name="connsiteY12" fmla="*/ 60309 h 192978"/>
                <a:gd name="connsiteX13" fmla="*/ 144603 w 288094"/>
                <a:gd name="connsiteY13" fmla="*/ 24780 h 192978"/>
                <a:gd name="connsiteX14" fmla="*/ 24588 w 288094"/>
                <a:gd name="connsiteY14" fmla="*/ 144795 h 19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8094" h="192978">
                  <a:moveTo>
                    <a:pt x="276333" y="192802"/>
                  </a:moveTo>
                  <a:lnTo>
                    <a:pt x="12301" y="192802"/>
                  </a:lnTo>
                  <a:cubicBezTo>
                    <a:pt x="5452" y="192697"/>
                    <a:pt x="-72" y="187172"/>
                    <a:pt x="-177" y="180324"/>
                  </a:cubicBezTo>
                  <a:lnTo>
                    <a:pt x="-177" y="143843"/>
                  </a:lnTo>
                  <a:cubicBezTo>
                    <a:pt x="-177" y="64300"/>
                    <a:pt x="64298" y="-175"/>
                    <a:pt x="143841" y="-175"/>
                  </a:cubicBezTo>
                  <a:cubicBezTo>
                    <a:pt x="223384" y="-175"/>
                    <a:pt x="287859" y="64300"/>
                    <a:pt x="287859" y="143843"/>
                  </a:cubicBezTo>
                  <a:lnTo>
                    <a:pt x="287859" y="180324"/>
                  </a:lnTo>
                  <a:cubicBezTo>
                    <a:pt x="288487" y="186553"/>
                    <a:pt x="283954" y="192116"/>
                    <a:pt x="277724" y="192744"/>
                  </a:cubicBezTo>
                  <a:cubicBezTo>
                    <a:pt x="277267" y="192792"/>
                    <a:pt x="276800" y="192811"/>
                    <a:pt x="276333" y="192802"/>
                  </a:cubicBezTo>
                  <a:close/>
                  <a:moveTo>
                    <a:pt x="24778" y="168798"/>
                  </a:moveTo>
                  <a:lnTo>
                    <a:pt x="264618" y="168798"/>
                  </a:lnTo>
                  <a:lnTo>
                    <a:pt x="264618" y="144795"/>
                  </a:lnTo>
                  <a:cubicBezTo>
                    <a:pt x="264780" y="112972"/>
                    <a:pt x="251949" y="82454"/>
                    <a:pt x="229090" y="60309"/>
                  </a:cubicBezTo>
                  <a:cubicBezTo>
                    <a:pt x="206839" y="37601"/>
                    <a:pt x="176397" y="24800"/>
                    <a:pt x="144603" y="24780"/>
                  </a:cubicBezTo>
                  <a:cubicBezTo>
                    <a:pt x="78318" y="24780"/>
                    <a:pt x="24588" y="78511"/>
                    <a:pt x="24588" y="144795"/>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93B75C29-8B4F-1711-E905-D9942D01456B}"/>
                </a:ext>
              </a:extLst>
            </p:cNvPr>
            <p:cNvSpPr/>
            <p:nvPr/>
          </p:nvSpPr>
          <p:spPr>
            <a:xfrm>
              <a:off x="8347804" y="2775013"/>
              <a:ext cx="289178" cy="24955"/>
            </a:xfrm>
            <a:custGeom>
              <a:avLst/>
              <a:gdLst>
                <a:gd name="connsiteX0" fmla="*/ 276524 w 289178"/>
                <a:gd name="connsiteY0" fmla="*/ 24780 h 24955"/>
                <a:gd name="connsiteX1" fmla="*/ 12301 w 289178"/>
                <a:gd name="connsiteY1" fmla="*/ 24780 h 24955"/>
                <a:gd name="connsiteX2" fmla="*/ -177 w 289178"/>
                <a:gd name="connsiteY2" fmla="*/ 12303 h 24955"/>
                <a:gd name="connsiteX3" fmla="*/ 12301 w 289178"/>
                <a:gd name="connsiteY3" fmla="*/ -175 h 24955"/>
                <a:gd name="connsiteX4" fmla="*/ 276524 w 289178"/>
                <a:gd name="connsiteY4" fmla="*/ -175 h 24955"/>
                <a:gd name="connsiteX5" fmla="*/ 289002 w 289178"/>
                <a:gd name="connsiteY5" fmla="*/ 12303 h 24955"/>
                <a:gd name="connsiteX6" fmla="*/ 276524 w 289178"/>
                <a:gd name="connsiteY6" fmla="*/ 24780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178" h="24955">
                  <a:moveTo>
                    <a:pt x="276524" y="24780"/>
                  </a:moveTo>
                  <a:lnTo>
                    <a:pt x="12301" y="24780"/>
                  </a:lnTo>
                  <a:cubicBezTo>
                    <a:pt x="5405" y="24780"/>
                    <a:pt x="-177" y="19189"/>
                    <a:pt x="-177" y="12303"/>
                  </a:cubicBezTo>
                  <a:cubicBezTo>
                    <a:pt x="-177" y="5416"/>
                    <a:pt x="5405" y="-175"/>
                    <a:pt x="12301" y="-175"/>
                  </a:cubicBezTo>
                  <a:lnTo>
                    <a:pt x="276524" y="-175"/>
                  </a:lnTo>
                  <a:cubicBezTo>
                    <a:pt x="283373" y="-70"/>
                    <a:pt x="288897" y="5454"/>
                    <a:pt x="289002" y="12303"/>
                  </a:cubicBezTo>
                  <a:cubicBezTo>
                    <a:pt x="288278" y="18875"/>
                    <a:pt x="283096" y="24057"/>
                    <a:pt x="276524" y="24780"/>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21A96AA2-1E6A-2838-405C-E625D72075F2}"/>
                </a:ext>
              </a:extLst>
            </p:cNvPr>
            <p:cNvSpPr/>
            <p:nvPr/>
          </p:nvSpPr>
          <p:spPr>
            <a:xfrm>
              <a:off x="8287226" y="2774632"/>
              <a:ext cx="109537" cy="96964"/>
            </a:xfrm>
            <a:custGeom>
              <a:avLst/>
              <a:gdLst>
                <a:gd name="connsiteX0" fmla="*/ 96883 w 109537"/>
                <a:gd name="connsiteY0" fmla="*/ 96789 h 96964"/>
                <a:gd name="connsiteX1" fmla="*/ 12301 w 109537"/>
                <a:gd name="connsiteY1" fmla="*/ 96789 h 96964"/>
                <a:gd name="connsiteX2" fmla="*/ -177 w 109537"/>
                <a:gd name="connsiteY2" fmla="*/ 84312 h 96964"/>
                <a:gd name="connsiteX3" fmla="*/ -177 w 109537"/>
                <a:gd name="connsiteY3" fmla="*/ 12303 h 96964"/>
                <a:gd name="connsiteX4" fmla="*/ 12301 w 109537"/>
                <a:gd name="connsiteY4" fmla="*/ -175 h 96964"/>
                <a:gd name="connsiteX5" fmla="*/ 24778 w 109537"/>
                <a:gd name="connsiteY5" fmla="*/ 12303 h 96964"/>
                <a:gd name="connsiteX6" fmla="*/ 24778 w 109537"/>
                <a:gd name="connsiteY6" fmla="*/ 72786 h 96964"/>
                <a:gd name="connsiteX7" fmla="*/ 96883 w 109537"/>
                <a:gd name="connsiteY7" fmla="*/ 72786 h 96964"/>
                <a:gd name="connsiteX8" fmla="*/ 109360 w 109537"/>
                <a:gd name="connsiteY8" fmla="*/ 85264 h 96964"/>
                <a:gd name="connsiteX9" fmla="*/ 96883 w 109537"/>
                <a:gd name="connsiteY9" fmla="*/ 96789 h 9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9537" h="96964">
                  <a:moveTo>
                    <a:pt x="96883" y="96789"/>
                  </a:moveTo>
                  <a:lnTo>
                    <a:pt x="12301" y="96789"/>
                  </a:lnTo>
                  <a:cubicBezTo>
                    <a:pt x="5452" y="96685"/>
                    <a:pt x="-72" y="91160"/>
                    <a:pt x="-177" y="84312"/>
                  </a:cubicBezTo>
                  <a:lnTo>
                    <a:pt x="-177" y="12303"/>
                  </a:lnTo>
                  <a:cubicBezTo>
                    <a:pt x="-177" y="5416"/>
                    <a:pt x="5414" y="-175"/>
                    <a:pt x="12301" y="-175"/>
                  </a:cubicBezTo>
                  <a:cubicBezTo>
                    <a:pt x="19197" y="-175"/>
                    <a:pt x="24778" y="5416"/>
                    <a:pt x="24778" y="12303"/>
                  </a:cubicBezTo>
                  <a:lnTo>
                    <a:pt x="24778" y="72786"/>
                  </a:lnTo>
                  <a:lnTo>
                    <a:pt x="96883" y="72786"/>
                  </a:lnTo>
                  <a:cubicBezTo>
                    <a:pt x="103712" y="72939"/>
                    <a:pt x="109208" y="78435"/>
                    <a:pt x="109360" y="85264"/>
                  </a:cubicBezTo>
                  <a:cubicBezTo>
                    <a:pt x="108817" y="91760"/>
                    <a:pt x="103397" y="96761"/>
                    <a:pt x="96883" y="96789"/>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B57E4DB-4DA3-19D3-7D73-F6476303E3B8}"/>
                </a:ext>
              </a:extLst>
            </p:cNvPr>
            <p:cNvSpPr/>
            <p:nvPr/>
          </p:nvSpPr>
          <p:spPr>
            <a:xfrm>
              <a:off x="8276794" y="2907125"/>
              <a:ext cx="132541" cy="25050"/>
            </a:xfrm>
            <a:custGeom>
              <a:avLst/>
              <a:gdLst>
                <a:gd name="connsiteX0" fmla="*/ 118935 w 132541"/>
                <a:gd name="connsiteY0" fmla="*/ 24876 h 25050"/>
                <a:gd name="connsiteX1" fmla="*/ 11302 w 132541"/>
                <a:gd name="connsiteY1" fmla="*/ 24876 h 25050"/>
                <a:gd name="connsiteX2" fmla="*/ -128 w 132541"/>
                <a:gd name="connsiteY2" fmla="*/ 11255 h 25050"/>
                <a:gd name="connsiteX3" fmla="*/ 11302 w 132541"/>
                <a:gd name="connsiteY3" fmla="*/ -175 h 25050"/>
                <a:gd name="connsiteX4" fmla="*/ 119887 w 132541"/>
                <a:gd name="connsiteY4" fmla="*/ -175 h 25050"/>
                <a:gd name="connsiteX5" fmla="*/ 132365 w 132541"/>
                <a:gd name="connsiteY5" fmla="*/ 12303 h 25050"/>
                <a:gd name="connsiteX6" fmla="*/ 118935 w 132541"/>
                <a:gd name="connsiteY6" fmla="*/ 24876 h 25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541" h="25050">
                  <a:moveTo>
                    <a:pt x="118935" y="24876"/>
                  </a:moveTo>
                  <a:lnTo>
                    <a:pt x="11302" y="24876"/>
                  </a:lnTo>
                  <a:cubicBezTo>
                    <a:pt x="4387" y="24276"/>
                    <a:pt x="-738" y="18170"/>
                    <a:pt x="-128" y="11255"/>
                  </a:cubicBezTo>
                  <a:cubicBezTo>
                    <a:pt x="406" y="5178"/>
                    <a:pt x="5225" y="358"/>
                    <a:pt x="11302" y="-175"/>
                  </a:cubicBezTo>
                  <a:lnTo>
                    <a:pt x="119887" y="-175"/>
                  </a:lnTo>
                  <a:cubicBezTo>
                    <a:pt x="126717" y="-23"/>
                    <a:pt x="132212" y="5473"/>
                    <a:pt x="132365" y="12303"/>
                  </a:cubicBezTo>
                  <a:cubicBezTo>
                    <a:pt x="131822" y="19342"/>
                    <a:pt x="125993" y="24800"/>
                    <a:pt x="118935" y="24876"/>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4EB0E3C-8DDE-21F4-A0AB-3D34989925ED}"/>
                </a:ext>
              </a:extLst>
            </p:cNvPr>
            <p:cNvSpPr/>
            <p:nvPr/>
          </p:nvSpPr>
          <p:spPr>
            <a:xfrm>
              <a:off x="8263318" y="2727007"/>
              <a:ext cx="72961" cy="72961"/>
            </a:xfrm>
            <a:custGeom>
              <a:avLst/>
              <a:gdLst>
                <a:gd name="connsiteX0" fmla="*/ 36209 w 72961"/>
                <a:gd name="connsiteY0" fmla="*/ 72787 h 72961"/>
                <a:gd name="connsiteX1" fmla="*/ -177 w 72961"/>
                <a:gd name="connsiteY1" fmla="*/ 36211 h 72961"/>
                <a:gd name="connsiteX2" fmla="*/ 36399 w 72961"/>
                <a:gd name="connsiteY2" fmla="*/ -175 h 72961"/>
                <a:gd name="connsiteX3" fmla="*/ 72784 w 72961"/>
                <a:gd name="connsiteY3" fmla="*/ 36306 h 72961"/>
                <a:gd name="connsiteX4" fmla="*/ 36303 w 72961"/>
                <a:gd name="connsiteY4" fmla="*/ 72787 h 72961"/>
                <a:gd name="connsiteX5" fmla="*/ 36209 w 72961"/>
                <a:gd name="connsiteY5" fmla="*/ 72787 h 72961"/>
                <a:gd name="connsiteX6" fmla="*/ 36209 w 72961"/>
                <a:gd name="connsiteY6" fmla="*/ 25162 h 72961"/>
                <a:gd name="connsiteX7" fmla="*/ 23731 w 72961"/>
                <a:gd name="connsiteY7" fmla="*/ 37639 h 72961"/>
                <a:gd name="connsiteX8" fmla="*/ 36209 w 72961"/>
                <a:gd name="connsiteY8" fmla="*/ 50117 h 72961"/>
                <a:gd name="connsiteX9" fmla="*/ 48686 w 72961"/>
                <a:gd name="connsiteY9" fmla="*/ 37639 h 72961"/>
                <a:gd name="connsiteX10" fmla="*/ 36209 w 72961"/>
                <a:gd name="connsiteY10" fmla="*/ 25162 h 72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961" h="72961">
                  <a:moveTo>
                    <a:pt x="36209" y="72787"/>
                  </a:moveTo>
                  <a:cubicBezTo>
                    <a:pt x="16063" y="72729"/>
                    <a:pt x="-225" y="56356"/>
                    <a:pt x="-177" y="36211"/>
                  </a:cubicBezTo>
                  <a:cubicBezTo>
                    <a:pt x="-120" y="16065"/>
                    <a:pt x="16253" y="-223"/>
                    <a:pt x="36399" y="-175"/>
                  </a:cubicBezTo>
                  <a:cubicBezTo>
                    <a:pt x="56506" y="-118"/>
                    <a:pt x="72784" y="16198"/>
                    <a:pt x="72784" y="36306"/>
                  </a:cubicBezTo>
                  <a:cubicBezTo>
                    <a:pt x="72784" y="56451"/>
                    <a:pt x="56449" y="72787"/>
                    <a:pt x="36303" y="72787"/>
                  </a:cubicBezTo>
                  <a:cubicBezTo>
                    <a:pt x="36275" y="72787"/>
                    <a:pt x="36237" y="72787"/>
                    <a:pt x="36209" y="72787"/>
                  </a:cubicBezTo>
                  <a:close/>
                  <a:moveTo>
                    <a:pt x="36209" y="25162"/>
                  </a:moveTo>
                  <a:cubicBezTo>
                    <a:pt x="29322" y="25162"/>
                    <a:pt x="23731" y="30753"/>
                    <a:pt x="23731" y="37639"/>
                  </a:cubicBezTo>
                  <a:cubicBezTo>
                    <a:pt x="23731" y="44526"/>
                    <a:pt x="29322" y="50117"/>
                    <a:pt x="36209" y="50117"/>
                  </a:cubicBezTo>
                  <a:cubicBezTo>
                    <a:pt x="43105" y="50117"/>
                    <a:pt x="48686" y="44526"/>
                    <a:pt x="48686" y="37639"/>
                  </a:cubicBezTo>
                  <a:cubicBezTo>
                    <a:pt x="48686" y="30753"/>
                    <a:pt x="43105" y="25162"/>
                    <a:pt x="36209" y="25162"/>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ACA47AD-327F-4F1E-684C-FF83D7A7BBDB}"/>
                </a:ext>
              </a:extLst>
            </p:cNvPr>
            <p:cNvSpPr/>
            <p:nvPr/>
          </p:nvSpPr>
          <p:spPr>
            <a:xfrm>
              <a:off x="8227503" y="2883026"/>
              <a:ext cx="73152" cy="73152"/>
            </a:xfrm>
            <a:custGeom>
              <a:avLst/>
              <a:gdLst>
                <a:gd name="connsiteX0" fmla="*/ 36494 w 73152"/>
                <a:gd name="connsiteY0" fmla="*/ 72977 h 73152"/>
                <a:gd name="connsiteX1" fmla="*/ -177 w 73152"/>
                <a:gd name="connsiteY1" fmla="*/ 36496 h 73152"/>
                <a:gd name="connsiteX2" fmla="*/ 36304 w 73152"/>
                <a:gd name="connsiteY2" fmla="*/ -175 h 73152"/>
                <a:gd name="connsiteX3" fmla="*/ 72975 w 73152"/>
                <a:gd name="connsiteY3" fmla="*/ 36306 h 73152"/>
                <a:gd name="connsiteX4" fmla="*/ 72975 w 73152"/>
                <a:gd name="connsiteY4" fmla="*/ 36401 h 73152"/>
                <a:gd name="connsiteX5" fmla="*/ 36494 w 73152"/>
                <a:gd name="connsiteY5" fmla="*/ 72977 h 73152"/>
                <a:gd name="connsiteX6" fmla="*/ 36494 w 73152"/>
                <a:gd name="connsiteY6" fmla="*/ 25352 h 73152"/>
                <a:gd name="connsiteX7" fmla="*/ 22950 w 73152"/>
                <a:gd name="connsiteY7" fmla="*/ 36877 h 73152"/>
                <a:gd name="connsiteX8" fmla="*/ 34475 w 73152"/>
                <a:gd name="connsiteY8" fmla="*/ 50412 h 73152"/>
                <a:gd name="connsiteX9" fmla="*/ 48020 w 73152"/>
                <a:gd name="connsiteY9" fmla="*/ 38897 h 73152"/>
                <a:gd name="connsiteX10" fmla="*/ 48020 w 73152"/>
                <a:gd name="connsiteY10" fmla="*/ 36877 h 73152"/>
                <a:gd name="connsiteX11" fmla="*/ 36599 w 73152"/>
                <a:gd name="connsiteY11" fmla="*/ 24876 h 73152"/>
                <a:gd name="connsiteX12" fmla="*/ 36494 w 73152"/>
                <a:gd name="connsiteY12" fmla="*/ 24876 h 7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152" h="73152">
                  <a:moveTo>
                    <a:pt x="36494" y="72977"/>
                  </a:moveTo>
                  <a:cubicBezTo>
                    <a:pt x="16292" y="73034"/>
                    <a:pt x="-120" y="56699"/>
                    <a:pt x="-177" y="36496"/>
                  </a:cubicBezTo>
                  <a:cubicBezTo>
                    <a:pt x="-225" y="16294"/>
                    <a:pt x="16101" y="-118"/>
                    <a:pt x="36304" y="-175"/>
                  </a:cubicBezTo>
                  <a:cubicBezTo>
                    <a:pt x="56506" y="-223"/>
                    <a:pt x="72927" y="16103"/>
                    <a:pt x="72975" y="36306"/>
                  </a:cubicBezTo>
                  <a:cubicBezTo>
                    <a:pt x="72975" y="36334"/>
                    <a:pt x="72975" y="36373"/>
                    <a:pt x="72975" y="36401"/>
                  </a:cubicBezTo>
                  <a:cubicBezTo>
                    <a:pt x="72670" y="56432"/>
                    <a:pt x="56525" y="72615"/>
                    <a:pt x="36494" y="72977"/>
                  </a:cubicBezTo>
                  <a:close/>
                  <a:moveTo>
                    <a:pt x="36494" y="25352"/>
                  </a:moveTo>
                  <a:cubicBezTo>
                    <a:pt x="29570" y="24800"/>
                    <a:pt x="23512" y="29953"/>
                    <a:pt x="22950" y="36877"/>
                  </a:cubicBezTo>
                  <a:cubicBezTo>
                    <a:pt x="22397" y="43802"/>
                    <a:pt x="27560" y="49860"/>
                    <a:pt x="34475" y="50412"/>
                  </a:cubicBezTo>
                  <a:cubicBezTo>
                    <a:pt x="41400" y="50974"/>
                    <a:pt x="47467" y="45812"/>
                    <a:pt x="48020" y="38897"/>
                  </a:cubicBezTo>
                  <a:cubicBezTo>
                    <a:pt x="48077" y="38220"/>
                    <a:pt x="48077" y="37544"/>
                    <a:pt x="48020" y="36877"/>
                  </a:cubicBezTo>
                  <a:cubicBezTo>
                    <a:pt x="48181" y="30410"/>
                    <a:pt x="43066" y="25038"/>
                    <a:pt x="36599" y="24876"/>
                  </a:cubicBezTo>
                  <a:cubicBezTo>
                    <a:pt x="36561" y="24876"/>
                    <a:pt x="36532" y="24876"/>
                    <a:pt x="36494" y="24876"/>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75C4702-1689-6B5E-CA2A-7F96CC594FA3}"/>
                </a:ext>
              </a:extLst>
            </p:cNvPr>
            <p:cNvSpPr/>
            <p:nvPr/>
          </p:nvSpPr>
          <p:spPr>
            <a:xfrm>
              <a:off x="8419623" y="2822638"/>
              <a:ext cx="264985" cy="85439"/>
            </a:xfrm>
            <a:custGeom>
              <a:avLst/>
              <a:gdLst>
                <a:gd name="connsiteX0" fmla="*/ 252331 w 264985"/>
                <a:gd name="connsiteY0" fmla="*/ 85264 h 85439"/>
                <a:gd name="connsiteX1" fmla="*/ 12301 w 264985"/>
                <a:gd name="connsiteY1" fmla="*/ 85264 h 85439"/>
                <a:gd name="connsiteX2" fmla="*/ -177 w 264985"/>
                <a:gd name="connsiteY2" fmla="*/ 72786 h 85439"/>
                <a:gd name="connsiteX3" fmla="*/ -177 w 264985"/>
                <a:gd name="connsiteY3" fmla="*/ 12303 h 85439"/>
                <a:gd name="connsiteX4" fmla="*/ 12301 w 264985"/>
                <a:gd name="connsiteY4" fmla="*/ -175 h 85439"/>
                <a:gd name="connsiteX5" fmla="*/ 252331 w 264985"/>
                <a:gd name="connsiteY5" fmla="*/ -175 h 85439"/>
                <a:gd name="connsiteX6" fmla="*/ 264809 w 264985"/>
                <a:gd name="connsiteY6" fmla="*/ 12303 h 85439"/>
                <a:gd name="connsiteX7" fmla="*/ 264809 w 264985"/>
                <a:gd name="connsiteY7" fmla="*/ 72405 h 85439"/>
                <a:gd name="connsiteX8" fmla="*/ 252331 w 264985"/>
                <a:gd name="connsiteY8" fmla="*/ 85264 h 85439"/>
                <a:gd name="connsiteX9" fmla="*/ 23731 w 264985"/>
                <a:gd name="connsiteY9" fmla="*/ 61261 h 85439"/>
                <a:gd name="connsiteX10" fmla="*/ 239758 w 264985"/>
                <a:gd name="connsiteY10" fmla="*/ 61261 h 85439"/>
                <a:gd name="connsiteX11" fmla="*/ 239758 w 264985"/>
                <a:gd name="connsiteY11" fmla="*/ 24780 h 85439"/>
                <a:gd name="connsiteX12" fmla="*/ 23731 w 264985"/>
                <a:gd name="connsiteY12" fmla="*/ 24780 h 85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4985" h="85439">
                  <a:moveTo>
                    <a:pt x="252331" y="85264"/>
                  </a:moveTo>
                  <a:lnTo>
                    <a:pt x="12301" y="85264"/>
                  </a:lnTo>
                  <a:cubicBezTo>
                    <a:pt x="5452" y="85159"/>
                    <a:pt x="-72" y="79635"/>
                    <a:pt x="-177" y="72786"/>
                  </a:cubicBezTo>
                  <a:lnTo>
                    <a:pt x="-177" y="12303"/>
                  </a:lnTo>
                  <a:cubicBezTo>
                    <a:pt x="-72" y="5454"/>
                    <a:pt x="5452" y="-70"/>
                    <a:pt x="12301" y="-175"/>
                  </a:cubicBezTo>
                  <a:lnTo>
                    <a:pt x="252331" y="-175"/>
                  </a:lnTo>
                  <a:cubicBezTo>
                    <a:pt x="259179" y="-70"/>
                    <a:pt x="264704" y="5454"/>
                    <a:pt x="264809" y="12303"/>
                  </a:cubicBezTo>
                  <a:lnTo>
                    <a:pt x="264809" y="72405"/>
                  </a:lnTo>
                  <a:cubicBezTo>
                    <a:pt x="264256" y="79120"/>
                    <a:pt x="259027" y="84512"/>
                    <a:pt x="252331" y="85264"/>
                  </a:cubicBezTo>
                  <a:close/>
                  <a:moveTo>
                    <a:pt x="23731" y="61261"/>
                  </a:moveTo>
                  <a:lnTo>
                    <a:pt x="239758" y="61261"/>
                  </a:lnTo>
                  <a:lnTo>
                    <a:pt x="239758" y="24780"/>
                  </a:lnTo>
                  <a:lnTo>
                    <a:pt x="23731" y="24780"/>
                  </a:ln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FA30983B-5D4D-84B9-E8D1-7A09050EB1AA}"/>
                </a:ext>
              </a:extLst>
            </p:cNvPr>
            <p:cNvSpPr/>
            <p:nvPr/>
          </p:nvSpPr>
          <p:spPr>
            <a:xfrm>
              <a:off x="8407336" y="3051238"/>
              <a:ext cx="373570" cy="24955"/>
            </a:xfrm>
            <a:custGeom>
              <a:avLst/>
              <a:gdLst>
                <a:gd name="connsiteX0" fmla="*/ 360915 w 373570"/>
                <a:gd name="connsiteY0" fmla="*/ 24780 h 24955"/>
                <a:gd name="connsiteX1" fmla="*/ 12301 w 373570"/>
                <a:gd name="connsiteY1" fmla="*/ 24780 h 24955"/>
                <a:gd name="connsiteX2" fmla="*/ -177 w 373570"/>
                <a:gd name="connsiteY2" fmla="*/ 12303 h 24955"/>
                <a:gd name="connsiteX3" fmla="*/ 12301 w 373570"/>
                <a:gd name="connsiteY3" fmla="*/ -175 h 24955"/>
                <a:gd name="connsiteX4" fmla="*/ 360915 w 373570"/>
                <a:gd name="connsiteY4" fmla="*/ -175 h 24955"/>
                <a:gd name="connsiteX5" fmla="*/ 373393 w 373570"/>
                <a:gd name="connsiteY5" fmla="*/ 12303 h 24955"/>
                <a:gd name="connsiteX6" fmla="*/ 360915 w 373570"/>
                <a:gd name="connsiteY6" fmla="*/ 24780 h 24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570" h="24955">
                  <a:moveTo>
                    <a:pt x="360915" y="24780"/>
                  </a:moveTo>
                  <a:lnTo>
                    <a:pt x="12301" y="24780"/>
                  </a:lnTo>
                  <a:cubicBezTo>
                    <a:pt x="5405" y="24780"/>
                    <a:pt x="-177" y="19189"/>
                    <a:pt x="-177" y="12303"/>
                  </a:cubicBezTo>
                  <a:cubicBezTo>
                    <a:pt x="-177" y="5416"/>
                    <a:pt x="5405" y="-175"/>
                    <a:pt x="12301" y="-175"/>
                  </a:cubicBezTo>
                  <a:lnTo>
                    <a:pt x="360915" y="-175"/>
                  </a:lnTo>
                  <a:cubicBezTo>
                    <a:pt x="367764" y="-70"/>
                    <a:pt x="373289" y="5454"/>
                    <a:pt x="373393" y="12303"/>
                  </a:cubicBezTo>
                  <a:cubicBezTo>
                    <a:pt x="372603" y="18837"/>
                    <a:pt x="367450" y="23990"/>
                    <a:pt x="360915" y="24780"/>
                  </a:cubicBezTo>
                  <a:close/>
                </a:path>
              </a:pathLst>
            </a:custGeom>
            <a:grpFill/>
            <a:ln w="9525" cap="flat">
              <a:noFill/>
              <a:prstDash val="solid"/>
              <a:miter/>
            </a:ln>
          </p:spPr>
          <p:txBody>
            <a:bodyPr rtlCol="0" anchor="ctr"/>
            <a:lstStyle/>
            <a:p>
              <a:endParaRPr lang="en-US"/>
            </a:p>
          </p:txBody>
        </p:sp>
      </p:grpSp>
      <p:sp>
        <p:nvSpPr>
          <p:cNvPr id="22" name="TextBox 21">
            <a:extLst>
              <a:ext uri="{FF2B5EF4-FFF2-40B4-BE49-F238E27FC236}">
                <a16:creationId xmlns:a16="http://schemas.microsoft.com/office/drawing/2014/main" id="{D689DDDB-0A19-2737-AEC1-37D4067354F6}"/>
              </a:ext>
            </a:extLst>
          </p:cNvPr>
          <p:cNvSpPr txBox="1"/>
          <p:nvPr/>
        </p:nvSpPr>
        <p:spPr>
          <a:xfrm>
            <a:off x="208961" y="4103005"/>
            <a:ext cx="11774078" cy="830997"/>
          </a:xfrm>
          <a:prstGeom prst="rect">
            <a:avLst/>
          </a:prstGeom>
          <a:noFill/>
        </p:spPr>
        <p:txBody>
          <a:bodyPr wrap="square" rtlCol="0">
            <a:spAutoFit/>
          </a:bodyPr>
          <a:lstStyle/>
          <a:p>
            <a:pPr algn="ctr"/>
            <a:r>
              <a:rPr lang="fa-IR" sz="4800" b="1" dirty="0">
                <a:solidFill>
                  <a:srgbClr val="18305C"/>
                </a:solidFill>
                <a:latin typeface="Shabnam" panose="020B0603030804020204" pitchFamily="34" charset="-78"/>
                <a:cs typeface="Shabnam" panose="020B0603030804020204" pitchFamily="34" charset="-78"/>
              </a:rPr>
              <a:t>تیتر عنوان  فصل پنجم</a:t>
            </a:r>
            <a:endParaRPr lang="en-US" sz="48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4445672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C60987-CCEE-9848-09CC-BB35D9FCF8FA}"/>
              </a:ext>
            </a:extLst>
          </p:cNvPr>
          <p:cNvSpPr>
            <a:spLocks noGrp="1"/>
          </p:cNvSpPr>
          <p:nvPr>
            <p:ph type="sldNum" sz="quarter" idx="10"/>
          </p:nvPr>
        </p:nvSpPr>
        <p:spPr>
          <a:xfrm>
            <a:off x="10594888" y="775646"/>
            <a:ext cx="459487" cy="365125"/>
          </a:xfrm>
        </p:spPr>
        <p:txBody>
          <a:bodyPr/>
          <a:lstStyle/>
          <a:p>
            <a:fld id="{5737CCAD-4265-4040-983C-2347DC54109C}" type="slidenum">
              <a:rPr lang="en-US" smtClean="0"/>
              <a:pPr/>
              <a:t>32</a:t>
            </a:fld>
            <a:endParaRPr lang="en-US" dirty="0"/>
          </a:p>
        </p:txBody>
      </p:sp>
      <p:sp>
        <p:nvSpPr>
          <p:cNvPr id="3" name="TextBox 2">
            <a:extLst>
              <a:ext uri="{FF2B5EF4-FFF2-40B4-BE49-F238E27FC236}">
                <a16:creationId xmlns:a16="http://schemas.microsoft.com/office/drawing/2014/main" id="{EF85F324-98F9-C9D0-3500-5BFC5983F37B}"/>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45889056-E1BB-80BE-CC82-74183D59CD4F}"/>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5EF78C48-0A86-E75E-475E-833920E4BEB4}"/>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2CCF73FD-DE1D-98AB-5C73-BFB09D92086D}"/>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AF02D8C8-A6DF-6E49-E9D0-378C642A2150}"/>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92F80CAD-06CF-5827-F427-9AE36B231506}"/>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D2EAD530-A24C-B244-B8C7-CBB4853B497F}"/>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FB46F6C4-E39B-3A71-2084-DE363C264ECE}"/>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FEC68760-2D73-15C4-FD99-2A13A9CFA9C1}"/>
              </a:ext>
            </a:extLst>
          </p:cNvPr>
          <p:cNvSpPr txBox="1"/>
          <p:nvPr/>
        </p:nvSpPr>
        <p:spPr>
          <a:xfrm>
            <a:off x="1768807" y="956668"/>
            <a:ext cx="5178748" cy="369332"/>
          </a:xfrm>
          <a:prstGeom prst="rect">
            <a:avLst/>
          </a:prstGeom>
          <a:noFill/>
        </p:spPr>
        <p:txBody>
          <a:bodyPr wrap="square" rtlCol="0">
            <a:spAutoFit/>
          </a:bodyPr>
          <a:lstStyle/>
          <a:p>
            <a:pPr algn="ctr"/>
            <a:r>
              <a:rPr lang="en-US" b="1" dirty="0">
                <a:solidFill>
                  <a:srgbClr val="2BBDF3"/>
                </a:solidFill>
                <a:latin typeface="Times New Roman" panose="02020603050405020304" pitchFamily="18" charset="0"/>
                <a:cs typeface="Times New Roman" panose="02020603050405020304" pitchFamily="18" charset="0"/>
              </a:rPr>
              <a:t>Information Technology</a:t>
            </a:r>
            <a:endParaRPr lang="en-US" sz="3200" b="1" dirty="0">
              <a:solidFill>
                <a:srgbClr val="2BBDF3"/>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4046BBD2-DA72-2805-9D1B-9C5264D70847}"/>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2DF6D8ED-64BF-D679-4D7E-735FC33C7159}"/>
              </a:ext>
            </a:extLst>
          </p:cNvPr>
          <p:cNvSpPr txBox="1"/>
          <p:nvPr/>
        </p:nvSpPr>
        <p:spPr>
          <a:xfrm>
            <a:off x="382772" y="1365460"/>
            <a:ext cx="8399721" cy="5155257"/>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48151580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9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900" decel="100000" fill="hold"/>
                                        <p:tgtEl>
                                          <p:spTgt spid="1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289FD-8044-60A8-911C-245CA98A4FCE}"/>
              </a:ext>
            </a:extLst>
          </p:cNvPr>
          <p:cNvSpPr>
            <a:spLocks noGrp="1"/>
          </p:cNvSpPr>
          <p:nvPr>
            <p:ph type="sldNum" sz="quarter" idx="10"/>
          </p:nvPr>
        </p:nvSpPr>
        <p:spPr/>
        <p:txBody>
          <a:bodyPr/>
          <a:lstStyle/>
          <a:p>
            <a:fld id="{5737CCAD-4265-4040-983C-2347DC54109C}" type="slidenum">
              <a:rPr lang="en-US" smtClean="0"/>
              <a:pPr/>
              <a:t>33</a:t>
            </a:fld>
            <a:endParaRPr lang="en-US" dirty="0"/>
          </a:p>
        </p:txBody>
      </p:sp>
      <p:sp>
        <p:nvSpPr>
          <p:cNvPr id="3" name="TextBox 2">
            <a:extLst>
              <a:ext uri="{FF2B5EF4-FFF2-40B4-BE49-F238E27FC236}">
                <a16:creationId xmlns:a16="http://schemas.microsoft.com/office/drawing/2014/main" id="{ED5EB16E-90F3-5519-0CB9-DD3BB74D3454}"/>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3C0E5994-3C85-ED93-4562-FF75F254C84D}"/>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57D650D0-3D32-4B5A-479B-F5B80551364B}"/>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D0EA8273-3B71-CAE0-2D10-A880A2170651}"/>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AEB979C1-2251-2F4E-D6E4-9C6B9CFABBA3}"/>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B382873A-D7FB-08DB-3980-99A9272D6F39}"/>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C663FFAA-B5AD-BF67-48DD-8147804035AA}"/>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F4DE3900-9EAF-D786-C14F-A2073C286946}"/>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cxnSp>
        <p:nvCxnSpPr>
          <p:cNvPr id="12" name="Google Shape;641;p22">
            <a:extLst>
              <a:ext uri="{FF2B5EF4-FFF2-40B4-BE49-F238E27FC236}">
                <a16:creationId xmlns:a16="http://schemas.microsoft.com/office/drawing/2014/main" id="{9F0FB2F8-389E-318F-1B2E-8FFE60459340}"/>
              </a:ext>
            </a:extLst>
          </p:cNvPr>
          <p:cNvCxnSpPr/>
          <p:nvPr/>
        </p:nvCxnSpPr>
        <p:spPr>
          <a:xfrm flipH="1">
            <a:off x="1827614" y="2223084"/>
            <a:ext cx="1627600" cy="325200"/>
          </a:xfrm>
          <a:prstGeom prst="bentConnector3">
            <a:avLst>
              <a:gd name="adj1" fmla="val 50000"/>
            </a:avLst>
          </a:prstGeom>
          <a:noFill/>
          <a:ln w="19050" cap="flat" cmpd="sng">
            <a:solidFill>
              <a:srgbClr val="18305C"/>
            </a:solidFill>
            <a:prstDash val="sysDot"/>
            <a:round/>
            <a:headEnd type="none" w="med" len="med"/>
            <a:tailEnd type="none" w="med" len="med"/>
          </a:ln>
        </p:spPr>
      </p:cxnSp>
      <p:cxnSp>
        <p:nvCxnSpPr>
          <p:cNvPr id="14" name="Google Shape;657;p22">
            <a:extLst>
              <a:ext uri="{FF2B5EF4-FFF2-40B4-BE49-F238E27FC236}">
                <a16:creationId xmlns:a16="http://schemas.microsoft.com/office/drawing/2014/main" id="{1CB9C85C-03B6-A797-A46A-7B098168BD65}"/>
              </a:ext>
            </a:extLst>
          </p:cNvPr>
          <p:cNvCxnSpPr/>
          <p:nvPr/>
        </p:nvCxnSpPr>
        <p:spPr>
          <a:xfrm rot="10800000">
            <a:off x="1827614" y="4504154"/>
            <a:ext cx="1634000" cy="686400"/>
          </a:xfrm>
          <a:prstGeom prst="bentConnector3">
            <a:avLst>
              <a:gd name="adj1" fmla="val 50000"/>
            </a:avLst>
          </a:prstGeom>
          <a:noFill/>
          <a:ln w="19050" cap="flat" cmpd="sng">
            <a:solidFill>
              <a:srgbClr val="18305C"/>
            </a:solidFill>
            <a:prstDash val="sysDot"/>
            <a:round/>
            <a:headEnd type="none" w="med" len="med"/>
            <a:tailEnd type="none" w="med" len="med"/>
          </a:ln>
        </p:spPr>
      </p:cxnSp>
      <p:cxnSp>
        <p:nvCxnSpPr>
          <p:cNvPr id="15" name="Google Shape;665;p22">
            <a:extLst>
              <a:ext uri="{FF2B5EF4-FFF2-40B4-BE49-F238E27FC236}">
                <a16:creationId xmlns:a16="http://schemas.microsoft.com/office/drawing/2014/main" id="{EB621C88-EAC8-18A8-9A39-35CF3A55782A}"/>
              </a:ext>
            </a:extLst>
          </p:cNvPr>
          <p:cNvCxnSpPr>
            <a:cxnSpLocks/>
          </p:cNvCxnSpPr>
          <p:nvPr/>
        </p:nvCxnSpPr>
        <p:spPr>
          <a:xfrm rot="10800000" flipH="1">
            <a:off x="5837213" y="4504155"/>
            <a:ext cx="1634000" cy="686400"/>
          </a:xfrm>
          <a:prstGeom prst="bentConnector3">
            <a:avLst>
              <a:gd name="adj1" fmla="val 50000"/>
            </a:avLst>
          </a:prstGeom>
          <a:noFill/>
          <a:ln w="19050" cap="flat" cmpd="sng">
            <a:solidFill>
              <a:srgbClr val="18305C"/>
            </a:solidFill>
            <a:prstDash val="sysDot"/>
            <a:round/>
            <a:headEnd type="none" w="med" len="med"/>
            <a:tailEnd type="none" w="med" len="med"/>
          </a:ln>
        </p:spPr>
      </p:cxnSp>
      <p:cxnSp>
        <p:nvCxnSpPr>
          <p:cNvPr id="17" name="Google Shape;681;p22">
            <a:extLst>
              <a:ext uri="{FF2B5EF4-FFF2-40B4-BE49-F238E27FC236}">
                <a16:creationId xmlns:a16="http://schemas.microsoft.com/office/drawing/2014/main" id="{B2D31F81-71B0-0B5D-42A7-E1C209086B99}"/>
              </a:ext>
            </a:extLst>
          </p:cNvPr>
          <p:cNvCxnSpPr>
            <a:cxnSpLocks/>
          </p:cNvCxnSpPr>
          <p:nvPr/>
        </p:nvCxnSpPr>
        <p:spPr>
          <a:xfrm>
            <a:off x="5843615" y="2223084"/>
            <a:ext cx="1627600" cy="325200"/>
          </a:xfrm>
          <a:prstGeom prst="bentConnector3">
            <a:avLst>
              <a:gd name="adj1" fmla="val 50000"/>
            </a:avLst>
          </a:prstGeom>
          <a:noFill/>
          <a:ln w="19050" cap="flat" cmpd="sng">
            <a:solidFill>
              <a:srgbClr val="18305C"/>
            </a:solidFill>
            <a:prstDash val="sysDot"/>
            <a:round/>
            <a:headEnd type="none" w="med" len="med"/>
            <a:tailEnd type="none" w="med" len="med"/>
          </a:ln>
        </p:spPr>
      </p:cxnSp>
      <p:sp>
        <p:nvSpPr>
          <p:cNvPr id="19" name="TextBox 18">
            <a:extLst>
              <a:ext uri="{FF2B5EF4-FFF2-40B4-BE49-F238E27FC236}">
                <a16:creationId xmlns:a16="http://schemas.microsoft.com/office/drawing/2014/main" id="{72DCCF82-3FE2-0406-6990-150E827ADF56}"/>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B410BAA7-2067-B9F2-1791-8DF852073F29}"/>
              </a:ext>
            </a:extLst>
          </p:cNvPr>
          <p:cNvSpPr txBox="1"/>
          <p:nvPr/>
        </p:nvSpPr>
        <p:spPr>
          <a:xfrm>
            <a:off x="6807292" y="1365387"/>
            <a:ext cx="2146932" cy="1496564"/>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21" name="TextBox 20">
            <a:extLst>
              <a:ext uri="{FF2B5EF4-FFF2-40B4-BE49-F238E27FC236}">
                <a16:creationId xmlns:a16="http://schemas.microsoft.com/office/drawing/2014/main" id="{1D315A0F-E5E2-D357-70CE-A93807B05F4A}"/>
              </a:ext>
            </a:extLst>
          </p:cNvPr>
          <p:cNvSpPr txBox="1"/>
          <p:nvPr/>
        </p:nvSpPr>
        <p:spPr>
          <a:xfrm>
            <a:off x="6678412" y="4139727"/>
            <a:ext cx="2146932" cy="1496564"/>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22" name="TextBox 21">
            <a:extLst>
              <a:ext uri="{FF2B5EF4-FFF2-40B4-BE49-F238E27FC236}">
                <a16:creationId xmlns:a16="http://schemas.microsoft.com/office/drawing/2014/main" id="{65996165-4F50-6DA2-2491-B523678385B8}"/>
              </a:ext>
            </a:extLst>
          </p:cNvPr>
          <p:cNvSpPr txBox="1"/>
          <p:nvPr/>
        </p:nvSpPr>
        <p:spPr>
          <a:xfrm>
            <a:off x="451919" y="4551362"/>
            <a:ext cx="2146932" cy="1496564"/>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23" name="TextBox 22">
            <a:extLst>
              <a:ext uri="{FF2B5EF4-FFF2-40B4-BE49-F238E27FC236}">
                <a16:creationId xmlns:a16="http://schemas.microsoft.com/office/drawing/2014/main" id="{3D216502-FCF9-C290-132C-D072A93B804A}"/>
              </a:ext>
            </a:extLst>
          </p:cNvPr>
          <p:cNvSpPr txBox="1"/>
          <p:nvPr/>
        </p:nvSpPr>
        <p:spPr>
          <a:xfrm>
            <a:off x="451919" y="1051719"/>
            <a:ext cx="2146932" cy="1496564"/>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pic>
        <p:nvPicPr>
          <p:cNvPr id="24" name="Picture 23">
            <a:extLst>
              <a:ext uri="{FF2B5EF4-FFF2-40B4-BE49-F238E27FC236}">
                <a16:creationId xmlns:a16="http://schemas.microsoft.com/office/drawing/2014/main" id="{1907941A-53EF-6BC9-3710-D22DE7C1CD27}"/>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rot="16200000">
            <a:off x="2682574" y="2013190"/>
            <a:ext cx="3912115" cy="3437366"/>
          </a:xfrm>
          <a:prstGeom prst="hexagon">
            <a:avLst>
              <a:gd name="adj" fmla="val 27855"/>
              <a:gd name="vf" fmla="val 115470"/>
            </a:avLst>
          </a:prstGeom>
          <a:ln w="571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375234188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900" decel="100000" fill="hold"/>
                                        <p:tgtEl>
                                          <p:spTgt spid="1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4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900" decel="100000" fill="hold"/>
                                        <p:tgtEl>
                                          <p:spTgt spid="2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17" presetID="22" presetClass="entr" presetSubtype="8" fill="hold" nodeType="withEffect">
                                  <p:stCondLst>
                                    <p:cond delay="110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2" presetClass="entr" presetSubtype="2" fill="hold" nodeType="withEffect">
                                  <p:stCondLst>
                                    <p:cond delay="120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par>
                                <p:cTn id="23" presetID="22" presetClass="entr" presetSubtype="8" fill="hold" nodeType="withEffect">
                                  <p:stCondLst>
                                    <p:cond delay="160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2" fill="hold" nodeType="withEffect">
                                  <p:stCondLst>
                                    <p:cond delay="170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37" presetClass="entr" presetSubtype="0" fill="hold" grpId="0" nodeType="withEffect">
                                  <p:stCondLst>
                                    <p:cond delay="2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900" decel="100000" fill="hold"/>
                                        <p:tgtEl>
                                          <p:spTgt spid="20"/>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900" decel="100000" fill="hold"/>
                                        <p:tgtEl>
                                          <p:spTgt spid="2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9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900" decel="100000" fill="hold"/>
                                        <p:tgtEl>
                                          <p:spTgt spid="21"/>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320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900" decel="100000" fill="hold"/>
                                        <p:tgtEl>
                                          <p:spTgt spid="22"/>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88F5C-508C-9682-58A8-A358A353F061}"/>
              </a:ext>
            </a:extLst>
          </p:cNvPr>
          <p:cNvSpPr>
            <a:spLocks noGrp="1"/>
          </p:cNvSpPr>
          <p:nvPr>
            <p:ph type="sldNum" sz="quarter" idx="10"/>
          </p:nvPr>
        </p:nvSpPr>
        <p:spPr/>
        <p:txBody>
          <a:bodyPr/>
          <a:lstStyle/>
          <a:p>
            <a:fld id="{5737CCAD-4265-4040-983C-2347DC54109C}" type="slidenum">
              <a:rPr lang="en-US" smtClean="0"/>
              <a:pPr/>
              <a:t>34</a:t>
            </a:fld>
            <a:endParaRPr lang="en-US" dirty="0"/>
          </a:p>
        </p:txBody>
      </p:sp>
      <p:sp>
        <p:nvSpPr>
          <p:cNvPr id="3" name="TextBox 2">
            <a:extLst>
              <a:ext uri="{FF2B5EF4-FFF2-40B4-BE49-F238E27FC236}">
                <a16:creationId xmlns:a16="http://schemas.microsoft.com/office/drawing/2014/main" id="{FD9EAFB8-C958-1450-5E8F-8F37818D5AD8}"/>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B90E0E91-C0B7-ED9C-95DA-09B22EE91FC3}"/>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BAF44B2F-2314-EA4E-0FCC-B9B3FA91DC9D}"/>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F7E05D6A-E3DA-253E-DA70-DC440905ED56}"/>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5B42F292-6157-CD37-0B28-D11E8465F12B}"/>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B23CE696-C92D-B81D-2C8C-329A822A7770}"/>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D04057A6-2A2B-3910-2137-E0E8B331BD0E}"/>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47687B69-C600-A670-1373-F8F486376722}"/>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61" name="TextBox 60">
            <a:extLst>
              <a:ext uri="{FF2B5EF4-FFF2-40B4-BE49-F238E27FC236}">
                <a16:creationId xmlns:a16="http://schemas.microsoft.com/office/drawing/2014/main" id="{0415011F-B626-1203-88AF-E34C0EC10293}"/>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62" name="Rounded Rectangle 11">
            <a:extLst>
              <a:ext uri="{FF2B5EF4-FFF2-40B4-BE49-F238E27FC236}">
                <a16:creationId xmlns:a16="http://schemas.microsoft.com/office/drawing/2014/main" id="{8844BB62-6D2B-8DF2-E417-EEC917E814B9}"/>
              </a:ext>
            </a:extLst>
          </p:cNvPr>
          <p:cNvSpPr/>
          <p:nvPr/>
        </p:nvSpPr>
        <p:spPr>
          <a:xfrm>
            <a:off x="4347704" y="1698355"/>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15">
            <a:extLst>
              <a:ext uri="{FF2B5EF4-FFF2-40B4-BE49-F238E27FC236}">
                <a16:creationId xmlns:a16="http://schemas.microsoft.com/office/drawing/2014/main" id="{9ACDC900-CFFF-C08E-B740-87E463F1306E}"/>
              </a:ext>
            </a:extLst>
          </p:cNvPr>
          <p:cNvSpPr/>
          <p:nvPr/>
        </p:nvSpPr>
        <p:spPr>
          <a:xfrm>
            <a:off x="1328506" y="1602557"/>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ed Rectangle 33">
            <a:extLst>
              <a:ext uri="{FF2B5EF4-FFF2-40B4-BE49-F238E27FC236}">
                <a16:creationId xmlns:a16="http://schemas.microsoft.com/office/drawing/2014/main" id="{E0D3A38B-E9E6-E138-0814-251C8CA52B80}"/>
              </a:ext>
            </a:extLst>
          </p:cNvPr>
          <p:cNvSpPr/>
          <p:nvPr/>
        </p:nvSpPr>
        <p:spPr>
          <a:xfrm>
            <a:off x="7208445" y="1724646"/>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Google Shape;1043;p44">
            <a:extLst>
              <a:ext uri="{FF2B5EF4-FFF2-40B4-BE49-F238E27FC236}">
                <a16:creationId xmlns:a16="http://schemas.microsoft.com/office/drawing/2014/main" id="{D19AAF43-6C32-AF00-324E-85AA1BC53039}"/>
              </a:ext>
            </a:extLst>
          </p:cNvPr>
          <p:cNvGrpSpPr/>
          <p:nvPr/>
        </p:nvGrpSpPr>
        <p:grpSpPr>
          <a:xfrm>
            <a:off x="7380886" y="1859828"/>
            <a:ext cx="355550" cy="353605"/>
            <a:chOff x="-2571737" y="2764550"/>
            <a:chExt cx="292225" cy="290650"/>
          </a:xfrm>
          <a:solidFill>
            <a:srgbClr val="18305C"/>
          </a:solidFill>
        </p:grpSpPr>
        <p:sp>
          <p:nvSpPr>
            <p:cNvPr id="66" name="Google Shape;1044;p44">
              <a:extLst>
                <a:ext uri="{FF2B5EF4-FFF2-40B4-BE49-F238E27FC236}">
                  <a16:creationId xmlns:a16="http://schemas.microsoft.com/office/drawing/2014/main" id="{9C9EF2FE-FFB2-BB67-488D-B9B2CF9A571E}"/>
                </a:ext>
              </a:extLst>
            </p:cNvPr>
            <p:cNvSpPr/>
            <p:nvPr/>
          </p:nvSpPr>
          <p:spPr>
            <a:xfrm>
              <a:off x="-2496085" y="3009100"/>
              <a:ext cx="17350" cy="17350"/>
            </a:xfrm>
            <a:custGeom>
              <a:avLst/>
              <a:gdLst/>
              <a:ahLst/>
              <a:cxnLst/>
              <a:rect l="l" t="t" r="r" b="b"/>
              <a:pathLst>
                <a:path w="694" h="694" extrusionOk="0">
                  <a:moveTo>
                    <a:pt x="347" y="1"/>
                  </a:moveTo>
                  <a:cubicBezTo>
                    <a:pt x="127" y="1"/>
                    <a:pt x="0" y="158"/>
                    <a:pt x="0" y="347"/>
                  </a:cubicBezTo>
                  <a:cubicBezTo>
                    <a:pt x="0" y="536"/>
                    <a:pt x="127" y="694"/>
                    <a:pt x="347" y="694"/>
                  </a:cubicBezTo>
                  <a:cubicBezTo>
                    <a:pt x="536" y="694"/>
                    <a:pt x="694" y="536"/>
                    <a:pt x="694" y="347"/>
                  </a:cubicBezTo>
                  <a:cubicBezTo>
                    <a:pt x="662" y="158"/>
                    <a:pt x="505" y="1"/>
                    <a:pt x="3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1045;p44">
              <a:extLst>
                <a:ext uri="{FF2B5EF4-FFF2-40B4-BE49-F238E27FC236}">
                  <a16:creationId xmlns:a16="http://schemas.microsoft.com/office/drawing/2014/main" id="{2A8A591F-4D68-D6A0-0425-405B65FAC5C3}"/>
                </a:ext>
              </a:extLst>
            </p:cNvPr>
            <p:cNvSpPr/>
            <p:nvPr/>
          </p:nvSpPr>
          <p:spPr>
            <a:xfrm>
              <a:off x="-2398548" y="2800375"/>
              <a:ext cx="52000" cy="120525"/>
            </a:xfrm>
            <a:custGeom>
              <a:avLst/>
              <a:gdLst/>
              <a:ahLst/>
              <a:cxnLst/>
              <a:rect l="l" t="t" r="r" b="b"/>
              <a:pathLst>
                <a:path w="2080" h="4821" extrusionOk="0">
                  <a:moveTo>
                    <a:pt x="1008" y="0"/>
                  </a:moveTo>
                  <a:cubicBezTo>
                    <a:pt x="819" y="0"/>
                    <a:pt x="662" y="158"/>
                    <a:pt x="662" y="378"/>
                  </a:cubicBezTo>
                  <a:lnTo>
                    <a:pt x="662" y="757"/>
                  </a:lnTo>
                  <a:cubicBezTo>
                    <a:pt x="252" y="914"/>
                    <a:pt x="0" y="1261"/>
                    <a:pt x="0" y="1733"/>
                  </a:cubicBezTo>
                  <a:cubicBezTo>
                    <a:pt x="0" y="2300"/>
                    <a:pt x="473" y="2773"/>
                    <a:pt x="1008" y="2773"/>
                  </a:cubicBezTo>
                  <a:cubicBezTo>
                    <a:pt x="1323" y="2773"/>
                    <a:pt x="1481" y="3119"/>
                    <a:pt x="1260" y="3371"/>
                  </a:cubicBezTo>
                  <a:cubicBezTo>
                    <a:pt x="1197" y="3419"/>
                    <a:pt x="1103" y="3442"/>
                    <a:pt x="1012" y="3442"/>
                  </a:cubicBezTo>
                  <a:cubicBezTo>
                    <a:pt x="922" y="3442"/>
                    <a:pt x="835" y="3419"/>
                    <a:pt x="788" y="3371"/>
                  </a:cubicBezTo>
                  <a:cubicBezTo>
                    <a:pt x="725" y="3308"/>
                    <a:pt x="630" y="3277"/>
                    <a:pt x="540" y="3277"/>
                  </a:cubicBezTo>
                  <a:cubicBezTo>
                    <a:pt x="449" y="3277"/>
                    <a:pt x="362" y="3308"/>
                    <a:pt x="315" y="3371"/>
                  </a:cubicBezTo>
                  <a:cubicBezTo>
                    <a:pt x="189" y="3466"/>
                    <a:pt x="189" y="3718"/>
                    <a:pt x="315" y="3844"/>
                  </a:cubicBezTo>
                  <a:cubicBezTo>
                    <a:pt x="410" y="3939"/>
                    <a:pt x="536" y="4033"/>
                    <a:pt x="693" y="4065"/>
                  </a:cubicBezTo>
                  <a:lnTo>
                    <a:pt x="693" y="4474"/>
                  </a:lnTo>
                  <a:cubicBezTo>
                    <a:pt x="693" y="4663"/>
                    <a:pt x="851" y="4821"/>
                    <a:pt x="1040" y="4821"/>
                  </a:cubicBezTo>
                  <a:cubicBezTo>
                    <a:pt x="1260" y="4821"/>
                    <a:pt x="1418" y="4663"/>
                    <a:pt x="1418" y="4474"/>
                  </a:cubicBezTo>
                  <a:lnTo>
                    <a:pt x="1418" y="4065"/>
                  </a:lnTo>
                  <a:cubicBezTo>
                    <a:pt x="1796" y="3907"/>
                    <a:pt x="2079" y="3560"/>
                    <a:pt x="2079" y="3088"/>
                  </a:cubicBezTo>
                  <a:cubicBezTo>
                    <a:pt x="2079" y="2521"/>
                    <a:pt x="1607" y="2048"/>
                    <a:pt x="1040" y="2048"/>
                  </a:cubicBezTo>
                  <a:cubicBezTo>
                    <a:pt x="851" y="2048"/>
                    <a:pt x="693" y="1891"/>
                    <a:pt x="693" y="1702"/>
                  </a:cubicBezTo>
                  <a:cubicBezTo>
                    <a:pt x="693" y="1495"/>
                    <a:pt x="842" y="1356"/>
                    <a:pt x="1016" y="1356"/>
                  </a:cubicBezTo>
                  <a:cubicBezTo>
                    <a:pt x="1107" y="1356"/>
                    <a:pt x="1205" y="1394"/>
                    <a:pt x="1292" y="1481"/>
                  </a:cubicBezTo>
                  <a:cubicBezTo>
                    <a:pt x="1355" y="1528"/>
                    <a:pt x="1441" y="1552"/>
                    <a:pt x="1528" y="1552"/>
                  </a:cubicBezTo>
                  <a:cubicBezTo>
                    <a:pt x="1615" y="1552"/>
                    <a:pt x="1701" y="1528"/>
                    <a:pt x="1764" y="1481"/>
                  </a:cubicBezTo>
                  <a:cubicBezTo>
                    <a:pt x="1859" y="1355"/>
                    <a:pt x="1859" y="1103"/>
                    <a:pt x="1764" y="1009"/>
                  </a:cubicBezTo>
                  <a:cubicBezTo>
                    <a:pt x="1638" y="883"/>
                    <a:pt x="1512" y="788"/>
                    <a:pt x="1355" y="757"/>
                  </a:cubicBezTo>
                  <a:lnTo>
                    <a:pt x="1355" y="378"/>
                  </a:lnTo>
                  <a:cubicBezTo>
                    <a:pt x="1355" y="158"/>
                    <a:pt x="1197" y="0"/>
                    <a:pt x="10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1046;p44">
              <a:extLst>
                <a:ext uri="{FF2B5EF4-FFF2-40B4-BE49-F238E27FC236}">
                  <a16:creationId xmlns:a16="http://schemas.microsoft.com/office/drawing/2014/main" id="{DDDF7D3C-1BBE-AD86-6A06-633952CC5C38}"/>
                </a:ext>
              </a:extLst>
            </p:cNvPr>
            <p:cNvSpPr/>
            <p:nvPr/>
          </p:nvSpPr>
          <p:spPr>
            <a:xfrm>
              <a:off x="-2571737" y="2764550"/>
              <a:ext cx="292225" cy="290650"/>
            </a:xfrm>
            <a:custGeom>
              <a:avLst/>
              <a:gdLst/>
              <a:ahLst/>
              <a:cxnLst/>
              <a:rect l="l" t="t" r="r" b="b"/>
              <a:pathLst>
                <a:path w="11689" h="11626" extrusionOk="0">
                  <a:moveTo>
                    <a:pt x="5009" y="1355"/>
                  </a:moveTo>
                  <a:cubicBezTo>
                    <a:pt x="4789" y="1576"/>
                    <a:pt x="4694" y="1796"/>
                    <a:pt x="4537" y="2049"/>
                  </a:cubicBezTo>
                  <a:lnTo>
                    <a:pt x="662" y="2049"/>
                  </a:lnTo>
                  <a:lnTo>
                    <a:pt x="662" y="1670"/>
                  </a:lnTo>
                  <a:cubicBezTo>
                    <a:pt x="662" y="1513"/>
                    <a:pt x="819" y="1355"/>
                    <a:pt x="1008" y="1355"/>
                  </a:cubicBezTo>
                  <a:close/>
                  <a:moveTo>
                    <a:pt x="7908" y="694"/>
                  </a:moveTo>
                  <a:cubicBezTo>
                    <a:pt x="9609" y="694"/>
                    <a:pt x="10995" y="2080"/>
                    <a:pt x="10995" y="3781"/>
                  </a:cubicBezTo>
                  <a:cubicBezTo>
                    <a:pt x="10995" y="5451"/>
                    <a:pt x="9609" y="6837"/>
                    <a:pt x="7908" y="6837"/>
                  </a:cubicBezTo>
                  <a:cubicBezTo>
                    <a:pt x="7309" y="6837"/>
                    <a:pt x="6679" y="6680"/>
                    <a:pt x="6206" y="6365"/>
                  </a:cubicBezTo>
                  <a:cubicBezTo>
                    <a:pt x="6162" y="6342"/>
                    <a:pt x="6086" y="6320"/>
                    <a:pt x="6023" y="6320"/>
                  </a:cubicBezTo>
                  <a:cubicBezTo>
                    <a:pt x="5997" y="6320"/>
                    <a:pt x="5973" y="6324"/>
                    <a:pt x="5954" y="6333"/>
                  </a:cubicBezTo>
                  <a:cubicBezTo>
                    <a:pt x="5671" y="6396"/>
                    <a:pt x="5324" y="6522"/>
                    <a:pt x="5009" y="6648"/>
                  </a:cubicBezTo>
                  <a:lnTo>
                    <a:pt x="5324" y="5703"/>
                  </a:lnTo>
                  <a:cubicBezTo>
                    <a:pt x="5356" y="5609"/>
                    <a:pt x="5324" y="5514"/>
                    <a:pt x="5261" y="5420"/>
                  </a:cubicBezTo>
                  <a:cubicBezTo>
                    <a:pt x="4946" y="4947"/>
                    <a:pt x="4789" y="4348"/>
                    <a:pt x="4789" y="3781"/>
                  </a:cubicBezTo>
                  <a:cubicBezTo>
                    <a:pt x="4789" y="2080"/>
                    <a:pt x="6238" y="694"/>
                    <a:pt x="7908" y="694"/>
                  </a:cubicBezTo>
                  <a:close/>
                  <a:moveTo>
                    <a:pt x="4253" y="2710"/>
                  </a:moveTo>
                  <a:cubicBezTo>
                    <a:pt x="4190" y="3025"/>
                    <a:pt x="4096" y="3372"/>
                    <a:pt x="4096" y="3718"/>
                  </a:cubicBezTo>
                  <a:cubicBezTo>
                    <a:pt x="4096" y="4411"/>
                    <a:pt x="4253" y="5041"/>
                    <a:pt x="4600" y="5609"/>
                  </a:cubicBezTo>
                  <a:lnTo>
                    <a:pt x="4127" y="7089"/>
                  </a:lnTo>
                  <a:cubicBezTo>
                    <a:pt x="4096" y="7184"/>
                    <a:pt x="4127" y="7341"/>
                    <a:pt x="4222" y="7436"/>
                  </a:cubicBezTo>
                  <a:cubicBezTo>
                    <a:pt x="4266" y="7480"/>
                    <a:pt x="4358" y="7525"/>
                    <a:pt x="4453" y="7525"/>
                  </a:cubicBezTo>
                  <a:cubicBezTo>
                    <a:pt x="4492" y="7525"/>
                    <a:pt x="4531" y="7517"/>
                    <a:pt x="4568" y="7499"/>
                  </a:cubicBezTo>
                  <a:cubicBezTo>
                    <a:pt x="4568" y="7499"/>
                    <a:pt x="5387" y="7247"/>
                    <a:pt x="6017" y="7026"/>
                  </a:cubicBezTo>
                  <a:cubicBezTo>
                    <a:pt x="6080" y="7089"/>
                    <a:pt x="6143" y="7089"/>
                    <a:pt x="6175" y="7121"/>
                  </a:cubicBezTo>
                  <a:lnTo>
                    <a:pt x="6175" y="8223"/>
                  </a:lnTo>
                  <a:lnTo>
                    <a:pt x="662" y="8223"/>
                  </a:lnTo>
                  <a:lnTo>
                    <a:pt x="662" y="2710"/>
                  </a:lnTo>
                  <a:close/>
                  <a:moveTo>
                    <a:pt x="6112" y="8885"/>
                  </a:moveTo>
                  <a:lnTo>
                    <a:pt x="6112" y="10618"/>
                  </a:lnTo>
                  <a:cubicBezTo>
                    <a:pt x="6143" y="10807"/>
                    <a:pt x="5986" y="10964"/>
                    <a:pt x="5797" y="10964"/>
                  </a:cubicBezTo>
                  <a:lnTo>
                    <a:pt x="977" y="10964"/>
                  </a:lnTo>
                  <a:cubicBezTo>
                    <a:pt x="788" y="10964"/>
                    <a:pt x="630" y="10807"/>
                    <a:pt x="630" y="10618"/>
                  </a:cubicBezTo>
                  <a:lnTo>
                    <a:pt x="630" y="8885"/>
                  </a:lnTo>
                  <a:close/>
                  <a:moveTo>
                    <a:pt x="7908" y="1"/>
                  </a:moveTo>
                  <a:cubicBezTo>
                    <a:pt x="7120" y="1"/>
                    <a:pt x="6364" y="221"/>
                    <a:pt x="5734" y="662"/>
                  </a:cubicBezTo>
                  <a:lnTo>
                    <a:pt x="1008" y="662"/>
                  </a:lnTo>
                  <a:cubicBezTo>
                    <a:pt x="473" y="662"/>
                    <a:pt x="0" y="1135"/>
                    <a:pt x="0" y="1670"/>
                  </a:cubicBezTo>
                  <a:lnTo>
                    <a:pt x="0" y="10618"/>
                  </a:lnTo>
                  <a:cubicBezTo>
                    <a:pt x="0" y="11153"/>
                    <a:pt x="473" y="11626"/>
                    <a:pt x="1008" y="11626"/>
                  </a:cubicBezTo>
                  <a:lnTo>
                    <a:pt x="5828" y="11626"/>
                  </a:lnTo>
                  <a:cubicBezTo>
                    <a:pt x="6364" y="11626"/>
                    <a:pt x="6837" y="11153"/>
                    <a:pt x="6837" y="10618"/>
                  </a:cubicBezTo>
                  <a:lnTo>
                    <a:pt x="6837" y="7341"/>
                  </a:lnTo>
                  <a:cubicBezTo>
                    <a:pt x="7215" y="7436"/>
                    <a:pt x="7561" y="7499"/>
                    <a:pt x="7908" y="7499"/>
                  </a:cubicBezTo>
                  <a:cubicBezTo>
                    <a:pt x="9987" y="7499"/>
                    <a:pt x="11688" y="5798"/>
                    <a:pt x="11688" y="3718"/>
                  </a:cubicBezTo>
                  <a:cubicBezTo>
                    <a:pt x="11657" y="1670"/>
                    <a:pt x="9956" y="1"/>
                    <a:pt x="79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 name="Google Shape;1047;p44">
            <a:extLst>
              <a:ext uri="{FF2B5EF4-FFF2-40B4-BE49-F238E27FC236}">
                <a16:creationId xmlns:a16="http://schemas.microsoft.com/office/drawing/2014/main" id="{80CDB472-EFA5-6DDC-B4D3-5C50401A4053}"/>
              </a:ext>
            </a:extLst>
          </p:cNvPr>
          <p:cNvGrpSpPr/>
          <p:nvPr/>
        </p:nvGrpSpPr>
        <p:grpSpPr>
          <a:xfrm>
            <a:off x="1489249" y="1727881"/>
            <a:ext cx="354607" cy="356464"/>
            <a:chOff x="-3852025" y="2764950"/>
            <a:chExt cx="291450" cy="293000"/>
          </a:xfrm>
          <a:solidFill>
            <a:srgbClr val="18305C"/>
          </a:solidFill>
        </p:grpSpPr>
        <p:sp>
          <p:nvSpPr>
            <p:cNvPr id="70" name="Google Shape;1048;p44">
              <a:extLst>
                <a:ext uri="{FF2B5EF4-FFF2-40B4-BE49-F238E27FC236}">
                  <a16:creationId xmlns:a16="http://schemas.microsoft.com/office/drawing/2014/main" id="{8DB62AF1-6982-22EF-CD08-D796B6E0EDBB}"/>
                </a:ext>
              </a:extLst>
            </p:cNvPr>
            <p:cNvSpPr/>
            <p:nvPr/>
          </p:nvSpPr>
          <p:spPr>
            <a:xfrm>
              <a:off x="-3852025" y="2764950"/>
              <a:ext cx="291450" cy="293000"/>
            </a:xfrm>
            <a:custGeom>
              <a:avLst/>
              <a:gdLst/>
              <a:ahLst/>
              <a:cxnLst/>
              <a:rect l="l" t="t" r="r" b="b"/>
              <a:pathLst>
                <a:path w="11658" h="11720" extrusionOk="0">
                  <a:moveTo>
                    <a:pt x="4380" y="693"/>
                  </a:moveTo>
                  <a:cubicBezTo>
                    <a:pt x="6774" y="693"/>
                    <a:pt x="8161" y="1355"/>
                    <a:pt x="8161" y="1733"/>
                  </a:cubicBezTo>
                  <a:cubicBezTo>
                    <a:pt x="8161" y="2080"/>
                    <a:pt x="6774" y="2741"/>
                    <a:pt x="4380" y="2741"/>
                  </a:cubicBezTo>
                  <a:cubicBezTo>
                    <a:pt x="1986" y="2741"/>
                    <a:pt x="599" y="2080"/>
                    <a:pt x="599" y="1733"/>
                  </a:cubicBezTo>
                  <a:cubicBezTo>
                    <a:pt x="631" y="1355"/>
                    <a:pt x="2017" y="693"/>
                    <a:pt x="4380" y="693"/>
                  </a:cubicBezTo>
                  <a:close/>
                  <a:moveTo>
                    <a:pt x="8224" y="2710"/>
                  </a:moveTo>
                  <a:lnTo>
                    <a:pt x="8224" y="4190"/>
                  </a:lnTo>
                  <a:lnTo>
                    <a:pt x="7845" y="4190"/>
                  </a:lnTo>
                  <a:cubicBezTo>
                    <a:pt x="7815" y="4189"/>
                    <a:pt x="7784" y="4189"/>
                    <a:pt x="7753" y="4189"/>
                  </a:cubicBezTo>
                  <a:cubicBezTo>
                    <a:pt x="6625" y="4189"/>
                    <a:pt x="5622" y="4748"/>
                    <a:pt x="4947" y="5545"/>
                  </a:cubicBezTo>
                  <a:cubicBezTo>
                    <a:pt x="4743" y="5555"/>
                    <a:pt x="4544" y="5560"/>
                    <a:pt x="4352" y="5560"/>
                  </a:cubicBezTo>
                  <a:cubicBezTo>
                    <a:pt x="2081" y="5560"/>
                    <a:pt x="662" y="4912"/>
                    <a:pt x="662" y="4505"/>
                  </a:cubicBezTo>
                  <a:lnTo>
                    <a:pt x="662" y="2710"/>
                  </a:lnTo>
                  <a:cubicBezTo>
                    <a:pt x="1639" y="3308"/>
                    <a:pt x="3246" y="3466"/>
                    <a:pt x="4443" y="3466"/>
                  </a:cubicBezTo>
                  <a:cubicBezTo>
                    <a:pt x="5577" y="3466"/>
                    <a:pt x="7215" y="3308"/>
                    <a:pt x="8224" y="2710"/>
                  </a:cubicBezTo>
                  <a:close/>
                  <a:moveTo>
                    <a:pt x="631" y="5514"/>
                  </a:moveTo>
                  <a:cubicBezTo>
                    <a:pt x="1639" y="6081"/>
                    <a:pt x="3309" y="6238"/>
                    <a:pt x="4474" y="6238"/>
                  </a:cubicBezTo>
                  <a:cubicBezTo>
                    <a:pt x="4222" y="6711"/>
                    <a:pt x="4065" y="7309"/>
                    <a:pt x="4065" y="7939"/>
                  </a:cubicBezTo>
                  <a:lnTo>
                    <a:pt x="4065" y="8286"/>
                  </a:lnTo>
                  <a:cubicBezTo>
                    <a:pt x="1860" y="8223"/>
                    <a:pt x="631" y="7624"/>
                    <a:pt x="631" y="7278"/>
                  </a:cubicBezTo>
                  <a:lnTo>
                    <a:pt x="631" y="5514"/>
                  </a:lnTo>
                  <a:close/>
                  <a:moveTo>
                    <a:pt x="631" y="8223"/>
                  </a:moveTo>
                  <a:cubicBezTo>
                    <a:pt x="1576" y="8759"/>
                    <a:pt x="3120" y="8979"/>
                    <a:pt x="4222" y="8979"/>
                  </a:cubicBezTo>
                  <a:cubicBezTo>
                    <a:pt x="4474" y="9798"/>
                    <a:pt x="4947" y="10460"/>
                    <a:pt x="5609" y="10964"/>
                  </a:cubicBezTo>
                  <a:cubicBezTo>
                    <a:pt x="5199" y="11005"/>
                    <a:pt x="4802" y="11024"/>
                    <a:pt x="4424" y="11024"/>
                  </a:cubicBezTo>
                  <a:cubicBezTo>
                    <a:pt x="2216" y="11024"/>
                    <a:pt x="631" y="10391"/>
                    <a:pt x="631" y="9987"/>
                  </a:cubicBezTo>
                  <a:lnTo>
                    <a:pt x="631" y="8223"/>
                  </a:lnTo>
                  <a:close/>
                  <a:moveTo>
                    <a:pt x="7814" y="4852"/>
                  </a:moveTo>
                  <a:cubicBezTo>
                    <a:pt x="9515" y="4852"/>
                    <a:pt x="10933" y="6238"/>
                    <a:pt x="10933" y="7939"/>
                  </a:cubicBezTo>
                  <a:cubicBezTo>
                    <a:pt x="10964" y="9641"/>
                    <a:pt x="9547" y="11027"/>
                    <a:pt x="7814" y="11027"/>
                  </a:cubicBezTo>
                  <a:cubicBezTo>
                    <a:pt x="6113" y="11027"/>
                    <a:pt x="4726" y="9641"/>
                    <a:pt x="4726" y="7939"/>
                  </a:cubicBezTo>
                  <a:cubicBezTo>
                    <a:pt x="4726" y="6238"/>
                    <a:pt x="6113" y="4852"/>
                    <a:pt x="7814" y="4852"/>
                  </a:cubicBezTo>
                  <a:close/>
                  <a:moveTo>
                    <a:pt x="4411" y="0"/>
                  </a:moveTo>
                  <a:cubicBezTo>
                    <a:pt x="3277" y="0"/>
                    <a:pt x="2206" y="158"/>
                    <a:pt x="1418" y="410"/>
                  </a:cubicBezTo>
                  <a:cubicBezTo>
                    <a:pt x="253" y="819"/>
                    <a:pt x="1" y="1323"/>
                    <a:pt x="1" y="1733"/>
                  </a:cubicBezTo>
                  <a:lnTo>
                    <a:pt x="1" y="9987"/>
                  </a:lnTo>
                  <a:cubicBezTo>
                    <a:pt x="1" y="10334"/>
                    <a:pt x="253" y="10901"/>
                    <a:pt x="1418" y="11279"/>
                  </a:cubicBezTo>
                  <a:cubicBezTo>
                    <a:pt x="2269" y="11562"/>
                    <a:pt x="3309" y="11720"/>
                    <a:pt x="4411" y="11720"/>
                  </a:cubicBezTo>
                  <a:cubicBezTo>
                    <a:pt x="5199" y="11720"/>
                    <a:pt x="5955" y="11657"/>
                    <a:pt x="6617" y="11531"/>
                  </a:cubicBezTo>
                  <a:cubicBezTo>
                    <a:pt x="7026" y="11657"/>
                    <a:pt x="7404" y="11720"/>
                    <a:pt x="7845" y="11720"/>
                  </a:cubicBezTo>
                  <a:cubicBezTo>
                    <a:pt x="9925" y="11720"/>
                    <a:pt x="11658" y="10019"/>
                    <a:pt x="11658" y="7939"/>
                  </a:cubicBezTo>
                  <a:cubicBezTo>
                    <a:pt x="11626" y="6175"/>
                    <a:pt x="10397" y="4757"/>
                    <a:pt x="8822" y="4316"/>
                  </a:cubicBezTo>
                  <a:lnTo>
                    <a:pt x="8822" y="1733"/>
                  </a:lnTo>
                  <a:cubicBezTo>
                    <a:pt x="8822" y="1355"/>
                    <a:pt x="8602" y="819"/>
                    <a:pt x="7404" y="410"/>
                  </a:cubicBezTo>
                  <a:cubicBezTo>
                    <a:pt x="6585" y="158"/>
                    <a:pt x="5514" y="0"/>
                    <a:pt x="4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1049;p44">
              <a:extLst>
                <a:ext uri="{FF2B5EF4-FFF2-40B4-BE49-F238E27FC236}">
                  <a16:creationId xmlns:a16="http://schemas.microsoft.com/office/drawing/2014/main" id="{CE92F2EC-DE06-D30B-67CE-70AE928DF3C2}"/>
                </a:ext>
              </a:extLst>
            </p:cNvPr>
            <p:cNvSpPr/>
            <p:nvPr/>
          </p:nvSpPr>
          <p:spPr>
            <a:xfrm>
              <a:off x="-3707100" y="2937425"/>
              <a:ext cx="103200" cy="67775"/>
            </a:xfrm>
            <a:custGeom>
              <a:avLst/>
              <a:gdLst/>
              <a:ahLst/>
              <a:cxnLst/>
              <a:rect l="l" t="t" r="r" b="b"/>
              <a:pathLst>
                <a:path w="4128" h="2711" extrusionOk="0">
                  <a:moveTo>
                    <a:pt x="3785" y="1"/>
                  </a:moveTo>
                  <a:cubicBezTo>
                    <a:pt x="3695" y="1"/>
                    <a:pt x="3608" y="32"/>
                    <a:pt x="3561" y="95"/>
                  </a:cubicBezTo>
                  <a:lnTo>
                    <a:pt x="1733" y="1923"/>
                  </a:lnTo>
                  <a:lnTo>
                    <a:pt x="599" y="757"/>
                  </a:lnTo>
                  <a:cubicBezTo>
                    <a:pt x="536" y="710"/>
                    <a:pt x="450" y="686"/>
                    <a:pt x="363" y="686"/>
                  </a:cubicBezTo>
                  <a:cubicBezTo>
                    <a:pt x="276" y="686"/>
                    <a:pt x="190" y="710"/>
                    <a:pt x="127" y="757"/>
                  </a:cubicBezTo>
                  <a:cubicBezTo>
                    <a:pt x="1" y="883"/>
                    <a:pt x="1" y="1135"/>
                    <a:pt x="127" y="1229"/>
                  </a:cubicBezTo>
                  <a:lnTo>
                    <a:pt x="1513" y="2616"/>
                  </a:lnTo>
                  <a:cubicBezTo>
                    <a:pt x="1560" y="2679"/>
                    <a:pt x="1647" y="2710"/>
                    <a:pt x="1737" y="2710"/>
                  </a:cubicBezTo>
                  <a:cubicBezTo>
                    <a:pt x="1828" y="2710"/>
                    <a:pt x="1922" y="2679"/>
                    <a:pt x="1985" y="2616"/>
                  </a:cubicBezTo>
                  <a:lnTo>
                    <a:pt x="4033" y="568"/>
                  </a:lnTo>
                  <a:cubicBezTo>
                    <a:pt x="4128" y="442"/>
                    <a:pt x="4128" y="221"/>
                    <a:pt x="4033" y="95"/>
                  </a:cubicBezTo>
                  <a:cubicBezTo>
                    <a:pt x="3970" y="32"/>
                    <a:pt x="3876" y="1"/>
                    <a:pt x="37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 name="Google Shape;1051;p44">
            <a:extLst>
              <a:ext uri="{FF2B5EF4-FFF2-40B4-BE49-F238E27FC236}">
                <a16:creationId xmlns:a16="http://schemas.microsoft.com/office/drawing/2014/main" id="{50527586-08D9-79C4-26DA-04FCD536C146}"/>
              </a:ext>
            </a:extLst>
          </p:cNvPr>
          <p:cNvSpPr/>
          <p:nvPr/>
        </p:nvSpPr>
        <p:spPr>
          <a:xfrm>
            <a:off x="4474344" y="1859823"/>
            <a:ext cx="384365" cy="353610"/>
          </a:xfrm>
          <a:custGeom>
            <a:avLst/>
            <a:gdLst/>
            <a:ahLst/>
            <a:cxnLst/>
            <a:rect l="l" t="t" r="r" b="b"/>
            <a:pathLst>
              <a:path w="11910" h="10957" extrusionOk="0">
                <a:moveTo>
                  <a:pt x="7325" y="654"/>
                </a:moveTo>
                <a:cubicBezTo>
                  <a:pt x="7412" y="654"/>
                  <a:pt x="7498" y="686"/>
                  <a:pt x="7561" y="749"/>
                </a:cubicBezTo>
                <a:lnTo>
                  <a:pt x="10995" y="4088"/>
                </a:lnTo>
                <a:cubicBezTo>
                  <a:pt x="11122" y="4246"/>
                  <a:pt x="11122" y="4466"/>
                  <a:pt x="10995" y="4592"/>
                </a:cubicBezTo>
                <a:lnTo>
                  <a:pt x="10082" y="5506"/>
                </a:lnTo>
                <a:lnTo>
                  <a:pt x="7404" y="2859"/>
                </a:lnTo>
                <a:cubicBezTo>
                  <a:pt x="7215" y="2670"/>
                  <a:pt x="6955" y="2576"/>
                  <a:pt x="6691" y="2576"/>
                </a:cubicBezTo>
                <a:cubicBezTo>
                  <a:pt x="6427" y="2576"/>
                  <a:pt x="6159" y="2670"/>
                  <a:pt x="5955" y="2859"/>
                </a:cubicBezTo>
                <a:lnTo>
                  <a:pt x="4978" y="3805"/>
                </a:lnTo>
                <a:cubicBezTo>
                  <a:pt x="4915" y="3868"/>
                  <a:pt x="4828" y="3899"/>
                  <a:pt x="4742" y="3899"/>
                </a:cubicBezTo>
                <a:cubicBezTo>
                  <a:pt x="4655" y="3899"/>
                  <a:pt x="4568" y="3868"/>
                  <a:pt x="4505" y="3805"/>
                </a:cubicBezTo>
                <a:cubicBezTo>
                  <a:pt x="4379" y="3679"/>
                  <a:pt x="4379" y="3458"/>
                  <a:pt x="4505" y="3332"/>
                </a:cubicBezTo>
                <a:lnTo>
                  <a:pt x="5955" y="1883"/>
                </a:lnTo>
                <a:lnTo>
                  <a:pt x="7089" y="749"/>
                </a:lnTo>
                <a:cubicBezTo>
                  <a:pt x="7152" y="686"/>
                  <a:pt x="7239" y="654"/>
                  <a:pt x="7325" y="654"/>
                </a:cubicBezTo>
                <a:close/>
                <a:moveTo>
                  <a:pt x="2808" y="5183"/>
                </a:moveTo>
                <a:cubicBezTo>
                  <a:pt x="2899" y="5183"/>
                  <a:pt x="2993" y="5207"/>
                  <a:pt x="3056" y="5254"/>
                </a:cubicBezTo>
                <a:cubicBezTo>
                  <a:pt x="3151" y="5380"/>
                  <a:pt x="3151" y="5632"/>
                  <a:pt x="3056" y="5726"/>
                </a:cubicBezTo>
                <a:lnTo>
                  <a:pt x="2048" y="6735"/>
                </a:lnTo>
                <a:cubicBezTo>
                  <a:pt x="2001" y="6782"/>
                  <a:pt x="1914" y="6805"/>
                  <a:pt x="1824" y="6805"/>
                </a:cubicBezTo>
                <a:cubicBezTo>
                  <a:pt x="1733" y="6805"/>
                  <a:pt x="1639" y="6782"/>
                  <a:pt x="1576" y="6735"/>
                </a:cubicBezTo>
                <a:cubicBezTo>
                  <a:pt x="1449" y="6609"/>
                  <a:pt x="1449" y="6357"/>
                  <a:pt x="1576" y="6262"/>
                </a:cubicBezTo>
                <a:lnTo>
                  <a:pt x="2584" y="5254"/>
                </a:lnTo>
                <a:cubicBezTo>
                  <a:pt x="2631" y="5207"/>
                  <a:pt x="2718" y="5183"/>
                  <a:pt x="2808" y="5183"/>
                </a:cubicBezTo>
                <a:close/>
                <a:moveTo>
                  <a:pt x="3785" y="6167"/>
                </a:moveTo>
                <a:cubicBezTo>
                  <a:pt x="3875" y="6167"/>
                  <a:pt x="3970" y="6199"/>
                  <a:pt x="4033" y="6262"/>
                </a:cubicBezTo>
                <a:cubicBezTo>
                  <a:pt x="4159" y="6357"/>
                  <a:pt x="4159" y="6609"/>
                  <a:pt x="4033" y="6735"/>
                </a:cubicBezTo>
                <a:lnTo>
                  <a:pt x="3056" y="7711"/>
                </a:lnTo>
                <a:cubicBezTo>
                  <a:pt x="2993" y="7774"/>
                  <a:pt x="2899" y="7806"/>
                  <a:pt x="2808" y="7806"/>
                </a:cubicBezTo>
                <a:cubicBezTo>
                  <a:pt x="2718" y="7806"/>
                  <a:pt x="2631" y="7774"/>
                  <a:pt x="2584" y="7711"/>
                </a:cubicBezTo>
                <a:cubicBezTo>
                  <a:pt x="2395" y="7554"/>
                  <a:pt x="2395" y="7365"/>
                  <a:pt x="2584" y="7239"/>
                </a:cubicBezTo>
                <a:lnTo>
                  <a:pt x="3560" y="6262"/>
                </a:lnTo>
                <a:cubicBezTo>
                  <a:pt x="3608" y="6199"/>
                  <a:pt x="3694" y="6167"/>
                  <a:pt x="3785" y="6167"/>
                </a:cubicBezTo>
                <a:close/>
                <a:moveTo>
                  <a:pt x="4730" y="7113"/>
                </a:moveTo>
                <a:cubicBezTo>
                  <a:pt x="4821" y="7113"/>
                  <a:pt x="4915" y="7144"/>
                  <a:pt x="4978" y="7207"/>
                </a:cubicBezTo>
                <a:cubicBezTo>
                  <a:pt x="5073" y="7302"/>
                  <a:pt x="5073" y="7554"/>
                  <a:pt x="4978" y="7680"/>
                </a:cubicBezTo>
                <a:lnTo>
                  <a:pt x="4001" y="8656"/>
                </a:lnTo>
                <a:cubicBezTo>
                  <a:pt x="3938" y="8719"/>
                  <a:pt x="3844" y="8751"/>
                  <a:pt x="3749" y="8751"/>
                </a:cubicBezTo>
                <a:cubicBezTo>
                  <a:pt x="3655" y="8751"/>
                  <a:pt x="3560" y="8719"/>
                  <a:pt x="3497" y="8656"/>
                </a:cubicBezTo>
                <a:cubicBezTo>
                  <a:pt x="3403" y="8530"/>
                  <a:pt x="3403" y="8310"/>
                  <a:pt x="3497" y="8184"/>
                </a:cubicBezTo>
                <a:lnTo>
                  <a:pt x="4505" y="7207"/>
                </a:lnTo>
                <a:cubicBezTo>
                  <a:pt x="4553" y="7144"/>
                  <a:pt x="4639" y="7113"/>
                  <a:pt x="4730" y="7113"/>
                </a:cubicBezTo>
                <a:close/>
                <a:moveTo>
                  <a:pt x="4100" y="969"/>
                </a:moveTo>
                <a:cubicBezTo>
                  <a:pt x="4190" y="969"/>
                  <a:pt x="4285" y="1001"/>
                  <a:pt x="4348" y="1064"/>
                </a:cubicBezTo>
                <a:lnTo>
                  <a:pt x="5041" y="1725"/>
                </a:lnTo>
                <a:lnTo>
                  <a:pt x="3938" y="2828"/>
                </a:lnTo>
                <a:cubicBezTo>
                  <a:pt x="3560" y="3206"/>
                  <a:pt x="3560" y="3899"/>
                  <a:pt x="3938" y="4277"/>
                </a:cubicBezTo>
                <a:cubicBezTo>
                  <a:pt x="4143" y="4482"/>
                  <a:pt x="4411" y="4584"/>
                  <a:pt x="4675" y="4584"/>
                </a:cubicBezTo>
                <a:cubicBezTo>
                  <a:pt x="4939" y="4584"/>
                  <a:pt x="5199" y="4482"/>
                  <a:pt x="5388" y="4277"/>
                </a:cubicBezTo>
                <a:lnTo>
                  <a:pt x="6396" y="3332"/>
                </a:lnTo>
                <a:cubicBezTo>
                  <a:pt x="6443" y="3269"/>
                  <a:pt x="6530" y="3238"/>
                  <a:pt x="6620" y="3238"/>
                </a:cubicBezTo>
                <a:cubicBezTo>
                  <a:pt x="6711" y="3238"/>
                  <a:pt x="6805" y="3269"/>
                  <a:pt x="6868" y="3332"/>
                </a:cubicBezTo>
                <a:lnTo>
                  <a:pt x="10334" y="6735"/>
                </a:lnTo>
                <a:cubicBezTo>
                  <a:pt x="10491" y="6829"/>
                  <a:pt x="10491" y="7113"/>
                  <a:pt x="10365" y="7239"/>
                </a:cubicBezTo>
                <a:cubicBezTo>
                  <a:pt x="10302" y="7302"/>
                  <a:pt x="10216" y="7333"/>
                  <a:pt x="10129" y="7333"/>
                </a:cubicBezTo>
                <a:cubicBezTo>
                  <a:pt x="10042" y="7333"/>
                  <a:pt x="9956" y="7302"/>
                  <a:pt x="9893" y="7239"/>
                </a:cubicBezTo>
                <a:lnTo>
                  <a:pt x="8444" y="5789"/>
                </a:lnTo>
                <a:cubicBezTo>
                  <a:pt x="8381" y="5726"/>
                  <a:pt x="8286" y="5695"/>
                  <a:pt x="8195" y="5695"/>
                </a:cubicBezTo>
                <a:cubicBezTo>
                  <a:pt x="8105" y="5695"/>
                  <a:pt x="8018" y="5726"/>
                  <a:pt x="7971" y="5789"/>
                </a:cubicBezTo>
                <a:cubicBezTo>
                  <a:pt x="7845" y="5884"/>
                  <a:pt x="7845" y="6136"/>
                  <a:pt x="7971" y="6262"/>
                </a:cubicBezTo>
                <a:lnTo>
                  <a:pt x="9420" y="7711"/>
                </a:lnTo>
                <a:cubicBezTo>
                  <a:pt x="9546" y="7837"/>
                  <a:pt x="9546" y="8058"/>
                  <a:pt x="9420" y="8184"/>
                </a:cubicBezTo>
                <a:cubicBezTo>
                  <a:pt x="9357" y="8247"/>
                  <a:pt x="9271" y="8278"/>
                  <a:pt x="9184" y="8278"/>
                </a:cubicBezTo>
                <a:cubicBezTo>
                  <a:pt x="9097" y="8278"/>
                  <a:pt x="9011" y="8247"/>
                  <a:pt x="8948" y="8184"/>
                </a:cubicBezTo>
                <a:lnTo>
                  <a:pt x="7498" y="6735"/>
                </a:lnTo>
                <a:cubicBezTo>
                  <a:pt x="7435" y="6672"/>
                  <a:pt x="7341" y="6640"/>
                  <a:pt x="7250" y="6640"/>
                </a:cubicBezTo>
                <a:cubicBezTo>
                  <a:pt x="7160" y="6640"/>
                  <a:pt x="7073" y="6672"/>
                  <a:pt x="7026" y="6735"/>
                </a:cubicBezTo>
                <a:cubicBezTo>
                  <a:pt x="6900" y="6829"/>
                  <a:pt x="6900" y="7081"/>
                  <a:pt x="7026" y="7176"/>
                </a:cubicBezTo>
                <a:lnTo>
                  <a:pt x="8475" y="8656"/>
                </a:lnTo>
                <a:cubicBezTo>
                  <a:pt x="8601" y="8751"/>
                  <a:pt x="8601" y="9003"/>
                  <a:pt x="8475" y="9129"/>
                </a:cubicBezTo>
                <a:cubicBezTo>
                  <a:pt x="8412" y="9176"/>
                  <a:pt x="8325" y="9200"/>
                  <a:pt x="8239" y="9200"/>
                </a:cubicBezTo>
                <a:cubicBezTo>
                  <a:pt x="8152" y="9200"/>
                  <a:pt x="8066" y="9176"/>
                  <a:pt x="8003" y="9129"/>
                </a:cubicBezTo>
                <a:lnTo>
                  <a:pt x="6459" y="7648"/>
                </a:lnTo>
                <a:cubicBezTo>
                  <a:pt x="6270" y="7459"/>
                  <a:pt x="6018" y="7396"/>
                  <a:pt x="5797" y="7396"/>
                </a:cubicBezTo>
                <a:cubicBezTo>
                  <a:pt x="5797" y="7144"/>
                  <a:pt x="5671" y="6924"/>
                  <a:pt x="5482" y="6735"/>
                </a:cubicBezTo>
                <a:cubicBezTo>
                  <a:pt x="5293" y="6514"/>
                  <a:pt x="5041" y="6451"/>
                  <a:pt x="4821" y="6388"/>
                </a:cubicBezTo>
                <a:cubicBezTo>
                  <a:pt x="4821" y="6167"/>
                  <a:pt x="4694" y="5947"/>
                  <a:pt x="4505" y="5726"/>
                </a:cubicBezTo>
                <a:cubicBezTo>
                  <a:pt x="4285" y="5537"/>
                  <a:pt x="4064" y="5474"/>
                  <a:pt x="3812" y="5411"/>
                </a:cubicBezTo>
                <a:cubicBezTo>
                  <a:pt x="3812" y="5191"/>
                  <a:pt x="3718" y="4939"/>
                  <a:pt x="3497" y="4750"/>
                </a:cubicBezTo>
                <a:cubicBezTo>
                  <a:pt x="3308" y="4561"/>
                  <a:pt x="3048" y="4466"/>
                  <a:pt x="2785" y="4466"/>
                </a:cubicBezTo>
                <a:cubicBezTo>
                  <a:pt x="2521" y="4466"/>
                  <a:pt x="2253" y="4561"/>
                  <a:pt x="2048" y="4750"/>
                </a:cubicBezTo>
                <a:lnTo>
                  <a:pt x="1544" y="5254"/>
                </a:lnTo>
                <a:lnTo>
                  <a:pt x="819" y="4561"/>
                </a:lnTo>
                <a:cubicBezTo>
                  <a:pt x="725" y="4435"/>
                  <a:pt x="725" y="4183"/>
                  <a:pt x="819" y="4088"/>
                </a:cubicBezTo>
                <a:lnTo>
                  <a:pt x="3875" y="1064"/>
                </a:lnTo>
                <a:cubicBezTo>
                  <a:pt x="3923" y="1001"/>
                  <a:pt x="4009" y="969"/>
                  <a:pt x="4100" y="969"/>
                </a:cubicBezTo>
                <a:close/>
                <a:moveTo>
                  <a:pt x="5718" y="8089"/>
                </a:moveTo>
                <a:cubicBezTo>
                  <a:pt x="5805" y="8089"/>
                  <a:pt x="5892" y="8121"/>
                  <a:pt x="5955" y="8184"/>
                </a:cubicBezTo>
                <a:cubicBezTo>
                  <a:pt x="6081" y="8310"/>
                  <a:pt x="6081" y="8530"/>
                  <a:pt x="5955" y="8656"/>
                </a:cubicBezTo>
                <a:lnTo>
                  <a:pt x="4978" y="9633"/>
                </a:lnTo>
                <a:cubicBezTo>
                  <a:pt x="4915" y="9696"/>
                  <a:pt x="4821" y="9728"/>
                  <a:pt x="4730" y="9728"/>
                </a:cubicBezTo>
                <a:cubicBezTo>
                  <a:pt x="4639" y="9728"/>
                  <a:pt x="4553" y="9696"/>
                  <a:pt x="4505" y="9633"/>
                </a:cubicBezTo>
                <a:cubicBezTo>
                  <a:pt x="4379" y="9507"/>
                  <a:pt x="4379" y="9286"/>
                  <a:pt x="4505" y="9160"/>
                </a:cubicBezTo>
                <a:lnTo>
                  <a:pt x="5482" y="8184"/>
                </a:lnTo>
                <a:cubicBezTo>
                  <a:pt x="5545" y="8121"/>
                  <a:pt x="5632" y="8089"/>
                  <a:pt x="5718" y="8089"/>
                </a:cubicBezTo>
                <a:close/>
                <a:moveTo>
                  <a:pt x="6616" y="8877"/>
                </a:moveTo>
                <a:lnTo>
                  <a:pt x="7467" y="9665"/>
                </a:lnTo>
                <a:cubicBezTo>
                  <a:pt x="7593" y="9759"/>
                  <a:pt x="7593" y="9980"/>
                  <a:pt x="7435" y="10106"/>
                </a:cubicBezTo>
                <a:cubicBezTo>
                  <a:pt x="7388" y="10169"/>
                  <a:pt x="7286" y="10200"/>
                  <a:pt x="7179" y="10200"/>
                </a:cubicBezTo>
                <a:cubicBezTo>
                  <a:pt x="7073" y="10200"/>
                  <a:pt x="6963" y="10169"/>
                  <a:pt x="6900" y="10106"/>
                </a:cubicBezTo>
                <a:lnTo>
                  <a:pt x="6207" y="9412"/>
                </a:lnTo>
                <a:lnTo>
                  <a:pt x="6427" y="9160"/>
                </a:lnTo>
                <a:cubicBezTo>
                  <a:pt x="6522" y="9097"/>
                  <a:pt x="6585" y="8971"/>
                  <a:pt x="6616" y="8877"/>
                </a:cubicBezTo>
                <a:close/>
                <a:moveTo>
                  <a:pt x="7309" y="0"/>
                </a:moveTo>
                <a:cubicBezTo>
                  <a:pt x="7042" y="0"/>
                  <a:pt x="6774" y="103"/>
                  <a:pt x="6585" y="308"/>
                </a:cubicBezTo>
                <a:lnTo>
                  <a:pt x="5608" y="1284"/>
                </a:lnTo>
                <a:lnTo>
                  <a:pt x="4852" y="560"/>
                </a:lnTo>
                <a:cubicBezTo>
                  <a:pt x="4656" y="394"/>
                  <a:pt x="4409" y="307"/>
                  <a:pt x="4163" y="307"/>
                </a:cubicBezTo>
                <a:cubicBezTo>
                  <a:pt x="3897" y="307"/>
                  <a:pt x="3631" y="409"/>
                  <a:pt x="3434" y="623"/>
                </a:cubicBezTo>
                <a:lnTo>
                  <a:pt x="410" y="3647"/>
                </a:lnTo>
                <a:cubicBezTo>
                  <a:pt x="0" y="4025"/>
                  <a:pt x="0" y="4718"/>
                  <a:pt x="410" y="5096"/>
                </a:cubicBezTo>
                <a:lnTo>
                  <a:pt x="1103" y="5821"/>
                </a:lnTo>
                <a:cubicBezTo>
                  <a:pt x="725" y="6199"/>
                  <a:pt x="725" y="6829"/>
                  <a:pt x="1103" y="7239"/>
                </a:cubicBezTo>
                <a:cubicBezTo>
                  <a:pt x="1292" y="7428"/>
                  <a:pt x="1544" y="7491"/>
                  <a:pt x="1765" y="7554"/>
                </a:cubicBezTo>
                <a:cubicBezTo>
                  <a:pt x="1765" y="7774"/>
                  <a:pt x="1891" y="8026"/>
                  <a:pt x="2080" y="8215"/>
                </a:cubicBezTo>
                <a:cubicBezTo>
                  <a:pt x="2300" y="8404"/>
                  <a:pt x="2521" y="8499"/>
                  <a:pt x="2773" y="8530"/>
                </a:cubicBezTo>
                <a:cubicBezTo>
                  <a:pt x="2773" y="8751"/>
                  <a:pt x="2867" y="9003"/>
                  <a:pt x="3088" y="9192"/>
                </a:cubicBezTo>
                <a:cubicBezTo>
                  <a:pt x="3277" y="9381"/>
                  <a:pt x="3497" y="9475"/>
                  <a:pt x="3749" y="9507"/>
                </a:cubicBezTo>
                <a:cubicBezTo>
                  <a:pt x="3749" y="9759"/>
                  <a:pt x="3875" y="9980"/>
                  <a:pt x="4064" y="10169"/>
                </a:cubicBezTo>
                <a:cubicBezTo>
                  <a:pt x="4253" y="10373"/>
                  <a:pt x="4521" y="10476"/>
                  <a:pt x="4789" y="10476"/>
                </a:cubicBezTo>
                <a:cubicBezTo>
                  <a:pt x="5057" y="10476"/>
                  <a:pt x="5325" y="10373"/>
                  <a:pt x="5514" y="10169"/>
                </a:cubicBezTo>
                <a:lnTo>
                  <a:pt x="5766" y="9948"/>
                </a:lnTo>
                <a:lnTo>
                  <a:pt x="6459" y="10673"/>
                </a:lnTo>
                <a:cubicBezTo>
                  <a:pt x="6664" y="10862"/>
                  <a:pt x="6939" y="10956"/>
                  <a:pt x="7219" y="10956"/>
                </a:cubicBezTo>
                <a:cubicBezTo>
                  <a:pt x="7498" y="10956"/>
                  <a:pt x="7782" y="10862"/>
                  <a:pt x="8003" y="10673"/>
                </a:cubicBezTo>
                <a:cubicBezTo>
                  <a:pt x="8192" y="10452"/>
                  <a:pt x="8286" y="10232"/>
                  <a:pt x="8318" y="9980"/>
                </a:cubicBezTo>
                <a:cubicBezTo>
                  <a:pt x="8538" y="9980"/>
                  <a:pt x="8790" y="9885"/>
                  <a:pt x="8979" y="9665"/>
                </a:cubicBezTo>
                <a:cubicBezTo>
                  <a:pt x="9168" y="9475"/>
                  <a:pt x="9263" y="9255"/>
                  <a:pt x="9294" y="9003"/>
                </a:cubicBezTo>
                <a:cubicBezTo>
                  <a:pt x="9546" y="9003"/>
                  <a:pt x="9767" y="8877"/>
                  <a:pt x="9956" y="8688"/>
                </a:cubicBezTo>
                <a:cubicBezTo>
                  <a:pt x="10176" y="8499"/>
                  <a:pt x="10239" y="8247"/>
                  <a:pt x="10271" y="8026"/>
                </a:cubicBezTo>
                <a:cubicBezTo>
                  <a:pt x="10523" y="8026"/>
                  <a:pt x="10743" y="7900"/>
                  <a:pt x="10964" y="7711"/>
                </a:cubicBezTo>
                <a:cubicBezTo>
                  <a:pt x="11342" y="7302"/>
                  <a:pt x="11342" y="6640"/>
                  <a:pt x="10964" y="6262"/>
                </a:cubicBezTo>
                <a:lnTo>
                  <a:pt x="10680" y="5978"/>
                </a:lnTo>
                <a:lnTo>
                  <a:pt x="11594" y="5065"/>
                </a:lnTo>
                <a:cubicBezTo>
                  <a:pt x="11909" y="4687"/>
                  <a:pt x="11909" y="4057"/>
                  <a:pt x="11468" y="3647"/>
                </a:cubicBezTo>
                <a:lnTo>
                  <a:pt x="8034" y="308"/>
                </a:lnTo>
                <a:cubicBezTo>
                  <a:pt x="7845" y="103"/>
                  <a:pt x="7577" y="0"/>
                  <a:pt x="7309" y="0"/>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TextBox 72">
            <a:extLst>
              <a:ext uri="{FF2B5EF4-FFF2-40B4-BE49-F238E27FC236}">
                <a16:creationId xmlns:a16="http://schemas.microsoft.com/office/drawing/2014/main" id="{44D975F9-5CCC-6ECA-15E4-C21039E6D4B3}"/>
              </a:ext>
            </a:extLst>
          </p:cNvPr>
          <p:cNvSpPr txBox="1"/>
          <p:nvPr/>
        </p:nvSpPr>
        <p:spPr>
          <a:xfrm>
            <a:off x="6443250" y="2323575"/>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74" name="TextBox 73">
            <a:extLst>
              <a:ext uri="{FF2B5EF4-FFF2-40B4-BE49-F238E27FC236}">
                <a16:creationId xmlns:a16="http://schemas.microsoft.com/office/drawing/2014/main" id="{2A909C86-9C80-B947-7383-991960CF92E1}"/>
              </a:ext>
            </a:extLst>
          </p:cNvPr>
          <p:cNvSpPr txBox="1"/>
          <p:nvPr/>
        </p:nvSpPr>
        <p:spPr>
          <a:xfrm>
            <a:off x="3609973" y="2323575"/>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75" name="TextBox 74">
            <a:extLst>
              <a:ext uri="{FF2B5EF4-FFF2-40B4-BE49-F238E27FC236}">
                <a16:creationId xmlns:a16="http://schemas.microsoft.com/office/drawing/2014/main" id="{70DAF3EF-1525-9D52-29D8-51953BEEEB69}"/>
              </a:ext>
            </a:extLst>
          </p:cNvPr>
          <p:cNvSpPr txBox="1"/>
          <p:nvPr/>
        </p:nvSpPr>
        <p:spPr>
          <a:xfrm>
            <a:off x="573863" y="2323575"/>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76" name="Rounded Rectangle 11">
            <a:extLst>
              <a:ext uri="{FF2B5EF4-FFF2-40B4-BE49-F238E27FC236}">
                <a16:creationId xmlns:a16="http://schemas.microsoft.com/office/drawing/2014/main" id="{BC74EBD1-E6A3-B981-513E-0C0EC784F625}"/>
              </a:ext>
            </a:extLst>
          </p:cNvPr>
          <p:cNvSpPr/>
          <p:nvPr/>
        </p:nvSpPr>
        <p:spPr>
          <a:xfrm>
            <a:off x="4306824" y="4066646"/>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ounded Rectangle 15">
            <a:extLst>
              <a:ext uri="{FF2B5EF4-FFF2-40B4-BE49-F238E27FC236}">
                <a16:creationId xmlns:a16="http://schemas.microsoft.com/office/drawing/2014/main" id="{4B7565F7-ADA8-938C-8941-73F3D8B938A1}"/>
              </a:ext>
            </a:extLst>
          </p:cNvPr>
          <p:cNvSpPr/>
          <p:nvPr/>
        </p:nvSpPr>
        <p:spPr>
          <a:xfrm>
            <a:off x="1287626" y="3970848"/>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ounded Rectangle 33">
            <a:extLst>
              <a:ext uri="{FF2B5EF4-FFF2-40B4-BE49-F238E27FC236}">
                <a16:creationId xmlns:a16="http://schemas.microsoft.com/office/drawing/2014/main" id="{99EFF04E-99F7-5FDA-E4E3-35E5C7DB75F2}"/>
              </a:ext>
            </a:extLst>
          </p:cNvPr>
          <p:cNvSpPr/>
          <p:nvPr/>
        </p:nvSpPr>
        <p:spPr>
          <a:xfrm>
            <a:off x="7167565" y="4092937"/>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9A5A3064-431F-1C26-BE38-0564F017E971}"/>
              </a:ext>
            </a:extLst>
          </p:cNvPr>
          <p:cNvSpPr txBox="1"/>
          <p:nvPr/>
        </p:nvSpPr>
        <p:spPr>
          <a:xfrm>
            <a:off x="6402370" y="4691866"/>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80" name="TextBox 79">
            <a:extLst>
              <a:ext uri="{FF2B5EF4-FFF2-40B4-BE49-F238E27FC236}">
                <a16:creationId xmlns:a16="http://schemas.microsoft.com/office/drawing/2014/main" id="{C81780B1-0B5E-079B-E6B9-C08D3EBE5CD7}"/>
              </a:ext>
            </a:extLst>
          </p:cNvPr>
          <p:cNvSpPr txBox="1"/>
          <p:nvPr/>
        </p:nvSpPr>
        <p:spPr>
          <a:xfrm>
            <a:off x="3569093" y="4691866"/>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81" name="TextBox 80">
            <a:extLst>
              <a:ext uri="{FF2B5EF4-FFF2-40B4-BE49-F238E27FC236}">
                <a16:creationId xmlns:a16="http://schemas.microsoft.com/office/drawing/2014/main" id="{E4E607C0-EF72-B263-AB1B-61950E0B5236}"/>
              </a:ext>
            </a:extLst>
          </p:cNvPr>
          <p:cNvSpPr txBox="1"/>
          <p:nvPr/>
        </p:nvSpPr>
        <p:spPr>
          <a:xfrm>
            <a:off x="532983" y="4691866"/>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grpSp>
        <p:nvGrpSpPr>
          <p:cNvPr id="82" name="Google Shape;1797;p57">
            <a:extLst>
              <a:ext uri="{FF2B5EF4-FFF2-40B4-BE49-F238E27FC236}">
                <a16:creationId xmlns:a16="http://schemas.microsoft.com/office/drawing/2014/main" id="{CBEE0CFD-CEF9-9DCD-3C30-94B48F81BF2E}"/>
              </a:ext>
            </a:extLst>
          </p:cNvPr>
          <p:cNvGrpSpPr/>
          <p:nvPr/>
        </p:nvGrpSpPr>
        <p:grpSpPr>
          <a:xfrm>
            <a:off x="4463757" y="4242415"/>
            <a:ext cx="323780" cy="330337"/>
            <a:chOff x="-65129950" y="2646800"/>
            <a:chExt cx="311125" cy="317425"/>
          </a:xfrm>
          <a:solidFill>
            <a:srgbClr val="18305C"/>
          </a:solidFill>
        </p:grpSpPr>
        <p:sp>
          <p:nvSpPr>
            <p:cNvPr id="83" name="Google Shape;1798;p57">
              <a:extLst>
                <a:ext uri="{FF2B5EF4-FFF2-40B4-BE49-F238E27FC236}">
                  <a16:creationId xmlns:a16="http://schemas.microsoft.com/office/drawing/2014/main" id="{8099043F-A409-C125-F5FA-3C8890022258}"/>
                </a:ext>
              </a:extLst>
            </p:cNvPr>
            <p:cNvSpPr/>
            <p:nvPr/>
          </p:nvSpPr>
          <p:spPr>
            <a:xfrm>
              <a:off x="-65129950" y="2646800"/>
              <a:ext cx="311125" cy="317425"/>
            </a:xfrm>
            <a:custGeom>
              <a:avLst/>
              <a:gdLst/>
              <a:ahLst/>
              <a:cxnLst/>
              <a:rect l="l" t="t" r="r" b="b"/>
              <a:pathLst>
                <a:path w="12445" h="12697" extrusionOk="0">
                  <a:moveTo>
                    <a:pt x="6648" y="851"/>
                  </a:moveTo>
                  <a:lnTo>
                    <a:pt x="6648" y="1954"/>
                  </a:lnTo>
                  <a:lnTo>
                    <a:pt x="5860" y="1954"/>
                  </a:lnTo>
                  <a:lnTo>
                    <a:pt x="5860" y="851"/>
                  </a:lnTo>
                  <a:close/>
                  <a:moveTo>
                    <a:pt x="1261" y="1954"/>
                  </a:moveTo>
                  <a:cubicBezTo>
                    <a:pt x="1355" y="1954"/>
                    <a:pt x="1450" y="1985"/>
                    <a:pt x="1544" y="2080"/>
                  </a:cubicBezTo>
                  <a:cubicBezTo>
                    <a:pt x="1733" y="2237"/>
                    <a:pt x="1733" y="2521"/>
                    <a:pt x="1576" y="2678"/>
                  </a:cubicBezTo>
                  <a:cubicBezTo>
                    <a:pt x="1497" y="2757"/>
                    <a:pt x="1387" y="2797"/>
                    <a:pt x="1276" y="2797"/>
                  </a:cubicBezTo>
                  <a:cubicBezTo>
                    <a:pt x="1166" y="2797"/>
                    <a:pt x="1056" y="2757"/>
                    <a:pt x="977" y="2678"/>
                  </a:cubicBezTo>
                  <a:cubicBezTo>
                    <a:pt x="819" y="2521"/>
                    <a:pt x="819" y="2237"/>
                    <a:pt x="977" y="2080"/>
                  </a:cubicBezTo>
                  <a:cubicBezTo>
                    <a:pt x="1072" y="1985"/>
                    <a:pt x="1198" y="1954"/>
                    <a:pt x="1261" y="1954"/>
                  </a:cubicBezTo>
                  <a:close/>
                  <a:moveTo>
                    <a:pt x="11216" y="1954"/>
                  </a:moveTo>
                  <a:cubicBezTo>
                    <a:pt x="11468" y="1954"/>
                    <a:pt x="11626" y="2143"/>
                    <a:pt x="11626" y="2395"/>
                  </a:cubicBezTo>
                  <a:cubicBezTo>
                    <a:pt x="11626" y="2615"/>
                    <a:pt x="11437" y="2836"/>
                    <a:pt x="11216" y="2836"/>
                  </a:cubicBezTo>
                  <a:cubicBezTo>
                    <a:pt x="11027" y="2836"/>
                    <a:pt x="10807" y="2615"/>
                    <a:pt x="10807" y="2395"/>
                  </a:cubicBezTo>
                  <a:cubicBezTo>
                    <a:pt x="10807" y="2143"/>
                    <a:pt x="10996" y="1954"/>
                    <a:pt x="11216" y="1954"/>
                  </a:cubicBezTo>
                  <a:close/>
                  <a:moveTo>
                    <a:pt x="6270" y="2773"/>
                  </a:moveTo>
                  <a:cubicBezTo>
                    <a:pt x="8759" y="2773"/>
                    <a:pt x="10807" y="4821"/>
                    <a:pt x="10807" y="7341"/>
                  </a:cubicBezTo>
                  <a:cubicBezTo>
                    <a:pt x="10807" y="9861"/>
                    <a:pt x="8759" y="11909"/>
                    <a:pt x="6270" y="11909"/>
                  </a:cubicBezTo>
                  <a:cubicBezTo>
                    <a:pt x="3781" y="11909"/>
                    <a:pt x="1733" y="9861"/>
                    <a:pt x="1733" y="7341"/>
                  </a:cubicBezTo>
                  <a:cubicBezTo>
                    <a:pt x="1733" y="4821"/>
                    <a:pt x="3781" y="2773"/>
                    <a:pt x="6270" y="2773"/>
                  </a:cubicBezTo>
                  <a:close/>
                  <a:moveTo>
                    <a:pt x="4663" y="0"/>
                  </a:moveTo>
                  <a:cubicBezTo>
                    <a:pt x="4411" y="0"/>
                    <a:pt x="4254" y="189"/>
                    <a:pt x="4254" y="410"/>
                  </a:cubicBezTo>
                  <a:cubicBezTo>
                    <a:pt x="4254" y="662"/>
                    <a:pt x="4474" y="851"/>
                    <a:pt x="4663" y="851"/>
                  </a:cubicBezTo>
                  <a:lnTo>
                    <a:pt x="5104" y="851"/>
                  </a:lnTo>
                  <a:lnTo>
                    <a:pt x="5104" y="2111"/>
                  </a:lnTo>
                  <a:cubicBezTo>
                    <a:pt x="4254" y="2300"/>
                    <a:pt x="3466" y="2710"/>
                    <a:pt x="2836" y="3245"/>
                  </a:cubicBezTo>
                  <a:lnTo>
                    <a:pt x="2489" y="2899"/>
                  </a:lnTo>
                  <a:cubicBezTo>
                    <a:pt x="2741" y="2426"/>
                    <a:pt x="2647" y="1891"/>
                    <a:pt x="2269" y="1481"/>
                  </a:cubicBezTo>
                  <a:cubicBezTo>
                    <a:pt x="2032" y="1245"/>
                    <a:pt x="1717" y="1127"/>
                    <a:pt x="1394" y="1127"/>
                  </a:cubicBezTo>
                  <a:cubicBezTo>
                    <a:pt x="1072" y="1127"/>
                    <a:pt x="741" y="1245"/>
                    <a:pt x="473" y="1481"/>
                  </a:cubicBezTo>
                  <a:cubicBezTo>
                    <a:pt x="0" y="1954"/>
                    <a:pt x="0" y="2741"/>
                    <a:pt x="473" y="3245"/>
                  </a:cubicBezTo>
                  <a:cubicBezTo>
                    <a:pt x="725" y="3498"/>
                    <a:pt x="1040" y="3624"/>
                    <a:pt x="1355" y="3624"/>
                  </a:cubicBezTo>
                  <a:cubicBezTo>
                    <a:pt x="1544" y="3624"/>
                    <a:pt x="1702" y="3561"/>
                    <a:pt x="1891" y="3498"/>
                  </a:cubicBezTo>
                  <a:lnTo>
                    <a:pt x="2269" y="3844"/>
                  </a:lnTo>
                  <a:cubicBezTo>
                    <a:pt x="1481" y="4789"/>
                    <a:pt x="946" y="6018"/>
                    <a:pt x="946" y="7341"/>
                  </a:cubicBezTo>
                  <a:cubicBezTo>
                    <a:pt x="946" y="10303"/>
                    <a:pt x="3371" y="12697"/>
                    <a:pt x="6301" y="12697"/>
                  </a:cubicBezTo>
                  <a:cubicBezTo>
                    <a:pt x="9263" y="12697"/>
                    <a:pt x="11657" y="10303"/>
                    <a:pt x="11657" y="7341"/>
                  </a:cubicBezTo>
                  <a:cubicBezTo>
                    <a:pt x="11657" y="6018"/>
                    <a:pt x="11185" y="4789"/>
                    <a:pt x="10365" y="3844"/>
                  </a:cubicBezTo>
                  <a:lnTo>
                    <a:pt x="10712" y="3498"/>
                  </a:lnTo>
                  <a:cubicBezTo>
                    <a:pt x="10838" y="3561"/>
                    <a:pt x="11027" y="3624"/>
                    <a:pt x="11216" y="3624"/>
                  </a:cubicBezTo>
                  <a:cubicBezTo>
                    <a:pt x="11909" y="3624"/>
                    <a:pt x="12445" y="3056"/>
                    <a:pt x="12445" y="2363"/>
                  </a:cubicBezTo>
                  <a:cubicBezTo>
                    <a:pt x="12445" y="1670"/>
                    <a:pt x="11909" y="1135"/>
                    <a:pt x="11216" y="1135"/>
                  </a:cubicBezTo>
                  <a:cubicBezTo>
                    <a:pt x="10555" y="1135"/>
                    <a:pt x="10019" y="1670"/>
                    <a:pt x="10019" y="2363"/>
                  </a:cubicBezTo>
                  <a:cubicBezTo>
                    <a:pt x="10019" y="2552"/>
                    <a:pt x="10050" y="2710"/>
                    <a:pt x="10113" y="2899"/>
                  </a:cubicBezTo>
                  <a:lnTo>
                    <a:pt x="9767" y="3245"/>
                  </a:lnTo>
                  <a:cubicBezTo>
                    <a:pt x="9137" y="2710"/>
                    <a:pt x="8349" y="2300"/>
                    <a:pt x="7530" y="2111"/>
                  </a:cubicBezTo>
                  <a:lnTo>
                    <a:pt x="7530" y="851"/>
                  </a:lnTo>
                  <a:lnTo>
                    <a:pt x="7971" y="851"/>
                  </a:lnTo>
                  <a:cubicBezTo>
                    <a:pt x="8192" y="851"/>
                    <a:pt x="8349" y="662"/>
                    <a:pt x="8349" y="410"/>
                  </a:cubicBezTo>
                  <a:cubicBezTo>
                    <a:pt x="8349" y="189"/>
                    <a:pt x="8160" y="0"/>
                    <a:pt x="79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799;p57">
              <a:extLst>
                <a:ext uri="{FF2B5EF4-FFF2-40B4-BE49-F238E27FC236}">
                  <a16:creationId xmlns:a16="http://schemas.microsoft.com/office/drawing/2014/main" id="{067BBA77-7739-D2A0-E79E-48F7B1915178}"/>
                </a:ext>
              </a:extLst>
            </p:cNvPr>
            <p:cNvSpPr/>
            <p:nvPr/>
          </p:nvSpPr>
          <p:spPr>
            <a:xfrm>
              <a:off x="-65066950" y="2738175"/>
              <a:ext cx="187475" cy="185100"/>
            </a:xfrm>
            <a:custGeom>
              <a:avLst/>
              <a:gdLst/>
              <a:ahLst/>
              <a:cxnLst/>
              <a:rect l="l" t="t" r="r" b="b"/>
              <a:pathLst>
                <a:path w="7499" h="7404" extrusionOk="0">
                  <a:moveTo>
                    <a:pt x="3309" y="819"/>
                  </a:moveTo>
                  <a:lnTo>
                    <a:pt x="3309" y="3686"/>
                  </a:lnTo>
                  <a:cubicBezTo>
                    <a:pt x="3309" y="3938"/>
                    <a:pt x="3498" y="4127"/>
                    <a:pt x="3718" y="4127"/>
                  </a:cubicBezTo>
                  <a:lnTo>
                    <a:pt x="6612" y="4127"/>
                  </a:lnTo>
                  <a:cubicBezTo>
                    <a:pt x="6410" y="5529"/>
                    <a:pt x="5188" y="6585"/>
                    <a:pt x="3750" y="6585"/>
                  </a:cubicBezTo>
                  <a:cubicBezTo>
                    <a:pt x="2143" y="6585"/>
                    <a:pt x="820" y="5261"/>
                    <a:pt x="820" y="3686"/>
                  </a:cubicBezTo>
                  <a:cubicBezTo>
                    <a:pt x="820" y="2237"/>
                    <a:pt x="1891" y="1008"/>
                    <a:pt x="3309" y="819"/>
                  </a:cubicBezTo>
                  <a:close/>
                  <a:moveTo>
                    <a:pt x="3750" y="0"/>
                  </a:moveTo>
                  <a:cubicBezTo>
                    <a:pt x="1702" y="0"/>
                    <a:pt x="1" y="1638"/>
                    <a:pt x="1" y="3686"/>
                  </a:cubicBezTo>
                  <a:cubicBezTo>
                    <a:pt x="1" y="5734"/>
                    <a:pt x="1671" y="7404"/>
                    <a:pt x="3750" y="7404"/>
                  </a:cubicBezTo>
                  <a:cubicBezTo>
                    <a:pt x="5798" y="7404"/>
                    <a:pt x="7499" y="5734"/>
                    <a:pt x="7499" y="3686"/>
                  </a:cubicBezTo>
                  <a:cubicBezTo>
                    <a:pt x="7499" y="3466"/>
                    <a:pt x="7278" y="3277"/>
                    <a:pt x="7058" y="3277"/>
                  </a:cubicBezTo>
                  <a:lnTo>
                    <a:pt x="4128" y="3277"/>
                  </a:lnTo>
                  <a:lnTo>
                    <a:pt x="4128" y="378"/>
                  </a:lnTo>
                  <a:cubicBezTo>
                    <a:pt x="4128" y="158"/>
                    <a:pt x="3939" y="0"/>
                    <a:pt x="37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 name="Google Shape;1805;p57">
            <a:extLst>
              <a:ext uri="{FF2B5EF4-FFF2-40B4-BE49-F238E27FC236}">
                <a16:creationId xmlns:a16="http://schemas.microsoft.com/office/drawing/2014/main" id="{6AFB0A81-1C64-5A80-370C-A08806B8179F}"/>
              </a:ext>
            </a:extLst>
          </p:cNvPr>
          <p:cNvGrpSpPr/>
          <p:nvPr/>
        </p:nvGrpSpPr>
        <p:grpSpPr>
          <a:xfrm>
            <a:off x="1450340" y="4122433"/>
            <a:ext cx="329530" cy="323806"/>
            <a:chOff x="-60988625" y="2310475"/>
            <a:chExt cx="316650" cy="311150"/>
          </a:xfrm>
          <a:solidFill>
            <a:srgbClr val="18305C"/>
          </a:solidFill>
        </p:grpSpPr>
        <p:sp>
          <p:nvSpPr>
            <p:cNvPr id="86" name="Google Shape;1806;p57">
              <a:extLst>
                <a:ext uri="{FF2B5EF4-FFF2-40B4-BE49-F238E27FC236}">
                  <a16:creationId xmlns:a16="http://schemas.microsoft.com/office/drawing/2014/main" id="{3120879A-95F5-6B10-9A1B-4AB1FE3D76A9}"/>
                </a:ext>
              </a:extLst>
            </p:cNvPr>
            <p:cNvSpPr/>
            <p:nvPr/>
          </p:nvSpPr>
          <p:spPr>
            <a:xfrm>
              <a:off x="-60988625" y="2310475"/>
              <a:ext cx="311125" cy="311150"/>
            </a:xfrm>
            <a:custGeom>
              <a:avLst/>
              <a:gdLst/>
              <a:ahLst/>
              <a:cxnLst/>
              <a:rect l="l" t="t" r="r" b="b"/>
              <a:pathLst>
                <a:path w="12445" h="12446" extrusionOk="0">
                  <a:moveTo>
                    <a:pt x="7877" y="883"/>
                  </a:moveTo>
                  <a:cubicBezTo>
                    <a:pt x="8097" y="883"/>
                    <a:pt x="8318" y="1072"/>
                    <a:pt x="8318" y="1324"/>
                  </a:cubicBezTo>
                  <a:lnTo>
                    <a:pt x="8318" y="10398"/>
                  </a:lnTo>
                  <a:cubicBezTo>
                    <a:pt x="8318" y="10870"/>
                    <a:pt x="8444" y="11311"/>
                    <a:pt x="8727" y="11626"/>
                  </a:cubicBezTo>
                  <a:lnTo>
                    <a:pt x="2111" y="11626"/>
                  </a:lnTo>
                  <a:cubicBezTo>
                    <a:pt x="1450" y="11626"/>
                    <a:pt x="851" y="11091"/>
                    <a:pt x="851" y="10398"/>
                  </a:cubicBezTo>
                  <a:lnTo>
                    <a:pt x="851" y="1324"/>
                  </a:lnTo>
                  <a:lnTo>
                    <a:pt x="820" y="1324"/>
                  </a:lnTo>
                  <a:cubicBezTo>
                    <a:pt x="820" y="1072"/>
                    <a:pt x="1009" y="883"/>
                    <a:pt x="1261" y="883"/>
                  </a:cubicBezTo>
                  <a:close/>
                  <a:moveTo>
                    <a:pt x="11500" y="10807"/>
                  </a:moveTo>
                  <a:cubicBezTo>
                    <a:pt x="11342" y="11280"/>
                    <a:pt x="10870" y="11626"/>
                    <a:pt x="10303" y="11626"/>
                  </a:cubicBezTo>
                  <a:cubicBezTo>
                    <a:pt x="9767" y="11626"/>
                    <a:pt x="9326" y="11280"/>
                    <a:pt x="9137" y="10807"/>
                  </a:cubicBezTo>
                  <a:close/>
                  <a:moveTo>
                    <a:pt x="1261" y="1"/>
                  </a:moveTo>
                  <a:cubicBezTo>
                    <a:pt x="568" y="1"/>
                    <a:pt x="32" y="568"/>
                    <a:pt x="32" y="1230"/>
                  </a:cubicBezTo>
                  <a:lnTo>
                    <a:pt x="32" y="10334"/>
                  </a:lnTo>
                  <a:cubicBezTo>
                    <a:pt x="0" y="11563"/>
                    <a:pt x="946" y="12445"/>
                    <a:pt x="2080" y="12445"/>
                  </a:cubicBezTo>
                  <a:lnTo>
                    <a:pt x="10334" y="12445"/>
                  </a:lnTo>
                  <a:cubicBezTo>
                    <a:pt x="11500" y="12445"/>
                    <a:pt x="12445" y="11500"/>
                    <a:pt x="12445" y="10366"/>
                  </a:cubicBezTo>
                  <a:cubicBezTo>
                    <a:pt x="12445" y="10145"/>
                    <a:pt x="12224" y="9925"/>
                    <a:pt x="12004" y="9925"/>
                  </a:cubicBezTo>
                  <a:lnTo>
                    <a:pt x="9074" y="9925"/>
                  </a:lnTo>
                  <a:lnTo>
                    <a:pt x="9074" y="1230"/>
                  </a:lnTo>
                  <a:cubicBezTo>
                    <a:pt x="9074" y="568"/>
                    <a:pt x="8538" y="1"/>
                    <a:pt x="78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1807;p57">
              <a:extLst>
                <a:ext uri="{FF2B5EF4-FFF2-40B4-BE49-F238E27FC236}">
                  <a16:creationId xmlns:a16="http://schemas.microsoft.com/office/drawing/2014/main" id="{AA647375-62FC-49E0-997B-85C3D2790789}"/>
                </a:ext>
              </a:extLst>
            </p:cNvPr>
            <p:cNvSpPr/>
            <p:nvPr/>
          </p:nvSpPr>
          <p:spPr>
            <a:xfrm>
              <a:off x="-60947675" y="2353025"/>
              <a:ext cx="145725" cy="20500"/>
            </a:xfrm>
            <a:custGeom>
              <a:avLst/>
              <a:gdLst/>
              <a:ahLst/>
              <a:cxnLst/>
              <a:rect l="l" t="t" r="r" b="b"/>
              <a:pathLst>
                <a:path w="5829" h="820" extrusionOk="0">
                  <a:moveTo>
                    <a:pt x="442" y="0"/>
                  </a:moveTo>
                  <a:cubicBezTo>
                    <a:pt x="190" y="0"/>
                    <a:pt x="1" y="189"/>
                    <a:pt x="1" y="441"/>
                  </a:cubicBezTo>
                  <a:cubicBezTo>
                    <a:pt x="1" y="630"/>
                    <a:pt x="190" y="819"/>
                    <a:pt x="442" y="819"/>
                  </a:cubicBezTo>
                  <a:lnTo>
                    <a:pt x="5388" y="819"/>
                  </a:lnTo>
                  <a:cubicBezTo>
                    <a:pt x="5640" y="819"/>
                    <a:pt x="5829" y="630"/>
                    <a:pt x="5829" y="441"/>
                  </a:cubicBezTo>
                  <a:cubicBezTo>
                    <a:pt x="5829" y="189"/>
                    <a:pt x="5640" y="0"/>
                    <a:pt x="53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1808;p57">
              <a:extLst>
                <a:ext uri="{FF2B5EF4-FFF2-40B4-BE49-F238E27FC236}">
                  <a16:creationId xmlns:a16="http://schemas.microsoft.com/office/drawing/2014/main" id="{C588F602-F3B7-6106-D627-2E881BF332AE}"/>
                </a:ext>
              </a:extLst>
            </p:cNvPr>
            <p:cNvSpPr/>
            <p:nvPr/>
          </p:nvSpPr>
          <p:spPr>
            <a:xfrm>
              <a:off x="-60947675" y="2415250"/>
              <a:ext cx="145725" cy="20500"/>
            </a:xfrm>
            <a:custGeom>
              <a:avLst/>
              <a:gdLst/>
              <a:ahLst/>
              <a:cxnLst/>
              <a:rect l="l" t="t" r="r" b="b"/>
              <a:pathLst>
                <a:path w="5829" h="820" extrusionOk="0">
                  <a:moveTo>
                    <a:pt x="442" y="0"/>
                  </a:moveTo>
                  <a:cubicBezTo>
                    <a:pt x="190" y="0"/>
                    <a:pt x="1" y="189"/>
                    <a:pt x="1" y="378"/>
                  </a:cubicBezTo>
                  <a:cubicBezTo>
                    <a:pt x="1" y="630"/>
                    <a:pt x="190" y="819"/>
                    <a:pt x="442" y="819"/>
                  </a:cubicBezTo>
                  <a:lnTo>
                    <a:pt x="5388" y="819"/>
                  </a:lnTo>
                  <a:cubicBezTo>
                    <a:pt x="5640" y="819"/>
                    <a:pt x="5829" y="630"/>
                    <a:pt x="5829" y="378"/>
                  </a:cubicBezTo>
                  <a:cubicBezTo>
                    <a:pt x="5829" y="158"/>
                    <a:pt x="5640" y="0"/>
                    <a:pt x="53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809;p57">
              <a:extLst>
                <a:ext uri="{FF2B5EF4-FFF2-40B4-BE49-F238E27FC236}">
                  <a16:creationId xmlns:a16="http://schemas.microsoft.com/office/drawing/2014/main" id="{83C1F36C-94B2-BF3D-6695-9969EAF382A9}"/>
                </a:ext>
              </a:extLst>
            </p:cNvPr>
            <p:cNvSpPr/>
            <p:nvPr/>
          </p:nvSpPr>
          <p:spPr>
            <a:xfrm>
              <a:off x="-60947675" y="2475875"/>
              <a:ext cx="145725" cy="22100"/>
            </a:xfrm>
            <a:custGeom>
              <a:avLst/>
              <a:gdLst/>
              <a:ahLst/>
              <a:cxnLst/>
              <a:rect l="l" t="t" r="r" b="b"/>
              <a:pathLst>
                <a:path w="5829" h="884" extrusionOk="0">
                  <a:moveTo>
                    <a:pt x="442" y="1"/>
                  </a:moveTo>
                  <a:cubicBezTo>
                    <a:pt x="190" y="1"/>
                    <a:pt x="1" y="221"/>
                    <a:pt x="1" y="442"/>
                  </a:cubicBezTo>
                  <a:cubicBezTo>
                    <a:pt x="1" y="694"/>
                    <a:pt x="190" y="883"/>
                    <a:pt x="442" y="883"/>
                  </a:cubicBezTo>
                  <a:lnTo>
                    <a:pt x="5388" y="883"/>
                  </a:lnTo>
                  <a:cubicBezTo>
                    <a:pt x="5640" y="883"/>
                    <a:pt x="5829" y="694"/>
                    <a:pt x="5829" y="442"/>
                  </a:cubicBezTo>
                  <a:cubicBezTo>
                    <a:pt x="5829" y="221"/>
                    <a:pt x="5640" y="1"/>
                    <a:pt x="53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810;p57">
              <a:extLst>
                <a:ext uri="{FF2B5EF4-FFF2-40B4-BE49-F238E27FC236}">
                  <a16:creationId xmlns:a16="http://schemas.microsoft.com/office/drawing/2014/main" id="{A523CB6E-08F9-44B1-4B9A-1F54BBED8193}"/>
                </a:ext>
              </a:extLst>
            </p:cNvPr>
            <p:cNvSpPr/>
            <p:nvPr/>
          </p:nvSpPr>
          <p:spPr>
            <a:xfrm>
              <a:off x="-60947675" y="2538100"/>
              <a:ext cx="145725" cy="22075"/>
            </a:xfrm>
            <a:custGeom>
              <a:avLst/>
              <a:gdLst/>
              <a:ahLst/>
              <a:cxnLst/>
              <a:rect l="l" t="t" r="r" b="b"/>
              <a:pathLst>
                <a:path w="5829" h="883" extrusionOk="0">
                  <a:moveTo>
                    <a:pt x="442" y="1"/>
                  </a:moveTo>
                  <a:cubicBezTo>
                    <a:pt x="190" y="1"/>
                    <a:pt x="1" y="190"/>
                    <a:pt x="1" y="442"/>
                  </a:cubicBezTo>
                  <a:cubicBezTo>
                    <a:pt x="1" y="662"/>
                    <a:pt x="190" y="883"/>
                    <a:pt x="442" y="883"/>
                  </a:cubicBezTo>
                  <a:lnTo>
                    <a:pt x="5388" y="883"/>
                  </a:lnTo>
                  <a:cubicBezTo>
                    <a:pt x="5640" y="883"/>
                    <a:pt x="5829" y="662"/>
                    <a:pt x="5829" y="442"/>
                  </a:cubicBezTo>
                  <a:cubicBezTo>
                    <a:pt x="5829" y="190"/>
                    <a:pt x="5640" y="1"/>
                    <a:pt x="53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811;p57">
              <a:extLst>
                <a:ext uri="{FF2B5EF4-FFF2-40B4-BE49-F238E27FC236}">
                  <a16:creationId xmlns:a16="http://schemas.microsoft.com/office/drawing/2014/main" id="{5FFD3AAB-A365-B1D7-F58C-0C2FB9A7CE19}"/>
                </a:ext>
              </a:extLst>
            </p:cNvPr>
            <p:cNvSpPr/>
            <p:nvPr/>
          </p:nvSpPr>
          <p:spPr>
            <a:xfrm>
              <a:off x="-60740525" y="2312050"/>
              <a:ext cx="68550" cy="233950"/>
            </a:xfrm>
            <a:custGeom>
              <a:avLst/>
              <a:gdLst/>
              <a:ahLst/>
              <a:cxnLst/>
              <a:rect l="l" t="t" r="r" b="b"/>
              <a:pathLst>
                <a:path w="2742" h="9358" extrusionOk="0">
                  <a:moveTo>
                    <a:pt x="1796" y="789"/>
                  </a:moveTo>
                  <a:cubicBezTo>
                    <a:pt x="1891" y="789"/>
                    <a:pt x="1922" y="852"/>
                    <a:pt x="1922" y="946"/>
                  </a:cubicBezTo>
                  <a:lnTo>
                    <a:pt x="1922" y="1639"/>
                  </a:lnTo>
                  <a:lnTo>
                    <a:pt x="820" y="1639"/>
                  </a:lnTo>
                  <a:lnTo>
                    <a:pt x="820" y="946"/>
                  </a:lnTo>
                  <a:cubicBezTo>
                    <a:pt x="820" y="852"/>
                    <a:pt x="883" y="789"/>
                    <a:pt x="977" y="789"/>
                  </a:cubicBezTo>
                  <a:close/>
                  <a:moveTo>
                    <a:pt x="1922" y="2458"/>
                  </a:moveTo>
                  <a:lnTo>
                    <a:pt x="1922" y="6617"/>
                  </a:lnTo>
                  <a:lnTo>
                    <a:pt x="820" y="6617"/>
                  </a:lnTo>
                  <a:lnTo>
                    <a:pt x="820" y="2458"/>
                  </a:lnTo>
                  <a:close/>
                  <a:moveTo>
                    <a:pt x="1639" y="7436"/>
                  </a:moveTo>
                  <a:lnTo>
                    <a:pt x="1355" y="8035"/>
                  </a:lnTo>
                  <a:lnTo>
                    <a:pt x="1040" y="7436"/>
                  </a:lnTo>
                  <a:close/>
                  <a:moveTo>
                    <a:pt x="977" y="1"/>
                  </a:moveTo>
                  <a:cubicBezTo>
                    <a:pt x="410" y="1"/>
                    <a:pt x="1" y="410"/>
                    <a:pt x="1" y="946"/>
                  </a:cubicBezTo>
                  <a:lnTo>
                    <a:pt x="1" y="6995"/>
                  </a:lnTo>
                  <a:cubicBezTo>
                    <a:pt x="1" y="7090"/>
                    <a:pt x="1" y="7121"/>
                    <a:pt x="32" y="7184"/>
                  </a:cubicBezTo>
                  <a:lnTo>
                    <a:pt x="1009" y="9137"/>
                  </a:lnTo>
                  <a:cubicBezTo>
                    <a:pt x="1103" y="9295"/>
                    <a:pt x="1198" y="9358"/>
                    <a:pt x="1355" y="9358"/>
                  </a:cubicBezTo>
                  <a:cubicBezTo>
                    <a:pt x="1513" y="9358"/>
                    <a:pt x="1670" y="9295"/>
                    <a:pt x="1733" y="9137"/>
                  </a:cubicBezTo>
                  <a:lnTo>
                    <a:pt x="2678" y="7184"/>
                  </a:lnTo>
                  <a:cubicBezTo>
                    <a:pt x="2710" y="7153"/>
                    <a:pt x="2710" y="7090"/>
                    <a:pt x="2710" y="6995"/>
                  </a:cubicBezTo>
                  <a:lnTo>
                    <a:pt x="2710" y="946"/>
                  </a:lnTo>
                  <a:cubicBezTo>
                    <a:pt x="2741" y="410"/>
                    <a:pt x="2300" y="1"/>
                    <a:pt x="17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2" name="Google Shape;1815;p57">
            <a:extLst>
              <a:ext uri="{FF2B5EF4-FFF2-40B4-BE49-F238E27FC236}">
                <a16:creationId xmlns:a16="http://schemas.microsoft.com/office/drawing/2014/main" id="{AE8DCADB-1C50-88B9-5C57-339DCA02FCB5}"/>
              </a:ext>
            </a:extLst>
          </p:cNvPr>
          <p:cNvGrpSpPr/>
          <p:nvPr/>
        </p:nvGrpSpPr>
        <p:grpSpPr>
          <a:xfrm>
            <a:off x="7332248" y="4236205"/>
            <a:ext cx="322141" cy="329504"/>
            <a:chOff x="-59475600" y="2658625"/>
            <a:chExt cx="309550" cy="316625"/>
          </a:xfrm>
          <a:solidFill>
            <a:srgbClr val="18305C"/>
          </a:solidFill>
        </p:grpSpPr>
        <p:sp>
          <p:nvSpPr>
            <p:cNvPr id="93" name="Google Shape;1816;p57">
              <a:extLst>
                <a:ext uri="{FF2B5EF4-FFF2-40B4-BE49-F238E27FC236}">
                  <a16:creationId xmlns:a16="http://schemas.microsoft.com/office/drawing/2014/main" id="{B541D628-6B01-1FB4-A838-51878E1DF24B}"/>
                </a:ext>
              </a:extLst>
            </p:cNvPr>
            <p:cNvSpPr/>
            <p:nvPr/>
          </p:nvSpPr>
          <p:spPr>
            <a:xfrm>
              <a:off x="-59427550" y="2913025"/>
              <a:ext cx="19700" cy="19700"/>
            </a:xfrm>
            <a:custGeom>
              <a:avLst/>
              <a:gdLst/>
              <a:ahLst/>
              <a:cxnLst/>
              <a:rect l="l" t="t" r="r" b="b"/>
              <a:pathLst>
                <a:path w="788" h="788" extrusionOk="0">
                  <a:moveTo>
                    <a:pt x="410" y="0"/>
                  </a:moveTo>
                  <a:cubicBezTo>
                    <a:pt x="189" y="0"/>
                    <a:pt x="0" y="189"/>
                    <a:pt x="0" y="410"/>
                  </a:cubicBezTo>
                  <a:cubicBezTo>
                    <a:pt x="0" y="630"/>
                    <a:pt x="189" y="788"/>
                    <a:pt x="410" y="788"/>
                  </a:cubicBezTo>
                  <a:cubicBezTo>
                    <a:pt x="630" y="788"/>
                    <a:pt x="788" y="630"/>
                    <a:pt x="788" y="410"/>
                  </a:cubicBezTo>
                  <a:cubicBezTo>
                    <a:pt x="788" y="189"/>
                    <a:pt x="630" y="0"/>
                    <a:pt x="4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817;p57">
              <a:extLst>
                <a:ext uri="{FF2B5EF4-FFF2-40B4-BE49-F238E27FC236}">
                  <a16:creationId xmlns:a16="http://schemas.microsoft.com/office/drawing/2014/main" id="{94574B11-262D-4F25-25E4-F6AAF1123E77}"/>
                </a:ext>
              </a:extLst>
            </p:cNvPr>
            <p:cNvSpPr/>
            <p:nvPr/>
          </p:nvSpPr>
          <p:spPr>
            <a:xfrm>
              <a:off x="-59428350" y="2699575"/>
              <a:ext cx="20500" cy="152825"/>
            </a:xfrm>
            <a:custGeom>
              <a:avLst/>
              <a:gdLst/>
              <a:ahLst/>
              <a:cxnLst/>
              <a:rect l="l" t="t" r="r" b="b"/>
              <a:pathLst>
                <a:path w="820" h="6113" extrusionOk="0">
                  <a:moveTo>
                    <a:pt x="442" y="0"/>
                  </a:moveTo>
                  <a:cubicBezTo>
                    <a:pt x="190" y="0"/>
                    <a:pt x="1" y="189"/>
                    <a:pt x="1" y="441"/>
                  </a:cubicBezTo>
                  <a:lnTo>
                    <a:pt x="1" y="5671"/>
                  </a:lnTo>
                  <a:cubicBezTo>
                    <a:pt x="1" y="5923"/>
                    <a:pt x="190" y="6112"/>
                    <a:pt x="442" y="6112"/>
                  </a:cubicBezTo>
                  <a:cubicBezTo>
                    <a:pt x="662" y="6112"/>
                    <a:pt x="820" y="5923"/>
                    <a:pt x="820" y="5671"/>
                  </a:cubicBezTo>
                  <a:lnTo>
                    <a:pt x="820" y="410"/>
                  </a:lnTo>
                  <a:cubicBezTo>
                    <a:pt x="820" y="158"/>
                    <a:pt x="631" y="0"/>
                    <a:pt x="4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818;p57">
              <a:extLst>
                <a:ext uri="{FF2B5EF4-FFF2-40B4-BE49-F238E27FC236}">
                  <a16:creationId xmlns:a16="http://schemas.microsoft.com/office/drawing/2014/main" id="{732849E9-35F5-4ADC-E64A-4A18C199C820}"/>
                </a:ext>
              </a:extLst>
            </p:cNvPr>
            <p:cNvSpPr/>
            <p:nvPr/>
          </p:nvSpPr>
          <p:spPr>
            <a:xfrm>
              <a:off x="-59330675" y="2913025"/>
              <a:ext cx="19700" cy="19700"/>
            </a:xfrm>
            <a:custGeom>
              <a:avLst/>
              <a:gdLst/>
              <a:ahLst/>
              <a:cxnLst/>
              <a:rect l="l" t="t" r="r" b="b"/>
              <a:pathLst>
                <a:path w="788" h="788" extrusionOk="0">
                  <a:moveTo>
                    <a:pt x="378" y="0"/>
                  </a:moveTo>
                  <a:cubicBezTo>
                    <a:pt x="158" y="0"/>
                    <a:pt x="0" y="189"/>
                    <a:pt x="0" y="410"/>
                  </a:cubicBezTo>
                  <a:cubicBezTo>
                    <a:pt x="0" y="630"/>
                    <a:pt x="158" y="788"/>
                    <a:pt x="378" y="788"/>
                  </a:cubicBezTo>
                  <a:cubicBezTo>
                    <a:pt x="599" y="788"/>
                    <a:pt x="788" y="630"/>
                    <a:pt x="788" y="410"/>
                  </a:cubicBezTo>
                  <a:cubicBezTo>
                    <a:pt x="788" y="189"/>
                    <a:pt x="599" y="0"/>
                    <a:pt x="3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819;p57">
              <a:extLst>
                <a:ext uri="{FF2B5EF4-FFF2-40B4-BE49-F238E27FC236}">
                  <a16:creationId xmlns:a16="http://schemas.microsoft.com/office/drawing/2014/main" id="{3C4C8347-D1BC-EB8D-B247-5A36C46F1B92}"/>
                </a:ext>
              </a:extLst>
            </p:cNvPr>
            <p:cNvSpPr/>
            <p:nvPr/>
          </p:nvSpPr>
          <p:spPr>
            <a:xfrm>
              <a:off x="-59330675" y="2699575"/>
              <a:ext cx="20500" cy="152825"/>
            </a:xfrm>
            <a:custGeom>
              <a:avLst/>
              <a:gdLst/>
              <a:ahLst/>
              <a:cxnLst/>
              <a:rect l="l" t="t" r="r" b="b"/>
              <a:pathLst>
                <a:path w="820" h="6113" extrusionOk="0">
                  <a:moveTo>
                    <a:pt x="378" y="0"/>
                  </a:moveTo>
                  <a:cubicBezTo>
                    <a:pt x="158" y="0"/>
                    <a:pt x="0" y="189"/>
                    <a:pt x="0" y="441"/>
                  </a:cubicBezTo>
                  <a:lnTo>
                    <a:pt x="0" y="5671"/>
                  </a:lnTo>
                  <a:cubicBezTo>
                    <a:pt x="0" y="5923"/>
                    <a:pt x="189" y="6112"/>
                    <a:pt x="378" y="6112"/>
                  </a:cubicBezTo>
                  <a:cubicBezTo>
                    <a:pt x="630" y="6112"/>
                    <a:pt x="820" y="5923"/>
                    <a:pt x="820" y="5671"/>
                  </a:cubicBezTo>
                  <a:lnTo>
                    <a:pt x="820" y="410"/>
                  </a:lnTo>
                  <a:cubicBezTo>
                    <a:pt x="788" y="158"/>
                    <a:pt x="567" y="0"/>
                    <a:pt x="3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820;p57">
              <a:extLst>
                <a:ext uri="{FF2B5EF4-FFF2-40B4-BE49-F238E27FC236}">
                  <a16:creationId xmlns:a16="http://schemas.microsoft.com/office/drawing/2014/main" id="{3AD1E493-9977-A6E0-E917-36590128D4E5}"/>
                </a:ext>
              </a:extLst>
            </p:cNvPr>
            <p:cNvSpPr/>
            <p:nvPr/>
          </p:nvSpPr>
          <p:spPr>
            <a:xfrm>
              <a:off x="-59475600" y="2658625"/>
              <a:ext cx="309550" cy="316625"/>
            </a:xfrm>
            <a:custGeom>
              <a:avLst/>
              <a:gdLst/>
              <a:ahLst/>
              <a:cxnLst/>
              <a:rect l="l" t="t" r="r" b="b"/>
              <a:pathLst>
                <a:path w="12382" h="12665" extrusionOk="0">
                  <a:moveTo>
                    <a:pt x="3372" y="788"/>
                  </a:moveTo>
                  <a:cubicBezTo>
                    <a:pt x="3624" y="788"/>
                    <a:pt x="3813" y="977"/>
                    <a:pt x="3813" y="1197"/>
                  </a:cubicBezTo>
                  <a:lnTo>
                    <a:pt x="3813" y="8538"/>
                  </a:lnTo>
                  <a:lnTo>
                    <a:pt x="788" y="8538"/>
                  </a:lnTo>
                  <a:lnTo>
                    <a:pt x="788" y="1197"/>
                  </a:lnTo>
                  <a:cubicBezTo>
                    <a:pt x="788" y="977"/>
                    <a:pt x="977" y="788"/>
                    <a:pt x="1166" y="788"/>
                  </a:cubicBezTo>
                  <a:close/>
                  <a:moveTo>
                    <a:pt x="7278" y="788"/>
                  </a:moveTo>
                  <a:cubicBezTo>
                    <a:pt x="7530" y="788"/>
                    <a:pt x="7688" y="977"/>
                    <a:pt x="7688" y="1197"/>
                  </a:cubicBezTo>
                  <a:lnTo>
                    <a:pt x="7688" y="8538"/>
                  </a:lnTo>
                  <a:lnTo>
                    <a:pt x="4632" y="8538"/>
                  </a:lnTo>
                  <a:lnTo>
                    <a:pt x="4632" y="1197"/>
                  </a:lnTo>
                  <a:cubicBezTo>
                    <a:pt x="4632" y="977"/>
                    <a:pt x="4852" y="788"/>
                    <a:pt x="5073" y="788"/>
                  </a:cubicBezTo>
                  <a:close/>
                  <a:moveTo>
                    <a:pt x="11122" y="788"/>
                  </a:moveTo>
                  <a:cubicBezTo>
                    <a:pt x="11342" y="788"/>
                    <a:pt x="11500" y="977"/>
                    <a:pt x="11500" y="1197"/>
                  </a:cubicBezTo>
                  <a:lnTo>
                    <a:pt x="11500" y="8538"/>
                  </a:lnTo>
                  <a:lnTo>
                    <a:pt x="8507" y="8538"/>
                  </a:lnTo>
                  <a:lnTo>
                    <a:pt x="8507" y="1197"/>
                  </a:lnTo>
                  <a:cubicBezTo>
                    <a:pt x="8507" y="977"/>
                    <a:pt x="8696" y="788"/>
                    <a:pt x="8885" y="788"/>
                  </a:cubicBezTo>
                  <a:close/>
                  <a:moveTo>
                    <a:pt x="3813" y="9325"/>
                  </a:moveTo>
                  <a:lnTo>
                    <a:pt x="3813" y="11405"/>
                  </a:lnTo>
                  <a:cubicBezTo>
                    <a:pt x="3813" y="11657"/>
                    <a:pt x="3624" y="11846"/>
                    <a:pt x="3372" y="11846"/>
                  </a:cubicBezTo>
                  <a:lnTo>
                    <a:pt x="1166" y="11846"/>
                  </a:lnTo>
                  <a:cubicBezTo>
                    <a:pt x="946" y="11846"/>
                    <a:pt x="788" y="11657"/>
                    <a:pt x="788" y="11405"/>
                  </a:cubicBezTo>
                  <a:lnTo>
                    <a:pt x="788" y="9325"/>
                  </a:lnTo>
                  <a:close/>
                  <a:moveTo>
                    <a:pt x="7688" y="9325"/>
                  </a:moveTo>
                  <a:lnTo>
                    <a:pt x="7688" y="11405"/>
                  </a:lnTo>
                  <a:cubicBezTo>
                    <a:pt x="7688" y="11657"/>
                    <a:pt x="7467" y="11846"/>
                    <a:pt x="7278" y="11846"/>
                  </a:cubicBezTo>
                  <a:lnTo>
                    <a:pt x="5073" y="11846"/>
                  </a:lnTo>
                  <a:cubicBezTo>
                    <a:pt x="4852" y="11846"/>
                    <a:pt x="4632" y="11657"/>
                    <a:pt x="4632" y="11405"/>
                  </a:cubicBezTo>
                  <a:lnTo>
                    <a:pt x="4632" y="9325"/>
                  </a:lnTo>
                  <a:close/>
                  <a:moveTo>
                    <a:pt x="11563" y="9325"/>
                  </a:moveTo>
                  <a:lnTo>
                    <a:pt x="11563" y="11405"/>
                  </a:lnTo>
                  <a:lnTo>
                    <a:pt x="11531" y="11405"/>
                  </a:lnTo>
                  <a:cubicBezTo>
                    <a:pt x="11531" y="11657"/>
                    <a:pt x="11342" y="11846"/>
                    <a:pt x="11153" y="11846"/>
                  </a:cubicBezTo>
                  <a:lnTo>
                    <a:pt x="8948" y="11846"/>
                  </a:lnTo>
                  <a:cubicBezTo>
                    <a:pt x="8696" y="11846"/>
                    <a:pt x="8538" y="11657"/>
                    <a:pt x="8538" y="11405"/>
                  </a:cubicBezTo>
                  <a:lnTo>
                    <a:pt x="8538" y="9325"/>
                  </a:lnTo>
                  <a:close/>
                  <a:moveTo>
                    <a:pt x="1229" y="0"/>
                  </a:moveTo>
                  <a:cubicBezTo>
                    <a:pt x="536" y="0"/>
                    <a:pt x="0" y="536"/>
                    <a:pt x="0" y="1197"/>
                  </a:cubicBezTo>
                  <a:lnTo>
                    <a:pt x="0" y="11405"/>
                  </a:lnTo>
                  <a:cubicBezTo>
                    <a:pt x="0" y="12066"/>
                    <a:pt x="536" y="12665"/>
                    <a:pt x="1229" y="12665"/>
                  </a:cubicBezTo>
                  <a:lnTo>
                    <a:pt x="3435" y="12665"/>
                  </a:lnTo>
                  <a:cubicBezTo>
                    <a:pt x="3750" y="12665"/>
                    <a:pt x="4002" y="12539"/>
                    <a:pt x="4254" y="12350"/>
                  </a:cubicBezTo>
                  <a:cubicBezTo>
                    <a:pt x="4474" y="12539"/>
                    <a:pt x="4758" y="12665"/>
                    <a:pt x="5073" y="12665"/>
                  </a:cubicBezTo>
                  <a:lnTo>
                    <a:pt x="7278" y="12665"/>
                  </a:lnTo>
                  <a:cubicBezTo>
                    <a:pt x="7593" y="12665"/>
                    <a:pt x="7877" y="12539"/>
                    <a:pt x="8097" y="12350"/>
                  </a:cubicBezTo>
                  <a:cubicBezTo>
                    <a:pt x="8349" y="12539"/>
                    <a:pt x="8633" y="12665"/>
                    <a:pt x="8948" y="12665"/>
                  </a:cubicBezTo>
                  <a:lnTo>
                    <a:pt x="11153" y="12665"/>
                  </a:lnTo>
                  <a:cubicBezTo>
                    <a:pt x="11815" y="12665"/>
                    <a:pt x="12382" y="12129"/>
                    <a:pt x="12382" y="11405"/>
                  </a:cubicBezTo>
                  <a:lnTo>
                    <a:pt x="12382" y="1197"/>
                  </a:lnTo>
                  <a:cubicBezTo>
                    <a:pt x="12350" y="536"/>
                    <a:pt x="11815" y="0"/>
                    <a:pt x="11153" y="0"/>
                  </a:cubicBezTo>
                  <a:lnTo>
                    <a:pt x="8948" y="0"/>
                  </a:lnTo>
                  <a:cubicBezTo>
                    <a:pt x="8633" y="0"/>
                    <a:pt x="8349" y="95"/>
                    <a:pt x="8097" y="315"/>
                  </a:cubicBezTo>
                  <a:cubicBezTo>
                    <a:pt x="7877" y="95"/>
                    <a:pt x="7593" y="0"/>
                    <a:pt x="7278" y="0"/>
                  </a:cubicBezTo>
                  <a:lnTo>
                    <a:pt x="5073" y="0"/>
                  </a:lnTo>
                  <a:cubicBezTo>
                    <a:pt x="4758" y="0"/>
                    <a:pt x="4474" y="95"/>
                    <a:pt x="4254" y="315"/>
                  </a:cubicBezTo>
                  <a:cubicBezTo>
                    <a:pt x="4002" y="95"/>
                    <a:pt x="3750" y="0"/>
                    <a:pt x="34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821;p57">
              <a:extLst>
                <a:ext uri="{FF2B5EF4-FFF2-40B4-BE49-F238E27FC236}">
                  <a16:creationId xmlns:a16="http://schemas.microsoft.com/office/drawing/2014/main" id="{B4EC4E42-86FC-CCAA-2309-25BDDABE2E19}"/>
                </a:ext>
              </a:extLst>
            </p:cNvPr>
            <p:cNvSpPr/>
            <p:nvPr/>
          </p:nvSpPr>
          <p:spPr>
            <a:xfrm>
              <a:off x="-59234600" y="2913025"/>
              <a:ext cx="19725" cy="19700"/>
            </a:xfrm>
            <a:custGeom>
              <a:avLst/>
              <a:gdLst/>
              <a:ahLst/>
              <a:cxnLst/>
              <a:rect l="l" t="t" r="r" b="b"/>
              <a:pathLst>
                <a:path w="789" h="788" extrusionOk="0">
                  <a:moveTo>
                    <a:pt x="411" y="0"/>
                  </a:moveTo>
                  <a:cubicBezTo>
                    <a:pt x="190" y="0"/>
                    <a:pt x="1" y="189"/>
                    <a:pt x="1" y="410"/>
                  </a:cubicBezTo>
                  <a:cubicBezTo>
                    <a:pt x="1" y="630"/>
                    <a:pt x="190" y="788"/>
                    <a:pt x="411" y="788"/>
                  </a:cubicBezTo>
                  <a:cubicBezTo>
                    <a:pt x="631" y="788"/>
                    <a:pt x="789" y="630"/>
                    <a:pt x="789" y="410"/>
                  </a:cubicBezTo>
                  <a:cubicBezTo>
                    <a:pt x="789" y="189"/>
                    <a:pt x="631" y="0"/>
                    <a:pt x="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822;p57">
              <a:extLst>
                <a:ext uri="{FF2B5EF4-FFF2-40B4-BE49-F238E27FC236}">
                  <a16:creationId xmlns:a16="http://schemas.microsoft.com/office/drawing/2014/main" id="{3A26807F-D487-A56D-96D4-C558A7BD0222}"/>
                </a:ext>
              </a:extLst>
            </p:cNvPr>
            <p:cNvSpPr/>
            <p:nvPr/>
          </p:nvSpPr>
          <p:spPr>
            <a:xfrm>
              <a:off x="-59235375" y="2699575"/>
              <a:ext cx="20500" cy="152825"/>
            </a:xfrm>
            <a:custGeom>
              <a:avLst/>
              <a:gdLst/>
              <a:ahLst/>
              <a:cxnLst/>
              <a:rect l="l" t="t" r="r" b="b"/>
              <a:pathLst>
                <a:path w="820" h="6113" extrusionOk="0">
                  <a:moveTo>
                    <a:pt x="442" y="0"/>
                  </a:moveTo>
                  <a:cubicBezTo>
                    <a:pt x="190" y="0"/>
                    <a:pt x="0" y="189"/>
                    <a:pt x="0" y="441"/>
                  </a:cubicBezTo>
                  <a:lnTo>
                    <a:pt x="0" y="5671"/>
                  </a:lnTo>
                  <a:cubicBezTo>
                    <a:pt x="0" y="5923"/>
                    <a:pt x="190" y="6112"/>
                    <a:pt x="442" y="6112"/>
                  </a:cubicBezTo>
                  <a:cubicBezTo>
                    <a:pt x="662" y="6112"/>
                    <a:pt x="820" y="5923"/>
                    <a:pt x="820" y="5671"/>
                  </a:cubicBezTo>
                  <a:lnTo>
                    <a:pt x="820" y="410"/>
                  </a:lnTo>
                  <a:cubicBezTo>
                    <a:pt x="820" y="158"/>
                    <a:pt x="631" y="0"/>
                    <a:pt x="4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000109448"/>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900" decel="100000" fill="hold"/>
                                        <p:tgtEl>
                                          <p:spTgt spid="6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80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1000"/>
                                        <p:tgtEl>
                                          <p:spTgt spid="64"/>
                                        </p:tgtEl>
                                      </p:cBhvr>
                                    </p:animEffect>
                                    <p:anim calcmode="lin" valueType="num">
                                      <p:cBhvr>
                                        <p:cTn id="14" dur="1000" fill="hold"/>
                                        <p:tgtEl>
                                          <p:spTgt spid="64"/>
                                        </p:tgtEl>
                                        <p:attrNameLst>
                                          <p:attrName>ppt_x</p:attrName>
                                        </p:attrNameLst>
                                      </p:cBhvr>
                                      <p:tavLst>
                                        <p:tav tm="0">
                                          <p:val>
                                            <p:strVal val="#ppt_x"/>
                                          </p:val>
                                        </p:tav>
                                        <p:tav tm="100000">
                                          <p:val>
                                            <p:strVal val="#ppt_x"/>
                                          </p:val>
                                        </p:tav>
                                      </p:tavLst>
                                    </p:anim>
                                    <p:anim calcmode="lin" valueType="num">
                                      <p:cBhvr>
                                        <p:cTn id="15" dur="900" decel="100000" fill="hold"/>
                                        <p:tgtEl>
                                          <p:spTgt spid="6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10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900" decel="100000" fill="hold"/>
                                        <p:tgtEl>
                                          <p:spTgt spid="6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1000"/>
                                        <p:tgtEl>
                                          <p:spTgt spid="62"/>
                                        </p:tgtEl>
                                      </p:cBhvr>
                                    </p:animEffect>
                                    <p:anim calcmode="lin" valueType="num">
                                      <p:cBhvr>
                                        <p:cTn id="26" dur="1000" fill="hold"/>
                                        <p:tgtEl>
                                          <p:spTgt spid="62"/>
                                        </p:tgtEl>
                                        <p:attrNameLst>
                                          <p:attrName>ppt_x</p:attrName>
                                        </p:attrNameLst>
                                      </p:cBhvr>
                                      <p:tavLst>
                                        <p:tav tm="0">
                                          <p:val>
                                            <p:strVal val="#ppt_x"/>
                                          </p:val>
                                        </p:tav>
                                        <p:tav tm="100000">
                                          <p:val>
                                            <p:strVal val="#ppt_x"/>
                                          </p:val>
                                        </p:tav>
                                      </p:tavLst>
                                    </p:anim>
                                    <p:anim calcmode="lin" valueType="num">
                                      <p:cBhvr>
                                        <p:cTn id="27" dur="900" decel="100000" fill="hold"/>
                                        <p:tgtEl>
                                          <p:spTgt spid="6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70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1000"/>
                                        <p:tgtEl>
                                          <p:spTgt spid="72"/>
                                        </p:tgtEl>
                                      </p:cBhvr>
                                    </p:animEffect>
                                    <p:anim calcmode="lin" valueType="num">
                                      <p:cBhvr>
                                        <p:cTn id="32" dur="1000" fill="hold"/>
                                        <p:tgtEl>
                                          <p:spTgt spid="72"/>
                                        </p:tgtEl>
                                        <p:attrNameLst>
                                          <p:attrName>ppt_x</p:attrName>
                                        </p:attrNameLst>
                                      </p:cBhvr>
                                      <p:tavLst>
                                        <p:tav tm="0">
                                          <p:val>
                                            <p:strVal val="#ppt_x"/>
                                          </p:val>
                                        </p:tav>
                                        <p:tav tm="100000">
                                          <p:val>
                                            <p:strVal val="#ppt_x"/>
                                          </p:val>
                                        </p:tav>
                                      </p:tavLst>
                                    </p:anim>
                                    <p:anim calcmode="lin" valueType="num">
                                      <p:cBhvr>
                                        <p:cTn id="33" dur="900" decel="100000" fill="hold"/>
                                        <p:tgtEl>
                                          <p:spTgt spid="7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1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1000"/>
                                        <p:tgtEl>
                                          <p:spTgt spid="63"/>
                                        </p:tgtEl>
                                      </p:cBhvr>
                                    </p:animEffect>
                                    <p:anim calcmode="lin" valueType="num">
                                      <p:cBhvr>
                                        <p:cTn id="38" dur="1000" fill="hold"/>
                                        <p:tgtEl>
                                          <p:spTgt spid="63"/>
                                        </p:tgtEl>
                                        <p:attrNameLst>
                                          <p:attrName>ppt_x</p:attrName>
                                        </p:attrNameLst>
                                      </p:cBhvr>
                                      <p:tavLst>
                                        <p:tav tm="0">
                                          <p:val>
                                            <p:strVal val="#ppt_x"/>
                                          </p:val>
                                        </p:tav>
                                        <p:tav tm="100000">
                                          <p:val>
                                            <p:strVal val="#ppt_x"/>
                                          </p:val>
                                        </p:tav>
                                      </p:tavLst>
                                    </p:anim>
                                    <p:anim calcmode="lin" valueType="num">
                                      <p:cBhvr>
                                        <p:cTn id="39" dur="900" decel="100000" fill="hold"/>
                                        <p:tgtEl>
                                          <p:spTgt spid="6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25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1000"/>
                                        <p:tgtEl>
                                          <p:spTgt spid="69"/>
                                        </p:tgtEl>
                                      </p:cBhvr>
                                    </p:animEffect>
                                    <p:anim calcmode="lin" valueType="num">
                                      <p:cBhvr>
                                        <p:cTn id="44" dur="1000" fill="hold"/>
                                        <p:tgtEl>
                                          <p:spTgt spid="69"/>
                                        </p:tgtEl>
                                        <p:attrNameLst>
                                          <p:attrName>ppt_x</p:attrName>
                                        </p:attrNameLst>
                                      </p:cBhvr>
                                      <p:tavLst>
                                        <p:tav tm="0">
                                          <p:val>
                                            <p:strVal val="#ppt_x"/>
                                          </p:val>
                                        </p:tav>
                                        <p:tav tm="100000">
                                          <p:val>
                                            <p:strVal val="#ppt_x"/>
                                          </p:val>
                                        </p:tav>
                                      </p:tavLst>
                                    </p:anim>
                                    <p:anim calcmode="lin" valueType="num">
                                      <p:cBhvr>
                                        <p:cTn id="45" dur="900" decel="100000" fill="hold"/>
                                        <p:tgtEl>
                                          <p:spTgt spid="69"/>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2800"/>
                                  </p:stCondLst>
                                  <p:childTnLst>
                                    <p:set>
                                      <p:cBhvr>
                                        <p:cTn id="48" dur="1" fill="hold">
                                          <p:stCondLst>
                                            <p:cond delay="0"/>
                                          </p:stCondLst>
                                        </p:cTn>
                                        <p:tgtEl>
                                          <p:spTgt spid="73"/>
                                        </p:tgtEl>
                                        <p:attrNameLst>
                                          <p:attrName>style.visibility</p:attrName>
                                        </p:attrNameLst>
                                      </p:cBhvr>
                                      <p:to>
                                        <p:strVal val="visible"/>
                                      </p:to>
                                    </p:set>
                                    <p:animEffect transition="in" filter="fade">
                                      <p:cBhvr>
                                        <p:cTn id="49" dur="1000"/>
                                        <p:tgtEl>
                                          <p:spTgt spid="73"/>
                                        </p:tgtEl>
                                      </p:cBhvr>
                                    </p:animEffect>
                                    <p:anim calcmode="lin" valueType="num">
                                      <p:cBhvr>
                                        <p:cTn id="50" dur="1000" fill="hold"/>
                                        <p:tgtEl>
                                          <p:spTgt spid="73"/>
                                        </p:tgtEl>
                                        <p:attrNameLst>
                                          <p:attrName>ppt_x</p:attrName>
                                        </p:attrNameLst>
                                      </p:cBhvr>
                                      <p:tavLst>
                                        <p:tav tm="0">
                                          <p:val>
                                            <p:strVal val="#ppt_x"/>
                                          </p:val>
                                        </p:tav>
                                        <p:tav tm="100000">
                                          <p:val>
                                            <p:strVal val="#ppt_x"/>
                                          </p:val>
                                        </p:tav>
                                      </p:tavLst>
                                    </p:anim>
                                    <p:anim calcmode="lin" valueType="num">
                                      <p:cBhvr>
                                        <p:cTn id="51" dur="900" decel="100000" fill="hold"/>
                                        <p:tgtEl>
                                          <p:spTgt spid="73"/>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320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1000"/>
                                        <p:tgtEl>
                                          <p:spTgt spid="74"/>
                                        </p:tgtEl>
                                      </p:cBhvr>
                                    </p:animEffect>
                                    <p:anim calcmode="lin" valueType="num">
                                      <p:cBhvr>
                                        <p:cTn id="56" dur="1000" fill="hold"/>
                                        <p:tgtEl>
                                          <p:spTgt spid="74"/>
                                        </p:tgtEl>
                                        <p:attrNameLst>
                                          <p:attrName>ppt_x</p:attrName>
                                        </p:attrNameLst>
                                      </p:cBhvr>
                                      <p:tavLst>
                                        <p:tav tm="0">
                                          <p:val>
                                            <p:strVal val="#ppt_x"/>
                                          </p:val>
                                        </p:tav>
                                        <p:tav tm="100000">
                                          <p:val>
                                            <p:strVal val="#ppt_x"/>
                                          </p:val>
                                        </p:tav>
                                      </p:tavLst>
                                    </p:anim>
                                    <p:anim calcmode="lin" valueType="num">
                                      <p:cBhvr>
                                        <p:cTn id="57" dur="900" decel="100000" fill="hold"/>
                                        <p:tgtEl>
                                          <p:spTgt spid="74"/>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3700"/>
                                  </p:stCondLst>
                                  <p:childTnLst>
                                    <p:set>
                                      <p:cBhvr>
                                        <p:cTn id="60" dur="1" fill="hold">
                                          <p:stCondLst>
                                            <p:cond delay="0"/>
                                          </p:stCondLst>
                                        </p:cTn>
                                        <p:tgtEl>
                                          <p:spTgt spid="75"/>
                                        </p:tgtEl>
                                        <p:attrNameLst>
                                          <p:attrName>style.visibility</p:attrName>
                                        </p:attrNameLst>
                                      </p:cBhvr>
                                      <p:to>
                                        <p:strVal val="visible"/>
                                      </p:to>
                                    </p:set>
                                    <p:animEffect transition="in" filter="fade">
                                      <p:cBhvr>
                                        <p:cTn id="61" dur="1000"/>
                                        <p:tgtEl>
                                          <p:spTgt spid="75"/>
                                        </p:tgtEl>
                                      </p:cBhvr>
                                    </p:animEffect>
                                    <p:anim calcmode="lin" valueType="num">
                                      <p:cBhvr>
                                        <p:cTn id="62" dur="1000" fill="hold"/>
                                        <p:tgtEl>
                                          <p:spTgt spid="75"/>
                                        </p:tgtEl>
                                        <p:attrNameLst>
                                          <p:attrName>ppt_x</p:attrName>
                                        </p:attrNameLst>
                                      </p:cBhvr>
                                      <p:tavLst>
                                        <p:tav tm="0">
                                          <p:val>
                                            <p:strVal val="#ppt_x"/>
                                          </p:val>
                                        </p:tav>
                                        <p:tav tm="100000">
                                          <p:val>
                                            <p:strVal val="#ppt_x"/>
                                          </p:val>
                                        </p:tav>
                                      </p:tavLst>
                                    </p:anim>
                                    <p:anim calcmode="lin" valueType="num">
                                      <p:cBhvr>
                                        <p:cTn id="63" dur="900" decel="100000" fill="hold"/>
                                        <p:tgtEl>
                                          <p:spTgt spid="75"/>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80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1000"/>
                                        <p:tgtEl>
                                          <p:spTgt spid="78"/>
                                        </p:tgtEl>
                                      </p:cBhvr>
                                    </p:animEffect>
                                    <p:anim calcmode="lin" valueType="num">
                                      <p:cBhvr>
                                        <p:cTn id="68" dur="1000" fill="hold"/>
                                        <p:tgtEl>
                                          <p:spTgt spid="78"/>
                                        </p:tgtEl>
                                        <p:attrNameLst>
                                          <p:attrName>ppt_x</p:attrName>
                                        </p:attrNameLst>
                                      </p:cBhvr>
                                      <p:tavLst>
                                        <p:tav tm="0">
                                          <p:val>
                                            <p:strVal val="#ppt_x"/>
                                          </p:val>
                                        </p:tav>
                                        <p:tav tm="100000">
                                          <p:val>
                                            <p:strVal val="#ppt_x"/>
                                          </p:val>
                                        </p:tav>
                                      </p:tavLst>
                                    </p:anim>
                                    <p:anim calcmode="lin" valueType="num">
                                      <p:cBhvr>
                                        <p:cTn id="69" dur="900" decel="100000" fill="hold"/>
                                        <p:tgtEl>
                                          <p:spTgt spid="78"/>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78"/>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150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1000"/>
                                        <p:tgtEl>
                                          <p:spTgt spid="76"/>
                                        </p:tgtEl>
                                      </p:cBhvr>
                                    </p:animEffect>
                                    <p:anim calcmode="lin" valueType="num">
                                      <p:cBhvr>
                                        <p:cTn id="74" dur="1000" fill="hold"/>
                                        <p:tgtEl>
                                          <p:spTgt spid="76"/>
                                        </p:tgtEl>
                                        <p:attrNameLst>
                                          <p:attrName>ppt_x</p:attrName>
                                        </p:attrNameLst>
                                      </p:cBhvr>
                                      <p:tavLst>
                                        <p:tav tm="0">
                                          <p:val>
                                            <p:strVal val="#ppt_x"/>
                                          </p:val>
                                        </p:tav>
                                        <p:tav tm="100000">
                                          <p:val>
                                            <p:strVal val="#ppt_x"/>
                                          </p:val>
                                        </p:tav>
                                      </p:tavLst>
                                    </p:anim>
                                    <p:anim calcmode="lin" valueType="num">
                                      <p:cBhvr>
                                        <p:cTn id="75" dur="900" decel="100000" fill="hold"/>
                                        <p:tgtEl>
                                          <p:spTgt spid="76"/>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76"/>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210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1000"/>
                                        <p:tgtEl>
                                          <p:spTgt spid="77"/>
                                        </p:tgtEl>
                                      </p:cBhvr>
                                    </p:animEffect>
                                    <p:anim calcmode="lin" valueType="num">
                                      <p:cBhvr>
                                        <p:cTn id="80" dur="1000" fill="hold"/>
                                        <p:tgtEl>
                                          <p:spTgt spid="77"/>
                                        </p:tgtEl>
                                        <p:attrNameLst>
                                          <p:attrName>ppt_x</p:attrName>
                                        </p:attrNameLst>
                                      </p:cBhvr>
                                      <p:tavLst>
                                        <p:tav tm="0">
                                          <p:val>
                                            <p:strVal val="#ppt_x"/>
                                          </p:val>
                                        </p:tav>
                                        <p:tav tm="100000">
                                          <p:val>
                                            <p:strVal val="#ppt_x"/>
                                          </p:val>
                                        </p:tav>
                                      </p:tavLst>
                                    </p:anim>
                                    <p:anim calcmode="lin" valueType="num">
                                      <p:cBhvr>
                                        <p:cTn id="81" dur="900" decel="100000" fill="hold"/>
                                        <p:tgtEl>
                                          <p:spTgt spid="77"/>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83" presetID="2" presetClass="entr" presetSubtype="4" fill="hold" nodeType="withEffect">
                                  <p:stCondLst>
                                    <p:cond delay="2500"/>
                                  </p:stCondLst>
                                  <p:childTnLst>
                                    <p:set>
                                      <p:cBhvr>
                                        <p:cTn id="84" dur="1" fill="hold">
                                          <p:stCondLst>
                                            <p:cond delay="0"/>
                                          </p:stCondLst>
                                        </p:cTn>
                                        <p:tgtEl>
                                          <p:spTgt spid="92"/>
                                        </p:tgtEl>
                                        <p:attrNameLst>
                                          <p:attrName>style.visibility</p:attrName>
                                        </p:attrNameLst>
                                      </p:cBhvr>
                                      <p:to>
                                        <p:strVal val="visible"/>
                                      </p:to>
                                    </p:set>
                                    <p:anim calcmode="lin" valueType="num">
                                      <p:cBhvr additive="base">
                                        <p:cTn id="85" dur="500" fill="hold"/>
                                        <p:tgtEl>
                                          <p:spTgt spid="92"/>
                                        </p:tgtEl>
                                        <p:attrNameLst>
                                          <p:attrName>ppt_x</p:attrName>
                                        </p:attrNameLst>
                                      </p:cBhvr>
                                      <p:tavLst>
                                        <p:tav tm="0">
                                          <p:val>
                                            <p:strVal val="#ppt_x"/>
                                          </p:val>
                                        </p:tav>
                                        <p:tav tm="100000">
                                          <p:val>
                                            <p:strVal val="#ppt_x"/>
                                          </p:val>
                                        </p:tav>
                                      </p:tavLst>
                                    </p:anim>
                                    <p:anim calcmode="lin" valueType="num">
                                      <p:cBhvr additive="base">
                                        <p:cTn id="86" dur="500" fill="hold"/>
                                        <p:tgtEl>
                                          <p:spTgt spid="92"/>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2900"/>
                                  </p:stCondLst>
                                  <p:childTnLst>
                                    <p:set>
                                      <p:cBhvr>
                                        <p:cTn id="88" dur="1" fill="hold">
                                          <p:stCondLst>
                                            <p:cond delay="0"/>
                                          </p:stCondLst>
                                        </p:cTn>
                                        <p:tgtEl>
                                          <p:spTgt spid="82"/>
                                        </p:tgtEl>
                                        <p:attrNameLst>
                                          <p:attrName>style.visibility</p:attrName>
                                        </p:attrNameLst>
                                      </p:cBhvr>
                                      <p:to>
                                        <p:strVal val="visible"/>
                                      </p:to>
                                    </p:set>
                                    <p:anim calcmode="lin" valueType="num">
                                      <p:cBhvr additive="base">
                                        <p:cTn id="89" dur="500" fill="hold"/>
                                        <p:tgtEl>
                                          <p:spTgt spid="82"/>
                                        </p:tgtEl>
                                        <p:attrNameLst>
                                          <p:attrName>ppt_x</p:attrName>
                                        </p:attrNameLst>
                                      </p:cBhvr>
                                      <p:tavLst>
                                        <p:tav tm="0">
                                          <p:val>
                                            <p:strVal val="#ppt_x"/>
                                          </p:val>
                                        </p:tav>
                                        <p:tav tm="100000">
                                          <p:val>
                                            <p:strVal val="#ppt_x"/>
                                          </p:val>
                                        </p:tav>
                                      </p:tavLst>
                                    </p:anim>
                                    <p:anim calcmode="lin" valueType="num">
                                      <p:cBhvr additive="base">
                                        <p:cTn id="90" dur="500" fill="hold"/>
                                        <p:tgtEl>
                                          <p:spTgt spid="82"/>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3200"/>
                                  </p:stCondLst>
                                  <p:childTnLst>
                                    <p:set>
                                      <p:cBhvr>
                                        <p:cTn id="92" dur="1" fill="hold">
                                          <p:stCondLst>
                                            <p:cond delay="0"/>
                                          </p:stCondLst>
                                        </p:cTn>
                                        <p:tgtEl>
                                          <p:spTgt spid="85"/>
                                        </p:tgtEl>
                                        <p:attrNameLst>
                                          <p:attrName>style.visibility</p:attrName>
                                        </p:attrNameLst>
                                      </p:cBhvr>
                                      <p:to>
                                        <p:strVal val="visible"/>
                                      </p:to>
                                    </p:set>
                                    <p:anim calcmode="lin" valueType="num">
                                      <p:cBhvr additive="base">
                                        <p:cTn id="93" dur="500" fill="hold"/>
                                        <p:tgtEl>
                                          <p:spTgt spid="85"/>
                                        </p:tgtEl>
                                        <p:attrNameLst>
                                          <p:attrName>ppt_x</p:attrName>
                                        </p:attrNameLst>
                                      </p:cBhvr>
                                      <p:tavLst>
                                        <p:tav tm="0">
                                          <p:val>
                                            <p:strVal val="#ppt_x"/>
                                          </p:val>
                                        </p:tav>
                                        <p:tav tm="100000">
                                          <p:val>
                                            <p:strVal val="#ppt_x"/>
                                          </p:val>
                                        </p:tav>
                                      </p:tavLst>
                                    </p:anim>
                                    <p:anim calcmode="lin" valueType="num">
                                      <p:cBhvr additive="base">
                                        <p:cTn id="94" dur="500" fill="hold"/>
                                        <p:tgtEl>
                                          <p:spTgt spid="85"/>
                                        </p:tgtEl>
                                        <p:attrNameLst>
                                          <p:attrName>ppt_y</p:attrName>
                                        </p:attrNameLst>
                                      </p:cBhvr>
                                      <p:tavLst>
                                        <p:tav tm="0">
                                          <p:val>
                                            <p:strVal val="1+#ppt_h/2"/>
                                          </p:val>
                                        </p:tav>
                                        <p:tav tm="100000">
                                          <p:val>
                                            <p:strVal val="#ppt_y"/>
                                          </p:val>
                                        </p:tav>
                                      </p:tavLst>
                                    </p:anim>
                                  </p:childTnLst>
                                </p:cTn>
                              </p:par>
                              <p:par>
                                <p:cTn id="95" presetID="37" presetClass="entr" presetSubtype="0" fill="hold" grpId="0" nodeType="withEffect">
                                  <p:stCondLst>
                                    <p:cond delay="2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1000"/>
                                        <p:tgtEl>
                                          <p:spTgt spid="79"/>
                                        </p:tgtEl>
                                      </p:cBhvr>
                                    </p:animEffect>
                                    <p:anim calcmode="lin" valueType="num">
                                      <p:cBhvr>
                                        <p:cTn id="98" dur="1000" fill="hold"/>
                                        <p:tgtEl>
                                          <p:spTgt spid="79"/>
                                        </p:tgtEl>
                                        <p:attrNameLst>
                                          <p:attrName>ppt_x</p:attrName>
                                        </p:attrNameLst>
                                      </p:cBhvr>
                                      <p:tavLst>
                                        <p:tav tm="0">
                                          <p:val>
                                            <p:strVal val="#ppt_x"/>
                                          </p:val>
                                        </p:tav>
                                        <p:tav tm="100000">
                                          <p:val>
                                            <p:strVal val="#ppt_x"/>
                                          </p:val>
                                        </p:tav>
                                      </p:tavLst>
                                    </p:anim>
                                    <p:anim calcmode="lin" valueType="num">
                                      <p:cBhvr>
                                        <p:cTn id="99" dur="900" decel="100000" fill="hold"/>
                                        <p:tgtEl>
                                          <p:spTgt spid="79"/>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par>
                                <p:cTn id="101" presetID="37" presetClass="entr" presetSubtype="0" fill="hold" grpId="0" nodeType="withEffect">
                                  <p:stCondLst>
                                    <p:cond delay="3200"/>
                                  </p:stCondLst>
                                  <p:childTnLst>
                                    <p:set>
                                      <p:cBhvr>
                                        <p:cTn id="102" dur="1" fill="hold">
                                          <p:stCondLst>
                                            <p:cond delay="0"/>
                                          </p:stCondLst>
                                        </p:cTn>
                                        <p:tgtEl>
                                          <p:spTgt spid="80"/>
                                        </p:tgtEl>
                                        <p:attrNameLst>
                                          <p:attrName>style.visibility</p:attrName>
                                        </p:attrNameLst>
                                      </p:cBhvr>
                                      <p:to>
                                        <p:strVal val="visible"/>
                                      </p:to>
                                    </p:set>
                                    <p:animEffect transition="in" filter="fade">
                                      <p:cBhvr>
                                        <p:cTn id="103" dur="1000"/>
                                        <p:tgtEl>
                                          <p:spTgt spid="80"/>
                                        </p:tgtEl>
                                      </p:cBhvr>
                                    </p:animEffect>
                                    <p:anim calcmode="lin" valueType="num">
                                      <p:cBhvr>
                                        <p:cTn id="104" dur="1000" fill="hold"/>
                                        <p:tgtEl>
                                          <p:spTgt spid="80"/>
                                        </p:tgtEl>
                                        <p:attrNameLst>
                                          <p:attrName>ppt_x</p:attrName>
                                        </p:attrNameLst>
                                      </p:cBhvr>
                                      <p:tavLst>
                                        <p:tav tm="0">
                                          <p:val>
                                            <p:strVal val="#ppt_x"/>
                                          </p:val>
                                        </p:tav>
                                        <p:tav tm="100000">
                                          <p:val>
                                            <p:strVal val="#ppt_x"/>
                                          </p:val>
                                        </p:tav>
                                      </p:tavLst>
                                    </p:anim>
                                    <p:anim calcmode="lin" valueType="num">
                                      <p:cBhvr>
                                        <p:cTn id="105" dur="900" decel="100000" fill="hold"/>
                                        <p:tgtEl>
                                          <p:spTgt spid="80"/>
                                        </p:tgtEl>
                                        <p:attrNameLst>
                                          <p:attrName>ppt_y</p:attrName>
                                        </p:attrNameLst>
                                      </p:cBhvr>
                                      <p:tavLst>
                                        <p:tav tm="0">
                                          <p:val>
                                            <p:strVal val="#ppt_y+1"/>
                                          </p:val>
                                        </p:tav>
                                        <p:tav tm="100000">
                                          <p:val>
                                            <p:strVal val="#ppt_y-.03"/>
                                          </p:val>
                                        </p:tav>
                                      </p:tavLst>
                                    </p:anim>
                                    <p:anim calcmode="lin" valueType="num">
                                      <p:cBhvr>
                                        <p:cTn id="106" dur="100" accel="100000" fill="hold">
                                          <p:stCondLst>
                                            <p:cond delay="900"/>
                                          </p:stCondLst>
                                        </p:cTn>
                                        <p:tgtEl>
                                          <p:spTgt spid="80"/>
                                        </p:tgtEl>
                                        <p:attrNameLst>
                                          <p:attrName>ppt_y</p:attrName>
                                        </p:attrNameLst>
                                      </p:cBhvr>
                                      <p:tavLst>
                                        <p:tav tm="0">
                                          <p:val>
                                            <p:strVal val="#ppt_y-.03"/>
                                          </p:val>
                                        </p:tav>
                                        <p:tav tm="100000">
                                          <p:val>
                                            <p:strVal val="#ppt_y"/>
                                          </p:val>
                                        </p:tav>
                                      </p:tavLst>
                                    </p:anim>
                                  </p:childTnLst>
                                </p:cTn>
                              </p:par>
                              <p:par>
                                <p:cTn id="107" presetID="37" presetClass="entr" presetSubtype="0" fill="hold" grpId="0" nodeType="withEffect">
                                  <p:stCondLst>
                                    <p:cond delay="3700"/>
                                  </p:stCondLst>
                                  <p:childTnLst>
                                    <p:set>
                                      <p:cBhvr>
                                        <p:cTn id="108" dur="1" fill="hold">
                                          <p:stCondLst>
                                            <p:cond delay="0"/>
                                          </p:stCondLst>
                                        </p:cTn>
                                        <p:tgtEl>
                                          <p:spTgt spid="81"/>
                                        </p:tgtEl>
                                        <p:attrNameLst>
                                          <p:attrName>style.visibility</p:attrName>
                                        </p:attrNameLst>
                                      </p:cBhvr>
                                      <p:to>
                                        <p:strVal val="visible"/>
                                      </p:to>
                                    </p:set>
                                    <p:animEffect transition="in" filter="fade">
                                      <p:cBhvr>
                                        <p:cTn id="109" dur="1000"/>
                                        <p:tgtEl>
                                          <p:spTgt spid="81"/>
                                        </p:tgtEl>
                                      </p:cBhvr>
                                    </p:animEffect>
                                    <p:anim calcmode="lin" valueType="num">
                                      <p:cBhvr>
                                        <p:cTn id="110" dur="1000" fill="hold"/>
                                        <p:tgtEl>
                                          <p:spTgt spid="81"/>
                                        </p:tgtEl>
                                        <p:attrNameLst>
                                          <p:attrName>ppt_x</p:attrName>
                                        </p:attrNameLst>
                                      </p:cBhvr>
                                      <p:tavLst>
                                        <p:tav tm="0">
                                          <p:val>
                                            <p:strVal val="#ppt_x"/>
                                          </p:val>
                                        </p:tav>
                                        <p:tav tm="100000">
                                          <p:val>
                                            <p:strVal val="#ppt_x"/>
                                          </p:val>
                                        </p:tav>
                                      </p:tavLst>
                                    </p:anim>
                                    <p:anim calcmode="lin" valueType="num">
                                      <p:cBhvr>
                                        <p:cTn id="111" dur="900" decel="100000" fill="hold"/>
                                        <p:tgtEl>
                                          <p:spTgt spid="81"/>
                                        </p:tgtEl>
                                        <p:attrNameLst>
                                          <p:attrName>ppt_y</p:attrName>
                                        </p:attrNameLst>
                                      </p:cBhvr>
                                      <p:tavLst>
                                        <p:tav tm="0">
                                          <p:val>
                                            <p:strVal val="#ppt_y+1"/>
                                          </p:val>
                                        </p:tav>
                                        <p:tav tm="100000">
                                          <p:val>
                                            <p:strVal val="#ppt_y-.03"/>
                                          </p:val>
                                        </p:tav>
                                      </p:tavLst>
                                    </p:anim>
                                    <p:anim calcmode="lin" valueType="num">
                                      <p:cBhvr>
                                        <p:cTn id="112"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animBg="1"/>
      <p:bldP spid="63" grpId="0" animBg="1"/>
      <p:bldP spid="64" grpId="0" animBg="1"/>
      <p:bldP spid="72" grpId="0" animBg="1"/>
      <p:bldP spid="73" grpId="0"/>
      <p:bldP spid="74" grpId="0"/>
      <p:bldP spid="75" grpId="0"/>
      <p:bldP spid="76" grpId="0" animBg="1"/>
      <p:bldP spid="77" grpId="0" animBg="1"/>
      <p:bldP spid="78" grpId="0" animBg="1"/>
      <p:bldP spid="79" grpId="0"/>
      <p:bldP spid="80" grpId="0"/>
      <p:bldP spid="8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E32B73-0F43-2217-F944-56E85D5EFFAA}"/>
              </a:ext>
            </a:extLst>
          </p:cNvPr>
          <p:cNvSpPr>
            <a:spLocks noGrp="1"/>
          </p:cNvSpPr>
          <p:nvPr>
            <p:ph type="sldNum" sz="quarter" idx="10"/>
          </p:nvPr>
        </p:nvSpPr>
        <p:spPr>
          <a:xfrm>
            <a:off x="10582188" y="770036"/>
            <a:ext cx="471356" cy="365125"/>
          </a:xfrm>
        </p:spPr>
        <p:txBody>
          <a:bodyPr/>
          <a:lstStyle/>
          <a:p>
            <a:fld id="{5737CCAD-4265-4040-983C-2347DC54109C}" type="slidenum">
              <a:rPr lang="en-US" smtClean="0"/>
              <a:pPr/>
              <a:t>35</a:t>
            </a:fld>
            <a:endParaRPr lang="en-US" dirty="0"/>
          </a:p>
        </p:txBody>
      </p:sp>
      <p:sp>
        <p:nvSpPr>
          <p:cNvPr id="3" name="TextBox 2">
            <a:extLst>
              <a:ext uri="{FF2B5EF4-FFF2-40B4-BE49-F238E27FC236}">
                <a16:creationId xmlns:a16="http://schemas.microsoft.com/office/drawing/2014/main" id="{DD61D3AD-4453-87A8-42C3-FE21CE7B9DF2}"/>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5FD16995-193B-2264-5DBD-E907221BE727}"/>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A18A25F7-D124-5C1E-E510-3CF9410BB6B1}"/>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E4488543-70E6-6C6A-7B9F-68F0C8E7335A}"/>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F30B6D32-E214-3A5E-7907-A4A50CB1DBDD}"/>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9E40BCC0-C33D-1444-AF18-E39EA0D7D3EC}"/>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094966CD-948C-A55B-4B74-F5D6910ADB07}"/>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2DE9B4F-5978-B537-7105-998A76CAEDB2}"/>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Google Shape;992;p29">
            <a:extLst>
              <a:ext uri="{FF2B5EF4-FFF2-40B4-BE49-F238E27FC236}">
                <a16:creationId xmlns:a16="http://schemas.microsoft.com/office/drawing/2014/main" id="{EA7D744F-0EBF-CF89-2A40-39D42E147360}"/>
              </a:ext>
            </a:extLst>
          </p:cNvPr>
          <p:cNvSpPr/>
          <p:nvPr/>
        </p:nvSpPr>
        <p:spPr>
          <a:xfrm>
            <a:off x="1349876" y="2472370"/>
            <a:ext cx="6633400" cy="2222933"/>
          </a:xfrm>
          <a:custGeom>
            <a:avLst/>
            <a:gdLst/>
            <a:ahLst/>
            <a:cxnLst/>
            <a:rect l="l" t="t" r="r" b="b"/>
            <a:pathLst>
              <a:path w="199002" h="66688" fill="none" extrusionOk="0">
                <a:moveTo>
                  <a:pt x="193441" y="66687"/>
                </a:moveTo>
                <a:lnTo>
                  <a:pt x="5561" y="66687"/>
                </a:lnTo>
                <a:cubicBezTo>
                  <a:pt x="2489" y="66687"/>
                  <a:pt x="1" y="64199"/>
                  <a:pt x="1" y="61127"/>
                </a:cubicBezTo>
                <a:lnTo>
                  <a:pt x="1" y="6977"/>
                </a:lnTo>
                <a:cubicBezTo>
                  <a:pt x="1" y="3120"/>
                  <a:pt x="3120" y="0"/>
                  <a:pt x="6978" y="0"/>
                </a:cubicBezTo>
                <a:lnTo>
                  <a:pt x="192025" y="0"/>
                </a:lnTo>
                <a:cubicBezTo>
                  <a:pt x="195882" y="0"/>
                  <a:pt x="199002" y="3120"/>
                  <a:pt x="199002" y="6977"/>
                </a:cubicBezTo>
                <a:lnTo>
                  <a:pt x="199002" y="61127"/>
                </a:lnTo>
                <a:cubicBezTo>
                  <a:pt x="199002" y="64199"/>
                  <a:pt x="196513" y="66687"/>
                  <a:pt x="193441" y="66687"/>
                </a:cubicBezTo>
                <a:close/>
              </a:path>
            </a:pathLst>
          </a:custGeom>
          <a:noFill/>
          <a:ln w="19050" cap="flat" cmpd="sng">
            <a:solidFill>
              <a:srgbClr val="18305C"/>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nvGrpSpPr>
          <p:cNvPr id="73" name="Group 72">
            <a:extLst>
              <a:ext uri="{FF2B5EF4-FFF2-40B4-BE49-F238E27FC236}">
                <a16:creationId xmlns:a16="http://schemas.microsoft.com/office/drawing/2014/main" id="{DE3ABD5E-DD64-4E38-06EE-53613EB5482F}"/>
              </a:ext>
            </a:extLst>
          </p:cNvPr>
          <p:cNvGrpSpPr/>
          <p:nvPr/>
        </p:nvGrpSpPr>
        <p:grpSpPr>
          <a:xfrm>
            <a:off x="3543010" y="1435737"/>
            <a:ext cx="2247133" cy="1997900"/>
            <a:chOff x="3543010" y="1435737"/>
            <a:chExt cx="2247133" cy="1997900"/>
          </a:xfrm>
        </p:grpSpPr>
        <p:grpSp>
          <p:nvGrpSpPr>
            <p:cNvPr id="44" name="Group 43">
              <a:extLst>
                <a:ext uri="{FF2B5EF4-FFF2-40B4-BE49-F238E27FC236}">
                  <a16:creationId xmlns:a16="http://schemas.microsoft.com/office/drawing/2014/main" id="{CB7836E2-9B9E-F286-F29A-9567AABDD3FD}"/>
                </a:ext>
              </a:extLst>
            </p:cNvPr>
            <p:cNvGrpSpPr/>
            <p:nvPr/>
          </p:nvGrpSpPr>
          <p:grpSpPr>
            <a:xfrm>
              <a:off x="3543010" y="1435737"/>
              <a:ext cx="2247133" cy="1997900"/>
              <a:chOff x="3543010" y="1435737"/>
              <a:chExt cx="2247133" cy="1997900"/>
            </a:xfrm>
          </p:grpSpPr>
          <p:sp>
            <p:nvSpPr>
              <p:cNvPr id="13" name="Google Shape;994;p29">
                <a:extLst>
                  <a:ext uri="{FF2B5EF4-FFF2-40B4-BE49-F238E27FC236}">
                    <a16:creationId xmlns:a16="http://schemas.microsoft.com/office/drawing/2014/main" id="{8D471E4C-17C1-2F15-CFBA-5A85E7D06C70}"/>
                  </a:ext>
                </a:extLst>
              </p:cNvPr>
              <p:cNvSpPr/>
              <p:nvPr/>
            </p:nvSpPr>
            <p:spPr>
              <a:xfrm>
                <a:off x="3543010" y="1435737"/>
                <a:ext cx="2247133" cy="1997900"/>
              </a:xfrm>
              <a:custGeom>
                <a:avLst/>
                <a:gdLst/>
                <a:ahLst/>
                <a:cxnLst/>
                <a:rect l="l" t="t" r="r" b="b"/>
                <a:pathLst>
                  <a:path w="67414" h="59937" extrusionOk="0">
                    <a:moveTo>
                      <a:pt x="21063" y="0"/>
                    </a:moveTo>
                    <a:cubicBezTo>
                      <a:pt x="18181" y="0"/>
                      <a:pt x="15514" y="1536"/>
                      <a:pt x="14074" y="4036"/>
                    </a:cubicBezTo>
                    <a:lnTo>
                      <a:pt x="1441" y="25932"/>
                    </a:lnTo>
                    <a:cubicBezTo>
                      <a:pt x="1" y="28432"/>
                      <a:pt x="1" y="31504"/>
                      <a:pt x="1441" y="34004"/>
                    </a:cubicBezTo>
                    <a:lnTo>
                      <a:pt x="14074" y="55900"/>
                    </a:lnTo>
                    <a:cubicBezTo>
                      <a:pt x="15514" y="58388"/>
                      <a:pt x="18181" y="59936"/>
                      <a:pt x="21063" y="59936"/>
                    </a:cubicBezTo>
                    <a:lnTo>
                      <a:pt x="46352" y="59936"/>
                    </a:lnTo>
                    <a:cubicBezTo>
                      <a:pt x="49233" y="59936"/>
                      <a:pt x="51900" y="58388"/>
                      <a:pt x="53341" y="55900"/>
                    </a:cubicBezTo>
                    <a:lnTo>
                      <a:pt x="65973" y="34004"/>
                    </a:lnTo>
                    <a:cubicBezTo>
                      <a:pt x="67414" y="31504"/>
                      <a:pt x="67414" y="28432"/>
                      <a:pt x="65973" y="25932"/>
                    </a:cubicBezTo>
                    <a:lnTo>
                      <a:pt x="53341" y="4036"/>
                    </a:lnTo>
                    <a:cubicBezTo>
                      <a:pt x="51900" y="1536"/>
                      <a:pt x="49233" y="0"/>
                      <a:pt x="46352" y="0"/>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sp>
            <p:nvSpPr>
              <p:cNvPr id="15" name="Google Shape;996;p29">
                <a:extLst>
                  <a:ext uri="{FF2B5EF4-FFF2-40B4-BE49-F238E27FC236}">
                    <a16:creationId xmlns:a16="http://schemas.microsoft.com/office/drawing/2014/main" id="{683E9BF1-DA5F-9B88-D654-E4C95C87392C}"/>
                  </a:ext>
                </a:extLst>
              </p:cNvPr>
              <p:cNvSpPr/>
              <p:nvPr/>
            </p:nvSpPr>
            <p:spPr>
              <a:xfrm>
                <a:off x="3543010" y="1435737"/>
                <a:ext cx="2247133" cy="1997900"/>
              </a:xfrm>
              <a:custGeom>
                <a:avLst/>
                <a:gdLst/>
                <a:ahLst/>
                <a:cxnLst/>
                <a:rect l="l" t="t" r="r" b="b"/>
                <a:pathLst>
                  <a:path w="67414" h="59937" fill="none" extrusionOk="0">
                    <a:moveTo>
                      <a:pt x="46352" y="0"/>
                    </a:moveTo>
                    <a:lnTo>
                      <a:pt x="21063" y="0"/>
                    </a:lnTo>
                    <a:cubicBezTo>
                      <a:pt x="18181" y="0"/>
                      <a:pt x="15514" y="1536"/>
                      <a:pt x="14074" y="4036"/>
                    </a:cubicBezTo>
                    <a:lnTo>
                      <a:pt x="1441" y="25932"/>
                    </a:lnTo>
                    <a:cubicBezTo>
                      <a:pt x="1" y="28432"/>
                      <a:pt x="1" y="31504"/>
                      <a:pt x="1441" y="34004"/>
                    </a:cubicBezTo>
                    <a:lnTo>
                      <a:pt x="14074" y="55900"/>
                    </a:lnTo>
                    <a:cubicBezTo>
                      <a:pt x="15514" y="58388"/>
                      <a:pt x="18181" y="59936"/>
                      <a:pt x="21063" y="59936"/>
                    </a:cubicBezTo>
                    <a:lnTo>
                      <a:pt x="46352" y="59936"/>
                    </a:lnTo>
                    <a:cubicBezTo>
                      <a:pt x="49233" y="59936"/>
                      <a:pt x="51900" y="58388"/>
                      <a:pt x="53341" y="55900"/>
                    </a:cubicBezTo>
                    <a:lnTo>
                      <a:pt x="65973" y="34004"/>
                    </a:lnTo>
                    <a:cubicBezTo>
                      <a:pt x="67414" y="31504"/>
                      <a:pt x="67414" y="28432"/>
                      <a:pt x="65973" y="25932"/>
                    </a:cubicBezTo>
                    <a:lnTo>
                      <a:pt x="53341" y="4036"/>
                    </a:lnTo>
                    <a:cubicBezTo>
                      <a:pt x="51900" y="1536"/>
                      <a:pt x="49233" y="0"/>
                      <a:pt x="46352" y="0"/>
                    </a:cubicBezTo>
                    <a:close/>
                  </a:path>
                </a:pathLst>
              </a:custGeom>
              <a:solidFill>
                <a:srgbClr val="18305C"/>
              </a:solidFill>
              <a:ln w="39300" cap="flat" cmpd="sng">
                <a:solidFill>
                  <a:srgbClr val="FFFFFF"/>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grpSp>
        <p:pic>
          <p:nvPicPr>
            <p:cNvPr id="50" name="Picture 49">
              <a:extLst>
                <a:ext uri="{FF2B5EF4-FFF2-40B4-BE49-F238E27FC236}">
                  <a16:creationId xmlns:a16="http://schemas.microsoft.com/office/drawing/2014/main" id="{70A20DCA-8A37-515D-D286-9B386A58F75A}"/>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3785428" y="1649800"/>
              <a:ext cx="1755451" cy="1585179"/>
            </a:xfrm>
            <a:prstGeom prst="hexagon">
              <a:avLst>
                <a:gd name="adj" fmla="val 28651"/>
                <a:gd name="vf" fmla="val 115470"/>
              </a:avLst>
            </a:prstGeom>
            <a:ln w="57150">
              <a:solidFill>
                <a:schemeClr val="bg1"/>
              </a:solidFill>
            </a:ln>
            <a:effectLst>
              <a:outerShdw blurRad="63500" algn="ctr" rotWithShape="0">
                <a:prstClr val="black">
                  <a:alpha val="40000"/>
                </a:prstClr>
              </a:outerShdw>
            </a:effectLst>
          </p:spPr>
        </p:pic>
      </p:grpSp>
      <p:grpSp>
        <p:nvGrpSpPr>
          <p:cNvPr id="77" name="Group 76">
            <a:extLst>
              <a:ext uri="{FF2B5EF4-FFF2-40B4-BE49-F238E27FC236}">
                <a16:creationId xmlns:a16="http://schemas.microsoft.com/office/drawing/2014/main" id="{32014F34-2087-29B9-C6CD-B87A1BE0C9A4}"/>
              </a:ext>
            </a:extLst>
          </p:cNvPr>
          <p:cNvGrpSpPr/>
          <p:nvPr/>
        </p:nvGrpSpPr>
        <p:grpSpPr>
          <a:xfrm>
            <a:off x="7324043" y="3108937"/>
            <a:ext cx="1389900" cy="1330766"/>
            <a:chOff x="7324043" y="3108937"/>
            <a:chExt cx="1389900" cy="1330766"/>
          </a:xfrm>
        </p:grpSpPr>
        <p:grpSp>
          <p:nvGrpSpPr>
            <p:cNvPr id="45" name="Group 44">
              <a:extLst>
                <a:ext uri="{FF2B5EF4-FFF2-40B4-BE49-F238E27FC236}">
                  <a16:creationId xmlns:a16="http://schemas.microsoft.com/office/drawing/2014/main" id="{6ECFEA6E-551C-9840-26A1-FBEB95739801}"/>
                </a:ext>
              </a:extLst>
            </p:cNvPr>
            <p:cNvGrpSpPr/>
            <p:nvPr/>
          </p:nvGrpSpPr>
          <p:grpSpPr>
            <a:xfrm>
              <a:off x="7324043" y="3108937"/>
              <a:ext cx="1389900" cy="1330766"/>
              <a:chOff x="7324043" y="3108937"/>
              <a:chExt cx="1389900" cy="1330766"/>
            </a:xfrm>
          </p:grpSpPr>
          <p:sp>
            <p:nvSpPr>
              <p:cNvPr id="28" name="Google Shape;1009;p29">
                <a:extLst>
                  <a:ext uri="{FF2B5EF4-FFF2-40B4-BE49-F238E27FC236}">
                    <a16:creationId xmlns:a16="http://schemas.microsoft.com/office/drawing/2014/main" id="{4E172742-545B-C33C-4EBC-D82434847DEE}"/>
                  </a:ext>
                </a:extLst>
              </p:cNvPr>
              <p:cNvSpPr/>
              <p:nvPr/>
            </p:nvSpPr>
            <p:spPr>
              <a:xfrm>
                <a:off x="7324043" y="3156570"/>
                <a:ext cx="1389900" cy="1235500"/>
              </a:xfrm>
              <a:custGeom>
                <a:avLst/>
                <a:gdLst/>
                <a:ahLst/>
                <a:cxnLst/>
                <a:rect l="l" t="t" r="r" b="b"/>
                <a:pathLst>
                  <a:path w="41697" h="37065" fill="none" extrusionOk="0">
                    <a:moveTo>
                      <a:pt x="28671" y="1"/>
                    </a:moveTo>
                    <a:lnTo>
                      <a:pt x="13038" y="1"/>
                    </a:lnTo>
                    <a:cubicBezTo>
                      <a:pt x="11252" y="1"/>
                      <a:pt x="9597" y="953"/>
                      <a:pt x="8716" y="2501"/>
                    </a:cubicBezTo>
                    <a:lnTo>
                      <a:pt x="893" y="16038"/>
                    </a:lnTo>
                    <a:cubicBezTo>
                      <a:pt x="0" y="17586"/>
                      <a:pt x="0" y="19491"/>
                      <a:pt x="893" y="21027"/>
                    </a:cubicBezTo>
                    <a:lnTo>
                      <a:pt x="8716" y="34576"/>
                    </a:lnTo>
                    <a:cubicBezTo>
                      <a:pt x="9597" y="36112"/>
                      <a:pt x="11252" y="37065"/>
                      <a:pt x="13038" y="37065"/>
                    </a:cubicBezTo>
                    <a:lnTo>
                      <a:pt x="28671" y="37065"/>
                    </a:lnTo>
                    <a:cubicBezTo>
                      <a:pt x="30457" y="37065"/>
                      <a:pt x="32100" y="36112"/>
                      <a:pt x="32993" y="34576"/>
                    </a:cubicBezTo>
                    <a:lnTo>
                      <a:pt x="40803" y="21027"/>
                    </a:lnTo>
                    <a:cubicBezTo>
                      <a:pt x="41696" y="19491"/>
                      <a:pt x="41696" y="17586"/>
                      <a:pt x="40803" y="16038"/>
                    </a:cubicBezTo>
                    <a:lnTo>
                      <a:pt x="32993" y="2501"/>
                    </a:lnTo>
                    <a:cubicBezTo>
                      <a:pt x="32100" y="953"/>
                      <a:pt x="30457" y="1"/>
                      <a:pt x="28671" y="1"/>
                    </a:cubicBezTo>
                    <a:close/>
                  </a:path>
                </a:pathLst>
              </a:custGeom>
              <a:noFill/>
              <a:ln w="7750" cap="flat" cmpd="sng">
                <a:solidFill>
                  <a:srgbClr val="869FB2"/>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29" name="Google Shape;1010;p29">
                <a:extLst>
                  <a:ext uri="{FF2B5EF4-FFF2-40B4-BE49-F238E27FC236}">
                    <a16:creationId xmlns:a16="http://schemas.microsoft.com/office/drawing/2014/main" id="{8A710C1C-8621-A0F9-ED77-9B3716A1D80F}"/>
                  </a:ext>
                </a:extLst>
              </p:cNvPr>
              <p:cNvSpPr/>
              <p:nvPr/>
            </p:nvSpPr>
            <p:spPr>
              <a:xfrm>
                <a:off x="7349043" y="3178804"/>
                <a:ext cx="1339867" cy="1191033"/>
              </a:xfrm>
              <a:custGeom>
                <a:avLst/>
                <a:gdLst/>
                <a:ahLst/>
                <a:cxnLst/>
                <a:rect l="l" t="t" r="r" b="b"/>
                <a:pathLst>
                  <a:path w="40196" h="35731" fill="none" extrusionOk="0">
                    <a:moveTo>
                      <a:pt x="27635" y="0"/>
                    </a:moveTo>
                    <a:lnTo>
                      <a:pt x="12562" y="0"/>
                    </a:lnTo>
                    <a:cubicBezTo>
                      <a:pt x="10847" y="0"/>
                      <a:pt x="9264" y="917"/>
                      <a:pt x="8394" y="2405"/>
                    </a:cubicBezTo>
                    <a:lnTo>
                      <a:pt x="858" y="15467"/>
                    </a:lnTo>
                    <a:cubicBezTo>
                      <a:pt x="0" y="16955"/>
                      <a:pt x="0" y="18788"/>
                      <a:pt x="858" y="20277"/>
                    </a:cubicBezTo>
                    <a:lnTo>
                      <a:pt x="8394" y="33326"/>
                    </a:lnTo>
                    <a:cubicBezTo>
                      <a:pt x="9264" y="34814"/>
                      <a:pt x="10847" y="35731"/>
                      <a:pt x="12562" y="35731"/>
                    </a:cubicBezTo>
                    <a:lnTo>
                      <a:pt x="27635" y="35731"/>
                    </a:lnTo>
                    <a:cubicBezTo>
                      <a:pt x="29361" y="35731"/>
                      <a:pt x="30945" y="34814"/>
                      <a:pt x="31802" y="33326"/>
                    </a:cubicBezTo>
                    <a:lnTo>
                      <a:pt x="39339" y="20277"/>
                    </a:lnTo>
                    <a:cubicBezTo>
                      <a:pt x="40196" y="18788"/>
                      <a:pt x="40196" y="16955"/>
                      <a:pt x="39339" y="15467"/>
                    </a:cubicBezTo>
                    <a:lnTo>
                      <a:pt x="31802" y="2405"/>
                    </a:lnTo>
                    <a:cubicBezTo>
                      <a:pt x="30945" y="917"/>
                      <a:pt x="29361" y="0"/>
                      <a:pt x="27635" y="0"/>
                    </a:cubicBezTo>
                    <a:close/>
                  </a:path>
                </a:pathLst>
              </a:custGeom>
              <a:noFill/>
              <a:ln w="7450" cap="flat" cmpd="sng">
                <a:solidFill>
                  <a:srgbClr val="869FB2"/>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30" name="Google Shape;1011;p29">
                <a:extLst>
                  <a:ext uri="{FF2B5EF4-FFF2-40B4-BE49-F238E27FC236}">
                    <a16:creationId xmlns:a16="http://schemas.microsoft.com/office/drawing/2014/main" id="{A5DDEE10-66FA-1713-9EDD-ABC9305DEBBC}"/>
                  </a:ext>
                </a:extLst>
              </p:cNvPr>
              <p:cNvSpPr/>
              <p:nvPr/>
            </p:nvSpPr>
            <p:spPr>
              <a:xfrm>
                <a:off x="7428810" y="3108937"/>
                <a:ext cx="1180734" cy="408033"/>
              </a:xfrm>
              <a:custGeom>
                <a:avLst/>
                <a:gdLst/>
                <a:ahLst/>
                <a:cxnLst/>
                <a:rect l="l" t="t" r="r" b="b"/>
                <a:pathLst>
                  <a:path w="35422" h="12241" extrusionOk="0">
                    <a:moveTo>
                      <a:pt x="10347" y="1"/>
                    </a:moveTo>
                    <a:cubicBezTo>
                      <a:pt x="7764" y="1"/>
                      <a:pt x="5394" y="1370"/>
                      <a:pt x="4096" y="3608"/>
                    </a:cubicBezTo>
                    <a:lnTo>
                      <a:pt x="703" y="9490"/>
                    </a:lnTo>
                    <a:cubicBezTo>
                      <a:pt x="1" y="10705"/>
                      <a:pt x="882" y="12240"/>
                      <a:pt x="2287" y="12240"/>
                    </a:cubicBezTo>
                    <a:cubicBezTo>
                      <a:pt x="2941" y="12240"/>
                      <a:pt x="3549" y="11883"/>
                      <a:pt x="3870" y="11324"/>
                    </a:cubicBezTo>
                    <a:lnTo>
                      <a:pt x="6501" y="6776"/>
                    </a:lnTo>
                    <a:cubicBezTo>
                      <a:pt x="7609" y="4847"/>
                      <a:pt x="9669" y="3656"/>
                      <a:pt x="11883" y="3656"/>
                    </a:cubicBezTo>
                    <a:lnTo>
                      <a:pt x="23527" y="3656"/>
                    </a:lnTo>
                    <a:cubicBezTo>
                      <a:pt x="25754" y="3656"/>
                      <a:pt x="27802" y="4847"/>
                      <a:pt x="28921" y="6776"/>
                    </a:cubicBezTo>
                    <a:lnTo>
                      <a:pt x="31540" y="11324"/>
                    </a:lnTo>
                    <a:cubicBezTo>
                      <a:pt x="31874" y="11883"/>
                      <a:pt x="32469" y="12240"/>
                      <a:pt x="33124" y="12240"/>
                    </a:cubicBezTo>
                    <a:cubicBezTo>
                      <a:pt x="34541" y="12240"/>
                      <a:pt x="35422" y="10705"/>
                      <a:pt x="34707" y="9490"/>
                    </a:cubicBezTo>
                    <a:lnTo>
                      <a:pt x="31314" y="3608"/>
                    </a:lnTo>
                    <a:cubicBezTo>
                      <a:pt x="30028" y="1370"/>
                      <a:pt x="27647" y="1"/>
                      <a:pt x="25075" y="1"/>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sp>
            <p:nvSpPr>
              <p:cNvPr id="31" name="Google Shape;1012;p29">
                <a:extLst>
                  <a:ext uri="{FF2B5EF4-FFF2-40B4-BE49-F238E27FC236}">
                    <a16:creationId xmlns:a16="http://schemas.microsoft.com/office/drawing/2014/main" id="{5C239418-BFE3-8C69-53C1-299B204F8F80}"/>
                  </a:ext>
                </a:extLst>
              </p:cNvPr>
              <p:cNvSpPr/>
              <p:nvPr/>
            </p:nvSpPr>
            <p:spPr>
              <a:xfrm>
                <a:off x="7407377" y="3994770"/>
                <a:ext cx="1223600" cy="444933"/>
              </a:xfrm>
              <a:custGeom>
                <a:avLst/>
                <a:gdLst/>
                <a:ahLst/>
                <a:cxnLst/>
                <a:rect l="l" t="t" r="r" b="b"/>
                <a:pathLst>
                  <a:path w="36708" h="13348" extrusionOk="0">
                    <a:moveTo>
                      <a:pt x="2287" y="1"/>
                    </a:moveTo>
                    <a:cubicBezTo>
                      <a:pt x="882" y="1"/>
                      <a:pt x="1" y="1525"/>
                      <a:pt x="703" y="2751"/>
                    </a:cubicBezTo>
                    <a:lnTo>
                      <a:pt x="4739" y="9752"/>
                    </a:lnTo>
                    <a:cubicBezTo>
                      <a:pt x="6037" y="11978"/>
                      <a:pt x="8407" y="13347"/>
                      <a:pt x="10978" y="13347"/>
                    </a:cubicBezTo>
                    <a:lnTo>
                      <a:pt x="25718" y="13347"/>
                    </a:lnTo>
                    <a:cubicBezTo>
                      <a:pt x="28290" y="13347"/>
                      <a:pt x="30671" y="11978"/>
                      <a:pt x="31957" y="9752"/>
                    </a:cubicBezTo>
                    <a:lnTo>
                      <a:pt x="36005" y="2751"/>
                    </a:lnTo>
                    <a:cubicBezTo>
                      <a:pt x="36708" y="1525"/>
                      <a:pt x="35827" y="1"/>
                      <a:pt x="34422" y="1"/>
                    </a:cubicBezTo>
                    <a:cubicBezTo>
                      <a:pt x="33767" y="1"/>
                      <a:pt x="33160" y="346"/>
                      <a:pt x="32826" y="917"/>
                    </a:cubicBezTo>
                    <a:lnTo>
                      <a:pt x="29564" y="6585"/>
                    </a:lnTo>
                    <a:cubicBezTo>
                      <a:pt x="28445" y="8514"/>
                      <a:pt x="26397" y="9692"/>
                      <a:pt x="24170" y="9692"/>
                    </a:cubicBezTo>
                    <a:lnTo>
                      <a:pt x="12526" y="9692"/>
                    </a:lnTo>
                    <a:cubicBezTo>
                      <a:pt x="10312" y="9692"/>
                      <a:pt x="8252" y="8514"/>
                      <a:pt x="7144" y="6585"/>
                    </a:cubicBezTo>
                    <a:lnTo>
                      <a:pt x="3870" y="917"/>
                    </a:lnTo>
                    <a:cubicBezTo>
                      <a:pt x="3549" y="346"/>
                      <a:pt x="2942" y="1"/>
                      <a:pt x="2287" y="1"/>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grpSp>
        <p:pic>
          <p:nvPicPr>
            <p:cNvPr id="52" name="Picture 51">
              <a:extLst>
                <a:ext uri="{FF2B5EF4-FFF2-40B4-BE49-F238E27FC236}">
                  <a16:creationId xmlns:a16="http://schemas.microsoft.com/office/drawing/2014/main" id="{2E4A0A8C-A984-5720-3628-EB289C4755B6}"/>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7455288" y="3248758"/>
              <a:ext cx="1147703" cy="1036380"/>
            </a:xfrm>
            <a:prstGeom prst="hexagon">
              <a:avLst>
                <a:gd name="adj" fmla="val 28651"/>
                <a:gd name="vf" fmla="val 115470"/>
              </a:avLst>
            </a:prstGeom>
            <a:ln w="57150">
              <a:solidFill>
                <a:schemeClr val="bg1"/>
              </a:solidFill>
            </a:ln>
            <a:effectLst>
              <a:outerShdw blurRad="63500" algn="ctr" rotWithShape="0">
                <a:prstClr val="black">
                  <a:alpha val="40000"/>
                </a:prstClr>
              </a:outerShdw>
            </a:effectLst>
          </p:spPr>
        </p:pic>
      </p:grpSp>
      <p:grpSp>
        <p:nvGrpSpPr>
          <p:cNvPr id="74" name="Group 73">
            <a:extLst>
              <a:ext uri="{FF2B5EF4-FFF2-40B4-BE49-F238E27FC236}">
                <a16:creationId xmlns:a16="http://schemas.microsoft.com/office/drawing/2014/main" id="{B4C93272-8D8B-B8FF-3437-E209AACC334E}"/>
              </a:ext>
            </a:extLst>
          </p:cNvPr>
          <p:cNvGrpSpPr/>
          <p:nvPr/>
        </p:nvGrpSpPr>
        <p:grpSpPr>
          <a:xfrm>
            <a:off x="483910" y="3036337"/>
            <a:ext cx="1660533" cy="1476000"/>
            <a:chOff x="483910" y="3036337"/>
            <a:chExt cx="1660533" cy="1476000"/>
          </a:xfrm>
        </p:grpSpPr>
        <p:grpSp>
          <p:nvGrpSpPr>
            <p:cNvPr id="48" name="Group 47">
              <a:extLst>
                <a:ext uri="{FF2B5EF4-FFF2-40B4-BE49-F238E27FC236}">
                  <a16:creationId xmlns:a16="http://schemas.microsoft.com/office/drawing/2014/main" id="{ECF9EEB3-12D9-A045-1177-DFDB41DD7DEE}"/>
                </a:ext>
              </a:extLst>
            </p:cNvPr>
            <p:cNvGrpSpPr/>
            <p:nvPr/>
          </p:nvGrpSpPr>
          <p:grpSpPr>
            <a:xfrm>
              <a:off x="483910" y="3036337"/>
              <a:ext cx="1660533" cy="1476000"/>
              <a:chOff x="483910" y="3036337"/>
              <a:chExt cx="1660533" cy="1476000"/>
            </a:xfrm>
          </p:grpSpPr>
          <p:sp>
            <p:nvSpPr>
              <p:cNvPr id="21" name="Google Shape;1002;p29">
                <a:extLst>
                  <a:ext uri="{FF2B5EF4-FFF2-40B4-BE49-F238E27FC236}">
                    <a16:creationId xmlns:a16="http://schemas.microsoft.com/office/drawing/2014/main" id="{50F63C95-259E-5B87-E2BD-94CAF2628935}"/>
                  </a:ext>
                </a:extLst>
              </p:cNvPr>
              <p:cNvSpPr/>
              <p:nvPr/>
            </p:nvSpPr>
            <p:spPr>
              <a:xfrm>
                <a:off x="483910" y="3036337"/>
                <a:ext cx="1660533" cy="1476000"/>
              </a:xfrm>
              <a:custGeom>
                <a:avLst/>
                <a:gdLst/>
                <a:ahLst/>
                <a:cxnLst/>
                <a:rect l="l" t="t" r="r" b="b"/>
                <a:pathLst>
                  <a:path w="49816" h="44280" extrusionOk="0">
                    <a:moveTo>
                      <a:pt x="15562" y="0"/>
                    </a:moveTo>
                    <a:cubicBezTo>
                      <a:pt x="13430" y="0"/>
                      <a:pt x="11466" y="1143"/>
                      <a:pt x="10406" y="2988"/>
                    </a:cubicBezTo>
                    <a:lnTo>
                      <a:pt x="1060" y="19157"/>
                    </a:lnTo>
                    <a:cubicBezTo>
                      <a:pt x="0" y="21003"/>
                      <a:pt x="0" y="23277"/>
                      <a:pt x="1060" y="25122"/>
                    </a:cubicBezTo>
                    <a:lnTo>
                      <a:pt x="10406" y="41303"/>
                    </a:lnTo>
                    <a:cubicBezTo>
                      <a:pt x="11466" y="43148"/>
                      <a:pt x="13430" y="44279"/>
                      <a:pt x="15562" y="44279"/>
                    </a:cubicBezTo>
                    <a:lnTo>
                      <a:pt x="34243" y="44279"/>
                    </a:lnTo>
                    <a:cubicBezTo>
                      <a:pt x="36374" y="44279"/>
                      <a:pt x="38338" y="43148"/>
                      <a:pt x="39410" y="41303"/>
                    </a:cubicBezTo>
                    <a:lnTo>
                      <a:pt x="48744" y="25122"/>
                    </a:lnTo>
                    <a:cubicBezTo>
                      <a:pt x="49816" y="23277"/>
                      <a:pt x="49816" y="21003"/>
                      <a:pt x="48744" y="19157"/>
                    </a:cubicBezTo>
                    <a:lnTo>
                      <a:pt x="39410" y="2988"/>
                    </a:lnTo>
                    <a:cubicBezTo>
                      <a:pt x="38338" y="1143"/>
                      <a:pt x="36374" y="0"/>
                      <a:pt x="34243" y="0"/>
                    </a:cubicBezTo>
                    <a:close/>
                  </a:path>
                </a:pathLst>
              </a:custGeom>
              <a:solidFill>
                <a:srgbClr val="F2F2F2"/>
              </a:solidFill>
              <a:ln>
                <a:noFill/>
              </a:ln>
            </p:spPr>
            <p:txBody>
              <a:bodyPr spcFirstLastPara="1" wrap="square" lIns="121900" tIns="121900" rIns="121900" bIns="121900" anchor="ctr" anchorCtr="0">
                <a:noAutofit/>
              </a:bodyPr>
              <a:lstStyle/>
              <a:p>
                <a:pPr algn="ctr">
                  <a:buClr>
                    <a:schemeClr val="dk1"/>
                  </a:buClr>
                  <a:buSzPts val="1100"/>
                </a:pPr>
                <a:endParaRPr sz="2400" dirty="0"/>
              </a:p>
            </p:txBody>
          </p:sp>
          <p:sp>
            <p:nvSpPr>
              <p:cNvPr id="22" name="Google Shape;1003;p29">
                <a:extLst>
                  <a:ext uri="{FF2B5EF4-FFF2-40B4-BE49-F238E27FC236}">
                    <a16:creationId xmlns:a16="http://schemas.microsoft.com/office/drawing/2014/main" id="{29C83FD7-A895-EB6F-112D-DFE1B478803C}"/>
                  </a:ext>
                </a:extLst>
              </p:cNvPr>
              <p:cNvSpPr/>
              <p:nvPr/>
            </p:nvSpPr>
            <p:spPr>
              <a:xfrm>
                <a:off x="619243" y="3156570"/>
                <a:ext cx="1389866" cy="1235500"/>
              </a:xfrm>
              <a:custGeom>
                <a:avLst/>
                <a:gdLst/>
                <a:ahLst/>
                <a:cxnLst/>
                <a:rect l="l" t="t" r="r" b="b"/>
                <a:pathLst>
                  <a:path w="41696" h="37065" fill="none" extrusionOk="0">
                    <a:moveTo>
                      <a:pt x="28659" y="1"/>
                    </a:moveTo>
                    <a:lnTo>
                      <a:pt x="13026" y="1"/>
                    </a:lnTo>
                    <a:cubicBezTo>
                      <a:pt x="11240" y="1"/>
                      <a:pt x="9597" y="953"/>
                      <a:pt x="8704" y="2501"/>
                    </a:cubicBezTo>
                    <a:lnTo>
                      <a:pt x="893" y="16038"/>
                    </a:lnTo>
                    <a:cubicBezTo>
                      <a:pt x="0" y="17586"/>
                      <a:pt x="0" y="19491"/>
                      <a:pt x="893" y="21027"/>
                    </a:cubicBezTo>
                    <a:lnTo>
                      <a:pt x="8704" y="34576"/>
                    </a:lnTo>
                    <a:cubicBezTo>
                      <a:pt x="9597" y="36112"/>
                      <a:pt x="11240" y="37065"/>
                      <a:pt x="13026" y="37065"/>
                    </a:cubicBezTo>
                    <a:lnTo>
                      <a:pt x="28659" y="37065"/>
                    </a:lnTo>
                    <a:cubicBezTo>
                      <a:pt x="30444" y="37065"/>
                      <a:pt x="32088" y="36112"/>
                      <a:pt x="32981" y="34576"/>
                    </a:cubicBezTo>
                    <a:lnTo>
                      <a:pt x="40803" y="21027"/>
                    </a:lnTo>
                    <a:cubicBezTo>
                      <a:pt x="41696" y="19491"/>
                      <a:pt x="41696" y="17586"/>
                      <a:pt x="40803" y="16038"/>
                    </a:cubicBezTo>
                    <a:lnTo>
                      <a:pt x="32981" y="2501"/>
                    </a:lnTo>
                    <a:cubicBezTo>
                      <a:pt x="32099" y="953"/>
                      <a:pt x="30444" y="1"/>
                      <a:pt x="28659" y="1"/>
                    </a:cubicBezTo>
                    <a:close/>
                  </a:path>
                </a:pathLst>
              </a:custGeom>
              <a:noFill/>
              <a:ln w="7750" cap="flat" cmpd="sng">
                <a:solidFill>
                  <a:srgbClr val="869FB2"/>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23" name="Google Shape;1004;p29">
                <a:extLst>
                  <a:ext uri="{FF2B5EF4-FFF2-40B4-BE49-F238E27FC236}">
                    <a16:creationId xmlns:a16="http://schemas.microsoft.com/office/drawing/2014/main" id="{D5378B1A-B681-7C4F-F006-7CF5090063DF}"/>
                  </a:ext>
                </a:extLst>
              </p:cNvPr>
              <p:cNvSpPr/>
              <p:nvPr/>
            </p:nvSpPr>
            <p:spPr>
              <a:xfrm>
                <a:off x="644243" y="3178804"/>
                <a:ext cx="1339866" cy="1191033"/>
              </a:xfrm>
              <a:custGeom>
                <a:avLst/>
                <a:gdLst/>
                <a:ahLst/>
                <a:cxnLst/>
                <a:rect l="l" t="t" r="r" b="b"/>
                <a:pathLst>
                  <a:path w="40196" h="35731" fill="none" extrusionOk="0">
                    <a:moveTo>
                      <a:pt x="27635" y="0"/>
                    </a:moveTo>
                    <a:lnTo>
                      <a:pt x="12561" y="0"/>
                    </a:lnTo>
                    <a:cubicBezTo>
                      <a:pt x="10835" y="0"/>
                      <a:pt x="9251" y="917"/>
                      <a:pt x="8394" y="2405"/>
                    </a:cubicBezTo>
                    <a:lnTo>
                      <a:pt x="858" y="15467"/>
                    </a:lnTo>
                    <a:cubicBezTo>
                      <a:pt x="0" y="16955"/>
                      <a:pt x="0" y="18788"/>
                      <a:pt x="858" y="20277"/>
                    </a:cubicBezTo>
                    <a:lnTo>
                      <a:pt x="8394" y="33326"/>
                    </a:lnTo>
                    <a:cubicBezTo>
                      <a:pt x="9251" y="34814"/>
                      <a:pt x="10835" y="35731"/>
                      <a:pt x="12561" y="35731"/>
                    </a:cubicBezTo>
                    <a:lnTo>
                      <a:pt x="27635" y="35731"/>
                    </a:lnTo>
                    <a:cubicBezTo>
                      <a:pt x="29349" y="35731"/>
                      <a:pt x="30933" y="34814"/>
                      <a:pt x="31802" y="33326"/>
                    </a:cubicBezTo>
                    <a:lnTo>
                      <a:pt x="39339" y="20277"/>
                    </a:lnTo>
                    <a:cubicBezTo>
                      <a:pt x="40196" y="18788"/>
                      <a:pt x="40196" y="16955"/>
                      <a:pt x="39339" y="15467"/>
                    </a:cubicBezTo>
                    <a:lnTo>
                      <a:pt x="31802" y="2405"/>
                    </a:lnTo>
                    <a:cubicBezTo>
                      <a:pt x="30933" y="917"/>
                      <a:pt x="29349" y="0"/>
                      <a:pt x="27635" y="0"/>
                    </a:cubicBezTo>
                    <a:close/>
                  </a:path>
                </a:pathLst>
              </a:custGeom>
              <a:noFill/>
              <a:ln w="7450" cap="flat" cmpd="sng">
                <a:solidFill>
                  <a:srgbClr val="869FB2"/>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24" name="Google Shape;1005;p29">
                <a:extLst>
                  <a:ext uri="{FF2B5EF4-FFF2-40B4-BE49-F238E27FC236}">
                    <a16:creationId xmlns:a16="http://schemas.microsoft.com/office/drawing/2014/main" id="{7153E574-7D6C-AF69-567C-085CF5A18BC8}"/>
                  </a:ext>
                </a:extLst>
              </p:cNvPr>
              <p:cNvSpPr/>
              <p:nvPr/>
            </p:nvSpPr>
            <p:spPr>
              <a:xfrm>
                <a:off x="723610" y="3108937"/>
                <a:ext cx="1180733" cy="408033"/>
              </a:xfrm>
              <a:custGeom>
                <a:avLst/>
                <a:gdLst/>
                <a:ahLst/>
                <a:cxnLst/>
                <a:rect l="l" t="t" r="r" b="b"/>
                <a:pathLst>
                  <a:path w="35422" h="12241" extrusionOk="0">
                    <a:moveTo>
                      <a:pt x="10347" y="1"/>
                    </a:moveTo>
                    <a:cubicBezTo>
                      <a:pt x="7775" y="1"/>
                      <a:pt x="5394" y="1370"/>
                      <a:pt x="4108" y="3608"/>
                    </a:cubicBezTo>
                    <a:lnTo>
                      <a:pt x="715" y="9490"/>
                    </a:lnTo>
                    <a:cubicBezTo>
                      <a:pt x="1" y="10705"/>
                      <a:pt x="882" y="12240"/>
                      <a:pt x="2298" y="12240"/>
                    </a:cubicBezTo>
                    <a:cubicBezTo>
                      <a:pt x="2953" y="12240"/>
                      <a:pt x="3549" y="11883"/>
                      <a:pt x="3882" y="11324"/>
                    </a:cubicBezTo>
                    <a:lnTo>
                      <a:pt x="6501" y="6776"/>
                    </a:lnTo>
                    <a:cubicBezTo>
                      <a:pt x="7621" y="4847"/>
                      <a:pt x="9668" y="3656"/>
                      <a:pt x="11895" y="3656"/>
                    </a:cubicBezTo>
                    <a:lnTo>
                      <a:pt x="23539" y="3656"/>
                    </a:lnTo>
                    <a:cubicBezTo>
                      <a:pt x="25754" y="3656"/>
                      <a:pt x="27814" y="4847"/>
                      <a:pt x="28921" y="6776"/>
                    </a:cubicBezTo>
                    <a:lnTo>
                      <a:pt x="31552" y="11324"/>
                    </a:lnTo>
                    <a:cubicBezTo>
                      <a:pt x="31874" y="11883"/>
                      <a:pt x="32481" y="12240"/>
                      <a:pt x="33136" y="12240"/>
                    </a:cubicBezTo>
                    <a:cubicBezTo>
                      <a:pt x="34541" y="12240"/>
                      <a:pt x="35422" y="10705"/>
                      <a:pt x="34719" y="9490"/>
                    </a:cubicBezTo>
                    <a:lnTo>
                      <a:pt x="31326" y="3608"/>
                    </a:lnTo>
                    <a:cubicBezTo>
                      <a:pt x="30028" y="1370"/>
                      <a:pt x="27659" y="1"/>
                      <a:pt x="25075" y="1"/>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sp>
            <p:nvSpPr>
              <p:cNvPr id="25" name="Google Shape;1006;p29">
                <a:extLst>
                  <a:ext uri="{FF2B5EF4-FFF2-40B4-BE49-F238E27FC236}">
                    <a16:creationId xmlns:a16="http://schemas.microsoft.com/office/drawing/2014/main" id="{F8A93FFB-8343-14FE-2C2D-DBC34AB4998E}"/>
                  </a:ext>
                </a:extLst>
              </p:cNvPr>
              <p:cNvSpPr/>
              <p:nvPr/>
            </p:nvSpPr>
            <p:spPr>
              <a:xfrm>
                <a:off x="702177" y="3994770"/>
                <a:ext cx="1223600" cy="444933"/>
              </a:xfrm>
              <a:custGeom>
                <a:avLst/>
                <a:gdLst/>
                <a:ahLst/>
                <a:cxnLst/>
                <a:rect l="l" t="t" r="r" b="b"/>
                <a:pathLst>
                  <a:path w="36708" h="13348" extrusionOk="0">
                    <a:moveTo>
                      <a:pt x="2287" y="1"/>
                    </a:moveTo>
                    <a:cubicBezTo>
                      <a:pt x="882" y="1"/>
                      <a:pt x="1" y="1525"/>
                      <a:pt x="703" y="2751"/>
                    </a:cubicBezTo>
                    <a:lnTo>
                      <a:pt x="4751" y="9752"/>
                    </a:lnTo>
                    <a:cubicBezTo>
                      <a:pt x="6037" y="11978"/>
                      <a:pt x="8418" y="13347"/>
                      <a:pt x="10990" y="13347"/>
                    </a:cubicBezTo>
                    <a:lnTo>
                      <a:pt x="25718" y="13347"/>
                    </a:lnTo>
                    <a:cubicBezTo>
                      <a:pt x="28302" y="13347"/>
                      <a:pt x="30671" y="11978"/>
                      <a:pt x="31969" y="9752"/>
                    </a:cubicBezTo>
                    <a:lnTo>
                      <a:pt x="36005" y="2751"/>
                    </a:lnTo>
                    <a:cubicBezTo>
                      <a:pt x="36708" y="1525"/>
                      <a:pt x="35827" y="1"/>
                      <a:pt x="34422" y="1"/>
                    </a:cubicBezTo>
                    <a:cubicBezTo>
                      <a:pt x="33767" y="1"/>
                      <a:pt x="33160" y="346"/>
                      <a:pt x="32838" y="917"/>
                    </a:cubicBezTo>
                    <a:lnTo>
                      <a:pt x="29564" y="6585"/>
                    </a:lnTo>
                    <a:cubicBezTo>
                      <a:pt x="28457" y="8514"/>
                      <a:pt x="26397" y="9692"/>
                      <a:pt x="24182" y="9692"/>
                    </a:cubicBezTo>
                    <a:lnTo>
                      <a:pt x="12538" y="9692"/>
                    </a:lnTo>
                    <a:cubicBezTo>
                      <a:pt x="10311" y="9692"/>
                      <a:pt x="8264" y="8514"/>
                      <a:pt x="7144" y="6585"/>
                    </a:cubicBezTo>
                    <a:lnTo>
                      <a:pt x="3882" y="917"/>
                    </a:lnTo>
                    <a:cubicBezTo>
                      <a:pt x="3549" y="346"/>
                      <a:pt x="2941" y="1"/>
                      <a:pt x="2287" y="1"/>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grpSp>
        <p:pic>
          <p:nvPicPr>
            <p:cNvPr id="55" name="Picture 54">
              <a:extLst>
                <a:ext uri="{FF2B5EF4-FFF2-40B4-BE49-F238E27FC236}">
                  <a16:creationId xmlns:a16="http://schemas.microsoft.com/office/drawing/2014/main" id="{57634D2D-D237-FA3D-D51E-7E4731974776}"/>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746947" y="3255514"/>
              <a:ext cx="1147703" cy="1036380"/>
            </a:xfrm>
            <a:prstGeom prst="hexagon">
              <a:avLst>
                <a:gd name="adj" fmla="val 28651"/>
                <a:gd name="vf" fmla="val 115470"/>
              </a:avLst>
            </a:prstGeom>
            <a:ln w="57150">
              <a:solidFill>
                <a:schemeClr val="bg1"/>
              </a:solidFill>
            </a:ln>
            <a:effectLst>
              <a:outerShdw blurRad="63500" algn="ctr" rotWithShape="0">
                <a:prstClr val="black">
                  <a:alpha val="40000"/>
                </a:prstClr>
              </a:outerShdw>
            </a:effectLst>
          </p:spPr>
        </p:pic>
      </p:grpSp>
      <p:sp>
        <p:nvSpPr>
          <p:cNvPr id="56" name="TextBox 55">
            <a:extLst>
              <a:ext uri="{FF2B5EF4-FFF2-40B4-BE49-F238E27FC236}">
                <a16:creationId xmlns:a16="http://schemas.microsoft.com/office/drawing/2014/main" id="{CFA257EE-E4F5-2DD7-59AC-7D9A79C46B3C}"/>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grpSp>
        <p:nvGrpSpPr>
          <p:cNvPr id="76" name="Group 75">
            <a:extLst>
              <a:ext uri="{FF2B5EF4-FFF2-40B4-BE49-F238E27FC236}">
                <a16:creationId xmlns:a16="http://schemas.microsoft.com/office/drawing/2014/main" id="{9A22689D-7315-B0C7-D09B-DFD093958004}"/>
              </a:ext>
            </a:extLst>
          </p:cNvPr>
          <p:cNvGrpSpPr/>
          <p:nvPr/>
        </p:nvGrpSpPr>
        <p:grpSpPr>
          <a:xfrm>
            <a:off x="6196868" y="4339857"/>
            <a:ext cx="1660533" cy="1476033"/>
            <a:chOff x="6196868" y="4339857"/>
            <a:chExt cx="1660533" cy="1476033"/>
          </a:xfrm>
        </p:grpSpPr>
        <p:grpSp>
          <p:nvGrpSpPr>
            <p:cNvPr id="63" name="Group 62">
              <a:extLst>
                <a:ext uri="{FF2B5EF4-FFF2-40B4-BE49-F238E27FC236}">
                  <a16:creationId xmlns:a16="http://schemas.microsoft.com/office/drawing/2014/main" id="{E05AE8ED-85AE-AECF-0C2F-D13B9DFC79F7}"/>
                </a:ext>
              </a:extLst>
            </p:cNvPr>
            <p:cNvGrpSpPr/>
            <p:nvPr/>
          </p:nvGrpSpPr>
          <p:grpSpPr>
            <a:xfrm>
              <a:off x="6196868" y="4339857"/>
              <a:ext cx="1660533" cy="1476033"/>
              <a:chOff x="4953910" y="3916971"/>
              <a:chExt cx="1660533" cy="1476033"/>
            </a:xfrm>
          </p:grpSpPr>
          <p:sp>
            <p:nvSpPr>
              <p:cNvPr id="64" name="Google Shape;1020;p29">
                <a:extLst>
                  <a:ext uri="{FF2B5EF4-FFF2-40B4-BE49-F238E27FC236}">
                    <a16:creationId xmlns:a16="http://schemas.microsoft.com/office/drawing/2014/main" id="{5E473A29-8098-6BAF-00AB-0D3E86698686}"/>
                  </a:ext>
                </a:extLst>
              </p:cNvPr>
              <p:cNvSpPr/>
              <p:nvPr/>
            </p:nvSpPr>
            <p:spPr>
              <a:xfrm>
                <a:off x="4953910" y="3916971"/>
                <a:ext cx="1660533" cy="1476033"/>
              </a:xfrm>
              <a:custGeom>
                <a:avLst/>
                <a:gdLst/>
                <a:ahLst/>
                <a:cxnLst/>
                <a:rect l="l" t="t" r="r" b="b"/>
                <a:pathLst>
                  <a:path w="49816" h="44281" extrusionOk="0">
                    <a:moveTo>
                      <a:pt x="15562" y="1"/>
                    </a:moveTo>
                    <a:cubicBezTo>
                      <a:pt x="13431" y="1"/>
                      <a:pt x="11466" y="1144"/>
                      <a:pt x="10406" y="2989"/>
                    </a:cubicBezTo>
                    <a:lnTo>
                      <a:pt x="1060" y="19158"/>
                    </a:lnTo>
                    <a:cubicBezTo>
                      <a:pt x="0" y="21004"/>
                      <a:pt x="0" y="23278"/>
                      <a:pt x="1060" y="25123"/>
                    </a:cubicBezTo>
                    <a:lnTo>
                      <a:pt x="10406" y="41304"/>
                    </a:lnTo>
                    <a:cubicBezTo>
                      <a:pt x="11466" y="43149"/>
                      <a:pt x="13431" y="44280"/>
                      <a:pt x="15562" y="44280"/>
                    </a:cubicBezTo>
                    <a:lnTo>
                      <a:pt x="34243" y="44280"/>
                    </a:lnTo>
                    <a:cubicBezTo>
                      <a:pt x="36374" y="44280"/>
                      <a:pt x="38338" y="43149"/>
                      <a:pt x="39410" y="41304"/>
                    </a:cubicBezTo>
                    <a:lnTo>
                      <a:pt x="48744" y="25123"/>
                    </a:lnTo>
                    <a:cubicBezTo>
                      <a:pt x="49816" y="23278"/>
                      <a:pt x="49816" y="21004"/>
                      <a:pt x="48744" y="19158"/>
                    </a:cubicBezTo>
                    <a:lnTo>
                      <a:pt x="39410" y="2989"/>
                    </a:lnTo>
                    <a:cubicBezTo>
                      <a:pt x="38338" y="1144"/>
                      <a:pt x="36374" y="1"/>
                      <a:pt x="34243" y="1"/>
                    </a:cubicBezTo>
                    <a:close/>
                  </a:path>
                </a:pathLst>
              </a:custGeom>
              <a:solidFill>
                <a:srgbClr val="F2F2F2"/>
              </a:solidFill>
              <a:ln>
                <a:noFill/>
              </a:ln>
            </p:spPr>
            <p:txBody>
              <a:bodyPr spcFirstLastPara="1" wrap="square" lIns="121900" tIns="121900" rIns="121900" bIns="121900" anchor="ctr" anchorCtr="0">
                <a:noAutofit/>
              </a:bodyPr>
              <a:lstStyle/>
              <a:p>
                <a:pPr algn="ctr">
                  <a:buClr>
                    <a:schemeClr val="dk1"/>
                  </a:buClr>
                  <a:buSzPts val="1100"/>
                </a:pPr>
                <a:endParaRPr sz="2400" dirty="0"/>
              </a:p>
            </p:txBody>
          </p:sp>
          <p:sp>
            <p:nvSpPr>
              <p:cNvPr id="65" name="Google Shape;1021;p29">
                <a:extLst>
                  <a:ext uri="{FF2B5EF4-FFF2-40B4-BE49-F238E27FC236}">
                    <a16:creationId xmlns:a16="http://schemas.microsoft.com/office/drawing/2014/main" id="{ABE9130C-DCF2-FF03-04C5-BC013D89A811}"/>
                  </a:ext>
                </a:extLst>
              </p:cNvPr>
              <p:cNvSpPr/>
              <p:nvPr/>
            </p:nvSpPr>
            <p:spPr>
              <a:xfrm>
                <a:off x="5089243" y="4037238"/>
                <a:ext cx="1389866" cy="1235500"/>
              </a:xfrm>
              <a:custGeom>
                <a:avLst/>
                <a:gdLst/>
                <a:ahLst/>
                <a:cxnLst/>
                <a:rect l="l" t="t" r="r" b="b"/>
                <a:pathLst>
                  <a:path w="41696" h="37065" fill="none" extrusionOk="0">
                    <a:moveTo>
                      <a:pt x="28659" y="1"/>
                    </a:moveTo>
                    <a:lnTo>
                      <a:pt x="13026" y="1"/>
                    </a:lnTo>
                    <a:cubicBezTo>
                      <a:pt x="11240" y="1"/>
                      <a:pt x="9597" y="953"/>
                      <a:pt x="8704" y="2501"/>
                    </a:cubicBezTo>
                    <a:lnTo>
                      <a:pt x="881" y="16038"/>
                    </a:lnTo>
                    <a:cubicBezTo>
                      <a:pt x="0" y="17586"/>
                      <a:pt x="0" y="19491"/>
                      <a:pt x="881" y="21027"/>
                    </a:cubicBezTo>
                    <a:lnTo>
                      <a:pt x="8704" y="34576"/>
                    </a:lnTo>
                    <a:cubicBezTo>
                      <a:pt x="9597" y="36112"/>
                      <a:pt x="11240" y="37065"/>
                      <a:pt x="13026" y="37065"/>
                    </a:cubicBezTo>
                    <a:lnTo>
                      <a:pt x="28659" y="37065"/>
                    </a:lnTo>
                    <a:cubicBezTo>
                      <a:pt x="30445" y="37065"/>
                      <a:pt x="32088" y="36112"/>
                      <a:pt x="32981" y="34576"/>
                    </a:cubicBezTo>
                    <a:lnTo>
                      <a:pt x="40803" y="21027"/>
                    </a:lnTo>
                    <a:cubicBezTo>
                      <a:pt x="41696" y="19491"/>
                      <a:pt x="41696" y="17586"/>
                      <a:pt x="40803" y="16038"/>
                    </a:cubicBezTo>
                    <a:lnTo>
                      <a:pt x="32981" y="2501"/>
                    </a:lnTo>
                    <a:cubicBezTo>
                      <a:pt x="32088" y="953"/>
                      <a:pt x="30445" y="1"/>
                      <a:pt x="28659" y="1"/>
                    </a:cubicBezTo>
                    <a:close/>
                  </a:path>
                </a:pathLst>
              </a:custGeom>
              <a:noFill/>
              <a:ln w="7750" cap="flat" cmpd="sng">
                <a:solidFill>
                  <a:srgbClr val="869FB2"/>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66" name="Google Shape;1022;p29">
                <a:extLst>
                  <a:ext uri="{FF2B5EF4-FFF2-40B4-BE49-F238E27FC236}">
                    <a16:creationId xmlns:a16="http://schemas.microsoft.com/office/drawing/2014/main" id="{16521A72-4DCE-8F47-FBFA-CB002ACC3640}"/>
                  </a:ext>
                </a:extLst>
              </p:cNvPr>
              <p:cNvSpPr/>
              <p:nvPr/>
            </p:nvSpPr>
            <p:spPr>
              <a:xfrm>
                <a:off x="5114243" y="4059471"/>
                <a:ext cx="1339866" cy="1191033"/>
              </a:xfrm>
              <a:custGeom>
                <a:avLst/>
                <a:gdLst/>
                <a:ahLst/>
                <a:cxnLst/>
                <a:rect l="l" t="t" r="r" b="b"/>
                <a:pathLst>
                  <a:path w="40196" h="35731" fill="none" extrusionOk="0">
                    <a:moveTo>
                      <a:pt x="27635" y="0"/>
                    </a:moveTo>
                    <a:lnTo>
                      <a:pt x="12561" y="0"/>
                    </a:lnTo>
                    <a:cubicBezTo>
                      <a:pt x="10835" y="0"/>
                      <a:pt x="9252" y="917"/>
                      <a:pt x="8394" y="2405"/>
                    </a:cubicBezTo>
                    <a:lnTo>
                      <a:pt x="858" y="15466"/>
                    </a:lnTo>
                    <a:cubicBezTo>
                      <a:pt x="0" y="16955"/>
                      <a:pt x="0" y="18788"/>
                      <a:pt x="858" y="20277"/>
                    </a:cubicBezTo>
                    <a:lnTo>
                      <a:pt x="8394" y="33326"/>
                    </a:lnTo>
                    <a:cubicBezTo>
                      <a:pt x="9252" y="34814"/>
                      <a:pt x="10835" y="35731"/>
                      <a:pt x="12561" y="35731"/>
                    </a:cubicBezTo>
                    <a:lnTo>
                      <a:pt x="27635" y="35731"/>
                    </a:lnTo>
                    <a:cubicBezTo>
                      <a:pt x="29349" y="35731"/>
                      <a:pt x="30933" y="34814"/>
                      <a:pt x="31802" y="33326"/>
                    </a:cubicBezTo>
                    <a:lnTo>
                      <a:pt x="39339" y="20277"/>
                    </a:lnTo>
                    <a:cubicBezTo>
                      <a:pt x="40196" y="18788"/>
                      <a:pt x="40196" y="16955"/>
                      <a:pt x="39339" y="15466"/>
                    </a:cubicBezTo>
                    <a:lnTo>
                      <a:pt x="31802" y="2405"/>
                    </a:lnTo>
                    <a:cubicBezTo>
                      <a:pt x="30933" y="917"/>
                      <a:pt x="29349" y="0"/>
                      <a:pt x="27635" y="0"/>
                    </a:cubicBezTo>
                    <a:close/>
                  </a:path>
                </a:pathLst>
              </a:custGeom>
              <a:noFill/>
              <a:ln w="7450" cap="flat" cmpd="sng">
                <a:solidFill>
                  <a:srgbClr val="869FB2"/>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67" name="Google Shape;1023;p29">
                <a:extLst>
                  <a:ext uri="{FF2B5EF4-FFF2-40B4-BE49-F238E27FC236}">
                    <a16:creationId xmlns:a16="http://schemas.microsoft.com/office/drawing/2014/main" id="{D6F70595-86AC-BEE6-348B-2EAB81B32FE0}"/>
                  </a:ext>
                </a:extLst>
              </p:cNvPr>
              <p:cNvSpPr/>
              <p:nvPr/>
            </p:nvSpPr>
            <p:spPr>
              <a:xfrm>
                <a:off x="5193610" y="3989604"/>
                <a:ext cx="1180733" cy="408033"/>
              </a:xfrm>
              <a:custGeom>
                <a:avLst/>
                <a:gdLst/>
                <a:ahLst/>
                <a:cxnLst/>
                <a:rect l="l" t="t" r="r" b="b"/>
                <a:pathLst>
                  <a:path w="35422" h="12241" extrusionOk="0">
                    <a:moveTo>
                      <a:pt x="10347" y="1"/>
                    </a:moveTo>
                    <a:cubicBezTo>
                      <a:pt x="7775" y="1"/>
                      <a:pt x="5394" y="1370"/>
                      <a:pt x="4108" y="3608"/>
                    </a:cubicBezTo>
                    <a:lnTo>
                      <a:pt x="715" y="9490"/>
                    </a:lnTo>
                    <a:cubicBezTo>
                      <a:pt x="1" y="10716"/>
                      <a:pt x="882" y="12240"/>
                      <a:pt x="2299" y="12240"/>
                    </a:cubicBezTo>
                    <a:cubicBezTo>
                      <a:pt x="2941" y="12240"/>
                      <a:pt x="3549" y="11883"/>
                      <a:pt x="3882" y="11324"/>
                    </a:cubicBezTo>
                    <a:lnTo>
                      <a:pt x="6501" y="6775"/>
                    </a:lnTo>
                    <a:cubicBezTo>
                      <a:pt x="7621" y="4847"/>
                      <a:pt x="9669" y="3656"/>
                      <a:pt x="11895" y="3656"/>
                    </a:cubicBezTo>
                    <a:lnTo>
                      <a:pt x="23539" y="3656"/>
                    </a:lnTo>
                    <a:cubicBezTo>
                      <a:pt x="25754" y="3656"/>
                      <a:pt x="27814" y="4847"/>
                      <a:pt x="28921" y="6775"/>
                    </a:cubicBezTo>
                    <a:lnTo>
                      <a:pt x="31552" y="11324"/>
                    </a:lnTo>
                    <a:cubicBezTo>
                      <a:pt x="31874" y="11883"/>
                      <a:pt x="32481" y="12240"/>
                      <a:pt x="33136" y="12240"/>
                    </a:cubicBezTo>
                    <a:cubicBezTo>
                      <a:pt x="34541" y="12240"/>
                      <a:pt x="35422" y="10716"/>
                      <a:pt x="34719" y="9490"/>
                    </a:cubicBezTo>
                    <a:lnTo>
                      <a:pt x="31326" y="3608"/>
                    </a:lnTo>
                    <a:cubicBezTo>
                      <a:pt x="30028" y="1370"/>
                      <a:pt x="27659" y="1"/>
                      <a:pt x="25075" y="1"/>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sp>
            <p:nvSpPr>
              <p:cNvPr id="68" name="Google Shape;1024;p29">
                <a:extLst>
                  <a:ext uri="{FF2B5EF4-FFF2-40B4-BE49-F238E27FC236}">
                    <a16:creationId xmlns:a16="http://schemas.microsoft.com/office/drawing/2014/main" id="{E381ACD7-3742-CA26-A59D-686FA942E3E5}"/>
                  </a:ext>
                </a:extLst>
              </p:cNvPr>
              <p:cNvSpPr/>
              <p:nvPr/>
            </p:nvSpPr>
            <p:spPr>
              <a:xfrm>
                <a:off x="5172177" y="4875437"/>
                <a:ext cx="1223600" cy="445333"/>
              </a:xfrm>
              <a:custGeom>
                <a:avLst/>
                <a:gdLst/>
                <a:ahLst/>
                <a:cxnLst/>
                <a:rect l="l" t="t" r="r" b="b"/>
                <a:pathLst>
                  <a:path w="36708" h="13360" extrusionOk="0">
                    <a:moveTo>
                      <a:pt x="2287" y="0"/>
                    </a:moveTo>
                    <a:cubicBezTo>
                      <a:pt x="882" y="0"/>
                      <a:pt x="1" y="1524"/>
                      <a:pt x="703" y="2751"/>
                    </a:cubicBezTo>
                    <a:lnTo>
                      <a:pt x="4751" y="9752"/>
                    </a:lnTo>
                    <a:cubicBezTo>
                      <a:pt x="6037" y="11978"/>
                      <a:pt x="8418" y="13359"/>
                      <a:pt x="10990" y="13359"/>
                    </a:cubicBezTo>
                    <a:lnTo>
                      <a:pt x="25718" y="13359"/>
                    </a:lnTo>
                    <a:cubicBezTo>
                      <a:pt x="28302" y="13359"/>
                      <a:pt x="30671" y="11978"/>
                      <a:pt x="31957" y="9752"/>
                    </a:cubicBezTo>
                    <a:lnTo>
                      <a:pt x="36005" y="2751"/>
                    </a:lnTo>
                    <a:cubicBezTo>
                      <a:pt x="36708" y="1524"/>
                      <a:pt x="35827" y="0"/>
                      <a:pt x="34422" y="0"/>
                    </a:cubicBezTo>
                    <a:cubicBezTo>
                      <a:pt x="33767" y="0"/>
                      <a:pt x="33160" y="346"/>
                      <a:pt x="32838" y="917"/>
                    </a:cubicBezTo>
                    <a:lnTo>
                      <a:pt x="29564" y="6585"/>
                    </a:lnTo>
                    <a:cubicBezTo>
                      <a:pt x="28457" y="8513"/>
                      <a:pt x="26397" y="9692"/>
                      <a:pt x="24182" y="9692"/>
                    </a:cubicBezTo>
                    <a:lnTo>
                      <a:pt x="12538" y="9692"/>
                    </a:lnTo>
                    <a:cubicBezTo>
                      <a:pt x="10312" y="9692"/>
                      <a:pt x="8264" y="8513"/>
                      <a:pt x="7144" y="6585"/>
                    </a:cubicBezTo>
                    <a:lnTo>
                      <a:pt x="3870" y="917"/>
                    </a:lnTo>
                    <a:cubicBezTo>
                      <a:pt x="3549" y="346"/>
                      <a:pt x="2942" y="0"/>
                      <a:pt x="2287" y="0"/>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grpSp>
        <p:pic>
          <p:nvPicPr>
            <p:cNvPr id="69" name="Picture 68">
              <a:extLst>
                <a:ext uri="{FF2B5EF4-FFF2-40B4-BE49-F238E27FC236}">
                  <a16:creationId xmlns:a16="http://schemas.microsoft.com/office/drawing/2014/main" id="{9596F8E9-CB12-96C5-D7CD-17F58A9218CF}"/>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6451985" y="4593078"/>
              <a:ext cx="1147703" cy="1036380"/>
            </a:xfrm>
            <a:prstGeom prst="hexagon">
              <a:avLst>
                <a:gd name="adj" fmla="val 28651"/>
                <a:gd name="vf" fmla="val 115470"/>
              </a:avLst>
            </a:prstGeom>
            <a:ln w="57150">
              <a:solidFill>
                <a:schemeClr val="bg1"/>
              </a:solidFill>
            </a:ln>
            <a:effectLst>
              <a:outerShdw blurRad="63500" algn="ctr" rotWithShape="0">
                <a:prstClr val="black">
                  <a:alpha val="40000"/>
                </a:prstClr>
              </a:outerShdw>
            </a:effectLst>
          </p:spPr>
        </p:pic>
      </p:grpSp>
      <p:grpSp>
        <p:nvGrpSpPr>
          <p:cNvPr id="75" name="Group 74">
            <a:extLst>
              <a:ext uri="{FF2B5EF4-FFF2-40B4-BE49-F238E27FC236}">
                <a16:creationId xmlns:a16="http://schemas.microsoft.com/office/drawing/2014/main" id="{D039B2EA-A6B0-0975-8267-32B9ED6DB237}"/>
              </a:ext>
            </a:extLst>
          </p:cNvPr>
          <p:cNvGrpSpPr/>
          <p:nvPr/>
        </p:nvGrpSpPr>
        <p:grpSpPr>
          <a:xfrm>
            <a:off x="1614290" y="4334684"/>
            <a:ext cx="1660533" cy="1476033"/>
            <a:chOff x="1614290" y="4334684"/>
            <a:chExt cx="1660533" cy="1476033"/>
          </a:xfrm>
        </p:grpSpPr>
        <p:grpSp>
          <p:nvGrpSpPr>
            <p:cNvPr id="57" name="Group 56">
              <a:extLst>
                <a:ext uri="{FF2B5EF4-FFF2-40B4-BE49-F238E27FC236}">
                  <a16:creationId xmlns:a16="http://schemas.microsoft.com/office/drawing/2014/main" id="{80C06EFB-C35C-94F6-CA16-1D0DF8BE4AE5}"/>
                </a:ext>
              </a:extLst>
            </p:cNvPr>
            <p:cNvGrpSpPr/>
            <p:nvPr/>
          </p:nvGrpSpPr>
          <p:grpSpPr>
            <a:xfrm>
              <a:off x="1614290" y="4334684"/>
              <a:ext cx="1660533" cy="1476033"/>
              <a:chOff x="2718710" y="3916971"/>
              <a:chExt cx="1660533" cy="1476033"/>
            </a:xfrm>
          </p:grpSpPr>
          <p:sp>
            <p:nvSpPr>
              <p:cNvPr id="58" name="Google Shape;1014;p29">
                <a:extLst>
                  <a:ext uri="{FF2B5EF4-FFF2-40B4-BE49-F238E27FC236}">
                    <a16:creationId xmlns:a16="http://schemas.microsoft.com/office/drawing/2014/main" id="{2DE5EA7C-BC38-2B15-1464-EAE2A3AAA710}"/>
                  </a:ext>
                </a:extLst>
              </p:cNvPr>
              <p:cNvSpPr/>
              <p:nvPr/>
            </p:nvSpPr>
            <p:spPr>
              <a:xfrm>
                <a:off x="2718710" y="3916971"/>
                <a:ext cx="1660533" cy="1476033"/>
              </a:xfrm>
              <a:custGeom>
                <a:avLst/>
                <a:gdLst/>
                <a:ahLst/>
                <a:cxnLst/>
                <a:rect l="l" t="t" r="r" b="b"/>
                <a:pathLst>
                  <a:path w="49816" h="44281" extrusionOk="0">
                    <a:moveTo>
                      <a:pt x="15574" y="1"/>
                    </a:moveTo>
                    <a:cubicBezTo>
                      <a:pt x="13442" y="1"/>
                      <a:pt x="11478" y="1144"/>
                      <a:pt x="10406" y="2989"/>
                    </a:cubicBezTo>
                    <a:lnTo>
                      <a:pt x="1072" y="19158"/>
                    </a:lnTo>
                    <a:cubicBezTo>
                      <a:pt x="0" y="21004"/>
                      <a:pt x="0" y="23278"/>
                      <a:pt x="1072" y="25123"/>
                    </a:cubicBezTo>
                    <a:lnTo>
                      <a:pt x="10406" y="41304"/>
                    </a:lnTo>
                    <a:cubicBezTo>
                      <a:pt x="11478" y="43149"/>
                      <a:pt x="13442" y="44280"/>
                      <a:pt x="15574" y="44280"/>
                    </a:cubicBezTo>
                    <a:lnTo>
                      <a:pt x="34255" y="44280"/>
                    </a:lnTo>
                    <a:cubicBezTo>
                      <a:pt x="36386" y="44280"/>
                      <a:pt x="38350" y="43149"/>
                      <a:pt x="39410" y="41304"/>
                    </a:cubicBezTo>
                    <a:lnTo>
                      <a:pt x="48756" y="25123"/>
                    </a:lnTo>
                    <a:cubicBezTo>
                      <a:pt x="49816" y="23278"/>
                      <a:pt x="49816" y="21004"/>
                      <a:pt x="48756" y="19158"/>
                    </a:cubicBezTo>
                    <a:lnTo>
                      <a:pt x="39410" y="2989"/>
                    </a:lnTo>
                    <a:cubicBezTo>
                      <a:pt x="38350" y="1144"/>
                      <a:pt x="36386" y="1"/>
                      <a:pt x="34255" y="1"/>
                    </a:cubicBezTo>
                    <a:close/>
                  </a:path>
                </a:pathLst>
              </a:custGeom>
              <a:solidFill>
                <a:srgbClr val="F2F2F2"/>
              </a:solidFill>
              <a:ln>
                <a:noFill/>
              </a:ln>
            </p:spPr>
            <p:txBody>
              <a:bodyPr spcFirstLastPara="1" wrap="square" lIns="121900" tIns="121900" rIns="121900" bIns="121900" anchor="ctr" anchorCtr="0">
                <a:noAutofit/>
              </a:bodyPr>
              <a:lstStyle/>
              <a:p>
                <a:pPr algn="ctr">
                  <a:buClr>
                    <a:schemeClr val="dk1"/>
                  </a:buClr>
                  <a:buSzPts val="1100"/>
                </a:pPr>
                <a:endParaRPr sz="2400" dirty="0"/>
              </a:p>
            </p:txBody>
          </p:sp>
          <p:sp>
            <p:nvSpPr>
              <p:cNvPr id="59" name="Google Shape;1015;p29">
                <a:extLst>
                  <a:ext uri="{FF2B5EF4-FFF2-40B4-BE49-F238E27FC236}">
                    <a16:creationId xmlns:a16="http://schemas.microsoft.com/office/drawing/2014/main" id="{A565A621-0675-29F3-86F9-3750CC127174}"/>
                  </a:ext>
                </a:extLst>
              </p:cNvPr>
              <p:cNvSpPr/>
              <p:nvPr/>
            </p:nvSpPr>
            <p:spPr>
              <a:xfrm>
                <a:off x="2854043" y="4037238"/>
                <a:ext cx="1389866" cy="1235500"/>
              </a:xfrm>
              <a:custGeom>
                <a:avLst/>
                <a:gdLst/>
                <a:ahLst/>
                <a:cxnLst/>
                <a:rect l="l" t="t" r="r" b="b"/>
                <a:pathLst>
                  <a:path w="41696" h="37065" fill="none" extrusionOk="0">
                    <a:moveTo>
                      <a:pt x="28671" y="1"/>
                    </a:moveTo>
                    <a:lnTo>
                      <a:pt x="13038" y="1"/>
                    </a:lnTo>
                    <a:cubicBezTo>
                      <a:pt x="11252" y="1"/>
                      <a:pt x="9609" y="953"/>
                      <a:pt x="8716" y="2501"/>
                    </a:cubicBezTo>
                    <a:lnTo>
                      <a:pt x="893" y="16038"/>
                    </a:lnTo>
                    <a:cubicBezTo>
                      <a:pt x="0" y="17586"/>
                      <a:pt x="0" y="19491"/>
                      <a:pt x="893" y="21027"/>
                    </a:cubicBezTo>
                    <a:lnTo>
                      <a:pt x="8716" y="34576"/>
                    </a:lnTo>
                    <a:cubicBezTo>
                      <a:pt x="9609" y="36112"/>
                      <a:pt x="11252" y="37065"/>
                      <a:pt x="13038" y="37065"/>
                    </a:cubicBezTo>
                    <a:lnTo>
                      <a:pt x="28671" y="37065"/>
                    </a:lnTo>
                    <a:cubicBezTo>
                      <a:pt x="30456" y="37065"/>
                      <a:pt x="32100" y="36112"/>
                      <a:pt x="32993" y="34576"/>
                    </a:cubicBezTo>
                    <a:lnTo>
                      <a:pt x="40803" y="21027"/>
                    </a:lnTo>
                    <a:cubicBezTo>
                      <a:pt x="41696" y="19491"/>
                      <a:pt x="41696" y="17586"/>
                      <a:pt x="40803" y="16038"/>
                    </a:cubicBezTo>
                    <a:lnTo>
                      <a:pt x="32993" y="2501"/>
                    </a:lnTo>
                    <a:cubicBezTo>
                      <a:pt x="32100" y="953"/>
                      <a:pt x="30456" y="1"/>
                      <a:pt x="28671" y="1"/>
                    </a:cubicBezTo>
                    <a:close/>
                  </a:path>
                </a:pathLst>
              </a:custGeom>
              <a:noFill/>
              <a:ln w="7750" cap="flat" cmpd="sng">
                <a:solidFill>
                  <a:srgbClr val="869FB2"/>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60" name="Google Shape;1016;p29">
                <a:extLst>
                  <a:ext uri="{FF2B5EF4-FFF2-40B4-BE49-F238E27FC236}">
                    <a16:creationId xmlns:a16="http://schemas.microsoft.com/office/drawing/2014/main" id="{CE118DE3-3937-BB55-0B46-958D890739CB}"/>
                  </a:ext>
                </a:extLst>
              </p:cNvPr>
              <p:cNvSpPr/>
              <p:nvPr/>
            </p:nvSpPr>
            <p:spPr>
              <a:xfrm>
                <a:off x="2879043" y="4059471"/>
                <a:ext cx="1339866" cy="1191033"/>
              </a:xfrm>
              <a:custGeom>
                <a:avLst/>
                <a:gdLst/>
                <a:ahLst/>
                <a:cxnLst/>
                <a:rect l="l" t="t" r="r" b="b"/>
                <a:pathLst>
                  <a:path w="40196" h="35731" fill="none" extrusionOk="0">
                    <a:moveTo>
                      <a:pt x="27635" y="0"/>
                    </a:moveTo>
                    <a:lnTo>
                      <a:pt x="12561" y="0"/>
                    </a:lnTo>
                    <a:cubicBezTo>
                      <a:pt x="10847" y="0"/>
                      <a:pt x="9263" y="917"/>
                      <a:pt x="8394" y="2405"/>
                    </a:cubicBezTo>
                    <a:lnTo>
                      <a:pt x="858" y="15466"/>
                    </a:lnTo>
                    <a:cubicBezTo>
                      <a:pt x="0" y="16955"/>
                      <a:pt x="0" y="18788"/>
                      <a:pt x="858" y="20277"/>
                    </a:cubicBezTo>
                    <a:lnTo>
                      <a:pt x="8394" y="33326"/>
                    </a:lnTo>
                    <a:cubicBezTo>
                      <a:pt x="9263" y="34814"/>
                      <a:pt x="10847" y="35731"/>
                      <a:pt x="12561" y="35731"/>
                    </a:cubicBezTo>
                    <a:lnTo>
                      <a:pt x="27635" y="35731"/>
                    </a:lnTo>
                    <a:cubicBezTo>
                      <a:pt x="29361" y="35731"/>
                      <a:pt x="30945" y="34814"/>
                      <a:pt x="31802" y="33326"/>
                    </a:cubicBezTo>
                    <a:lnTo>
                      <a:pt x="39339" y="20277"/>
                    </a:lnTo>
                    <a:cubicBezTo>
                      <a:pt x="40196" y="18788"/>
                      <a:pt x="40196" y="16955"/>
                      <a:pt x="39339" y="15466"/>
                    </a:cubicBezTo>
                    <a:lnTo>
                      <a:pt x="31802" y="2405"/>
                    </a:lnTo>
                    <a:cubicBezTo>
                      <a:pt x="30945" y="917"/>
                      <a:pt x="29361" y="0"/>
                      <a:pt x="27635" y="0"/>
                    </a:cubicBezTo>
                    <a:close/>
                  </a:path>
                </a:pathLst>
              </a:custGeom>
              <a:noFill/>
              <a:ln w="7450" cap="flat" cmpd="sng">
                <a:solidFill>
                  <a:srgbClr val="869FB2"/>
                </a:solidFill>
                <a:prstDash val="solid"/>
                <a:miter lim="11906"/>
                <a:headEnd type="none" w="sm" len="sm"/>
                <a:tailEnd type="none" w="sm" len="sm"/>
              </a:ln>
            </p:spPr>
            <p:txBody>
              <a:bodyPr spcFirstLastPara="1" wrap="square" lIns="121900" tIns="121900" rIns="121900" bIns="121900" anchor="ctr" anchorCtr="0">
                <a:noAutofit/>
              </a:bodyPr>
              <a:lstStyle/>
              <a:p>
                <a:endParaRPr sz="2400"/>
              </a:p>
            </p:txBody>
          </p:sp>
          <p:sp>
            <p:nvSpPr>
              <p:cNvPr id="61" name="Google Shape;1017;p29">
                <a:extLst>
                  <a:ext uri="{FF2B5EF4-FFF2-40B4-BE49-F238E27FC236}">
                    <a16:creationId xmlns:a16="http://schemas.microsoft.com/office/drawing/2014/main" id="{5D31973C-DD56-EB77-1221-9CA54156B23C}"/>
                  </a:ext>
                </a:extLst>
              </p:cNvPr>
              <p:cNvSpPr/>
              <p:nvPr/>
            </p:nvSpPr>
            <p:spPr>
              <a:xfrm>
                <a:off x="2958810" y="3989604"/>
                <a:ext cx="1180733" cy="408033"/>
              </a:xfrm>
              <a:custGeom>
                <a:avLst/>
                <a:gdLst/>
                <a:ahLst/>
                <a:cxnLst/>
                <a:rect l="l" t="t" r="r" b="b"/>
                <a:pathLst>
                  <a:path w="35422" h="12241" extrusionOk="0">
                    <a:moveTo>
                      <a:pt x="10347" y="1"/>
                    </a:moveTo>
                    <a:cubicBezTo>
                      <a:pt x="7763" y="1"/>
                      <a:pt x="5394" y="1370"/>
                      <a:pt x="4108" y="3608"/>
                    </a:cubicBezTo>
                    <a:lnTo>
                      <a:pt x="703" y="9490"/>
                    </a:lnTo>
                    <a:cubicBezTo>
                      <a:pt x="1" y="10716"/>
                      <a:pt x="882" y="12240"/>
                      <a:pt x="2287" y="12240"/>
                    </a:cubicBezTo>
                    <a:cubicBezTo>
                      <a:pt x="2941" y="12240"/>
                      <a:pt x="3549" y="11883"/>
                      <a:pt x="3870" y="11324"/>
                    </a:cubicBezTo>
                    <a:lnTo>
                      <a:pt x="6501" y="6775"/>
                    </a:lnTo>
                    <a:cubicBezTo>
                      <a:pt x="7609" y="4847"/>
                      <a:pt x="9668" y="3656"/>
                      <a:pt x="11883" y="3656"/>
                    </a:cubicBezTo>
                    <a:lnTo>
                      <a:pt x="23527" y="3656"/>
                    </a:lnTo>
                    <a:cubicBezTo>
                      <a:pt x="25754" y="3656"/>
                      <a:pt x="27802" y="4847"/>
                      <a:pt x="28921" y="6775"/>
                    </a:cubicBezTo>
                    <a:lnTo>
                      <a:pt x="31540" y="11324"/>
                    </a:lnTo>
                    <a:cubicBezTo>
                      <a:pt x="31874" y="11883"/>
                      <a:pt x="32481" y="12240"/>
                      <a:pt x="33124" y="12240"/>
                    </a:cubicBezTo>
                    <a:cubicBezTo>
                      <a:pt x="34541" y="12240"/>
                      <a:pt x="35422" y="10716"/>
                      <a:pt x="34719" y="9490"/>
                    </a:cubicBezTo>
                    <a:lnTo>
                      <a:pt x="31314" y="3608"/>
                    </a:lnTo>
                    <a:cubicBezTo>
                      <a:pt x="30028" y="1370"/>
                      <a:pt x="27647" y="1"/>
                      <a:pt x="25075" y="1"/>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sp>
            <p:nvSpPr>
              <p:cNvPr id="62" name="Google Shape;1018;p29">
                <a:extLst>
                  <a:ext uri="{FF2B5EF4-FFF2-40B4-BE49-F238E27FC236}">
                    <a16:creationId xmlns:a16="http://schemas.microsoft.com/office/drawing/2014/main" id="{ED5E7EAE-634E-414B-A0F2-3A2FF8FB9BEA}"/>
                  </a:ext>
                </a:extLst>
              </p:cNvPr>
              <p:cNvSpPr/>
              <p:nvPr/>
            </p:nvSpPr>
            <p:spPr>
              <a:xfrm>
                <a:off x="2937377" y="4875437"/>
                <a:ext cx="1223600" cy="445333"/>
              </a:xfrm>
              <a:custGeom>
                <a:avLst/>
                <a:gdLst/>
                <a:ahLst/>
                <a:cxnLst/>
                <a:rect l="l" t="t" r="r" b="b"/>
                <a:pathLst>
                  <a:path w="36708" h="13360" extrusionOk="0">
                    <a:moveTo>
                      <a:pt x="2287" y="0"/>
                    </a:moveTo>
                    <a:cubicBezTo>
                      <a:pt x="882" y="0"/>
                      <a:pt x="1" y="1524"/>
                      <a:pt x="703" y="2751"/>
                    </a:cubicBezTo>
                    <a:lnTo>
                      <a:pt x="4739" y="9752"/>
                    </a:lnTo>
                    <a:cubicBezTo>
                      <a:pt x="6037" y="11978"/>
                      <a:pt x="8406" y="13359"/>
                      <a:pt x="10990" y="13359"/>
                    </a:cubicBezTo>
                    <a:lnTo>
                      <a:pt x="25718" y="13359"/>
                    </a:lnTo>
                    <a:cubicBezTo>
                      <a:pt x="28290" y="13359"/>
                      <a:pt x="30671" y="11978"/>
                      <a:pt x="31957" y="9752"/>
                    </a:cubicBezTo>
                    <a:lnTo>
                      <a:pt x="36005" y="2751"/>
                    </a:lnTo>
                    <a:cubicBezTo>
                      <a:pt x="36708" y="1524"/>
                      <a:pt x="35827" y="0"/>
                      <a:pt x="34422" y="0"/>
                    </a:cubicBezTo>
                    <a:cubicBezTo>
                      <a:pt x="33767" y="0"/>
                      <a:pt x="33160" y="346"/>
                      <a:pt x="32838" y="917"/>
                    </a:cubicBezTo>
                    <a:lnTo>
                      <a:pt x="29564" y="6585"/>
                    </a:lnTo>
                    <a:cubicBezTo>
                      <a:pt x="28445" y="8513"/>
                      <a:pt x="26397" y="9692"/>
                      <a:pt x="24170" y="9692"/>
                    </a:cubicBezTo>
                    <a:lnTo>
                      <a:pt x="12526" y="9692"/>
                    </a:lnTo>
                    <a:cubicBezTo>
                      <a:pt x="10311" y="9692"/>
                      <a:pt x="8252" y="8513"/>
                      <a:pt x="7144" y="6585"/>
                    </a:cubicBezTo>
                    <a:lnTo>
                      <a:pt x="3870" y="917"/>
                    </a:lnTo>
                    <a:cubicBezTo>
                      <a:pt x="3549" y="346"/>
                      <a:pt x="2941" y="0"/>
                      <a:pt x="2287" y="0"/>
                    </a:cubicBezTo>
                    <a:close/>
                  </a:path>
                </a:pathLst>
              </a:custGeom>
              <a:solidFill>
                <a:srgbClr val="18305C"/>
              </a:solidFill>
              <a:ln>
                <a:noFill/>
              </a:ln>
            </p:spPr>
            <p:txBody>
              <a:bodyPr spcFirstLastPara="1" wrap="square" lIns="121900" tIns="121900" rIns="121900" bIns="121900" anchor="ctr" anchorCtr="0">
                <a:noAutofit/>
              </a:bodyPr>
              <a:lstStyle/>
              <a:p>
                <a:endParaRPr sz="2400"/>
              </a:p>
            </p:txBody>
          </p:sp>
        </p:grpSp>
        <p:pic>
          <p:nvPicPr>
            <p:cNvPr id="70" name="Picture 69">
              <a:extLst>
                <a:ext uri="{FF2B5EF4-FFF2-40B4-BE49-F238E27FC236}">
                  <a16:creationId xmlns:a16="http://schemas.microsoft.com/office/drawing/2014/main" id="{88EF88F6-6CF0-19C6-E351-12EA8A8103AE}"/>
                </a:ext>
              </a:extLst>
            </p:cNvPr>
            <p:cNvPicPr>
              <a:picLocks noChangeAspect="1"/>
            </p:cNvPicPr>
            <p:nvPr/>
          </p:nvPicPr>
          <p:blipFill rotWithShape="1">
            <a:blip r:embed="rId2">
              <a:extLst>
                <a:ext uri="{28A0092B-C50C-407E-A947-70E740481C1C}">
                  <a14:useLocalDpi xmlns:a14="http://schemas.microsoft.com/office/drawing/2010/main" val="0"/>
                </a:ext>
              </a:extLst>
            </a:blip>
            <a:srcRect l="3991" t="7662" r="2958" b="13950"/>
            <a:stretch/>
          </p:blipFill>
          <p:spPr>
            <a:xfrm>
              <a:off x="1862706" y="4559970"/>
              <a:ext cx="1147703" cy="1036380"/>
            </a:xfrm>
            <a:prstGeom prst="hexagon">
              <a:avLst>
                <a:gd name="adj" fmla="val 28651"/>
                <a:gd name="vf" fmla="val 115470"/>
              </a:avLst>
            </a:prstGeom>
            <a:ln w="57150">
              <a:solidFill>
                <a:schemeClr val="bg1"/>
              </a:solidFill>
            </a:ln>
            <a:effectLst>
              <a:outerShdw blurRad="63500" algn="ctr" rotWithShape="0">
                <a:prstClr val="black">
                  <a:alpha val="40000"/>
                </a:prstClr>
              </a:outerShdw>
            </a:effectLst>
          </p:spPr>
        </p:pic>
      </p:grpSp>
      <p:sp>
        <p:nvSpPr>
          <p:cNvPr id="72" name="TextBox 71">
            <a:extLst>
              <a:ext uri="{FF2B5EF4-FFF2-40B4-BE49-F238E27FC236}">
                <a16:creationId xmlns:a16="http://schemas.microsoft.com/office/drawing/2014/main" id="{BC169ECF-9A9A-BD39-D2FF-42ECA5CD62CF}"/>
              </a:ext>
            </a:extLst>
          </p:cNvPr>
          <p:cNvSpPr txBox="1"/>
          <p:nvPr/>
        </p:nvSpPr>
        <p:spPr>
          <a:xfrm>
            <a:off x="2074118" y="3355246"/>
            <a:ext cx="5329572" cy="900246"/>
          </a:xfrm>
          <a:prstGeom prst="rect">
            <a:avLst/>
          </a:prstGeom>
          <a:noFill/>
        </p:spPr>
        <p:txBody>
          <a:bodyPr wrap="square">
            <a:spAutoFit/>
          </a:bodyPr>
          <a:lstStyle/>
          <a:p>
            <a:pPr algn="ctr">
              <a:lnSpc>
                <a:spcPct val="2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a:t>
            </a:r>
            <a:endParaRPr lang="en-US" sz="1400" dirty="0"/>
          </a:p>
        </p:txBody>
      </p:sp>
    </p:spTree>
    <p:extLst>
      <p:ext uri="{BB962C8B-B14F-4D97-AF65-F5344CB8AC3E}">
        <p14:creationId xmlns:p14="http://schemas.microsoft.com/office/powerpoint/2010/main" val="24215683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900" decel="100000" fill="hold"/>
                                        <p:tgtEl>
                                          <p:spTgt spid="5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1000"/>
                                        <p:tgtEl>
                                          <p:spTgt spid="73"/>
                                        </p:tgtEl>
                                      </p:cBhvr>
                                    </p:animEffect>
                                    <p:anim calcmode="lin" valueType="num">
                                      <p:cBhvr>
                                        <p:cTn id="14" dur="1000" fill="hold"/>
                                        <p:tgtEl>
                                          <p:spTgt spid="73"/>
                                        </p:tgtEl>
                                        <p:attrNameLst>
                                          <p:attrName>ppt_x</p:attrName>
                                        </p:attrNameLst>
                                      </p:cBhvr>
                                      <p:tavLst>
                                        <p:tav tm="0">
                                          <p:val>
                                            <p:strVal val="#ppt_x"/>
                                          </p:val>
                                        </p:tav>
                                        <p:tav tm="100000">
                                          <p:val>
                                            <p:strVal val="#ppt_x"/>
                                          </p:val>
                                        </p:tav>
                                      </p:tavLst>
                                    </p:anim>
                                    <p:anim calcmode="lin" valueType="num">
                                      <p:cBhvr>
                                        <p:cTn id="15" dur="900" decel="100000" fill="hold"/>
                                        <p:tgtEl>
                                          <p:spTgt spid="7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6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10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1000"/>
                                        <p:tgtEl>
                                          <p:spTgt spid="74"/>
                                        </p:tgtEl>
                                      </p:cBhvr>
                                    </p:animEffect>
                                    <p:anim calcmode="lin" valueType="num">
                                      <p:cBhvr>
                                        <p:cTn id="26" dur="1000" fill="hold"/>
                                        <p:tgtEl>
                                          <p:spTgt spid="74"/>
                                        </p:tgtEl>
                                        <p:attrNameLst>
                                          <p:attrName>ppt_x</p:attrName>
                                        </p:attrNameLst>
                                      </p:cBhvr>
                                      <p:tavLst>
                                        <p:tav tm="0">
                                          <p:val>
                                            <p:strVal val="#ppt_x"/>
                                          </p:val>
                                        </p:tav>
                                        <p:tav tm="100000">
                                          <p:val>
                                            <p:strVal val="#ppt_x"/>
                                          </p:val>
                                        </p:tav>
                                      </p:tavLst>
                                    </p:anim>
                                    <p:anim calcmode="lin" valueType="num">
                                      <p:cBhvr>
                                        <p:cTn id="27" dur="900" decel="100000" fill="hold"/>
                                        <p:tgtEl>
                                          <p:spTgt spid="7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60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1000"/>
                                        <p:tgtEl>
                                          <p:spTgt spid="75"/>
                                        </p:tgtEl>
                                      </p:cBhvr>
                                    </p:animEffect>
                                    <p:anim calcmode="lin" valueType="num">
                                      <p:cBhvr>
                                        <p:cTn id="32" dur="1000" fill="hold"/>
                                        <p:tgtEl>
                                          <p:spTgt spid="75"/>
                                        </p:tgtEl>
                                        <p:attrNameLst>
                                          <p:attrName>ppt_x</p:attrName>
                                        </p:attrNameLst>
                                      </p:cBhvr>
                                      <p:tavLst>
                                        <p:tav tm="0">
                                          <p:val>
                                            <p:strVal val="#ppt_x"/>
                                          </p:val>
                                        </p:tav>
                                        <p:tav tm="100000">
                                          <p:val>
                                            <p:strVal val="#ppt_x"/>
                                          </p:val>
                                        </p:tav>
                                      </p:tavLst>
                                    </p:anim>
                                    <p:anim calcmode="lin" valueType="num">
                                      <p:cBhvr>
                                        <p:cTn id="33" dur="900" decel="100000" fill="hold"/>
                                        <p:tgtEl>
                                          <p:spTgt spid="75"/>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200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900" decel="100000" fill="hold"/>
                                        <p:tgtEl>
                                          <p:spTgt spid="7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6"/>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2300"/>
                                  </p:stCondLst>
                                  <p:childTnLst>
                                    <p:set>
                                      <p:cBhvr>
                                        <p:cTn id="42" dur="1" fill="hold">
                                          <p:stCondLst>
                                            <p:cond delay="0"/>
                                          </p:stCondLst>
                                        </p:cTn>
                                        <p:tgtEl>
                                          <p:spTgt spid="77"/>
                                        </p:tgtEl>
                                        <p:attrNameLst>
                                          <p:attrName>style.visibility</p:attrName>
                                        </p:attrNameLst>
                                      </p:cBhvr>
                                      <p:to>
                                        <p:strVal val="visible"/>
                                      </p:to>
                                    </p:set>
                                    <p:animEffect transition="in" filter="fade">
                                      <p:cBhvr>
                                        <p:cTn id="43" dur="1000"/>
                                        <p:tgtEl>
                                          <p:spTgt spid="77"/>
                                        </p:tgtEl>
                                      </p:cBhvr>
                                    </p:animEffect>
                                    <p:anim calcmode="lin" valueType="num">
                                      <p:cBhvr>
                                        <p:cTn id="44" dur="1000" fill="hold"/>
                                        <p:tgtEl>
                                          <p:spTgt spid="77"/>
                                        </p:tgtEl>
                                        <p:attrNameLst>
                                          <p:attrName>ppt_x</p:attrName>
                                        </p:attrNameLst>
                                      </p:cBhvr>
                                      <p:tavLst>
                                        <p:tav tm="0">
                                          <p:val>
                                            <p:strVal val="#ppt_x"/>
                                          </p:val>
                                        </p:tav>
                                        <p:tav tm="100000">
                                          <p:val>
                                            <p:strVal val="#ppt_x"/>
                                          </p:val>
                                        </p:tav>
                                      </p:tavLst>
                                    </p:anim>
                                    <p:anim calcmode="lin" valueType="num">
                                      <p:cBhvr>
                                        <p:cTn id="45" dur="900" decel="100000" fill="hold"/>
                                        <p:tgtEl>
                                          <p:spTgt spid="77"/>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290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1000"/>
                                        <p:tgtEl>
                                          <p:spTgt spid="72"/>
                                        </p:tgtEl>
                                      </p:cBhvr>
                                    </p:animEffect>
                                    <p:anim calcmode="lin" valueType="num">
                                      <p:cBhvr>
                                        <p:cTn id="50" dur="1000" fill="hold"/>
                                        <p:tgtEl>
                                          <p:spTgt spid="72"/>
                                        </p:tgtEl>
                                        <p:attrNameLst>
                                          <p:attrName>ppt_x</p:attrName>
                                        </p:attrNameLst>
                                      </p:cBhvr>
                                      <p:tavLst>
                                        <p:tav tm="0">
                                          <p:val>
                                            <p:strVal val="#ppt_x"/>
                                          </p:val>
                                        </p:tav>
                                        <p:tav tm="100000">
                                          <p:val>
                                            <p:strVal val="#ppt_x"/>
                                          </p:val>
                                        </p:tav>
                                      </p:tavLst>
                                    </p:anim>
                                    <p:anim calcmode="lin" valueType="num">
                                      <p:cBhvr>
                                        <p:cTn id="51" dur="900" decel="100000" fill="hold"/>
                                        <p:tgtEl>
                                          <p:spTgt spid="72"/>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6" grpId="0"/>
      <p:bldP spid="7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8EFE87-CEB6-F403-DB36-0E71C637302B}"/>
              </a:ext>
            </a:extLst>
          </p:cNvPr>
          <p:cNvSpPr>
            <a:spLocks noGrp="1"/>
          </p:cNvSpPr>
          <p:nvPr>
            <p:ph type="sldNum" sz="quarter" idx="10"/>
          </p:nvPr>
        </p:nvSpPr>
        <p:spPr>
          <a:xfrm>
            <a:off x="10604315" y="775646"/>
            <a:ext cx="432329" cy="365125"/>
          </a:xfrm>
        </p:spPr>
        <p:txBody>
          <a:bodyPr/>
          <a:lstStyle/>
          <a:p>
            <a:fld id="{5737CCAD-4265-4040-983C-2347DC54109C}" type="slidenum">
              <a:rPr lang="en-US" smtClean="0"/>
              <a:pPr/>
              <a:t>36</a:t>
            </a:fld>
            <a:endParaRPr lang="en-US" dirty="0"/>
          </a:p>
        </p:txBody>
      </p:sp>
      <p:sp>
        <p:nvSpPr>
          <p:cNvPr id="3" name="TextBox 2">
            <a:extLst>
              <a:ext uri="{FF2B5EF4-FFF2-40B4-BE49-F238E27FC236}">
                <a16:creationId xmlns:a16="http://schemas.microsoft.com/office/drawing/2014/main" id="{5F5BC0CC-B815-182B-FA3B-46AFE4190A1C}"/>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F3357DB1-201D-29C5-5F57-7C8581DB9A10}"/>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5BC33C3A-91F1-0246-D40A-7C9571C045D9}"/>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395089D6-EC26-9B3A-47E1-E9F8B8C9D569}"/>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AE0C352D-5E6D-E187-C635-B8EC77A8154D}"/>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0D882A77-D0EA-8A17-C532-E55BD05C76F8}"/>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1826D6D2-1472-6609-28D4-CC3ADF8444B3}"/>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B1751FCE-A9F1-7CE5-5A20-636FF005DEB5}"/>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B1EE0520-58B2-2B3A-710A-EB79B176DE0E}"/>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منابع فارسی</a:t>
            </a:r>
            <a:endParaRPr lang="en-US" sz="2400" b="1" dirty="0">
              <a:solidFill>
                <a:srgbClr val="18305C"/>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45449A56-1AE9-63F2-46B4-06637B8AC455}"/>
              </a:ext>
            </a:extLst>
          </p:cNvPr>
          <p:cNvSpPr txBox="1"/>
          <p:nvPr/>
        </p:nvSpPr>
        <p:spPr>
          <a:xfrm>
            <a:off x="382772" y="1365460"/>
            <a:ext cx="8399721" cy="5155257"/>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978571843"/>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9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900" decel="100000" fill="hold"/>
                                        <p:tgtEl>
                                          <p:spTgt spid="1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ABAEAB-C434-993A-54F6-AF5651F35499}"/>
              </a:ext>
            </a:extLst>
          </p:cNvPr>
          <p:cNvSpPr>
            <a:spLocks noGrp="1"/>
          </p:cNvSpPr>
          <p:nvPr>
            <p:ph type="sldNum" sz="quarter" idx="10"/>
          </p:nvPr>
        </p:nvSpPr>
        <p:spPr/>
        <p:txBody>
          <a:bodyPr/>
          <a:lstStyle/>
          <a:p>
            <a:fld id="{5737CCAD-4265-4040-983C-2347DC54109C}" type="slidenum">
              <a:rPr lang="en-US" smtClean="0"/>
              <a:pPr/>
              <a:t>37</a:t>
            </a:fld>
            <a:endParaRPr lang="en-US" dirty="0"/>
          </a:p>
        </p:txBody>
      </p:sp>
      <p:sp>
        <p:nvSpPr>
          <p:cNvPr id="3" name="TextBox 2">
            <a:extLst>
              <a:ext uri="{FF2B5EF4-FFF2-40B4-BE49-F238E27FC236}">
                <a16:creationId xmlns:a16="http://schemas.microsoft.com/office/drawing/2014/main" id="{A09EE0C6-6689-671E-D6EF-B744AF9502A6}"/>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9B69880F-D288-D8AA-8753-4A7454F1BBA4}"/>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C21D6069-9E75-CEE2-035B-A6768542C429}"/>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F7BF5940-CD70-7E28-0763-DDDB59F4F845}"/>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B151AD4A-A396-68B7-DAA6-ACBFB123DED5}"/>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F5E10CC3-27D7-6931-445E-EC96DD9DF199}"/>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B9DA01F2-D442-2755-1149-477A048537E9}"/>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97DB98D1-44C1-EF19-D0AA-C68E57F1BBA7}"/>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1FA507C5-58EB-A2E4-74FC-3EF5ED330670}"/>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منابع انگلیسی</a:t>
            </a:r>
            <a:endParaRPr lang="en-US" sz="2400" b="1" dirty="0">
              <a:solidFill>
                <a:srgbClr val="18305C"/>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049F16E3-B1E9-2C4A-034B-985FD40F83DB}"/>
              </a:ext>
            </a:extLst>
          </p:cNvPr>
          <p:cNvSpPr txBox="1"/>
          <p:nvPr/>
        </p:nvSpPr>
        <p:spPr>
          <a:xfrm>
            <a:off x="382772" y="1234830"/>
            <a:ext cx="8399721" cy="5155257"/>
          </a:xfrm>
          <a:prstGeom prst="rect">
            <a:avLst/>
          </a:prstGeom>
          <a:noFill/>
        </p:spPr>
        <p:txBody>
          <a:bodyPr wrap="square" rtlCol="0">
            <a:spAutoFit/>
          </a:bodyPr>
          <a:lstStyle/>
          <a:p>
            <a:pPr algn="ctr" rtl="1">
              <a:lnSpc>
                <a:spcPct val="300000"/>
              </a:lnSpc>
            </a:pPr>
            <a:r>
              <a:rPr lang="en-US" sz="1400" dirty="0">
                <a:solidFill>
                  <a:srgbClr val="18305C"/>
                </a:solidFill>
                <a:latin typeface="Vazir" panose="020B0603030804020204" pitchFamily="34" charset="-78"/>
                <a:cs typeface="Vazir" panose="020B0603030804020204" pitchFamily="34" charset="-78"/>
              </a:rPr>
              <a:t>Many conflate the concept of information technology with computers and informatics, although these are the physical tools of information technology, not all that information technology covers." Assuming that information technology is an apple, computers, networks, software, and other related tools With this domain, it is like the tail of an apple that the fruit is fed by, but it is the apple itself that is the main product and the goal and result is summed up in it. Information is not all that information technology covers." Assuming that information technology is an apple, the computer, network, software and other tools related to this field are like the tail of the apple that the fruit is fed by, now it is the apple itself that is the main product and the purpose and result are summed up in it.</a:t>
            </a:r>
          </a:p>
        </p:txBody>
      </p:sp>
    </p:spTree>
    <p:extLst>
      <p:ext uri="{BB962C8B-B14F-4D97-AF65-F5344CB8AC3E}">
        <p14:creationId xmlns:p14="http://schemas.microsoft.com/office/powerpoint/2010/main" val="140197996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9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900" decel="100000" fill="hold"/>
                                        <p:tgtEl>
                                          <p:spTgt spid="1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5C713E-AB91-F86F-B469-4AAF2082C22D}"/>
              </a:ext>
            </a:extLst>
          </p:cNvPr>
          <p:cNvSpPr txBox="1"/>
          <p:nvPr/>
        </p:nvSpPr>
        <p:spPr>
          <a:xfrm>
            <a:off x="207390" y="2728788"/>
            <a:ext cx="11792932" cy="830997"/>
          </a:xfrm>
          <a:prstGeom prst="rect">
            <a:avLst/>
          </a:prstGeom>
          <a:noFill/>
        </p:spPr>
        <p:txBody>
          <a:bodyPr wrap="square" rtlCol="0">
            <a:spAutoFit/>
          </a:bodyPr>
          <a:lstStyle/>
          <a:p>
            <a:pPr algn="ctr"/>
            <a:r>
              <a:rPr lang="fa-IR" sz="4800" b="1" dirty="0">
                <a:solidFill>
                  <a:srgbClr val="18305C"/>
                </a:solidFill>
                <a:latin typeface="Shabnam" panose="020B0603030804020204" pitchFamily="34" charset="-78"/>
                <a:cs typeface="Shabnam" panose="020B0603030804020204" pitchFamily="34" charset="-78"/>
              </a:rPr>
              <a:t>با تشکر از توجه بی نظیر شما عزیزان</a:t>
            </a:r>
            <a:endParaRPr lang="en-US" sz="48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39820427"/>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C60987-CCEE-9848-09CC-BB35D9FCF8FA}"/>
              </a:ext>
            </a:extLst>
          </p:cNvPr>
          <p:cNvSpPr>
            <a:spLocks noGrp="1"/>
          </p:cNvSpPr>
          <p:nvPr>
            <p:ph type="sldNum" sz="quarter" idx="10"/>
          </p:nvPr>
        </p:nvSpPr>
        <p:spPr/>
        <p:txBody>
          <a:bodyPr/>
          <a:lstStyle/>
          <a:p>
            <a:fld id="{5737CCAD-4265-4040-983C-2347DC54109C}" type="slidenum">
              <a:rPr lang="en-US" smtClean="0"/>
              <a:pPr/>
              <a:t>4</a:t>
            </a:fld>
            <a:endParaRPr lang="en-US" dirty="0"/>
          </a:p>
        </p:txBody>
      </p:sp>
      <p:sp>
        <p:nvSpPr>
          <p:cNvPr id="3" name="TextBox 2">
            <a:extLst>
              <a:ext uri="{FF2B5EF4-FFF2-40B4-BE49-F238E27FC236}">
                <a16:creationId xmlns:a16="http://schemas.microsoft.com/office/drawing/2014/main" id="{F858FC37-9B1A-679B-3EC0-A35765AC958A}"/>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4D9A12D9-9378-CCE6-BBC3-0B8600B77A4D}"/>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0BD31E70-1E0D-85D0-AB1F-D422332D4A6A}"/>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09DE04AC-8DAD-8BDA-F1C1-2A9B4C78D61E}"/>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5E13A760-D814-BE08-2D4C-B1A06227DF8C}"/>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8038AF86-F506-6C53-1771-05421368D53B}"/>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C30802D5-9757-E892-0950-85647D044F78}"/>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1203CD7-013D-41DC-430F-49F95734C971}"/>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70F21D95-B8B2-DA3E-F9A8-2987637E7713}"/>
              </a:ext>
            </a:extLst>
          </p:cNvPr>
          <p:cNvSpPr txBox="1"/>
          <p:nvPr/>
        </p:nvSpPr>
        <p:spPr>
          <a:xfrm>
            <a:off x="1768807" y="956668"/>
            <a:ext cx="5178748" cy="369332"/>
          </a:xfrm>
          <a:prstGeom prst="rect">
            <a:avLst/>
          </a:prstGeom>
          <a:noFill/>
        </p:spPr>
        <p:txBody>
          <a:bodyPr wrap="square" rtlCol="0">
            <a:spAutoFit/>
          </a:bodyPr>
          <a:lstStyle/>
          <a:p>
            <a:pPr algn="ctr"/>
            <a:r>
              <a:rPr lang="en-US" b="1" dirty="0">
                <a:solidFill>
                  <a:srgbClr val="2BBDF3"/>
                </a:solidFill>
                <a:latin typeface="Times New Roman" panose="02020603050405020304" pitchFamily="18" charset="0"/>
                <a:cs typeface="Times New Roman" panose="02020603050405020304" pitchFamily="18" charset="0"/>
              </a:rPr>
              <a:t>Information Technology</a:t>
            </a:r>
            <a:endParaRPr lang="en-US" sz="3200" b="1" dirty="0">
              <a:solidFill>
                <a:srgbClr val="2BBDF3"/>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FF525166-32FC-DC14-665E-E89EC948D5FD}"/>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3" name="TextBox 12">
            <a:extLst>
              <a:ext uri="{FF2B5EF4-FFF2-40B4-BE49-F238E27FC236}">
                <a16:creationId xmlns:a16="http://schemas.microsoft.com/office/drawing/2014/main" id="{9F927136-F0ED-F426-CA73-56D01140F1EC}"/>
              </a:ext>
            </a:extLst>
          </p:cNvPr>
          <p:cNvSpPr txBox="1"/>
          <p:nvPr/>
        </p:nvSpPr>
        <p:spPr>
          <a:xfrm>
            <a:off x="382772" y="1365460"/>
            <a:ext cx="8399721" cy="5155257"/>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 حال این خود سیب است که محصول اصلی است و هدف و نتیجه در آن خلاصه می‌گردد. </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34107614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9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900" decel="100000" fill="hold"/>
                                        <p:tgtEl>
                                          <p:spTgt spid="1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289FD-8044-60A8-911C-245CA98A4FCE}"/>
              </a:ext>
            </a:extLst>
          </p:cNvPr>
          <p:cNvSpPr>
            <a:spLocks noGrp="1"/>
          </p:cNvSpPr>
          <p:nvPr>
            <p:ph type="sldNum" sz="quarter" idx="10"/>
          </p:nvPr>
        </p:nvSpPr>
        <p:spPr/>
        <p:txBody>
          <a:bodyPr/>
          <a:lstStyle/>
          <a:p>
            <a:fld id="{5737CCAD-4265-4040-983C-2347DC54109C}" type="slidenum">
              <a:rPr lang="en-US" smtClean="0"/>
              <a:pPr/>
              <a:t>5</a:t>
            </a:fld>
            <a:endParaRPr lang="en-US" dirty="0"/>
          </a:p>
        </p:txBody>
      </p:sp>
      <p:sp>
        <p:nvSpPr>
          <p:cNvPr id="3" name="TextBox 2">
            <a:extLst>
              <a:ext uri="{FF2B5EF4-FFF2-40B4-BE49-F238E27FC236}">
                <a16:creationId xmlns:a16="http://schemas.microsoft.com/office/drawing/2014/main" id="{0F10C414-2562-0973-B585-DCF06E13194C}"/>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993DF1DD-2FD5-5E46-E129-EAEB17F1CE22}"/>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33571769-ADEB-D549-886E-FDEF80F284E9}"/>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178FD8B0-5B3A-5CBE-EA51-EA70536ECAC2}"/>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29DB1050-D96F-D443-E118-514C65F3988F}"/>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2735C067-72FC-9B77-40AE-6CB228D46A27}"/>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6917AE4E-544B-9095-167F-7C04CEE64827}"/>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FFB090B0-917C-D472-3F4D-5DD23D4D81F8}"/>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cxnSp>
        <p:nvCxnSpPr>
          <p:cNvPr id="12" name="Google Shape;1016;p44">
            <a:extLst>
              <a:ext uri="{FF2B5EF4-FFF2-40B4-BE49-F238E27FC236}">
                <a16:creationId xmlns:a16="http://schemas.microsoft.com/office/drawing/2014/main" id="{37080490-6496-3259-0B05-F30F92256312}"/>
              </a:ext>
            </a:extLst>
          </p:cNvPr>
          <p:cNvCxnSpPr>
            <a:cxnSpLocks/>
            <a:endCxn id="35" idx="2"/>
          </p:cNvCxnSpPr>
          <p:nvPr/>
        </p:nvCxnSpPr>
        <p:spPr>
          <a:xfrm>
            <a:off x="2354685" y="2455125"/>
            <a:ext cx="699000" cy="0"/>
          </a:xfrm>
          <a:prstGeom prst="straightConnector1">
            <a:avLst/>
          </a:prstGeom>
          <a:noFill/>
          <a:ln w="19050" cap="flat" cmpd="sng">
            <a:solidFill>
              <a:srgbClr val="18305C"/>
            </a:solidFill>
            <a:prstDash val="dash"/>
            <a:round/>
            <a:headEnd type="none" w="med" len="med"/>
            <a:tailEnd type="none" w="med" len="med"/>
          </a:ln>
        </p:spPr>
      </p:cxnSp>
      <p:cxnSp>
        <p:nvCxnSpPr>
          <p:cNvPr id="13" name="Google Shape;1019;p44">
            <a:extLst>
              <a:ext uri="{FF2B5EF4-FFF2-40B4-BE49-F238E27FC236}">
                <a16:creationId xmlns:a16="http://schemas.microsoft.com/office/drawing/2014/main" id="{504C5E61-7C7D-4BAA-FEBB-95B21CFBC8BE}"/>
              </a:ext>
            </a:extLst>
          </p:cNvPr>
          <p:cNvCxnSpPr>
            <a:cxnSpLocks/>
            <a:endCxn id="37" idx="2"/>
          </p:cNvCxnSpPr>
          <p:nvPr/>
        </p:nvCxnSpPr>
        <p:spPr>
          <a:xfrm>
            <a:off x="2354685" y="4402850"/>
            <a:ext cx="699000" cy="0"/>
          </a:xfrm>
          <a:prstGeom prst="straightConnector1">
            <a:avLst/>
          </a:prstGeom>
          <a:noFill/>
          <a:ln w="19050" cap="flat" cmpd="sng">
            <a:solidFill>
              <a:srgbClr val="18305C"/>
            </a:solidFill>
            <a:prstDash val="dash"/>
            <a:round/>
            <a:headEnd type="none" w="med" len="med"/>
            <a:tailEnd type="none" w="med" len="med"/>
          </a:ln>
        </p:spPr>
      </p:cxnSp>
      <p:cxnSp>
        <p:nvCxnSpPr>
          <p:cNvPr id="14" name="Google Shape;1022;p44">
            <a:extLst>
              <a:ext uri="{FF2B5EF4-FFF2-40B4-BE49-F238E27FC236}">
                <a16:creationId xmlns:a16="http://schemas.microsoft.com/office/drawing/2014/main" id="{44A94709-A051-5D85-2450-7D1AD3F063D5}"/>
              </a:ext>
            </a:extLst>
          </p:cNvPr>
          <p:cNvCxnSpPr>
            <a:cxnSpLocks/>
            <a:endCxn id="41" idx="6"/>
          </p:cNvCxnSpPr>
          <p:nvPr/>
        </p:nvCxnSpPr>
        <p:spPr>
          <a:xfrm rot="10800000">
            <a:off x="6268785" y="2455125"/>
            <a:ext cx="689700" cy="0"/>
          </a:xfrm>
          <a:prstGeom prst="straightConnector1">
            <a:avLst/>
          </a:prstGeom>
          <a:noFill/>
          <a:ln w="19050" cap="flat" cmpd="sng">
            <a:solidFill>
              <a:srgbClr val="18305C"/>
            </a:solidFill>
            <a:prstDash val="dash"/>
            <a:round/>
            <a:headEnd type="none" w="med" len="med"/>
            <a:tailEnd type="none" w="med" len="med"/>
          </a:ln>
        </p:spPr>
      </p:cxnSp>
      <p:cxnSp>
        <p:nvCxnSpPr>
          <p:cNvPr id="15" name="Google Shape;1025;p44">
            <a:extLst>
              <a:ext uri="{FF2B5EF4-FFF2-40B4-BE49-F238E27FC236}">
                <a16:creationId xmlns:a16="http://schemas.microsoft.com/office/drawing/2014/main" id="{0363A0F5-9EBB-06AD-595B-263E4EE34093}"/>
              </a:ext>
            </a:extLst>
          </p:cNvPr>
          <p:cNvCxnSpPr>
            <a:cxnSpLocks/>
            <a:endCxn id="39" idx="6"/>
          </p:cNvCxnSpPr>
          <p:nvPr/>
        </p:nvCxnSpPr>
        <p:spPr>
          <a:xfrm rot="10800000">
            <a:off x="6268785" y="4402850"/>
            <a:ext cx="689700" cy="0"/>
          </a:xfrm>
          <a:prstGeom prst="straightConnector1">
            <a:avLst/>
          </a:prstGeom>
          <a:noFill/>
          <a:ln w="19050" cap="flat" cmpd="sng">
            <a:solidFill>
              <a:srgbClr val="18305C"/>
            </a:solidFill>
            <a:prstDash val="dash"/>
            <a:round/>
            <a:headEnd type="none" w="med" len="med"/>
            <a:tailEnd type="none" w="med" len="med"/>
          </a:ln>
        </p:spPr>
      </p:cxnSp>
      <p:grpSp>
        <p:nvGrpSpPr>
          <p:cNvPr id="16" name="Google Shape;1028;p44">
            <a:extLst>
              <a:ext uri="{FF2B5EF4-FFF2-40B4-BE49-F238E27FC236}">
                <a16:creationId xmlns:a16="http://schemas.microsoft.com/office/drawing/2014/main" id="{75C8642B-8113-01B8-34E5-2FAC864F82CC}"/>
              </a:ext>
            </a:extLst>
          </p:cNvPr>
          <p:cNvGrpSpPr/>
          <p:nvPr/>
        </p:nvGrpSpPr>
        <p:grpSpPr>
          <a:xfrm>
            <a:off x="3226023" y="1998450"/>
            <a:ext cx="2861100" cy="2861100"/>
            <a:chOff x="3141449" y="1389300"/>
            <a:chExt cx="2861100" cy="2861100"/>
          </a:xfrm>
          <a:effectLst>
            <a:outerShdw blurRad="63500" algn="ctr" rotWithShape="0">
              <a:prstClr val="black">
                <a:alpha val="13000"/>
              </a:prstClr>
            </a:outerShdw>
          </a:effectLst>
        </p:grpSpPr>
        <p:sp>
          <p:nvSpPr>
            <p:cNvPr id="42" name="Google Shape;1029;p44">
              <a:extLst>
                <a:ext uri="{FF2B5EF4-FFF2-40B4-BE49-F238E27FC236}">
                  <a16:creationId xmlns:a16="http://schemas.microsoft.com/office/drawing/2014/main" id="{BEA2EA25-547F-C81D-B3DB-C23F65AB34F5}"/>
                </a:ext>
              </a:extLst>
            </p:cNvPr>
            <p:cNvSpPr/>
            <p:nvPr/>
          </p:nvSpPr>
          <p:spPr>
            <a:xfrm>
              <a:off x="3141449" y="1389300"/>
              <a:ext cx="2861100" cy="2861100"/>
            </a:xfrm>
            <a:prstGeom prst="donut">
              <a:avLst>
                <a:gd name="adj" fmla="val 2898"/>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030;p44">
              <a:extLst>
                <a:ext uri="{FF2B5EF4-FFF2-40B4-BE49-F238E27FC236}">
                  <a16:creationId xmlns:a16="http://schemas.microsoft.com/office/drawing/2014/main" id="{63E082FB-BD61-7C0B-F81A-A1225C972580}"/>
                </a:ext>
              </a:extLst>
            </p:cNvPr>
            <p:cNvSpPr/>
            <p:nvPr/>
          </p:nvSpPr>
          <p:spPr>
            <a:xfrm>
              <a:off x="3523050" y="1770900"/>
              <a:ext cx="2097900" cy="2097900"/>
            </a:xfrm>
            <a:prstGeom prst="ellipse">
              <a:avLst/>
            </a:prstGeom>
            <a:solidFill>
              <a:schemeClr val="lt1"/>
            </a:solidFill>
            <a:ln>
              <a:noFill/>
            </a:ln>
            <a:effectLst>
              <a:outerShdw blurRad="63500" algn="ctr" rotWithShape="0">
                <a:prstClr val="black">
                  <a:alpha val="18000"/>
                </a:prst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032;p44">
              <a:extLst>
                <a:ext uri="{FF2B5EF4-FFF2-40B4-BE49-F238E27FC236}">
                  <a16:creationId xmlns:a16="http://schemas.microsoft.com/office/drawing/2014/main" id="{581F5A15-742D-68C3-147D-B979B98411C2}"/>
                </a:ext>
              </a:extLst>
            </p:cNvPr>
            <p:cNvSpPr/>
            <p:nvPr/>
          </p:nvSpPr>
          <p:spPr>
            <a:xfrm>
              <a:off x="3667350" y="1915195"/>
              <a:ext cx="1809300" cy="1809300"/>
            </a:xfrm>
            <a:prstGeom prst="ellipse">
              <a:avLst/>
            </a:prstGeom>
            <a:noFill/>
            <a:ln w="19050" cap="flat" cmpd="sng">
              <a:solidFill>
                <a:schemeClr val="dk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roup 49">
            <a:extLst>
              <a:ext uri="{FF2B5EF4-FFF2-40B4-BE49-F238E27FC236}">
                <a16:creationId xmlns:a16="http://schemas.microsoft.com/office/drawing/2014/main" id="{89CB26F3-6951-42CB-4FCC-E17EE2F4D9CC}"/>
              </a:ext>
            </a:extLst>
          </p:cNvPr>
          <p:cNvGrpSpPr/>
          <p:nvPr/>
        </p:nvGrpSpPr>
        <p:grpSpPr>
          <a:xfrm>
            <a:off x="5292458" y="1878325"/>
            <a:ext cx="1153840" cy="1153633"/>
            <a:chOff x="5292458" y="1878325"/>
            <a:chExt cx="1153840" cy="1153633"/>
          </a:xfrm>
        </p:grpSpPr>
        <p:grpSp>
          <p:nvGrpSpPr>
            <p:cNvPr id="17" name="Google Shape;1034;p44">
              <a:extLst>
                <a:ext uri="{FF2B5EF4-FFF2-40B4-BE49-F238E27FC236}">
                  <a16:creationId xmlns:a16="http://schemas.microsoft.com/office/drawing/2014/main" id="{37B44375-8E63-2506-6814-34811F1539C6}"/>
                </a:ext>
              </a:extLst>
            </p:cNvPr>
            <p:cNvGrpSpPr/>
            <p:nvPr/>
          </p:nvGrpSpPr>
          <p:grpSpPr>
            <a:xfrm>
              <a:off x="5292458" y="1878325"/>
              <a:ext cx="1153840" cy="1153633"/>
              <a:chOff x="5207884" y="1269175"/>
              <a:chExt cx="1153840" cy="1153633"/>
            </a:xfrm>
          </p:grpSpPr>
          <p:sp>
            <p:nvSpPr>
              <p:cNvPr id="40" name="Google Shape;1035;p44">
                <a:extLst>
                  <a:ext uri="{FF2B5EF4-FFF2-40B4-BE49-F238E27FC236}">
                    <a16:creationId xmlns:a16="http://schemas.microsoft.com/office/drawing/2014/main" id="{EFCDF85B-1179-5286-29A0-BC1C43A75A98}"/>
                  </a:ext>
                </a:extLst>
              </p:cNvPr>
              <p:cNvSpPr/>
              <p:nvPr/>
            </p:nvSpPr>
            <p:spPr>
              <a:xfrm>
                <a:off x="5207884" y="1269175"/>
                <a:ext cx="1153840" cy="1153633"/>
              </a:xfrm>
              <a:custGeom>
                <a:avLst/>
                <a:gdLst/>
                <a:ahLst/>
                <a:cxnLst/>
                <a:rect l="l" t="t" r="r" b="b"/>
                <a:pathLst>
                  <a:path w="77949" h="77935" extrusionOk="0">
                    <a:moveTo>
                      <a:pt x="38984" y="0"/>
                    </a:moveTo>
                    <a:cubicBezTo>
                      <a:pt x="17462" y="0"/>
                      <a:pt x="11" y="17444"/>
                      <a:pt x="11" y="38965"/>
                    </a:cubicBezTo>
                    <a:cubicBezTo>
                      <a:pt x="0" y="47299"/>
                      <a:pt x="2671" y="55413"/>
                      <a:pt x="7633" y="62109"/>
                    </a:cubicBezTo>
                    <a:lnTo>
                      <a:pt x="5831" y="68828"/>
                    </a:lnTo>
                    <a:lnTo>
                      <a:pt x="3686" y="76834"/>
                    </a:lnTo>
                    <a:lnTo>
                      <a:pt x="3686" y="76834"/>
                    </a:lnTo>
                    <a:lnTo>
                      <a:pt x="11691" y="74688"/>
                    </a:lnTo>
                    <a:lnTo>
                      <a:pt x="19365" y="72633"/>
                    </a:lnTo>
                    <a:cubicBezTo>
                      <a:pt x="25303" y="76106"/>
                      <a:pt x="32059" y="77934"/>
                      <a:pt x="38938" y="77934"/>
                    </a:cubicBezTo>
                    <a:cubicBezTo>
                      <a:pt x="38952" y="77934"/>
                      <a:pt x="38966" y="77934"/>
                      <a:pt x="38980" y="77934"/>
                    </a:cubicBezTo>
                    <a:cubicBezTo>
                      <a:pt x="60501" y="77934"/>
                      <a:pt x="77949" y="60486"/>
                      <a:pt x="77949" y="38965"/>
                    </a:cubicBezTo>
                    <a:cubicBezTo>
                      <a:pt x="77949" y="17444"/>
                      <a:pt x="60501" y="0"/>
                      <a:pt x="38984" y="0"/>
                    </a:cubicBezTo>
                    <a:close/>
                  </a:path>
                </a:pathLst>
              </a:custGeom>
              <a:solidFill>
                <a:srgbClr val="26BC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024;p44">
                <a:extLst>
                  <a:ext uri="{FF2B5EF4-FFF2-40B4-BE49-F238E27FC236}">
                    <a16:creationId xmlns:a16="http://schemas.microsoft.com/office/drawing/2014/main" id="{C7BEC8A4-B52D-C06A-CB0E-83DAC718C76D}"/>
                  </a:ext>
                </a:extLst>
              </p:cNvPr>
              <p:cNvSpPr/>
              <p:nvPr/>
            </p:nvSpPr>
            <p:spPr>
              <a:xfrm>
                <a:off x="5385344" y="1446536"/>
                <a:ext cx="798900" cy="7989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1043;p44">
              <a:extLst>
                <a:ext uri="{FF2B5EF4-FFF2-40B4-BE49-F238E27FC236}">
                  <a16:creationId xmlns:a16="http://schemas.microsoft.com/office/drawing/2014/main" id="{019532E8-787E-CFC5-9FF7-8EA10F710763}"/>
                </a:ext>
              </a:extLst>
            </p:cNvPr>
            <p:cNvGrpSpPr/>
            <p:nvPr/>
          </p:nvGrpSpPr>
          <p:grpSpPr>
            <a:xfrm>
              <a:off x="5691609" y="2278323"/>
              <a:ext cx="355550" cy="353605"/>
              <a:chOff x="-2571737" y="2764550"/>
              <a:chExt cx="292225" cy="290650"/>
            </a:xfrm>
            <a:solidFill>
              <a:srgbClr val="18305C"/>
            </a:solidFill>
          </p:grpSpPr>
          <p:sp>
            <p:nvSpPr>
              <p:cNvPr id="31" name="Google Shape;1044;p44">
                <a:extLst>
                  <a:ext uri="{FF2B5EF4-FFF2-40B4-BE49-F238E27FC236}">
                    <a16:creationId xmlns:a16="http://schemas.microsoft.com/office/drawing/2014/main" id="{4FF2607D-9521-1322-FF89-23B902538959}"/>
                  </a:ext>
                </a:extLst>
              </p:cNvPr>
              <p:cNvSpPr/>
              <p:nvPr/>
            </p:nvSpPr>
            <p:spPr>
              <a:xfrm>
                <a:off x="-2496085" y="3009100"/>
                <a:ext cx="17350" cy="17350"/>
              </a:xfrm>
              <a:custGeom>
                <a:avLst/>
                <a:gdLst/>
                <a:ahLst/>
                <a:cxnLst/>
                <a:rect l="l" t="t" r="r" b="b"/>
                <a:pathLst>
                  <a:path w="694" h="694" extrusionOk="0">
                    <a:moveTo>
                      <a:pt x="347" y="1"/>
                    </a:moveTo>
                    <a:cubicBezTo>
                      <a:pt x="127" y="1"/>
                      <a:pt x="0" y="158"/>
                      <a:pt x="0" y="347"/>
                    </a:cubicBezTo>
                    <a:cubicBezTo>
                      <a:pt x="0" y="536"/>
                      <a:pt x="127" y="694"/>
                      <a:pt x="347" y="694"/>
                    </a:cubicBezTo>
                    <a:cubicBezTo>
                      <a:pt x="536" y="694"/>
                      <a:pt x="694" y="536"/>
                      <a:pt x="694" y="347"/>
                    </a:cubicBezTo>
                    <a:cubicBezTo>
                      <a:pt x="662" y="158"/>
                      <a:pt x="505" y="1"/>
                      <a:pt x="3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045;p44">
                <a:extLst>
                  <a:ext uri="{FF2B5EF4-FFF2-40B4-BE49-F238E27FC236}">
                    <a16:creationId xmlns:a16="http://schemas.microsoft.com/office/drawing/2014/main" id="{A1D0A325-3A6E-0D9E-C3C7-F6804F7A30C6}"/>
                  </a:ext>
                </a:extLst>
              </p:cNvPr>
              <p:cNvSpPr/>
              <p:nvPr/>
            </p:nvSpPr>
            <p:spPr>
              <a:xfrm>
                <a:off x="-2398548" y="2800375"/>
                <a:ext cx="52000" cy="120525"/>
              </a:xfrm>
              <a:custGeom>
                <a:avLst/>
                <a:gdLst/>
                <a:ahLst/>
                <a:cxnLst/>
                <a:rect l="l" t="t" r="r" b="b"/>
                <a:pathLst>
                  <a:path w="2080" h="4821" extrusionOk="0">
                    <a:moveTo>
                      <a:pt x="1008" y="0"/>
                    </a:moveTo>
                    <a:cubicBezTo>
                      <a:pt x="819" y="0"/>
                      <a:pt x="662" y="158"/>
                      <a:pt x="662" y="378"/>
                    </a:cubicBezTo>
                    <a:lnTo>
                      <a:pt x="662" y="757"/>
                    </a:lnTo>
                    <a:cubicBezTo>
                      <a:pt x="252" y="914"/>
                      <a:pt x="0" y="1261"/>
                      <a:pt x="0" y="1733"/>
                    </a:cubicBezTo>
                    <a:cubicBezTo>
                      <a:pt x="0" y="2300"/>
                      <a:pt x="473" y="2773"/>
                      <a:pt x="1008" y="2773"/>
                    </a:cubicBezTo>
                    <a:cubicBezTo>
                      <a:pt x="1323" y="2773"/>
                      <a:pt x="1481" y="3119"/>
                      <a:pt x="1260" y="3371"/>
                    </a:cubicBezTo>
                    <a:cubicBezTo>
                      <a:pt x="1197" y="3419"/>
                      <a:pt x="1103" y="3442"/>
                      <a:pt x="1012" y="3442"/>
                    </a:cubicBezTo>
                    <a:cubicBezTo>
                      <a:pt x="922" y="3442"/>
                      <a:pt x="835" y="3419"/>
                      <a:pt x="788" y="3371"/>
                    </a:cubicBezTo>
                    <a:cubicBezTo>
                      <a:pt x="725" y="3308"/>
                      <a:pt x="630" y="3277"/>
                      <a:pt x="540" y="3277"/>
                    </a:cubicBezTo>
                    <a:cubicBezTo>
                      <a:pt x="449" y="3277"/>
                      <a:pt x="362" y="3308"/>
                      <a:pt x="315" y="3371"/>
                    </a:cubicBezTo>
                    <a:cubicBezTo>
                      <a:pt x="189" y="3466"/>
                      <a:pt x="189" y="3718"/>
                      <a:pt x="315" y="3844"/>
                    </a:cubicBezTo>
                    <a:cubicBezTo>
                      <a:pt x="410" y="3939"/>
                      <a:pt x="536" y="4033"/>
                      <a:pt x="693" y="4065"/>
                    </a:cubicBezTo>
                    <a:lnTo>
                      <a:pt x="693" y="4474"/>
                    </a:lnTo>
                    <a:cubicBezTo>
                      <a:pt x="693" y="4663"/>
                      <a:pt x="851" y="4821"/>
                      <a:pt x="1040" y="4821"/>
                    </a:cubicBezTo>
                    <a:cubicBezTo>
                      <a:pt x="1260" y="4821"/>
                      <a:pt x="1418" y="4663"/>
                      <a:pt x="1418" y="4474"/>
                    </a:cubicBezTo>
                    <a:lnTo>
                      <a:pt x="1418" y="4065"/>
                    </a:lnTo>
                    <a:cubicBezTo>
                      <a:pt x="1796" y="3907"/>
                      <a:pt x="2079" y="3560"/>
                      <a:pt x="2079" y="3088"/>
                    </a:cubicBezTo>
                    <a:cubicBezTo>
                      <a:pt x="2079" y="2521"/>
                      <a:pt x="1607" y="2048"/>
                      <a:pt x="1040" y="2048"/>
                    </a:cubicBezTo>
                    <a:cubicBezTo>
                      <a:pt x="851" y="2048"/>
                      <a:pt x="693" y="1891"/>
                      <a:pt x="693" y="1702"/>
                    </a:cubicBezTo>
                    <a:cubicBezTo>
                      <a:pt x="693" y="1495"/>
                      <a:pt x="842" y="1356"/>
                      <a:pt x="1016" y="1356"/>
                    </a:cubicBezTo>
                    <a:cubicBezTo>
                      <a:pt x="1107" y="1356"/>
                      <a:pt x="1205" y="1394"/>
                      <a:pt x="1292" y="1481"/>
                    </a:cubicBezTo>
                    <a:cubicBezTo>
                      <a:pt x="1355" y="1528"/>
                      <a:pt x="1441" y="1552"/>
                      <a:pt x="1528" y="1552"/>
                    </a:cubicBezTo>
                    <a:cubicBezTo>
                      <a:pt x="1615" y="1552"/>
                      <a:pt x="1701" y="1528"/>
                      <a:pt x="1764" y="1481"/>
                    </a:cubicBezTo>
                    <a:cubicBezTo>
                      <a:pt x="1859" y="1355"/>
                      <a:pt x="1859" y="1103"/>
                      <a:pt x="1764" y="1009"/>
                    </a:cubicBezTo>
                    <a:cubicBezTo>
                      <a:pt x="1638" y="883"/>
                      <a:pt x="1512" y="788"/>
                      <a:pt x="1355" y="757"/>
                    </a:cubicBezTo>
                    <a:lnTo>
                      <a:pt x="1355" y="378"/>
                    </a:lnTo>
                    <a:cubicBezTo>
                      <a:pt x="1355" y="158"/>
                      <a:pt x="1197" y="0"/>
                      <a:pt x="10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046;p44">
                <a:extLst>
                  <a:ext uri="{FF2B5EF4-FFF2-40B4-BE49-F238E27FC236}">
                    <a16:creationId xmlns:a16="http://schemas.microsoft.com/office/drawing/2014/main" id="{93A78BC4-2A5B-2391-5553-DDF514F40859}"/>
                  </a:ext>
                </a:extLst>
              </p:cNvPr>
              <p:cNvSpPr/>
              <p:nvPr/>
            </p:nvSpPr>
            <p:spPr>
              <a:xfrm>
                <a:off x="-2571737" y="2764550"/>
                <a:ext cx="292225" cy="290650"/>
              </a:xfrm>
              <a:custGeom>
                <a:avLst/>
                <a:gdLst/>
                <a:ahLst/>
                <a:cxnLst/>
                <a:rect l="l" t="t" r="r" b="b"/>
                <a:pathLst>
                  <a:path w="11689" h="11626" extrusionOk="0">
                    <a:moveTo>
                      <a:pt x="5009" y="1355"/>
                    </a:moveTo>
                    <a:cubicBezTo>
                      <a:pt x="4789" y="1576"/>
                      <a:pt x="4694" y="1796"/>
                      <a:pt x="4537" y="2049"/>
                    </a:cubicBezTo>
                    <a:lnTo>
                      <a:pt x="662" y="2049"/>
                    </a:lnTo>
                    <a:lnTo>
                      <a:pt x="662" y="1670"/>
                    </a:lnTo>
                    <a:cubicBezTo>
                      <a:pt x="662" y="1513"/>
                      <a:pt x="819" y="1355"/>
                      <a:pt x="1008" y="1355"/>
                    </a:cubicBezTo>
                    <a:close/>
                    <a:moveTo>
                      <a:pt x="7908" y="694"/>
                    </a:moveTo>
                    <a:cubicBezTo>
                      <a:pt x="9609" y="694"/>
                      <a:pt x="10995" y="2080"/>
                      <a:pt x="10995" y="3781"/>
                    </a:cubicBezTo>
                    <a:cubicBezTo>
                      <a:pt x="10995" y="5451"/>
                      <a:pt x="9609" y="6837"/>
                      <a:pt x="7908" y="6837"/>
                    </a:cubicBezTo>
                    <a:cubicBezTo>
                      <a:pt x="7309" y="6837"/>
                      <a:pt x="6679" y="6680"/>
                      <a:pt x="6206" y="6365"/>
                    </a:cubicBezTo>
                    <a:cubicBezTo>
                      <a:pt x="6162" y="6342"/>
                      <a:pt x="6086" y="6320"/>
                      <a:pt x="6023" y="6320"/>
                    </a:cubicBezTo>
                    <a:cubicBezTo>
                      <a:pt x="5997" y="6320"/>
                      <a:pt x="5973" y="6324"/>
                      <a:pt x="5954" y="6333"/>
                    </a:cubicBezTo>
                    <a:cubicBezTo>
                      <a:pt x="5671" y="6396"/>
                      <a:pt x="5324" y="6522"/>
                      <a:pt x="5009" y="6648"/>
                    </a:cubicBezTo>
                    <a:lnTo>
                      <a:pt x="5324" y="5703"/>
                    </a:lnTo>
                    <a:cubicBezTo>
                      <a:pt x="5356" y="5609"/>
                      <a:pt x="5324" y="5514"/>
                      <a:pt x="5261" y="5420"/>
                    </a:cubicBezTo>
                    <a:cubicBezTo>
                      <a:pt x="4946" y="4947"/>
                      <a:pt x="4789" y="4348"/>
                      <a:pt x="4789" y="3781"/>
                    </a:cubicBezTo>
                    <a:cubicBezTo>
                      <a:pt x="4789" y="2080"/>
                      <a:pt x="6238" y="694"/>
                      <a:pt x="7908" y="694"/>
                    </a:cubicBezTo>
                    <a:close/>
                    <a:moveTo>
                      <a:pt x="4253" y="2710"/>
                    </a:moveTo>
                    <a:cubicBezTo>
                      <a:pt x="4190" y="3025"/>
                      <a:pt x="4096" y="3372"/>
                      <a:pt x="4096" y="3718"/>
                    </a:cubicBezTo>
                    <a:cubicBezTo>
                      <a:pt x="4096" y="4411"/>
                      <a:pt x="4253" y="5041"/>
                      <a:pt x="4600" y="5609"/>
                    </a:cubicBezTo>
                    <a:lnTo>
                      <a:pt x="4127" y="7089"/>
                    </a:lnTo>
                    <a:cubicBezTo>
                      <a:pt x="4096" y="7184"/>
                      <a:pt x="4127" y="7341"/>
                      <a:pt x="4222" y="7436"/>
                    </a:cubicBezTo>
                    <a:cubicBezTo>
                      <a:pt x="4266" y="7480"/>
                      <a:pt x="4358" y="7525"/>
                      <a:pt x="4453" y="7525"/>
                    </a:cubicBezTo>
                    <a:cubicBezTo>
                      <a:pt x="4492" y="7525"/>
                      <a:pt x="4531" y="7517"/>
                      <a:pt x="4568" y="7499"/>
                    </a:cubicBezTo>
                    <a:cubicBezTo>
                      <a:pt x="4568" y="7499"/>
                      <a:pt x="5387" y="7247"/>
                      <a:pt x="6017" y="7026"/>
                    </a:cubicBezTo>
                    <a:cubicBezTo>
                      <a:pt x="6080" y="7089"/>
                      <a:pt x="6143" y="7089"/>
                      <a:pt x="6175" y="7121"/>
                    </a:cubicBezTo>
                    <a:lnTo>
                      <a:pt x="6175" y="8223"/>
                    </a:lnTo>
                    <a:lnTo>
                      <a:pt x="662" y="8223"/>
                    </a:lnTo>
                    <a:lnTo>
                      <a:pt x="662" y="2710"/>
                    </a:lnTo>
                    <a:close/>
                    <a:moveTo>
                      <a:pt x="6112" y="8885"/>
                    </a:moveTo>
                    <a:lnTo>
                      <a:pt x="6112" y="10618"/>
                    </a:lnTo>
                    <a:cubicBezTo>
                      <a:pt x="6143" y="10807"/>
                      <a:pt x="5986" y="10964"/>
                      <a:pt x="5797" y="10964"/>
                    </a:cubicBezTo>
                    <a:lnTo>
                      <a:pt x="977" y="10964"/>
                    </a:lnTo>
                    <a:cubicBezTo>
                      <a:pt x="788" y="10964"/>
                      <a:pt x="630" y="10807"/>
                      <a:pt x="630" y="10618"/>
                    </a:cubicBezTo>
                    <a:lnTo>
                      <a:pt x="630" y="8885"/>
                    </a:lnTo>
                    <a:close/>
                    <a:moveTo>
                      <a:pt x="7908" y="1"/>
                    </a:moveTo>
                    <a:cubicBezTo>
                      <a:pt x="7120" y="1"/>
                      <a:pt x="6364" y="221"/>
                      <a:pt x="5734" y="662"/>
                    </a:cubicBezTo>
                    <a:lnTo>
                      <a:pt x="1008" y="662"/>
                    </a:lnTo>
                    <a:cubicBezTo>
                      <a:pt x="473" y="662"/>
                      <a:pt x="0" y="1135"/>
                      <a:pt x="0" y="1670"/>
                    </a:cubicBezTo>
                    <a:lnTo>
                      <a:pt x="0" y="10618"/>
                    </a:lnTo>
                    <a:cubicBezTo>
                      <a:pt x="0" y="11153"/>
                      <a:pt x="473" y="11626"/>
                      <a:pt x="1008" y="11626"/>
                    </a:cubicBezTo>
                    <a:lnTo>
                      <a:pt x="5828" y="11626"/>
                    </a:lnTo>
                    <a:cubicBezTo>
                      <a:pt x="6364" y="11626"/>
                      <a:pt x="6837" y="11153"/>
                      <a:pt x="6837" y="10618"/>
                    </a:cubicBezTo>
                    <a:lnTo>
                      <a:pt x="6837" y="7341"/>
                    </a:lnTo>
                    <a:cubicBezTo>
                      <a:pt x="7215" y="7436"/>
                      <a:pt x="7561" y="7499"/>
                      <a:pt x="7908" y="7499"/>
                    </a:cubicBezTo>
                    <a:cubicBezTo>
                      <a:pt x="9987" y="7499"/>
                      <a:pt x="11688" y="5798"/>
                      <a:pt x="11688" y="3718"/>
                    </a:cubicBezTo>
                    <a:cubicBezTo>
                      <a:pt x="11657" y="1670"/>
                      <a:pt x="9956" y="1"/>
                      <a:pt x="79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3" name="Group 52">
            <a:extLst>
              <a:ext uri="{FF2B5EF4-FFF2-40B4-BE49-F238E27FC236}">
                <a16:creationId xmlns:a16="http://schemas.microsoft.com/office/drawing/2014/main" id="{242B9F0F-899B-5F48-3298-92FB88370C1B}"/>
              </a:ext>
            </a:extLst>
          </p:cNvPr>
          <p:cNvGrpSpPr/>
          <p:nvPr/>
        </p:nvGrpSpPr>
        <p:grpSpPr>
          <a:xfrm>
            <a:off x="2876149" y="3825982"/>
            <a:ext cx="1153781" cy="1153692"/>
            <a:chOff x="2876149" y="3825982"/>
            <a:chExt cx="1153781" cy="1153692"/>
          </a:xfrm>
        </p:grpSpPr>
        <p:grpSp>
          <p:nvGrpSpPr>
            <p:cNvPr id="19" name="Google Shape;1038;p44">
              <a:extLst>
                <a:ext uri="{FF2B5EF4-FFF2-40B4-BE49-F238E27FC236}">
                  <a16:creationId xmlns:a16="http://schemas.microsoft.com/office/drawing/2014/main" id="{0EA3D05D-5D34-05DC-9031-B070C4276222}"/>
                </a:ext>
              </a:extLst>
            </p:cNvPr>
            <p:cNvGrpSpPr/>
            <p:nvPr/>
          </p:nvGrpSpPr>
          <p:grpSpPr>
            <a:xfrm>
              <a:off x="2876149" y="3825982"/>
              <a:ext cx="1153781" cy="1153692"/>
              <a:chOff x="2791575" y="3216832"/>
              <a:chExt cx="1153781" cy="1153692"/>
            </a:xfrm>
          </p:grpSpPr>
          <p:sp>
            <p:nvSpPr>
              <p:cNvPr id="36" name="Google Shape;1039;p44">
                <a:extLst>
                  <a:ext uri="{FF2B5EF4-FFF2-40B4-BE49-F238E27FC236}">
                    <a16:creationId xmlns:a16="http://schemas.microsoft.com/office/drawing/2014/main" id="{5B258F53-4D74-4732-928A-50B5A12AD9F8}"/>
                  </a:ext>
                </a:extLst>
              </p:cNvPr>
              <p:cNvSpPr/>
              <p:nvPr/>
            </p:nvSpPr>
            <p:spPr>
              <a:xfrm>
                <a:off x="2791575" y="3216832"/>
                <a:ext cx="1153781" cy="1153692"/>
              </a:xfrm>
              <a:custGeom>
                <a:avLst/>
                <a:gdLst/>
                <a:ahLst/>
                <a:cxnLst/>
                <a:rect l="l" t="t" r="r" b="b"/>
                <a:pathLst>
                  <a:path w="77945" h="77939" extrusionOk="0">
                    <a:moveTo>
                      <a:pt x="39007" y="1"/>
                    </a:moveTo>
                    <a:cubicBezTo>
                      <a:pt x="38993" y="1"/>
                      <a:pt x="38979" y="1"/>
                      <a:pt x="38965" y="1"/>
                    </a:cubicBezTo>
                    <a:cubicBezTo>
                      <a:pt x="17444" y="1"/>
                      <a:pt x="0" y="17452"/>
                      <a:pt x="0" y="38973"/>
                    </a:cubicBezTo>
                    <a:cubicBezTo>
                      <a:pt x="0" y="60491"/>
                      <a:pt x="17444" y="77938"/>
                      <a:pt x="38965" y="77938"/>
                    </a:cubicBezTo>
                    <a:cubicBezTo>
                      <a:pt x="60486" y="77938"/>
                      <a:pt x="77934" y="60491"/>
                      <a:pt x="77934" y="38973"/>
                    </a:cubicBezTo>
                    <a:cubicBezTo>
                      <a:pt x="77945" y="30639"/>
                      <a:pt x="75274" y="22525"/>
                      <a:pt x="70316" y="15829"/>
                    </a:cubicBezTo>
                    <a:lnTo>
                      <a:pt x="72114" y="9111"/>
                    </a:lnTo>
                    <a:lnTo>
                      <a:pt x="74259" y="1101"/>
                    </a:lnTo>
                    <a:lnTo>
                      <a:pt x="66254" y="3246"/>
                    </a:lnTo>
                    <a:lnTo>
                      <a:pt x="58584" y="5305"/>
                    </a:lnTo>
                    <a:cubicBezTo>
                      <a:pt x="52642" y="1832"/>
                      <a:pt x="45886" y="1"/>
                      <a:pt x="39007" y="1"/>
                    </a:cubicBezTo>
                    <a:close/>
                  </a:path>
                </a:pathLst>
              </a:custGeom>
              <a:solidFill>
                <a:srgbClr val="26BC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021;p44">
                <a:extLst>
                  <a:ext uri="{FF2B5EF4-FFF2-40B4-BE49-F238E27FC236}">
                    <a16:creationId xmlns:a16="http://schemas.microsoft.com/office/drawing/2014/main" id="{BF2892AB-2A80-CD0C-B1C7-798323A15DA4}"/>
                  </a:ext>
                </a:extLst>
              </p:cNvPr>
              <p:cNvSpPr/>
              <p:nvPr/>
            </p:nvSpPr>
            <p:spPr>
              <a:xfrm>
                <a:off x="2969007" y="3394236"/>
                <a:ext cx="798900" cy="7989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 name="Google Shape;1047;p44">
              <a:extLst>
                <a:ext uri="{FF2B5EF4-FFF2-40B4-BE49-F238E27FC236}">
                  <a16:creationId xmlns:a16="http://schemas.microsoft.com/office/drawing/2014/main" id="{9F20D745-AD83-AFD8-AD58-867FE42D5053}"/>
                </a:ext>
              </a:extLst>
            </p:cNvPr>
            <p:cNvGrpSpPr/>
            <p:nvPr/>
          </p:nvGrpSpPr>
          <p:grpSpPr>
            <a:xfrm>
              <a:off x="3275735" y="4224593"/>
              <a:ext cx="354607" cy="356464"/>
              <a:chOff x="-3852025" y="2764950"/>
              <a:chExt cx="291450" cy="293000"/>
            </a:xfrm>
            <a:solidFill>
              <a:srgbClr val="18305C"/>
            </a:solidFill>
          </p:grpSpPr>
          <p:sp>
            <p:nvSpPr>
              <p:cNvPr id="29" name="Google Shape;1048;p44">
                <a:extLst>
                  <a:ext uri="{FF2B5EF4-FFF2-40B4-BE49-F238E27FC236}">
                    <a16:creationId xmlns:a16="http://schemas.microsoft.com/office/drawing/2014/main" id="{ABA8799D-1916-BD52-8FD6-F4FF812CAB12}"/>
                  </a:ext>
                </a:extLst>
              </p:cNvPr>
              <p:cNvSpPr/>
              <p:nvPr/>
            </p:nvSpPr>
            <p:spPr>
              <a:xfrm>
                <a:off x="-3852025" y="2764950"/>
                <a:ext cx="291450" cy="293000"/>
              </a:xfrm>
              <a:custGeom>
                <a:avLst/>
                <a:gdLst/>
                <a:ahLst/>
                <a:cxnLst/>
                <a:rect l="l" t="t" r="r" b="b"/>
                <a:pathLst>
                  <a:path w="11658" h="11720" extrusionOk="0">
                    <a:moveTo>
                      <a:pt x="4380" y="693"/>
                    </a:moveTo>
                    <a:cubicBezTo>
                      <a:pt x="6774" y="693"/>
                      <a:pt x="8161" y="1355"/>
                      <a:pt x="8161" y="1733"/>
                    </a:cubicBezTo>
                    <a:cubicBezTo>
                      <a:pt x="8161" y="2080"/>
                      <a:pt x="6774" y="2741"/>
                      <a:pt x="4380" y="2741"/>
                    </a:cubicBezTo>
                    <a:cubicBezTo>
                      <a:pt x="1986" y="2741"/>
                      <a:pt x="599" y="2080"/>
                      <a:pt x="599" y="1733"/>
                    </a:cubicBezTo>
                    <a:cubicBezTo>
                      <a:pt x="631" y="1355"/>
                      <a:pt x="2017" y="693"/>
                      <a:pt x="4380" y="693"/>
                    </a:cubicBezTo>
                    <a:close/>
                    <a:moveTo>
                      <a:pt x="8224" y="2710"/>
                    </a:moveTo>
                    <a:lnTo>
                      <a:pt x="8224" y="4190"/>
                    </a:lnTo>
                    <a:lnTo>
                      <a:pt x="7845" y="4190"/>
                    </a:lnTo>
                    <a:cubicBezTo>
                      <a:pt x="7815" y="4189"/>
                      <a:pt x="7784" y="4189"/>
                      <a:pt x="7753" y="4189"/>
                    </a:cubicBezTo>
                    <a:cubicBezTo>
                      <a:pt x="6625" y="4189"/>
                      <a:pt x="5622" y="4748"/>
                      <a:pt x="4947" y="5545"/>
                    </a:cubicBezTo>
                    <a:cubicBezTo>
                      <a:pt x="4743" y="5555"/>
                      <a:pt x="4544" y="5560"/>
                      <a:pt x="4352" y="5560"/>
                    </a:cubicBezTo>
                    <a:cubicBezTo>
                      <a:pt x="2081" y="5560"/>
                      <a:pt x="662" y="4912"/>
                      <a:pt x="662" y="4505"/>
                    </a:cubicBezTo>
                    <a:lnTo>
                      <a:pt x="662" y="2710"/>
                    </a:lnTo>
                    <a:cubicBezTo>
                      <a:pt x="1639" y="3308"/>
                      <a:pt x="3246" y="3466"/>
                      <a:pt x="4443" y="3466"/>
                    </a:cubicBezTo>
                    <a:cubicBezTo>
                      <a:pt x="5577" y="3466"/>
                      <a:pt x="7215" y="3308"/>
                      <a:pt x="8224" y="2710"/>
                    </a:cubicBezTo>
                    <a:close/>
                    <a:moveTo>
                      <a:pt x="631" y="5514"/>
                    </a:moveTo>
                    <a:cubicBezTo>
                      <a:pt x="1639" y="6081"/>
                      <a:pt x="3309" y="6238"/>
                      <a:pt x="4474" y="6238"/>
                    </a:cubicBezTo>
                    <a:cubicBezTo>
                      <a:pt x="4222" y="6711"/>
                      <a:pt x="4065" y="7309"/>
                      <a:pt x="4065" y="7939"/>
                    </a:cubicBezTo>
                    <a:lnTo>
                      <a:pt x="4065" y="8286"/>
                    </a:lnTo>
                    <a:cubicBezTo>
                      <a:pt x="1860" y="8223"/>
                      <a:pt x="631" y="7624"/>
                      <a:pt x="631" y="7278"/>
                    </a:cubicBezTo>
                    <a:lnTo>
                      <a:pt x="631" y="5514"/>
                    </a:lnTo>
                    <a:close/>
                    <a:moveTo>
                      <a:pt x="631" y="8223"/>
                    </a:moveTo>
                    <a:cubicBezTo>
                      <a:pt x="1576" y="8759"/>
                      <a:pt x="3120" y="8979"/>
                      <a:pt x="4222" y="8979"/>
                    </a:cubicBezTo>
                    <a:cubicBezTo>
                      <a:pt x="4474" y="9798"/>
                      <a:pt x="4947" y="10460"/>
                      <a:pt x="5609" y="10964"/>
                    </a:cubicBezTo>
                    <a:cubicBezTo>
                      <a:pt x="5199" y="11005"/>
                      <a:pt x="4802" y="11024"/>
                      <a:pt x="4424" y="11024"/>
                    </a:cubicBezTo>
                    <a:cubicBezTo>
                      <a:pt x="2216" y="11024"/>
                      <a:pt x="631" y="10391"/>
                      <a:pt x="631" y="9987"/>
                    </a:cubicBezTo>
                    <a:lnTo>
                      <a:pt x="631" y="8223"/>
                    </a:lnTo>
                    <a:close/>
                    <a:moveTo>
                      <a:pt x="7814" y="4852"/>
                    </a:moveTo>
                    <a:cubicBezTo>
                      <a:pt x="9515" y="4852"/>
                      <a:pt x="10933" y="6238"/>
                      <a:pt x="10933" y="7939"/>
                    </a:cubicBezTo>
                    <a:cubicBezTo>
                      <a:pt x="10964" y="9641"/>
                      <a:pt x="9547" y="11027"/>
                      <a:pt x="7814" y="11027"/>
                    </a:cubicBezTo>
                    <a:cubicBezTo>
                      <a:pt x="6113" y="11027"/>
                      <a:pt x="4726" y="9641"/>
                      <a:pt x="4726" y="7939"/>
                    </a:cubicBezTo>
                    <a:cubicBezTo>
                      <a:pt x="4726" y="6238"/>
                      <a:pt x="6113" y="4852"/>
                      <a:pt x="7814" y="4852"/>
                    </a:cubicBezTo>
                    <a:close/>
                    <a:moveTo>
                      <a:pt x="4411" y="0"/>
                    </a:moveTo>
                    <a:cubicBezTo>
                      <a:pt x="3277" y="0"/>
                      <a:pt x="2206" y="158"/>
                      <a:pt x="1418" y="410"/>
                    </a:cubicBezTo>
                    <a:cubicBezTo>
                      <a:pt x="253" y="819"/>
                      <a:pt x="1" y="1323"/>
                      <a:pt x="1" y="1733"/>
                    </a:cubicBezTo>
                    <a:lnTo>
                      <a:pt x="1" y="9987"/>
                    </a:lnTo>
                    <a:cubicBezTo>
                      <a:pt x="1" y="10334"/>
                      <a:pt x="253" y="10901"/>
                      <a:pt x="1418" y="11279"/>
                    </a:cubicBezTo>
                    <a:cubicBezTo>
                      <a:pt x="2269" y="11562"/>
                      <a:pt x="3309" y="11720"/>
                      <a:pt x="4411" y="11720"/>
                    </a:cubicBezTo>
                    <a:cubicBezTo>
                      <a:pt x="5199" y="11720"/>
                      <a:pt x="5955" y="11657"/>
                      <a:pt x="6617" y="11531"/>
                    </a:cubicBezTo>
                    <a:cubicBezTo>
                      <a:pt x="7026" y="11657"/>
                      <a:pt x="7404" y="11720"/>
                      <a:pt x="7845" y="11720"/>
                    </a:cubicBezTo>
                    <a:cubicBezTo>
                      <a:pt x="9925" y="11720"/>
                      <a:pt x="11658" y="10019"/>
                      <a:pt x="11658" y="7939"/>
                    </a:cubicBezTo>
                    <a:cubicBezTo>
                      <a:pt x="11626" y="6175"/>
                      <a:pt x="10397" y="4757"/>
                      <a:pt x="8822" y="4316"/>
                    </a:cubicBezTo>
                    <a:lnTo>
                      <a:pt x="8822" y="1733"/>
                    </a:lnTo>
                    <a:cubicBezTo>
                      <a:pt x="8822" y="1355"/>
                      <a:pt x="8602" y="819"/>
                      <a:pt x="7404" y="410"/>
                    </a:cubicBezTo>
                    <a:cubicBezTo>
                      <a:pt x="6585" y="158"/>
                      <a:pt x="5514" y="0"/>
                      <a:pt x="4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049;p44">
                <a:extLst>
                  <a:ext uri="{FF2B5EF4-FFF2-40B4-BE49-F238E27FC236}">
                    <a16:creationId xmlns:a16="http://schemas.microsoft.com/office/drawing/2014/main" id="{BC32B2E7-63B7-5AD7-4A42-0CD8D27E5C11}"/>
                  </a:ext>
                </a:extLst>
              </p:cNvPr>
              <p:cNvSpPr/>
              <p:nvPr/>
            </p:nvSpPr>
            <p:spPr>
              <a:xfrm>
                <a:off x="-3707100" y="2937425"/>
                <a:ext cx="103200" cy="67775"/>
              </a:xfrm>
              <a:custGeom>
                <a:avLst/>
                <a:gdLst/>
                <a:ahLst/>
                <a:cxnLst/>
                <a:rect l="l" t="t" r="r" b="b"/>
                <a:pathLst>
                  <a:path w="4128" h="2711" extrusionOk="0">
                    <a:moveTo>
                      <a:pt x="3785" y="1"/>
                    </a:moveTo>
                    <a:cubicBezTo>
                      <a:pt x="3695" y="1"/>
                      <a:pt x="3608" y="32"/>
                      <a:pt x="3561" y="95"/>
                    </a:cubicBezTo>
                    <a:lnTo>
                      <a:pt x="1733" y="1923"/>
                    </a:lnTo>
                    <a:lnTo>
                      <a:pt x="599" y="757"/>
                    </a:lnTo>
                    <a:cubicBezTo>
                      <a:pt x="536" y="710"/>
                      <a:pt x="450" y="686"/>
                      <a:pt x="363" y="686"/>
                    </a:cubicBezTo>
                    <a:cubicBezTo>
                      <a:pt x="276" y="686"/>
                      <a:pt x="190" y="710"/>
                      <a:pt x="127" y="757"/>
                    </a:cubicBezTo>
                    <a:cubicBezTo>
                      <a:pt x="1" y="883"/>
                      <a:pt x="1" y="1135"/>
                      <a:pt x="127" y="1229"/>
                    </a:cubicBezTo>
                    <a:lnTo>
                      <a:pt x="1513" y="2616"/>
                    </a:lnTo>
                    <a:cubicBezTo>
                      <a:pt x="1560" y="2679"/>
                      <a:pt x="1647" y="2710"/>
                      <a:pt x="1737" y="2710"/>
                    </a:cubicBezTo>
                    <a:cubicBezTo>
                      <a:pt x="1828" y="2710"/>
                      <a:pt x="1922" y="2679"/>
                      <a:pt x="1985" y="2616"/>
                    </a:cubicBezTo>
                    <a:lnTo>
                      <a:pt x="4033" y="568"/>
                    </a:lnTo>
                    <a:cubicBezTo>
                      <a:pt x="4128" y="442"/>
                      <a:pt x="4128" y="221"/>
                      <a:pt x="4033" y="95"/>
                    </a:cubicBezTo>
                    <a:cubicBezTo>
                      <a:pt x="3970" y="32"/>
                      <a:pt x="3876" y="1"/>
                      <a:pt x="37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2" name="Group 51">
            <a:extLst>
              <a:ext uri="{FF2B5EF4-FFF2-40B4-BE49-F238E27FC236}">
                <a16:creationId xmlns:a16="http://schemas.microsoft.com/office/drawing/2014/main" id="{02B19BB2-1BD7-AE81-90AD-55C5735286CC}"/>
              </a:ext>
            </a:extLst>
          </p:cNvPr>
          <p:cNvGrpSpPr/>
          <p:nvPr/>
        </p:nvGrpSpPr>
        <p:grpSpPr>
          <a:xfrm>
            <a:off x="5292458" y="3825982"/>
            <a:ext cx="1153840" cy="1153692"/>
            <a:chOff x="5292458" y="3825982"/>
            <a:chExt cx="1153840" cy="1153692"/>
          </a:xfrm>
        </p:grpSpPr>
        <p:grpSp>
          <p:nvGrpSpPr>
            <p:cNvPr id="18" name="Google Shape;1036;p44">
              <a:extLst>
                <a:ext uri="{FF2B5EF4-FFF2-40B4-BE49-F238E27FC236}">
                  <a16:creationId xmlns:a16="http://schemas.microsoft.com/office/drawing/2014/main" id="{8CCABD9B-51EE-9A78-7408-EFAD1733EFED}"/>
                </a:ext>
              </a:extLst>
            </p:cNvPr>
            <p:cNvGrpSpPr/>
            <p:nvPr/>
          </p:nvGrpSpPr>
          <p:grpSpPr>
            <a:xfrm>
              <a:off x="5292458" y="3825982"/>
              <a:ext cx="1153840" cy="1153692"/>
              <a:chOff x="5207884" y="3216832"/>
              <a:chExt cx="1153840" cy="1153692"/>
            </a:xfrm>
          </p:grpSpPr>
          <p:sp>
            <p:nvSpPr>
              <p:cNvPr id="38" name="Google Shape;1037;p44">
                <a:extLst>
                  <a:ext uri="{FF2B5EF4-FFF2-40B4-BE49-F238E27FC236}">
                    <a16:creationId xmlns:a16="http://schemas.microsoft.com/office/drawing/2014/main" id="{49B3E099-D2A7-1520-D6DB-9E94FE7E46B7}"/>
                  </a:ext>
                </a:extLst>
              </p:cNvPr>
              <p:cNvSpPr/>
              <p:nvPr/>
            </p:nvSpPr>
            <p:spPr>
              <a:xfrm>
                <a:off x="5207884" y="3216832"/>
                <a:ext cx="1153840" cy="1153692"/>
              </a:xfrm>
              <a:custGeom>
                <a:avLst/>
                <a:gdLst/>
                <a:ahLst/>
                <a:cxnLst/>
                <a:rect l="l" t="t" r="r" b="b"/>
                <a:pathLst>
                  <a:path w="77949" h="77939" extrusionOk="0">
                    <a:moveTo>
                      <a:pt x="38942" y="1"/>
                    </a:moveTo>
                    <a:cubicBezTo>
                      <a:pt x="32059" y="1"/>
                      <a:pt x="25303" y="1832"/>
                      <a:pt x="19365" y="5302"/>
                    </a:cubicBezTo>
                    <a:lnTo>
                      <a:pt x="11695" y="3246"/>
                    </a:lnTo>
                    <a:lnTo>
                      <a:pt x="3686" y="1101"/>
                    </a:lnTo>
                    <a:lnTo>
                      <a:pt x="3686" y="1101"/>
                    </a:lnTo>
                    <a:lnTo>
                      <a:pt x="5831" y="9107"/>
                    </a:lnTo>
                    <a:lnTo>
                      <a:pt x="7633" y="15829"/>
                    </a:lnTo>
                    <a:cubicBezTo>
                      <a:pt x="2671" y="22525"/>
                      <a:pt x="0" y="30639"/>
                      <a:pt x="11" y="38970"/>
                    </a:cubicBezTo>
                    <a:cubicBezTo>
                      <a:pt x="11" y="60491"/>
                      <a:pt x="17459" y="77938"/>
                      <a:pt x="38984" y="77938"/>
                    </a:cubicBezTo>
                    <a:cubicBezTo>
                      <a:pt x="60509" y="77938"/>
                      <a:pt x="77949" y="60491"/>
                      <a:pt x="77949" y="38973"/>
                    </a:cubicBezTo>
                    <a:cubicBezTo>
                      <a:pt x="77949" y="17452"/>
                      <a:pt x="60501" y="1"/>
                      <a:pt x="38984" y="1"/>
                    </a:cubicBezTo>
                    <a:cubicBezTo>
                      <a:pt x="38970" y="1"/>
                      <a:pt x="38956" y="1"/>
                      <a:pt x="38942" y="1"/>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027;p44">
                <a:extLst>
                  <a:ext uri="{FF2B5EF4-FFF2-40B4-BE49-F238E27FC236}">
                    <a16:creationId xmlns:a16="http://schemas.microsoft.com/office/drawing/2014/main" id="{483AF3B4-55E9-AEF2-AF32-25DA2231E3E6}"/>
                  </a:ext>
                </a:extLst>
              </p:cNvPr>
              <p:cNvSpPr/>
              <p:nvPr/>
            </p:nvSpPr>
            <p:spPr>
              <a:xfrm>
                <a:off x="5385344" y="3394236"/>
                <a:ext cx="798900" cy="7989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1050;p44">
              <a:extLst>
                <a:ext uri="{FF2B5EF4-FFF2-40B4-BE49-F238E27FC236}">
                  <a16:creationId xmlns:a16="http://schemas.microsoft.com/office/drawing/2014/main" id="{14231891-993C-2BC7-F3AE-3EE27783896A}"/>
                </a:ext>
              </a:extLst>
            </p:cNvPr>
            <p:cNvSpPr/>
            <p:nvPr/>
          </p:nvSpPr>
          <p:spPr>
            <a:xfrm>
              <a:off x="5683936" y="4225298"/>
              <a:ext cx="370881" cy="355065"/>
            </a:xfrm>
            <a:custGeom>
              <a:avLst/>
              <a:gdLst/>
              <a:ahLst/>
              <a:cxnLst/>
              <a:rect l="l" t="t" r="r" b="b"/>
              <a:pathLst>
                <a:path w="12193" h="11674" extrusionOk="0">
                  <a:moveTo>
                    <a:pt x="9483" y="1174"/>
                  </a:moveTo>
                  <a:lnTo>
                    <a:pt x="9483" y="2308"/>
                  </a:lnTo>
                  <a:cubicBezTo>
                    <a:pt x="9483" y="2497"/>
                    <a:pt x="9641" y="2655"/>
                    <a:pt x="9830" y="2655"/>
                  </a:cubicBezTo>
                  <a:lnTo>
                    <a:pt x="10901" y="2655"/>
                  </a:lnTo>
                  <a:lnTo>
                    <a:pt x="9515" y="4041"/>
                  </a:lnTo>
                  <a:lnTo>
                    <a:pt x="8097" y="4041"/>
                  </a:lnTo>
                  <a:lnTo>
                    <a:pt x="8097" y="2560"/>
                  </a:lnTo>
                  <a:lnTo>
                    <a:pt x="9483" y="1174"/>
                  </a:lnTo>
                  <a:close/>
                  <a:moveTo>
                    <a:pt x="4885" y="6181"/>
                  </a:moveTo>
                  <a:cubicBezTo>
                    <a:pt x="5033" y="6181"/>
                    <a:pt x="5183" y="6212"/>
                    <a:pt x="5325" y="6278"/>
                  </a:cubicBezTo>
                  <a:lnTo>
                    <a:pt x="4600" y="7003"/>
                  </a:lnTo>
                  <a:cubicBezTo>
                    <a:pt x="4474" y="7129"/>
                    <a:pt x="4474" y="7349"/>
                    <a:pt x="4600" y="7475"/>
                  </a:cubicBezTo>
                  <a:cubicBezTo>
                    <a:pt x="4663" y="7538"/>
                    <a:pt x="4750" y="7570"/>
                    <a:pt x="4836" y="7570"/>
                  </a:cubicBezTo>
                  <a:cubicBezTo>
                    <a:pt x="4923" y="7570"/>
                    <a:pt x="5010" y="7538"/>
                    <a:pt x="5073" y="7475"/>
                  </a:cubicBezTo>
                  <a:lnTo>
                    <a:pt x="5797" y="6751"/>
                  </a:lnTo>
                  <a:lnTo>
                    <a:pt x="5797" y="6751"/>
                  </a:lnTo>
                  <a:cubicBezTo>
                    <a:pt x="5986" y="7160"/>
                    <a:pt x="5892" y="7633"/>
                    <a:pt x="5577" y="7948"/>
                  </a:cubicBezTo>
                  <a:cubicBezTo>
                    <a:pt x="5388" y="8137"/>
                    <a:pt x="5128" y="8231"/>
                    <a:pt x="4864" y="8231"/>
                  </a:cubicBezTo>
                  <a:cubicBezTo>
                    <a:pt x="4600" y="8231"/>
                    <a:pt x="4332" y="8137"/>
                    <a:pt x="4127" y="7948"/>
                  </a:cubicBezTo>
                  <a:cubicBezTo>
                    <a:pt x="3749" y="7538"/>
                    <a:pt x="3749" y="6877"/>
                    <a:pt x="4127" y="6499"/>
                  </a:cubicBezTo>
                  <a:cubicBezTo>
                    <a:pt x="4333" y="6293"/>
                    <a:pt x="4606" y="6181"/>
                    <a:pt x="4885" y="6181"/>
                  </a:cubicBezTo>
                  <a:close/>
                  <a:moveTo>
                    <a:pt x="4897" y="4831"/>
                  </a:moveTo>
                  <a:cubicBezTo>
                    <a:pt x="5396" y="4831"/>
                    <a:pt x="5890" y="4990"/>
                    <a:pt x="6301" y="5301"/>
                  </a:cubicBezTo>
                  <a:lnTo>
                    <a:pt x="5829" y="5774"/>
                  </a:lnTo>
                  <a:cubicBezTo>
                    <a:pt x="5553" y="5590"/>
                    <a:pt x="5233" y="5499"/>
                    <a:pt x="4911" y="5499"/>
                  </a:cubicBezTo>
                  <a:cubicBezTo>
                    <a:pt x="4460" y="5499"/>
                    <a:pt x="4004" y="5677"/>
                    <a:pt x="3655" y="6026"/>
                  </a:cubicBezTo>
                  <a:cubicBezTo>
                    <a:pt x="2993" y="6688"/>
                    <a:pt x="2993" y="7790"/>
                    <a:pt x="3655" y="8420"/>
                  </a:cubicBezTo>
                  <a:cubicBezTo>
                    <a:pt x="3986" y="8751"/>
                    <a:pt x="4427" y="8917"/>
                    <a:pt x="4864" y="8917"/>
                  </a:cubicBezTo>
                  <a:cubicBezTo>
                    <a:pt x="5301" y="8917"/>
                    <a:pt x="5734" y="8751"/>
                    <a:pt x="6049" y="8420"/>
                  </a:cubicBezTo>
                  <a:cubicBezTo>
                    <a:pt x="6648" y="7822"/>
                    <a:pt x="6742" y="6908"/>
                    <a:pt x="6301" y="6246"/>
                  </a:cubicBezTo>
                  <a:lnTo>
                    <a:pt x="6774" y="5774"/>
                  </a:lnTo>
                  <a:lnTo>
                    <a:pt x="6774" y="5774"/>
                  </a:lnTo>
                  <a:cubicBezTo>
                    <a:pt x="7467" y="6719"/>
                    <a:pt x="7404" y="8074"/>
                    <a:pt x="6585" y="8924"/>
                  </a:cubicBezTo>
                  <a:cubicBezTo>
                    <a:pt x="6112" y="9397"/>
                    <a:pt x="5498" y="9633"/>
                    <a:pt x="4883" y="9633"/>
                  </a:cubicBezTo>
                  <a:cubicBezTo>
                    <a:pt x="4269" y="9633"/>
                    <a:pt x="3655" y="9397"/>
                    <a:pt x="3182" y="8924"/>
                  </a:cubicBezTo>
                  <a:cubicBezTo>
                    <a:pt x="2237" y="7979"/>
                    <a:pt x="2237" y="6499"/>
                    <a:pt x="3182" y="5553"/>
                  </a:cubicBezTo>
                  <a:cubicBezTo>
                    <a:pt x="3667" y="5068"/>
                    <a:pt x="4286" y="4831"/>
                    <a:pt x="4897" y="4831"/>
                  </a:cubicBezTo>
                  <a:close/>
                  <a:moveTo>
                    <a:pt x="4873" y="3463"/>
                  </a:moveTo>
                  <a:cubicBezTo>
                    <a:pt x="5728" y="3463"/>
                    <a:pt x="6583" y="3748"/>
                    <a:pt x="7278" y="4325"/>
                  </a:cubicBezTo>
                  <a:lnTo>
                    <a:pt x="6805" y="4797"/>
                  </a:lnTo>
                  <a:cubicBezTo>
                    <a:pt x="6228" y="4353"/>
                    <a:pt x="5533" y="4125"/>
                    <a:pt x="4844" y="4125"/>
                  </a:cubicBezTo>
                  <a:cubicBezTo>
                    <a:pt x="4065" y="4125"/>
                    <a:pt x="3294" y="4416"/>
                    <a:pt x="2710" y="5018"/>
                  </a:cubicBezTo>
                  <a:cubicBezTo>
                    <a:pt x="1481" y="6246"/>
                    <a:pt x="1481" y="8168"/>
                    <a:pt x="2710" y="9397"/>
                  </a:cubicBezTo>
                  <a:cubicBezTo>
                    <a:pt x="3324" y="10011"/>
                    <a:pt x="4112" y="10318"/>
                    <a:pt x="4899" y="10318"/>
                  </a:cubicBezTo>
                  <a:cubicBezTo>
                    <a:pt x="5687" y="10318"/>
                    <a:pt x="6474" y="10011"/>
                    <a:pt x="7089" y="9397"/>
                  </a:cubicBezTo>
                  <a:cubicBezTo>
                    <a:pt x="8223" y="8263"/>
                    <a:pt x="8255" y="6467"/>
                    <a:pt x="7309" y="5301"/>
                  </a:cubicBezTo>
                  <a:lnTo>
                    <a:pt x="7782" y="4829"/>
                  </a:lnTo>
                  <a:lnTo>
                    <a:pt x="7782" y="4829"/>
                  </a:lnTo>
                  <a:cubicBezTo>
                    <a:pt x="8979" y="6278"/>
                    <a:pt x="8885" y="8483"/>
                    <a:pt x="7530" y="9870"/>
                  </a:cubicBezTo>
                  <a:cubicBezTo>
                    <a:pt x="6790" y="10594"/>
                    <a:pt x="5821" y="10956"/>
                    <a:pt x="4856" y="10956"/>
                  </a:cubicBezTo>
                  <a:cubicBezTo>
                    <a:pt x="3891" y="10956"/>
                    <a:pt x="2930" y="10594"/>
                    <a:pt x="2206" y="9870"/>
                  </a:cubicBezTo>
                  <a:cubicBezTo>
                    <a:pt x="756" y="8420"/>
                    <a:pt x="756" y="6026"/>
                    <a:pt x="2206" y="4545"/>
                  </a:cubicBezTo>
                  <a:cubicBezTo>
                    <a:pt x="2941" y="3827"/>
                    <a:pt x="3907" y="3463"/>
                    <a:pt x="4873" y="3463"/>
                  </a:cubicBezTo>
                  <a:close/>
                  <a:moveTo>
                    <a:pt x="9899" y="0"/>
                  </a:moveTo>
                  <a:cubicBezTo>
                    <a:pt x="9813" y="0"/>
                    <a:pt x="9722" y="32"/>
                    <a:pt x="9641" y="103"/>
                  </a:cubicBezTo>
                  <a:lnTo>
                    <a:pt x="7561" y="2182"/>
                  </a:lnTo>
                  <a:cubicBezTo>
                    <a:pt x="7467" y="2277"/>
                    <a:pt x="7435" y="2340"/>
                    <a:pt x="7435" y="2434"/>
                  </a:cubicBezTo>
                  <a:lnTo>
                    <a:pt x="7435" y="3600"/>
                  </a:lnTo>
                  <a:cubicBezTo>
                    <a:pt x="6670" y="3071"/>
                    <a:pt x="5769" y="2807"/>
                    <a:pt x="4868" y="2807"/>
                  </a:cubicBezTo>
                  <a:cubicBezTo>
                    <a:pt x="3731" y="2807"/>
                    <a:pt x="2595" y="3229"/>
                    <a:pt x="1733" y="4073"/>
                  </a:cubicBezTo>
                  <a:cubicBezTo>
                    <a:pt x="0" y="5805"/>
                    <a:pt x="0" y="8641"/>
                    <a:pt x="1733" y="10374"/>
                  </a:cubicBezTo>
                  <a:cubicBezTo>
                    <a:pt x="2599" y="11240"/>
                    <a:pt x="3741" y="11673"/>
                    <a:pt x="4883" y="11673"/>
                  </a:cubicBezTo>
                  <a:cubicBezTo>
                    <a:pt x="6026" y="11673"/>
                    <a:pt x="7168" y="11240"/>
                    <a:pt x="8034" y="10374"/>
                  </a:cubicBezTo>
                  <a:cubicBezTo>
                    <a:pt x="9578" y="8861"/>
                    <a:pt x="9735" y="6436"/>
                    <a:pt x="8538" y="4703"/>
                  </a:cubicBezTo>
                  <a:lnTo>
                    <a:pt x="9672" y="4703"/>
                  </a:lnTo>
                  <a:cubicBezTo>
                    <a:pt x="9767" y="4703"/>
                    <a:pt x="9893" y="4671"/>
                    <a:pt x="9924" y="4608"/>
                  </a:cubicBezTo>
                  <a:lnTo>
                    <a:pt x="12004" y="2497"/>
                  </a:lnTo>
                  <a:cubicBezTo>
                    <a:pt x="12193" y="2308"/>
                    <a:pt x="12035" y="1962"/>
                    <a:pt x="11783" y="1962"/>
                  </a:cubicBezTo>
                  <a:lnTo>
                    <a:pt x="10239" y="1962"/>
                  </a:lnTo>
                  <a:lnTo>
                    <a:pt x="10239" y="355"/>
                  </a:lnTo>
                  <a:cubicBezTo>
                    <a:pt x="10239" y="141"/>
                    <a:pt x="10080" y="0"/>
                    <a:pt x="9899" y="0"/>
                  </a:cubicBezTo>
                  <a:close/>
                </a:path>
              </a:pathLst>
            </a:custGeom>
            <a:solidFill>
              <a:srgbClr val="26BC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 name="Group 50">
            <a:extLst>
              <a:ext uri="{FF2B5EF4-FFF2-40B4-BE49-F238E27FC236}">
                <a16:creationId xmlns:a16="http://schemas.microsoft.com/office/drawing/2014/main" id="{3B9B28B9-C5F3-C750-6FB3-B657AEFFDABC}"/>
              </a:ext>
            </a:extLst>
          </p:cNvPr>
          <p:cNvGrpSpPr/>
          <p:nvPr/>
        </p:nvGrpSpPr>
        <p:grpSpPr>
          <a:xfrm>
            <a:off x="2876149" y="1878325"/>
            <a:ext cx="1153781" cy="1153633"/>
            <a:chOff x="2876149" y="1878325"/>
            <a:chExt cx="1153781" cy="1153633"/>
          </a:xfrm>
        </p:grpSpPr>
        <p:grpSp>
          <p:nvGrpSpPr>
            <p:cNvPr id="20" name="Google Shape;1040;p44">
              <a:extLst>
                <a:ext uri="{FF2B5EF4-FFF2-40B4-BE49-F238E27FC236}">
                  <a16:creationId xmlns:a16="http://schemas.microsoft.com/office/drawing/2014/main" id="{F51013B8-A742-BACD-B568-C641C9ABDB96}"/>
                </a:ext>
              </a:extLst>
            </p:cNvPr>
            <p:cNvGrpSpPr/>
            <p:nvPr/>
          </p:nvGrpSpPr>
          <p:grpSpPr>
            <a:xfrm>
              <a:off x="2876149" y="1878325"/>
              <a:ext cx="1153781" cy="1153633"/>
              <a:chOff x="2791575" y="1269175"/>
              <a:chExt cx="1153781" cy="1153633"/>
            </a:xfrm>
          </p:grpSpPr>
          <p:sp>
            <p:nvSpPr>
              <p:cNvPr id="34" name="Google Shape;1041;p44">
                <a:extLst>
                  <a:ext uri="{FF2B5EF4-FFF2-40B4-BE49-F238E27FC236}">
                    <a16:creationId xmlns:a16="http://schemas.microsoft.com/office/drawing/2014/main" id="{03A2A05F-6308-D27A-CC11-D216037218AA}"/>
                  </a:ext>
                </a:extLst>
              </p:cNvPr>
              <p:cNvSpPr/>
              <p:nvPr/>
            </p:nvSpPr>
            <p:spPr>
              <a:xfrm>
                <a:off x="2791575" y="1269175"/>
                <a:ext cx="1153781" cy="1153633"/>
              </a:xfrm>
              <a:custGeom>
                <a:avLst/>
                <a:gdLst/>
                <a:ahLst/>
                <a:cxnLst/>
                <a:rect l="l" t="t" r="r" b="b"/>
                <a:pathLst>
                  <a:path w="77945" h="77935" extrusionOk="0">
                    <a:moveTo>
                      <a:pt x="38965" y="0"/>
                    </a:moveTo>
                    <a:cubicBezTo>
                      <a:pt x="17444" y="0"/>
                      <a:pt x="0" y="17444"/>
                      <a:pt x="0" y="38965"/>
                    </a:cubicBezTo>
                    <a:cubicBezTo>
                      <a:pt x="0" y="60486"/>
                      <a:pt x="17444" y="77934"/>
                      <a:pt x="38965" y="77934"/>
                    </a:cubicBezTo>
                    <a:cubicBezTo>
                      <a:pt x="38979" y="77934"/>
                      <a:pt x="38993" y="77934"/>
                      <a:pt x="39007" y="77934"/>
                    </a:cubicBezTo>
                    <a:cubicBezTo>
                      <a:pt x="45887" y="77934"/>
                      <a:pt x="52642" y="76106"/>
                      <a:pt x="58584" y="72633"/>
                    </a:cubicBezTo>
                    <a:lnTo>
                      <a:pt x="66254" y="74688"/>
                    </a:lnTo>
                    <a:lnTo>
                      <a:pt x="74259" y="76834"/>
                    </a:lnTo>
                    <a:lnTo>
                      <a:pt x="72114" y="68828"/>
                    </a:lnTo>
                    <a:lnTo>
                      <a:pt x="70316" y="62109"/>
                    </a:lnTo>
                    <a:cubicBezTo>
                      <a:pt x="75274" y="55413"/>
                      <a:pt x="77945" y="47299"/>
                      <a:pt x="77934" y="38965"/>
                    </a:cubicBezTo>
                    <a:cubicBezTo>
                      <a:pt x="77934" y="17444"/>
                      <a:pt x="60486" y="0"/>
                      <a:pt x="38965" y="0"/>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1018;p44">
                <a:extLst>
                  <a:ext uri="{FF2B5EF4-FFF2-40B4-BE49-F238E27FC236}">
                    <a16:creationId xmlns:a16="http://schemas.microsoft.com/office/drawing/2014/main" id="{C77E113C-AFD3-D041-2AC9-E4374BF501EB}"/>
                  </a:ext>
                </a:extLst>
              </p:cNvPr>
              <p:cNvSpPr/>
              <p:nvPr/>
            </p:nvSpPr>
            <p:spPr>
              <a:xfrm>
                <a:off x="2969007" y="1446536"/>
                <a:ext cx="798900" cy="7989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4" name="Google Shape;1051;p44">
              <a:extLst>
                <a:ext uri="{FF2B5EF4-FFF2-40B4-BE49-F238E27FC236}">
                  <a16:creationId xmlns:a16="http://schemas.microsoft.com/office/drawing/2014/main" id="{D84A5D78-5F9D-5094-3D68-D6D831162F82}"/>
                </a:ext>
              </a:extLst>
            </p:cNvPr>
            <p:cNvSpPr/>
            <p:nvPr/>
          </p:nvSpPr>
          <p:spPr>
            <a:xfrm>
              <a:off x="3260836" y="2278325"/>
              <a:ext cx="384365" cy="353610"/>
            </a:xfrm>
            <a:custGeom>
              <a:avLst/>
              <a:gdLst/>
              <a:ahLst/>
              <a:cxnLst/>
              <a:rect l="l" t="t" r="r" b="b"/>
              <a:pathLst>
                <a:path w="11910" h="10957" extrusionOk="0">
                  <a:moveTo>
                    <a:pt x="7325" y="654"/>
                  </a:moveTo>
                  <a:cubicBezTo>
                    <a:pt x="7412" y="654"/>
                    <a:pt x="7498" y="686"/>
                    <a:pt x="7561" y="749"/>
                  </a:cubicBezTo>
                  <a:lnTo>
                    <a:pt x="10995" y="4088"/>
                  </a:lnTo>
                  <a:cubicBezTo>
                    <a:pt x="11122" y="4246"/>
                    <a:pt x="11122" y="4466"/>
                    <a:pt x="10995" y="4592"/>
                  </a:cubicBezTo>
                  <a:lnTo>
                    <a:pt x="10082" y="5506"/>
                  </a:lnTo>
                  <a:lnTo>
                    <a:pt x="7404" y="2859"/>
                  </a:lnTo>
                  <a:cubicBezTo>
                    <a:pt x="7215" y="2670"/>
                    <a:pt x="6955" y="2576"/>
                    <a:pt x="6691" y="2576"/>
                  </a:cubicBezTo>
                  <a:cubicBezTo>
                    <a:pt x="6427" y="2576"/>
                    <a:pt x="6159" y="2670"/>
                    <a:pt x="5955" y="2859"/>
                  </a:cubicBezTo>
                  <a:lnTo>
                    <a:pt x="4978" y="3805"/>
                  </a:lnTo>
                  <a:cubicBezTo>
                    <a:pt x="4915" y="3868"/>
                    <a:pt x="4828" y="3899"/>
                    <a:pt x="4742" y="3899"/>
                  </a:cubicBezTo>
                  <a:cubicBezTo>
                    <a:pt x="4655" y="3899"/>
                    <a:pt x="4568" y="3868"/>
                    <a:pt x="4505" y="3805"/>
                  </a:cubicBezTo>
                  <a:cubicBezTo>
                    <a:pt x="4379" y="3679"/>
                    <a:pt x="4379" y="3458"/>
                    <a:pt x="4505" y="3332"/>
                  </a:cubicBezTo>
                  <a:lnTo>
                    <a:pt x="5955" y="1883"/>
                  </a:lnTo>
                  <a:lnTo>
                    <a:pt x="7089" y="749"/>
                  </a:lnTo>
                  <a:cubicBezTo>
                    <a:pt x="7152" y="686"/>
                    <a:pt x="7239" y="654"/>
                    <a:pt x="7325" y="654"/>
                  </a:cubicBezTo>
                  <a:close/>
                  <a:moveTo>
                    <a:pt x="2808" y="5183"/>
                  </a:moveTo>
                  <a:cubicBezTo>
                    <a:pt x="2899" y="5183"/>
                    <a:pt x="2993" y="5207"/>
                    <a:pt x="3056" y="5254"/>
                  </a:cubicBezTo>
                  <a:cubicBezTo>
                    <a:pt x="3151" y="5380"/>
                    <a:pt x="3151" y="5632"/>
                    <a:pt x="3056" y="5726"/>
                  </a:cubicBezTo>
                  <a:lnTo>
                    <a:pt x="2048" y="6735"/>
                  </a:lnTo>
                  <a:cubicBezTo>
                    <a:pt x="2001" y="6782"/>
                    <a:pt x="1914" y="6805"/>
                    <a:pt x="1824" y="6805"/>
                  </a:cubicBezTo>
                  <a:cubicBezTo>
                    <a:pt x="1733" y="6805"/>
                    <a:pt x="1639" y="6782"/>
                    <a:pt x="1576" y="6735"/>
                  </a:cubicBezTo>
                  <a:cubicBezTo>
                    <a:pt x="1449" y="6609"/>
                    <a:pt x="1449" y="6357"/>
                    <a:pt x="1576" y="6262"/>
                  </a:cubicBezTo>
                  <a:lnTo>
                    <a:pt x="2584" y="5254"/>
                  </a:lnTo>
                  <a:cubicBezTo>
                    <a:pt x="2631" y="5207"/>
                    <a:pt x="2718" y="5183"/>
                    <a:pt x="2808" y="5183"/>
                  </a:cubicBezTo>
                  <a:close/>
                  <a:moveTo>
                    <a:pt x="3785" y="6167"/>
                  </a:moveTo>
                  <a:cubicBezTo>
                    <a:pt x="3875" y="6167"/>
                    <a:pt x="3970" y="6199"/>
                    <a:pt x="4033" y="6262"/>
                  </a:cubicBezTo>
                  <a:cubicBezTo>
                    <a:pt x="4159" y="6357"/>
                    <a:pt x="4159" y="6609"/>
                    <a:pt x="4033" y="6735"/>
                  </a:cubicBezTo>
                  <a:lnTo>
                    <a:pt x="3056" y="7711"/>
                  </a:lnTo>
                  <a:cubicBezTo>
                    <a:pt x="2993" y="7774"/>
                    <a:pt x="2899" y="7806"/>
                    <a:pt x="2808" y="7806"/>
                  </a:cubicBezTo>
                  <a:cubicBezTo>
                    <a:pt x="2718" y="7806"/>
                    <a:pt x="2631" y="7774"/>
                    <a:pt x="2584" y="7711"/>
                  </a:cubicBezTo>
                  <a:cubicBezTo>
                    <a:pt x="2395" y="7554"/>
                    <a:pt x="2395" y="7365"/>
                    <a:pt x="2584" y="7239"/>
                  </a:cubicBezTo>
                  <a:lnTo>
                    <a:pt x="3560" y="6262"/>
                  </a:lnTo>
                  <a:cubicBezTo>
                    <a:pt x="3608" y="6199"/>
                    <a:pt x="3694" y="6167"/>
                    <a:pt x="3785" y="6167"/>
                  </a:cubicBezTo>
                  <a:close/>
                  <a:moveTo>
                    <a:pt x="4730" y="7113"/>
                  </a:moveTo>
                  <a:cubicBezTo>
                    <a:pt x="4821" y="7113"/>
                    <a:pt x="4915" y="7144"/>
                    <a:pt x="4978" y="7207"/>
                  </a:cubicBezTo>
                  <a:cubicBezTo>
                    <a:pt x="5073" y="7302"/>
                    <a:pt x="5073" y="7554"/>
                    <a:pt x="4978" y="7680"/>
                  </a:cubicBezTo>
                  <a:lnTo>
                    <a:pt x="4001" y="8656"/>
                  </a:lnTo>
                  <a:cubicBezTo>
                    <a:pt x="3938" y="8719"/>
                    <a:pt x="3844" y="8751"/>
                    <a:pt x="3749" y="8751"/>
                  </a:cubicBezTo>
                  <a:cubicBezTo>
                    <a:pt x="3655" y="8751"/>
                    <a:pt x="3560" y="8719"/>
                    <a:pt x="3497" y="8656"/>
                  </a:cubicBezTo>
                  <a:cubicBezTo>
                    <a:pt x="3403" y="8530"/>
                    <a:pt x="3403" y="8310"/>
                    <a:pt x="3497" y="8184"/>
                  </a:cubicBezTo>
                  <a:lnTo>
                    <a:pt x="4505" y="7207"/>
                  </a:lnTo>
                  <a:cubicBezTo>
                    <a:pt x="4553" y="7144"/>
                    <a:pt x="4639" y="7113"/>
                    <a:pt x="4730" y="7113"/>
                  </a:cubicBezTo>
                  <a:close/>
                  <a:moveTo>
                    <a:pt x="4100" y="969"/>
                  </a:moveTo>
                  <a:cubicBezTo>
                    <a:pt x="4190" y="969"/>
                    <a:pt x="4285" y="1001"/>
                    <a:pt x="4348" y="1064"/>
                  </a:cubicBezTo>
                  <a:lnTo>
                    <a:pt x="5041" y="1725"/>
                  </a:lnTo>
                  <a:lnTo>
                    <a:pt x="3938" y="2828"/>
                  </a:lnTo>
                  <a:cubicBezTo>
                    <a:pt x="3560" y="3206"/>
                    <a:pt x="3560" y="3899"/>
                    <a:pt x="3938" y="4277"/>
                  </a:cubicBezTo>
                  <a:cubicBezTo>
                    <a:pt x="4143" y="4482"/>
                    <a:pt x="4411" y="4584"/>
                    <a:pt x="4675" y="4584"/>
                  </a:cubicBezTo>
                  <a:cubicBezTo>
                    <a:pt x="4939" y="4584"/>
                    <a:pt x="5199" y="4482"/>
                    <a:pt x="5388" y="4277"/>
                  </a:cubicBezTo>
                  <a:lnTo>
                    <a:pt x="6396" y="3332"/>
                  </a:lnTo>
                  <a:cubicBezTo>
                    <a:pt x="6443" y="3269"/>
                    <a:pt x="6530" y="3238"/>
                    <a:pt x="6620" y="3238"/>
                  </a:cubicBezTo>
                  <a:cubicBezTo>
                    <a:pt x="6711" y="3238"/>
                    <a:pt x="6805" y="3269"/>
                    <a:pt x="6868" y="3332"/>
                  </a:cubicBezTo>
                  <a:lnTo>
                    <a:pt x="10334" y="6735"/>
                  </a:lnTo>
                  <a:cubicBezTo>
                    <a:pt x="10491" y="6829"/>
                    <a:pt x="10491" y="7113"/>
                    <a:pt x="10365" y="7239"/>
                  </a:cubicBezTo>
                  <a:cubicBezTo>
                    <a:pt x="10302" y="7302"/>
                    <a:pt x="10216" y="7333"/>
                    <a:pt x="10129" y="7333"/>
                  </a:cubicBezTo>
                  <a:cubicBezTo>
                    <a:pt x="10042" y="7333"/>
                    <a:pt x="9956" y="7302"/>
                    <a:pt x="9893" y="7239"/>
                  </a:cubicBezTo>
                  <a:lnTo>
                    <a:pt x="8444" y="5789"/>
                  </a:lnTo>
                  <a:cubicBezTo>
                    <a:pt x="8381" y="5726"/>
                    <a:pt x="8286" y="5695"/>
                    <a:pt x="8195" y="5695"/>
                  </a:cubicBezTo>
                  <a:cubicBezTo>
                    <a:pt x="8105" y="5695"/>
                    <a:pt x="8018" y="5726"/>
                    <a:pt x="7971" y="5789"/>
                  </a:cubicBezTo>
                  <a:cubicBezTo>
                    <a:pt x="7845" y="5884"/>
                    <a:pt x="7845" y="6136"/>
                    <a:pt x="7971" y="6262"/>
                  </a:cubicBezTo>
                  <a:lnTo>
                    <a:pt x="9420" y="7711"/>
                  </a:lnTo>
                  <a:cubicBezTo>
                    <a:pt x="9546" y="7837"/>
                    <a:pt x="9546" y="8058"/>
                    <a:pt x="9420" y="8184"/>
                  </a:cubicBezTo>
                  <a:cubicBezTo>
                    <a:pt x="9357" y="8247"/>
                    <a:pt x="9271" y="8278"/>
                    <a:pt x="9184" y="8278"/>
                  </a:cubicBezTo>
                  <a:cubicBezTo>
                    <a:pt x="9097" y="8278"/>
                    <a:pt x="9011" y="8247"/>
                    <a:pt x="8948" y="8184"/>
                  </a:cubicBezTo>
                  <a:lnTo>
                    <a:pt x="7498" y="6735"/>
                  </a:lnTo>
                  <a:cubicBezTo>
                    <a:pt x="7435" y="6672"/>
                    <a:pt x="7341" y="6640"/>
                    <a:pt x="7250" y="6640"/>
                  </a:cubicBezTo>
                  <a:cubicBezTo>
                    <a:pt x="7160" y="6640"/>
                    <a:pt x="7073" y="6672"/>
                    <a:pt x="7026" y="6735"/>
                  </a:cubicBezTo>
                  <a:cubicBezTo>
                    <a:pt x="6900" y="6829"/>
                    <a:pt x="6900" y="7081"/>
                    <a:pt x="7026" y="7176"/>
                  </a:cubicBezTo>
                  <a:lnTo>
                    <a:pt x="8475" y="8656"/>
                  </a:lnTo>
                  <a:cubicBezTo>
                    <a:pt x="8601" y="8751"/>
                    <a:pt x="8601" y="9003"/>
                    <a:pt x="8475" y="9129"/>
                  </a:cubicBezTo>
                  <a:cubicBezTo>
                    <a:pt x="8412" y="9176"/>
                    <a:pt x="8325" y="9200"/>
                    <a:pt x="8239" y="9200"/>
                  </a:cubicBezTo>
                  <a:cubicBezTo>
                    <a:pt x="8152" y="9200"/>
                    <a:pt x="8066" y="9176"/>
                    <a:pt x="8003" y="9129"/>
                  </a:cubicBezTo>
                  <a:lnTo>
                    <a:pt x="6459" y="7648"/>
                  </a:lnTo>
                  <a:cubicBezTo>
                    <a:pt x="6270" y="7459"/>
                    <a:pt x="6018" y="7396"/>
                    <a:pt x="5797" y="7396"/>
                  </a:cubicBezTo>
                  <a:cubicBezTo>
                    <a:pt x="5797" y="7144"/>
                    <a:pt x="5671" y="6924"/>
                    <a:pt x="5482" y="6735"/>
                  </a:cubicBezTo>
                  <a:cubicBezTo>
                    <a:pt x="5293" y="6514"/>
                    <a:pt x="5041" y="6451"/>
                    <a:pt x="4821" y="6388"/>
                  </a:cubicBezTo>
                  <a:cubicBezTo>
                    <a:pt x="4821" y="6167"/>
                    <a:pt x="4694" y="5947"/>
                    <a:pt x="4505" y="5726"/>
                  </a:cubicBezTo>
                  <a:cubicBezTo>
                    <a:pt x="4285" y="5537"/>
                    <a:pt x="4064" y="5474"/>
                    <a:pt x="3812" y="5411"/>
                  </a:cubicBezTo>
                  <a:cubicBezTo>
                    <a:pt x="3812" y="5191"/>
                    <a:pt x="3718" y="4939"/>
                    <a:pt x="3497" y="4750"/>
                  </a:cubicBezTo>
                  <a:cubicBezTo>
                    <a:pt x="3308" y="4561"/>
                    <a:pt x="3048" y="4466"/>
                    <a:pt x="2785" y="4466"/>
                  </a:cubicBezTo>
                  <a:cubicBezTo>
                    <a:pt x="2521" y="4466"/>
                    <a:pt x="2253" y="4561"/>
                    <a:pt x="2048" y="4750"/>
                  </a:cubicBezTo>
                  <a:lnTo>
                    <a:pt x="1544" y="5254"/>
                  </a:lnTo>
                  <a:lnTo>
                    <a:pt x="819" y="4561"/>
                  </a:lnTo>
                  <a:cubicBezTo>
                    <a:pt x="725" y="4435"/>
                    <a:pt x="725" y="4183"/>
                    <a:pt x="819" y="4088"/>
                  </a:cubicBezTo>
                  <a:lnTo>
                    <a:pt x="3875" y="1064"/>
                  </a:lnTo>
                  <a:cubicBezTo>
                    <a:pt x="3923" y="1001"/>
                    <a:pt x="4009" y="969"/>
                    <a:pt x="4100" y="969"/>
                  </a:cubicBezTo>
                  <a:close/>
                  <a:moveTo>
                    <a:pt x="5718" y="8089"/>
                  </a:moveTo>
                  <a:cubicBezTo>
                    <a:pt x="5805" y="8089"/>
                    <a:pt x="5892" y="8121"/>
                    <a:pt x="5955" y="8184"/>
                  </a:cubicBezTo>
                  <a:cubicBezTo>
                    <a:pt x="6081" y="8310"/>
                    <a:pt x="6081" y="8530"/>
                    <a:pt x="5955" y="8656"/>
                  </a:cubicBezTo>
                  <a:lnTo>
                    <a:pt x="4978" y="9633"/>
                  </a:lnTo>
                  <a:cubicBezTo>
                    <a:pt x="4915" y="9696"/>
                    <a:pt x="4821" y="9728"/>
                    <a:pt x="4730" y="9728"/>
                  </a:cubicBezTo>
                  <a:cubicBezTo>
                    <a:pt x="4639" y="9728"/>
                    <a:pt x="4553" y="9696"/>
                    <a:pt x="4505" y="9633"/>
                  </a:cubicBezTo>
                  <a:cubicBezTo>
                    <a:pt x="4379" y="9507"/>
                    <a:pt x="4379" y="9286"/>
                    <a:pt x="4505" y="9160"/>
                  </a:cubicBezTo>
                  <a:lnTo>
                    <a:pt x="5482" y="8184"/>
                  </a:lnTo>
                  <a:cubicBezTo>
                    <a:pt x="5545" y="8121"/>
                    <a:pt x="5632" y="8089"/>
                    <a:pt x="5718" y="8089"/>
                  </a:cubicBezTo>
                  <a:close/>
                  <a:moveTo>
                    <a:pt x="6616" y="8877"/>
                  </a:moveTo>
                  <a:lnTo>
                    <a:pt x="7467" y="9665"/>
                  </a:lnTo>
                  <a:cubicBezTo>
                    <a:pt x="7593" y="9759"/>
                    <a:pt x="7593" y="9980"/>
                    <a:pt x="7435" y="10106"/>
                  </a:cubicBezTo>
                  <a:cubicBezTo>
                    <a:pt x="7388" y="10169"/>
                    <a:pt x="7286" y="10200"/>
                    <a:pt x="7179" y="10200"/>
                  </a:cubicBezTo>
                  <a:cubicBezTo>
                    <a:pt x="7073" y="10200"/>
                    <a:pt x="6963" y="10169"/>
                    <a:pt x="6900" y="10106"/>
                  </a:cubicBezTo>
                  <a:lnTo>
                    <a:pt x="6207" y="9412"/>
                  </a:lnTo>
                  <a:lnTo>
                    <a:pt x="6427" y="9160"/>
                  </a:lnTo>
                  <a:cubicBezTo>
                    <a:pt x="6522" y="9097"/>
                    <a:pt x="6585" y="8971"/>
                    <a:pt x="6616" y="8877"/>
                  </a:cubicBezTo>
                  <a:close/>
                  <a:moveTo>
                    <a:pt x="7309" y="0"/>
                  </a:moveTo>
                  <a:cubicBezTo>
                    <a:pt x="7042" y="0"/>
                    <a:pt x="6774" y="103"/>
                    <a:pt x="6585" y="308"/>
                  </a:cubicBezTo>
                  <a:lnTo>
                    <a:pt x="5608" y="1284"/>
                  </a:lnTo>
                  <a:lnTo>
                    <a:pt x="4852" y="560"/>
                  </a:lnTo>
                  <a:cubicBezTo>
                    <a:pt x="4656" y="394"/>
                    <a:pt x="4409" y="307"/>
                    <a:pt x="4163" y="307"/>
                  </a:cubicBezTo>
                  <a:cubicBezTo>
                    <a:pt x="3897" y="307"/>
                    <a:pt x="3631" y="409"/>
                    <a:pt x="3434" y="623"/>
                  </a:cubicBezTo>
                  <a:lnTo>
                    <a:pt x="410" y="3647"/>
                  </a:lnTo>
                  <a:cubicBezTo>
                    <a:pt x="0" y="4025"/>
                    <a:pt x="0" y="4718"/>
                    <a:pt x="410" y="5096"/>
                  </a:cubicBezTo>
                  <a:lnTo>
                    <a:pt x="1103" y="5821"/>
                  </a:lnTo>
                  <a:cubicBezTo>
                    <a:pt x="725" y="6199"/>
                    <a:pt x="725" y="6829"/>
                    <a:pt x="1103" y="7239"/>
                  </a:cubicBezTo>
                  <a:cubicBezTo>
                    <a:pt x="1292" y="7428"/>
                    <a:pt x="1544" y="7491"/>
                    <a:pt x="1765" y="7554"/>
                  </a:cubicBezTo>
                  <a:cubicBezTo>
                    <a:pt x="1765" y="7774"/>
                    <a:pt x="1891" y="8026"/>
                    <a:pt x="2080" y="8215"/>
                  </a:cubicBezTo>
                  <a:cubicBezTo>
                    <a:pt x="2300" y="8404"/>
                    <a:pt x="2521" y="8499"/>
                    <a:pt x="2773" y="8530"/>
                  </a:cubicBezTo>
                  <a:cubicBezTo>
                    <a:pt x="2773" y="8751"/>
                    <a:pt x="2867" y="9003"/>
                    <a:pt x="3088" y="9192"/>
                  </a:cubicBezTo>
                  <a:cubicBezTo>
                    <a:pt x="3277" y="9381"/>
                    <a:pt x="3497" y="9475"/>
                    <a:pt x="3749" y="9507"/>
                  </a:cubicBezTo>
                  <a:cubicBezTo>
                    <a:pt x="3749" y="9759"/>
                    <a:pt x="3875" y="9980"/>
                    <a:pt x="4064" y="10169"/>
                  </a:cubicBezTo>
                  <a:cubicBezTo>
                    <a:pt x="4253" y="10373"/>
                    <a:pt x="4521" y="10476"/>
                    <a:pt x="4789" y="10476"/>
                  </a:cubicBezTo>
                  <a:cubicBezTo>
                    <a:pt x="5057" y="10476"/>
                    <a:pt x="5325" y="10373"/>
                    <a:pt x="5514" y="10169"/>
                  </a:cubicBezTo>
                  <a:lnTo>
                    <a:pt x="5766" y="9948"/>
                  </a:lnTo>
                  <a:lnTo>
                    <a:pt x="6459" y="10673"/>
                  </a:lnTo>
                  <a:cubicBezTo>
                    <a:pt x="6664" y="10862"/>
                    <a:pt x="6939" y="10956"/>
                    <a:pt x="7219" y="10956"/>
                  </a:cubicBezTo>
                  <a:cubicBezTo>
                    <a:pt x="7498" y="10956"/>
                    <a:pt x="7782" y="10862"/>
                    <a:pt x="8003" y="10673"/>
                  </a:cubicBezTo>
                  <a:cubicBezTo>
                    <a:pt x="8192" y="10452"/>
                    <a:pt x="8286" y="10232"/>
                    <a:pt x="8318" y="9980"/>
                  </a:cubicBezTo>
                  <a:cubicBezTo>
                    <a:pt x="8538" y="9980"/>
                    <a:pt x="8790" y="9885"/>
                    <a:pt x="8979" y="9665"/>
                  </a:cubicBezTo>
                  <a:cubicBezTo>
                    <a:pt x="9168" y="9475"/>
                    <a:pt x="9263" y="9255"/>
                    <a:pt x="9294" y="9003"/>
                  </a:cubicBezTo>
                  <a:cubicBezTo>
                    <a:pt x="9546" y="9003"/>
                    <a:pt x="9767" y="8877"/>
                    <a:pt x="9956" y="8688"/>
                  </a:cubicBezTo>
                  <a:cubicBezTo>
                    <a:pt x="10176" y="8499"/>
                    <a:pt x="10239" y="8247"/>
                    <a:pt x="10271" y="8026"/>
                  </a:cubicBezTo>
                  <a:cubicBezTo>
                    <a:pt x="10523" y="8026"/>
                    <a:pt x="10743" y="7900"/>
                    <a:pt x="10964" y="7711"/>
                  </a:cubicBezTo>
                  <a:cubicBezTo>
                    <a:pt x="11342" y="7302"/>
                    <a:pt x="11342" y="6640"/>
                    <a:pt x="10964" y="6262"/>
                  </a:cubicBezTo>
                  <a:lnTo>
                    <a:pt x="10680" y="5978"/>
                  </a:lnTo>
                  <a:lnTo>
                    <a:pt x="11594" y="5065"/>
                  </a:lnTo>
                  <a:cubicBezTo>
                    <a:pt x="11909" y="4687"/>
                    <a:pt x="11909" y="4057"/>
                    <a:pt x="11468" y="3647"/>
                  </a:cubicBezTo>
                  <a:lnTo>
                    <a:pt x="8034" y="308"/>
                  </a:lnTo>
                  <a:cubicBezTo>
                    <a:pt x="7845" y="103"/>
                    <a:pt x="7577" y="0"/>
                    <a:pt x="7309" y="0"/>
                  </a:cubicBezTo>
                  <a:close/>
                </a:path>
              </a:pathLst>
            </a:custGeom>
            <a:solidFill>
              <a:srgbClr val="26BC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6DDE7823-FA67-F551-AA32-6D57B9E83E98}"/>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46" name="TextBox 45">
            <a:extLst>
              <a:ext uri="{FF2B5EF4-FFF2-40B4-BE49-F238E27FC236}">
                <a16:creationId xmlns:a16="http://schemas.microsoft.com/office/drawing/2014/main" id="{616BCB17-467C-9EEE-5145-72BE02085C5A}"/>
              </a:ext>
            </a:extLst>
          </p:cNvPr>
          <p:cNvSpPr txBox="1"/>
          <p:nvPr/>
        </p:nvSpPr>
        <p:spPr>
          <a:xfrm>
            <a:off x="6986766" y="1684649"/>
            <a:ext cx="1883100" cy="1496564"/>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47" name="TextBox 46">
            <a:extLst>
              <a:ext uri="{FF2B5EF4-FFF2-40B4-BE49-F238E27FC236}">
                <a16:creationId xmlns:a16="http://schemas.microsoft.com/office/drawing/2014/main" id="{5F1DF439-7D0A-01A1-BAD9-2B8039FA63AD}"/>
              </a:ext>
            </a:extLst>
          </p:cNvPr>
          <p:cNvSpPr txBox="1"/>
          <p:nvPr/>
        </p:nvSpPr>
        <p:spPr>
          <a:xfrm>
            <a:off x="7013836" y="3636138"/>
            <a:ext cx="1883100" cy="1496564"/>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48" name="TextBox 47">
            <a:extLst>
              <a:ext uri="{FF2B5EF4-FFF2-40B4-BE49-F238E27FC236}">
                <a16:creationId xmlns:a16="http://schemas.microsoft.com/office/drawing/2014/main" id="{0FCE6E72-A770-490A-B197-B444B4EBA825}"/>
              </a:ext>
            </a:extLst>
          </p:cNvPr>
          <p:cNvSpPr txBox="1"/>
          <p:nvPr/>
        </p:nvSpPr>
        <p:spPr>
          <a:xfrm>
            <a:off x="431030" y="1692157"/>
            <a:ext cx="1883100" cy="1496564"/>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49" name="TextBox 48">
            <a:extLst>
              <a:ext uri="{FF2B5EF4-FFF2-40B4-BE49-F238E27FC236}">
                <a16:creationId xmlns:a16="http://schemas.microsoft.com/office/drawing/2014/main" id="{DDAB7D9F-49E7-C168-885F-DF64E62F29AE}"/>
              </a:ext>
            </a:extLst>
          </p:cNvPr>
          <p:cNvSpPr txBox="1"/>
          <p:nvPr/>
        </p:nvSpPr>
        <p:spPr>
          <a:xfrm>
            <a:off x="458100" y="3643646"/>
            <a:ext cx="1883100" cy="1496564"/>
          </a:xfrm>
          <a:prstGeom prst="rect">
            <a:avLst/>
          </a:prstGeom>
          <a:noFill/>
        </p:spPr>
        <p:txBody>
          <a:bodyPr wrap="square" rtlCol="0">
            <a:spAutoFit/>
          </a:bodyPr>
          <a:lstStyle/>
          <a:p>
            <a:pPr algn="justLow"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85289031"/>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900" decel="100000" fill="hold"/>
                                        <p:tgtEl>
                                          <p:spTgt spid="4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11" presetID="53" presetClass="entr" presetSubtype="16" fill="hold" nodeType="withEffect">
                                  <p:stCondLst>
                                    <p:cond delay="2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2" presetClass="entr" presetSubtype="3" fill="hold" nodeType="withEffect">
                                  <p:stCondLst>
                                    <p:cond delay="40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500" fill="hold"/>
                                        <p:tgtEl>
                                          <p:spTgt spid="50"/>
                                        </p:tgtEl>
                                        <p:attrNameLst>
                                          <p:attrName>ppt_x</p:attrName>
                                        </p:attrNameLst>
                                      </p:cBhvr>
                                      <p:tavLst>
                                        <p:tav tm="0">
                                          <p:val>
                                            <p:strVal val="1+#ppt_w/2"/>
                                          </p:val>
                                        </p:tav>
                                        <p:tav tm="100000">
                                          <p:val>
                                            <p:strVal val="#ppt_x"/>
                                          </p:val>
                                        </p:tav>
                                      </p:tavLst>
                                    </p:anim>
                                    <p:anim calcmode="lin" valueType="num">
                                      <p:cBhvr additive="base">
                                        <p:cTn id="19" dur="500" fill="hold"/>
                                        <p:tgtEl>
                                          <p:spTgt spid="50"/>
                                        </p:tgtEl>
                                        <p:attrNameLst>
                                          <p:attrName>ppt_y</p:attrName>
                                        </p:attrNameLst>
                                      </p:cBhvr>
                                      <p:tavLst>
                                        <p:tav tm="0">
                                          <p:val>
                                            <p:strVal val="0-#ppt_h/2"/>
                                          </p:val>
                                        </p:tav>
                                        <p:tav tm="100000">
                                          <p:val>
                                            <p:strVal val="#ppt_y"/>
                                          </p:val>
                                        </p:tav>
                                      </p:tavLst>
                                    </p:anim>
                                  </p:childTnLst>
                                </p:cTn>
                              </p:par>
                              <p:par>
                                <p:cTn id="20" presetID="2" presetClass="entr" presetSubtype="9" fill="hold" nodeType="withEffect">
                                  <p:stCondLst>
                                    <p:cond delay="70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0-#ppt_w/2"/>
                                          </p:val>
                                        </p:tav>
                                        <p:tav tm="100000">
                                          <p:val>
                                            <p:strVal val="#ppt_x"/>
                                          </p:val>
                                        </p:tav>
                                      </p:tavLst>
                                    </p:anim>
                                    <p:anim calcmode="lin" valueType="num">
                                      <p:cBhvr additive="base">
                                        <p:cTn id="23" dur="500" fill="hold"/>
                                        <p:tgtEl>
                                          <p:spTgt spid="51"/>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90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fill="hold"/>
                                        <p:tgtEl>
                                          <p:spTgt spid="52"/>
                                        </p:tgtEl>
                                        <p:attrNameLst>
                                          <p:attrName>ppt_x</p:attrName>
                                        </p:attrNameLst>
                                      </p:cBhvr>
                                      <p:tavLst>
                                        <p:tav tm="0">
                                          <p:val>
                                            <p:strVal val="1+#ppt_w/2"/>
                                          </p:val>
                                        </p:tav>
                                        <p:tav tm="100000">
                                          <p:val>
                                            <p:strVal val="#ppt_x"/>
                                          </p:val>
                                        </p:tav>
                                      </p:tavLst>
                                    </p:anim>
                                    <p:anim calcmode="lin" valueType="num">
                                      <p:cBhvr additive="base">
                                        <p:cTn id="27" dur="500" fill="hold"/>
                                        <p:tgtEl>
                                          <p:spTgt spid="52"/>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10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0-#ppt_w/2"/>
                                          </p:val>
                                        </p:tav>
                                        <p:tav tm="100000">
                                          <p:val>
                                            <p:strVal val="#ppt_x"/>
                                          </p:val>
                                        </p:tav>
                                      </p:tavLst>
                                    </p:anim>
                                    <p:anim calcmode="lin" valueType="num">
                                      <p:cBhvr additive="base">
                                        <p:cTn id="31" dur="500" fill="hold"/>
                                        <p:tgtEl>
                                          <p:spTgt spid="53"/>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14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2" fill="hold" nodeType="withEffect">
                                  <p:stCondLst>
                                    <p:cond delay="180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par>
                                <p:cTn id="38" presetID="22" presetClass="entr" presetSubtype="8" fill="hold" nodeType="withEffect">
                                  <p:stCondLst>
                                    <p:cond delay="220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2" fill="hold" nodeType="withEffect">
                                  <p:stCondLst>
                                    <p:cond delay="2500"/>
                                  </p:stCondLst>
                                  <p:childTnLst>
                                    <p:set>
                                      <p:cBhvr>
                                        <p:cTn id="42" dur="1" fill="hold">
                                          <p:stCondLst>
                                            <p:cond delay="0"/>
                                          </p:stCondLst>
                                        </p:cTn>
                                        <p:tgtEl>
                                          <p:spTgt spid="13"/>
                                        </p:tgtEl>
                                        <p:attrNameLst>
                                          <p:attrName>style.visibility</p:attrName>
                                        </p:attrNameLst>
                                      </p:cBhvr>
                                      <p:to>
                                        <p:strVal val="visible"/>
                                      </p:to>
                                    </p:set>
                                    <p:animEffect transition="in" filter="wipe(right)">
                                      <p:cBhvr>
                                        <p:cTn id="43" dur="500"/>
                                        <p:tgtEl>
                                          <p:spTgt spid="13"/>
                                        </p:tgtEl>
                                      </p:cBhvr>
                                    </p:animEffect>
                                  </p:childTnLst>
                                </p:cTn>
                              </p:par>
                              <p:par>
                                <p:cTn id="44" presetID="37" presetClass="entr" presetSubtype="0" fill="hold" grpId="0" nodeType="withEffect">
                                  <p:stCondLst>
                                    <p:cond delay="27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1000"/>
                                        <p:tgtEl>
                                          <p:spTgt spid="46"/>
                                        </p:tgtEl>
                                      </p:cBhvr>
                                    </p:animEffect>
                                    <p:anim calcmode="lin" valueType="num">
                                      <p:cBhvr>
                                        <p:cTn id="47" dur="1000" fill="hold"/>
                                        <p:tgtEl>
                                          <p:spTgt spid="46"/>
                                        </p:tgtEl>
                                        <p:attrNameLst>
                                          <p:attrName>ppt_x</p:attrName>
                                        </p:attrNameLst>
                                      </p:cBhvr>
                                      <p:tavLst>
                                        <p:tav tm="0">
                                          <p:val>
                                            <p:strVal val="#ppt_x"/>
                                          </p:val>
                                        </p:tav>
                                        <p:tav tm="100000">
                                          <p:val>
                                            <p:strVal val="#ppt_x"/>
                                          </p:val>
                                        </p:tav>
                                      </p:tavLst>
                                    </p:anim>
                                    <p:anim calcmode="lin" valueType="num">
                                      <p:cBhvr>
                                        <p:cTn id="48" dur="900" decel="100000" fill="hold"/>
                                        <p:tgtEl>
                                          <p:spTgt spid="46"/>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32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1000"/>
                                        <p:tgtEl>
                                          <p:spTgt spid="48"/>
                                        </p:tgtEl>
                                      </p:cBhvr>
                                    </p:animEffect>
                                    <p:anim calcmode="lin" valueType="num">
                                      <p:cBhvr>
                                        <p:cTn id="53" dur="1000" fill="hold"/>
                                        <p:tgtEl>
                                          <p:spTgt spid="48"/>
                                        </p:tgtEl>
                                        <p:attrNameLst>
                                          <p:attrName>ppt_x</p:attrName>
                                        </p:attrNameLst>
                                      </p:cBhvr>
                                      <p:tavLst>
                                        <p:tav tm="0">
                                          <p:val>
                                            <p:strVal val="#ppt_x"/>
                                          </p:val>
                                        </p:tav>
                                        <p:tav tm="100000">
                                          <p:val>
                                            <p:strVal val="#ppt_x"/>
                                          </p:val>
                                        </p:tav>
                                      </p:tavLst>
                                    </p:anim>
                                    <p:anim calcmode="lin" valueType="num">
                                      <p:cBhvr>
                                        <p:cTn id="54" dur="900" decel="100000" fill="hold"/>
                                        <p:tgtEl>
                                          <p:spTgt spid="48"/>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38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1000"/>
                                        <p:tgtEl>
                                          <p:spTgt spid="47"/>
                                        </p:tgtEl>
                                      </p:cBhvr>
                                    </p:animEffect>
                                    <p:anim calcmode="lin" valueType="num">
                                      <p:cBhvr>
                                        <p:cTn id="59" dur="1000" fill="hold"/>
                                        <p:tgtEl>
                                          <p:spTgt spid="47"/>
                                        </p:tgtEl>
                                        <p:attrNameLst>
                                          <p:attrName>ppt_x</p:attrName>
                                        </p:attrNameLst>
                                      </p:cBhvr>
                                      <p:tavLst>
                                        <p:tav tm="0">
                                          <p:val>
                                            <p:strVal val="#ppt_x"/>
                                          </p:val>
                                        </p:tav>
                                        <p:tav tm="100000">
                                          <p:val>
                                            <p:strVal val="#ppt_x"/>
                                          </p:val>
                                        </p:tav>
                                      </p:tavLst>
                                    </p:anim>
                                    <p:anim calcmode="lin" valueType="num">
                                      <p:cBhvr>
                                        <p:cTn id="60" dur="900" decel="100000" fill="hold"/>
                                        <p:tgtEl>
                                          <p:spTgt spid="47"/>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45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1000"/>
                                        <p:tgtEl>
                                          <p:spTgt spid="49"/>
                                        </p:tgtEl>
                                      </p:cBhvr>
                                    </p:animEffect>
                                    <p:anim calcmode="lin" valueType="num">
                                      <p:cBhvr>
                                        <p:cTn id="65" dur="1000" fill="hold"/>
                                        <p:tgtEl>
                                          <p:spTgt spid="49"/>
                                        </p:tgtEl>
                                        <p:attrNameLst>
                                          <p:attrName>ppt_x</p:attrName>
                                        </p:attrNameLst>
                                      </p:cBhvr>
                                      <p:tavLst>
                                        <p:tav tm="0">
                                          <p:val>
                                            <p:strVal val="#ppt_x"/>
                                          </p:val>
                                        </p:tav>
                                        <p:tav tm="100000">
                                          <p:val>
                                            <p:strVal val="#ppt_x"/>
                                          </p:val>
                                        </p:tav>
                                      </p:tavLst>
                                    </p:anim>
                                    <p:anim calcmode="lin" valueType="num">
                                      <p:cBhvr>
                                        <p:cTn id="66" dur="900" decel="100000" fill="hold"/>
                                        <p:tgtEl>
                                          <p:spTgt spid="49"/>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F88F5C-508C-9682-58A8-A358A353F061}"/>
              </a:ext>
            </a:extLst>
          </p:cNvPr>
          <p:cNvSpPr>
            <a:spLocks noGrp="1"/>
          </p:cNvSpPr>
          <p:nvPr>
            <p:ph type="sldNum" sz="quarter" idx="10"/>
          </p:nvPr>
        </p:nvSpPr>
        <p:spPr/>
        <p:txBody>
          <a:bodyPr/>
          <a:lstStyle/>
          <a:p>
            <a:fld id="{5737CCAD-4265-4040-983C-2347DC54109C}" type="slidenum">
              <a:rPr lang="en-US" smtClean="0"/>
              <a:pPr/>
              <a:t>6</a:t>
            </a:fld>
            <a:endParaRPr lang="en-US" dirty="0"/>
          </a:p>
        </p:txBody>
      </p:sp>
      <p:sp>
        <p:nvSpPr>
          <p:cNvPr id="3" name="TextBox 2">
            <a:extLst>
              <a:ext uri="{FF2B5EF4-FFF2-40B4-BE49-F238E27FC236}">
                <a16:creationId xmlns:a16="http://schemas.microsoft.com/office/drawing/2014/main" id="{07CFA884-50DC-26D5-0B6E-1C5FFBC9690C}"/>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0FB1BC4A-8EBA-9280-66F0-AE40D5D18828}"/>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2BC8DAFE-851D-1F97-E439-65C442EF00FD}"/>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4E41F562-AEE6-CAF2-BFE1-B9B901F4419F}"/>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68806150-2E01-C412-B661-CEAACAA32638}"/>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3E4A9CAE-E97B-2736-EE14-F63578E5BF92}"/>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94F2C5FF-1BF9-CB05-7669-7CB4E02A39A0}"/>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B4799E42-DF4E-2F25-09EC-7B417938D028}"/>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A261927A-5798-7673-E055-30DF816F920C}"/>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5337C12A-4745-E787-378A-CC3A1A73105F}"/>
              </a:ext>
            </a:extLst>
          </p:cNvPr>
          <p:cNvSpPr txBox="1"/>
          <p:nvPr/>
        </p:nvSpPr>
        <p:spPr>
          <a:xfrm>
            <a:off x="313324" y="1144588"/>
            <a:ext cx="8495010" cy="2569934"/>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
        <p:nvSpPr>
          <p:cNvPr id="13" name="Rounded Rectangle 11">
            <a:extLst>
              <a:ext uri="{FF2B5EF4-FFF2-40B4-BE49-F238E27FC236}">
                <a16:creationId xmlns:a16="http://schemas.microsoft.com/office/drawing/2014/main" id="{EB599AE8-034C-F8A1-C494-806B10507C31}"/>
              </a:ext>
            </a:extLst>
          </p:cNvPr>
          <p:cNvSpPr/>
          <p:nvPr/>
        </p:nvSpPr>
        <p:spPr>
          <a:xfrm>
            <a:off x="4318207" y="3614754"/>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5">
            <a:extLst>
              <a:ext uri="{FF2B5EF4-FFF2-40B4-BE49-F238E27FC236}">
                <a16:creationId xmlns:a16="http://schemas.microsoft.com/office/drawing/2014/main" id="{41700B64-5237-DED9-4043-BFED15770B0A}"/>
              </a:ext>
            </a:extLst>
          </p:cNvPr>
          <p:cNvSpPr/>
          <p:nvPr/>
        </p:nvSpPr>
        <p:spPr>
          <a:xfrm>
            <a:off x="1299009" y="3518956"/>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33">
            <a:extLst>
              <a:ext uri="{FF2B5EF4-FFF2-40B4-BE49-F238E27FC236}">
                <a16:creationId xmlns:a16="http://schemas.microsoft.com/office/drawing/2014/main" id="{280264E8-3969-3172-D499-0A03FCC7037E}"/>
              </a:ext>
            </a:extLst>
          </p:cNvPr>
          <p:cNvSpPr/>
          <p:nvPr/>
        </p:nvSpPr>
        <p:spPr>
          <a:xfrm>
            <a:off x="7178948" y="3641045"/>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oogle Shape;1043;p44">
            <a:extLst>
              <a:ext uri="{FF2B5EF4-FFF2-40B4-BE49-F238E27FC236}">
                <a16:creationId xmlns:a16="http://schemas.microsoft.com/office/drawing/2014/main" id="{272AA90A-1848-9087-6D30-3380054EB192}"/>
              </a:ext>
            </a:extLst>
          </p:cNvPr>
          <p:cNvGrpSpPr/>
          <p:nvPr/>
        </p:nvGrpSpPr>
        <p:grpSpPr>
          <a:xfrm>
            <a:off x="7351389" y="3776227"/>
            <a:ext cx="355550" cy="353605"/>
            <a:chOff x="-2571737" y="2764550"/>
            <a:chExt cx="292225" cy="290650"/>
          </a:xfrm>
          <a:solidFill>
            <a:srgbClr val="18305C"/>
          </a:solidFill>
        </p:grpSpPr>
        <p:sp>
          <p:nvSpPr>
            <p:cNvPr id="20" name="Google Shape;1044;p44">
              <a:extLst>
                <a:ext uri="{FF2B5EF4-FFF2-40B4-BE49-F238E27FC236}">
                  <a16:creationId xmlns:a16="http://schemas.microsoft.com/office/drawing/2014/main" id="{D224F9A9-0B8A-76F1-2F90-7A63A7B6D30F}"/>
                </a:ext>
              </a:extLst>
            </p:cNvPr>
            <p:cNvSpPr/>
            <p:nvPr/>
          </p:nvSpPr>
          <p:spPr>
            <a:xfrm>
              <a:off x="-2496085" y="3009100"/>
              <a:ext cx="17350" cy="17350"/>
            </a:xfrm>
            <a:custGeom>
              <a:avLst/>
              <a:gdLst/>
              <a:ahLst/>
              <a:cxnLst/>
              <a:rect l="l" t="t" r="r" b="b"/>
              <a:pathLst>
                <a:path w="694" h="694" extrusionOk="0">
                  <a:moveTo>
                    <a:pt x="347" y="1"/>
                  </a:moveTo>
                  <a:cubicBezTo>
                    <a:pt x="127" y="1"/>
                    <a:pt x="0" y="158"/>
                    <a:pt x="0" y="347"/>
                  </a:cubicBezTo>
                  <a:cubicBezTo>
                    <a:pt x="0" y="536"/>
                    <a:pt x="127" y="694"/>
                    <a:pt x="347" y="694"/>
                  </a:cubicBezTo>
                  <a:cubicBezTo>
                    <a:pt x="536" y="694"/>
                    <a:pt x="694" y="536"/>
                    <a:pt x="694" y="347"/>
                  </a:cubicBezTo>
                  <a:cubicBezTo>
                    <a:pt x="662" y="158"/>
                    <a:pt x="505" y="1"/>
                    <a:pt x="3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45;p44">
              <a:extLst>
                <a:ext uri="{FF2B5EF4-FFF2-40B4-BE49-F238E27FC236}">
                  <a16:creationId xmlns:a16="http://schemas.microsoft.com/office/drawing/2014/main" id="{ECA9B28E-5ADC-2889-DA6D-03C5A313CDE0}"/>
                </a:ext>
              </a:extLst>
            </p:cNvPr>
            <p:cNvSpPr/>
            <p:nvPr/>
          </p:nvSpPr>
          <p:spPr>
            <a:xfrm>
              <a:off x="-2398548" y="2800375"/>
              <a:ext cx="52000" cy="120525"/>
            </a:xfrm>
            <a:custGeom>
              <a:avLst/>
              <a:gdLst/>
              <a:ahLst/>
              <a:cxnLst/>
              <a:rect l="l" t="t" r="r" b="b"/>
              <a:pathLst>
                <a:path w="2080" h="4821" extrusionOk="0">
                  <a:moveTo>
                    <a:pt x="1008" y="0"/>
                  </a:moveTo>
                  <a:cubicBezTo>
                    <a:pt x="819" y="0"/>
                    <a:pt x="662" y="158"/>
                    <a:pt x="662" y="378"/>
                  </a:cubicBezTo>
                  <a:lnTo>
                    <a:pt x="662" y="757"/>
                  </a:lnTo>
                  <a:cubicBezTo>
                    <a:pt x="252" y="914"/>
                    <a:pt x="0" y="1261"/>
                    <a:pt x="0" y="1733"/>
                  </a:cubicBezTo>
                  <a:cubicBezTo>
                    <a:pt x="0" y="2300"/>
                    <a:pt x="473" y="2773"/>
                    <a:pt x="1008" y="2773"/>
                  </a:cubicBezTo>
                  <a:cubicBezTo>
                    <a:pt x="1323" y="2773"/>
                    <a:pt x="1481" y="3119"/>
                    <a:pt x="1260" y="3371"/>
                  </a:cubicBezTo>
                  <a:cubicBezTo>
                    <a:pt x="1197" y="3419"/>
                    <a:pt x="1103" y="3442"/>
                    <a:pt x="1012" y="3442"/>
                  </a:cubicBezTo>
                  <a:cubicBezTo>
                    <a:pt x="922" y="3442"/>
                    <a:pt x="835" y="3419"/>
                    <a:pt x="788" y="3371"/>
                  </a:cubicBezTo>
                  <a:cubicBezTo>
                    <a:pt x="725" y="3308"/>
                    <a:pt x="630" y="3277"/>
                    <a:pt x="540" y="3277"/>
                  </a:cubicBezTo>
                  <a:cubicBezTo>
                    <a:pt x="449" y="3277"/>
                    <a:pt x="362" y="3308"/>
                    <a:pt x="315" y="3371"/>
                  </a:cubicBezTo>
                  <a:cubicBezTo>
                    <a:pt x="189" y="3466"/>
                    <a:pt x="189" y="3718"/>
                    <a:pt x="315" y="3844"/>
                  </a:cubicBezTo>
                  <a:cubicBezTo>
                    <a:pt x="410" y="3939"/>
                    <a:pt x="536" y="4033"/>
                    <a:pt x="693" y="4065"/>
                  </a:cubicBezTo>
                  <a:lnTo>
                    <a:pt x="693" y="4474"/>
                  </a:lnTo>
                  <a:cubicBezTo>
                    <a:pt x="693" y="4663"/>
                    <a:pt x="851" y="4821"/>
                    <a:pt x="1040" y="4821"/>
                  </a:cubicBezTo>
                  <a:cubicBezTo>
                    <a:pt x="1260" y="4821"/>
                    <a:pt x="1418" y="4663"/>
                    <a:pt x="1418" y="4474"/>
                  </a:cubicBezTo>
                  <a:lnTo>
                    <a:pt x="1418" y="4065"/>
                  </a:lnTo>
                  <a:cubicBezTo>
                    <a:pt x="1796" y="3907"/>
                    <a:pt x="2079" y="3560"/>
                    <a:pt x="2079" y="3088"/>
                  </a:cubicBezTo>
                  <a:cubicBezTo>
                    <a:pt x="2079" y="2521"/>
                    <a:pt x="1607" y="2048"/>
                    <a:pt x="1040" y="2048"/>
                  </a:cubicBezTo>
                  <a:cubicBezTo>
                    <a:pt x="851" y="2048"/>
                    <a:pt x="693" y="1891"/>
                    <a:pt x="693" y="1702"/>
                  </a:cubicBezTo>
                  <a:cubicBezTo>
                    <a:pt x="693" y="1495"/>
                    <a:pt x="842" y="1356"/>
                    <a:pt x="1016" y="1356"/>
                  </a:cubicBezTo>
                  <a:cubicBezTo>
                    <a:pt x="1107" y="1356"/>
                    <a:pt x="1205" y="1394"/>
                    <a:pt x="1292" y="1481"/>
                  </a:cubicBezTo>
                  <a:cubicBezTo>
                    <a:pt x="1355" y="1528"/>
                    <a:pt x="1441" y="1552"/>
                    <a:pt x="1528" y="1552"/>
                  </a:cubicBezTo>
                  <a:cubicBezTo>
                    <a:pt x="1615" y="1552"/>
                    <a:pt x="1701" y="1528"/>
                    <a:pt x="1764" y="1481"/>
                  </a:cubicBezTo>
                  <a:cubicBezTo>
                    <a:pt x="1859" y="1355"/>
                    <a:pt x="1859" y="1103"/>
                    <a:pt x="1764" y="1009"/>
                  </a:cubicBezTo>
                  <a:cubicBezTo>
                    <a:pt x="1638" y="883"/>
                    <a:pt x="1512" y="788"/>
                    <a:pt x="1355" y="757"/>
                  </a:cubicBezTo>
                  <a:lnTo>
                    <a:pt x="1355" y="378"/>
                  </a:lnTo>
                  <a:cubicBezTo>
                    <a:pt x="1355" y="158"/>
                    <a:pt x="1197" y="0"/>
                    <a:pt x="10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046;p44">
              <a:extLst>
                <a:ext uri="{FF2B5EF4-FFF2-40B4-BE49-F238E27FC236}">
                  <a16:creationId xmlns:a16="http://schemas.microsoft.com/office/drawing/2014/main" id="{B65D6620-F094-58AB-6166-870EC2664C01}"/>
                </a:ext>
              </a:extLst>
            </p:cNvPr>
            <p:cNvSpPr/>
            <p:nvPr/>
          </p:nvSpPr>
          <p:spPr>
            <a:xfrm>
              <a:off x="-2571737" y="2764550"/>
              <a:ext cx="292225" cy="290650"/>
            </a:xfrm>
            <a:custGeom>
              <a:avLst/>
              <a:gdLst/>
              <a:ahLst/>
              <a:cxnLst/>
              <a:rect l="l" t="t" r="r" b="b"/>
              <a:pathLst>
                <a:path w="11689" h="11626" extrusionOk="0">
                  <a:moveTo>
                    <a:pt x="5009" y="1355"/>
                  </a:moveTo>
                  <a:cubicBezTo>
                    <a:pt x="4789" y="1576"/>
                    <a:pt x="4694" y="1796"/>
                    <a:pt x="4537" y="2049"/>
                  </a:cubicBezTo>
                  <a:lnTo>
                    <a:pt x="662" y="2049"/>
                  </a:lnTo>
                  <a:lnTo>
                    <a:pt x="662" y="1670"/>
                  </a:lnTo>
                  <a:cubicBezTo>
                    <a:pt x="662" y="1513"/>
                    <a:pt x="819" y="1355"/>
                    <a:pt x="1008" y="1355"/>
                  </a:cubicBezTo>
                  <a:close/>
                  <a:moveTo>
                    <a:pt x="7908" y="694"/>
                  </a:moveTo>
                  <a:cubicBezTo>
                    <a:pt x="9609" y="694"/>
                    <a:pt x="10995" y="2080"/>
                    <a:pt x="10995" y="3781"/>
                  </a:cubicBezTo>
                  <a:cubicBezTo>
                    <a:pt x="10995" y="5451"/>
                    <a:pt x="9609" y="6837"/>
                    <a:pt x="7908" y="6837"/>
                  </a:cubicBezTo>
                  <a:cubicBezTo>
                    <a:pt x="7309" y="6837"/>
                    <a:pt x="6679" y="6680"/>
                    <a:pt x="6206" y="6365"/>
                  </a:cubicBezTo>
                  <a:cubicBezTo>
                    <a:pt x="6162" y="6342"/>
                    <a:pt x="6086" y="6320"/>
                    <a:pt x="6023" y="6320"/>
                  </a:cubicBezTo>
                  <a:cubicBezTo>
                    <a:pt x="5997" y="6320"/>
                    <a:pt x="5973" y="6324"/>
                    <a:pt x="5954" y="6333"/>
                  </a:cubicBezTo>
                  <a:cubicBezTo>
                    <a:pt x="5671" y="6396"/>
                    <a:pt x="5324" y="6522"/>
                    <a:pt x="5009" y="6648"/>
                  </a:cubicBezTo>
                  <a:lnTo>
                    <a:pt x="5324" y="5703"/>
                  </a:lnTo>
                  <a:cubicBezTo>
                    <a:pt x="5356" y="5609"/>
                    <a:pt x="5324" y="5514"/>
                    <a:pt x="5261" y="5420"/>
                  </a:cubicBezTo>
                  <a:cubicBezTo>
                    <a:pt x="4946" y="4947"/>
                    <a:pt x="4789" y="4348"/>
                    <a:pt x="4789" y="3781"/>
                  </a:cubicBezTo>
                  <a:cubicBezTo>
                    <a:pt x="4789" y="2080"/>
                    <a:pt x="6238" y="694"/>
                    <a:pt x="7908" y="694"/>
                  </a:cubicBezTo>
                  <a:close/>
                  <a:moveTo>
                    <a:pt x="4253" y="2710"/>
                  </a:moveTo>
                  <a:cubicBezTo>
                    <a:pt x="4190" y="3025"/>
                    <a:pt x="4096" y="3372"/>
                    <a:pt x="4096" y="3718"/>
                  </a:cubicBezTo>
                  <a:cubicBezTo>
                    <a:pt x="4096" y="4411"/>
                    <a:pt x="4253" y="5041"/>
                    <a:pt x="4600" y="5609"/>
                  </a:cubicBezTo>
                  <a:lnTo>
                    <a:pt x="4127" y="7089"/>
                  </a:lnTo>
                  <a:cubicBezTo>
                    <a:pt x="4096" y="7184"/>
                    <a:pt x="4127" y="7341"/>
                    <a:pt x="4222" y="7436"/>
                  </a:cubicBezTo>
                  <a:cubicBezTo>
                    <a:pt x="4266" y="7480"/>
                    <a:pt x="4358" y="7525"/>
                    <a:pt x="4453" y="7525"/>
                  </a:cubicBezTo>
                  <a:cubicBezTo>
                    <a:pt x="4492" y="7525"/>
                    <a:pt x="4531" y="7517"/>
                    <a:pt x="4568" y="7499"/>
                  </a:cubicBezTo>
                  <a:cubicBezTo>
                    <a:pt x="4568" y="7499"/>
                    <a:pt x="5387" y="7247"/>
                    <a:pt x="6017" y="7026"/>
                  </a:cubicBezTo>
                  <a:cubicBezTo>
                    <a:pt x="6080" y="7089"/>
                    <a:pt x="6143" y="7089"/>
                    <a:pt x="6175" y="7121"/>
                  </a:cubicBezTo>
                  <a:lnTo>
                    <a:pt x="6175" y="8223"/>
                  </a:lnTo>
                  <a:lnTo>
                    <a:pt x="662" y="8223"/>
                  </a:lnTo>
                  <a:lnTo>
                    <a:pt x="662" y="2710"/>
                  </a:lnTo>
                  <a:close/>
                  <a:moveTo>
                    <a:pt x="6112" y="8885"/>
                  </a:moveTo>
                  <a:lnTo>
                    <a:pt x="6112" y="10618"/>
                  </a:lnTo>
                  <a:cubicBezTo>
                    <a:pt x="6143" y="10807"/>
                    <a:pt x="5986" y="10964"/>
                    <a:pt x="5797" y="10964"/>
                  </a:cubicBezTo>
                  <a:lnTo>
                    <a:pt x="977" y="10964"/>
                  </a:lnTo>
                  <a:cubicBezTo>
                    <a:pt x="788" y="10964"/>
                    <a:pt x="630" y="10807"/>
                    <a:pt x="630" y="10618"/>
                  </a:cubicBezTo>
                  <a:lnTo>
                    <a:pt x="630" y="8885"/>
                  </a:lnTo>
                  <a:close/>
                  <a:moveTo>
                    <a:pt x="7908" y="1"/>
                  </a:moveTo>
                  <a:cubicBezTo>
                    <a:pt x="7120" y="1"/>
                    <a:pt x="6364" y="221"/>
                    <a:pt x="5734" y="662"/>
                  </a:cubicBezTo>
                  <a:lnTo>
                    <a:pt x="1008" y="662"/>
                  </a:lnTo>
                  <a:cubicBezTo>
                    <a:pt x="473" y="662"/>
                    <a:pt x="0" y="1135"/>
                    <a:pt x="0" y="1670"/>
                  </a:cubicBezTo>
                  <a:lnTo>
                    <a:pt x="0" y="10618"/>
                  </a:lnTo>
                  <a:cubicBezTo>
                    <a:pt x="0" y="11153"/>
                    <a:pt x="473" y="11626"/>
                    <a:pt x="1008" y="11626"/>
                  </a:cubicBezTo>
                  <a:lnTo>
                    <a:pt x="5828" y="11626"/>
                  </a:lnTo>
                  <a:cubicBezTo>
                    <a:pt x="6364" y="11626"/>
                    <a:pt x="6837" y="11153"/>
                    <a:pt x="6837" y="10618"/>
                  </a:cubicBezTo>
                  <a:lnTo>
                    <a:pt x="6837" y="7341"/>
                  </a:lnTo>
                  <a:cubicBezTo>
                    <a:pt x="7215" y="7436"/>
                    <a:pt x="7561" y="7499"/>
                    <a:pt x="7908" y="7499"/>
                  </a:cubicBezTo>
                  <a:cubicBezTo>
                    <a:pt x="9987" y="7499"/>
                    <a:pt x="11688" y="5798"/>
                    <a:pt x="11688" y="3718"/>
                  </a:cubicBezTo>
                  <a:cubicBezTo>
                    <a:pt x="11657" y="1670"/>
                    <a:pt x="9956" y="1"/>
                    <a:pt x="79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 name="Google Shape;1047;p44">
            <a:extLst>
              <a:ext uri="{FF2B5EF4-FFF2-40B4-BE49-F238E27FC236}">
                <a16:creationId xmlns:a16="http://schemas.microsoft.com/office/drawing/2014/main" id="{DD03BE2A-FA30-DE00-F02E-55F8DA2B02DA}"/>
              </a:ext>
            </a:extLst>
          </p:cNvPr>
          <p:cNvGrpSpPr/>
          <p:nvPr/>
        </p:nvGrpSpPr>
        <p:grpSpPr>
          <a:xfrm>
            <a:off x="1459752" y="3644280"/>
            <a:ext cx="354607" cy="356464"/>
            <a:chOff x="-3852025" y="2764950"/>
            <a:chExt cx="291450" cy="293000"/>
          </a:xfrm>
          <a:solidFill>
            <a:srgbClr val="18305C"/>
          </a:solidFill>
        </p:grpSpPr>
        <p:sp>
          <p:nvSpPr>
            <p:cNvPr id="24" name="Google Shape;1048;p44">
              <a:extLst>
                <a:ext uri="{FF2B5EF4-FFF2-40B4-BE49-F238E27FC236}">
                  <a16:creationId xmlns:a16="http://schemas.microsoft.com/office/drawing/2014/main" id="{BC15BD65-EF6E-B333-341E-4E64D46BC0FF}"/>
                </a:ext>
              </a:extLst>
            </p:cNvPr>
            <p:cNvSpPr/>
            <p:nvPr/>
          </p:nvSpPr>
          <p:spPr>
            <a:xfrm>
              <a:off x="-3852025" y="2764950"/>
              <a:ext cx="291450" cy="293000"/>
            </a:xfrm>
            <a:custGeom>
              <a:avLst/>
              <a:gdLst/>
              <a:ahLst/>
              <a:cxnLst/>
              <a:rect l="l" t="t" r="r" b="b"/>
              <a:pathLst>
                <a:path w="11658" h="11720" extrusionOk="0">
                  <a:moveTo>
                    <a:pt x="4380" y="693"/>
                  </a:moveTo>
                  <a:cubicBezTo>
                    <a:pt x="6774" y="693"/>
                    <a:pt x="8161" y="1355"/>
                    <a:pt x="8161" y="1733"/>
                  </a:cubicBezTo>
                  <a:cubicBezTo>
                    <a:pt x="8161" y="2080"/>
                    <a:pt x="6774" y="2741"/>
                    <a:pt x="4380" y="2741"/>
                  </a:cubicBezTo>
                  <a:cubicBezTo>
                    <a:pt x="1986" y="2741"/>
                    <a:pt x="599" y="2080"/>
                    <a:pt x="599" y="1733"/>
                  </a:cubicBezTo>
                  <a:cubicBezTo>
                    <a:pt x="631" y="1355"/>
                    <a:pt x="2017" y="693"/>
                    <a:pt x="4380" y="693"/>
                  </a:cubicBezTo>
                  <a:close/>
                  <a:moveTo>
                    <a:pt x="8224" y="2710"/>
                  </a:moveTo>
                  <a:lnTo>
                    <a:pt x="8224" y="4190"/>
                  </a:lnTo>
                  <a:lnTo>
                    <a:pt x="7845" y="4190"/>
                  </a:lnTo>
                  <a:cubicBezTo>
                    <a:pt x="7815" y="4189"/>
                    <a:pt x="7784" y="4189"/>
                    <a:pt x="7753" y="4189"/>
                  </a:cubicBezTo>
                  <a:cubicBezTo>
                    <a:pt x="6625" y="4189"/>
                    <a:pt x="5622" y="4748"/>
                    <a:pt x="4947" y="5545"/>
                  </a:cubicBezTo>
                  <a:cubicBezTo>
                    <a:pt x="4743" y="5555"/>
                    <a:pt x="4544" y="5560"/>
                    <a:pt x="4352" y="5560"/>
                  </a:cubicBezTo>
                  <a:cubicBezTo>
                    <a:pt x="2081" y="5560"/>
                    <a:pt x="662" y="4912"/>
                    <a:pt x="662" y="4505"/>
                  </a:cubicBezTo>
                  <a:lnTo>
                    <a:pt x="662" y="2710"/>
                  </a:lnTo>
                  <a:cubicBezTo>
                    <a:pt x="1639" y="3308"/>
                    <a:pt x="3246" y="3466"/>
                    <a:pt x="4443" y="3466"/>
                  </a:cubicBezTo>
                  <a:cubicBezTo>
                    <a:pt x="5577" y="3466"/>
                    <a:pt x="7215" y="3308"/>
                    <a:pt x="8224" y="2710"/>
                  </a:cubicBezTo>
                  <a:close/>
                  <a:moveTo>
                    <a:pt x="631" y="5514"/>
                  </a:moveTo>
                  <a:cubicBezTo>
                    <a:pt x="1639" y="6081"/>
                    <a:pt x="3309" y="6238"/>
                    <a:pt x="4474" y="6238"/>
                  </a:cubicBezTo>
                  <a:cubicBezTo>
                    <a:pt x="4222" y="6711"/>
                    <a:pt x="4065" y="7309"/>
                    <a:pt x="4065" y="7939"/>
                  </a:cubicBezTo>
                  <a:lnTo>
                    <a:pt x="4065" y="8286"/>
                  </a:lnTo>
                  <a:cubicBezTo>
                    <a:pt x="1860" y="8223"/>
                    <a:pt x="631" y="7624"/>
                    <a:pt x="631" y="7278"/>
                  </a:cubicBezTo>
                  <a:lnTo>
                    <a:pt x="631" y="5514"/>
                  </a:lnTo>
                  <a:close/>
                  <a:moveTo>
                    <a:pt x="631" y="8223"/>
                  </a:moveTo>
                  <a:cubicBezTo>
                    <a:pt x="1576" y="8759"/>
                    <a:pt x="3120" y="8979"/>
                    <a:pt x="4222" y="8979"/>
                  </a:cubicBezTo>
                  <a:cubicBezTo>
                    <a:pt x="4474" y="9798"/>
                    <a:pt x="4947" y="10460"/>
                    <a:pt x="5609" y="10964"/>
                  </a:cubicBezTo>
                  <a:cubicBezTo>
                    <a:pt x="5199" y="11005"/>
                    <a:pt x="4802" y="11024"/>
                    <a:pt x="4424" y="11024"/>
                  </a:cubicBezTo>
                  <a:cubicBezTo>
                    <a:pt x="2216" y="11024"/>
                    <a:pt x="631" y="10391"/>
                    <a:pt x="631" y="9987"/>
                  </a:cubicBezTo>
                  <a:lnTo>
                    <a:pt x="631" y="8223"/>
                  </a:lnTo>
                  <a:close/>
                  <a:moveTo>
                    <a:pt x="7814" y="4852"/>
                  </a:moveTo>
                  <a:cubicBezTo>
                    <a:pt x="9515" y="4852"/>
                    <a:pt x="10933" y="6238"/>
                    <a:pt x="10933" y="7939"/>
                  </a:cubicBezTo>
                  <a:cubicBezTo>
                    <a:pt x="10964" y="9641"/>
                    <a:pt x="9547" y="11027"/>
                    <a:pt x="7814" y="11027"/>
                  </a:cubicBezTo>
                  <a:cubicBezTo>
                    <a:pt x="6113" y="11027"/>
                    <a:pt x="4726" y="9641"/>
                    <a:pt x="4726" y="7939"/>
                  </a:cubicBezTo>
                  <a:cubicBezTo>
                    <a:pt x="4726" y="6238"/>
                    <a:pt x="6113" y="4852"/>
                    <a:pt x="7814" y="4852"/>
                  </a:cubicBezTo>
                  <a:close/>
                  <a:moveTo>
                    <a:pt x="4411" y="0"/>
                  </a:moveTo>
                  <a:cubicBezTo>
                    <a:pt x="3277" y="0"/>
                    <a:pt x="2206" y="158"/>
                    <a:pt x="1418" y="410"/>
                  </a:cubicBezTo>
                  <a:cubicBezTo>
                    <a:pt x="253" y="819"/>
                    <a:pt x="1" y="1323"/>
                    <a:pt x="1" y="1733"/>
                  </a:cubicBezTo>
                  <a:lnTo>
                    <a:pt x="1" y="9987"/>
                  </a:lnTo>
                  <a:cubicBezTo>
                    <a:pt x="1" y="10334"/>
                    <a:pt x="253" y="10901"/>
                    <a:pt x="1418" y="11279"/>
                  </a:cubicBezTo>
                  <a:cubicBezTo>
                    <a:pt x="2269" y="11562"/>
                    <a:pt x="3309" y="11720"/>
                    <a:pt x="4411" y="11720"/>
                  </a:cubicBezTo>
                  <a:cubicBezTo>
                    <a:pt x="5199" y="11720"/>
                    <a:pt x="5955" y="11657"/>
                    <a:pt x="6617" y="11531"/>
                  </a:cubicBezTo>
                  <a:cubicBezTo>
                    <a:pt x="7026" y="11657"/>
                    <a:pt x="7404" y="11720"/>
                    <a:pt x="7845" y="11720"/>
                  </a:cubicBezTo>
                  <a:cubicBezTo>
                    <a:pt x="9925" y="11720"/>
                    <a:pt x="11658" y="10019"/>
                    <a:pt x="11658" y="7939"/>
                  </a:cubicBezTo>
                  <a:cubicBezTo>
                    <a:pt x="11626" y="6175"/>
                    <a:pt x="10397" y="4757"/>
                    <a:pt x="8822" y="4316"/>
                  </a:cubicBezTo>
                  <a:lnTo>
                    <a:pt x="8822" y="1733"/>
                  </a:lnTo>
                  <a:cubicBezTo>
                    <a:pt x="8822" y="1355"/>
                    <a:pt x="8602" y="819"/>
                    <a:pt x="7404" y="410"/>
                  </a:cubicBezTo>
                  <a:cubicBezTo>
                    <a:pt x="6585" y="158"/>
                    <a:pt x="5514" y="0"/>
                    <a:pt x="4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049;p44">
              <a:extLst>
                <a:ext uri="{FF2B5EF4-FFF2-40B4-BE49-F238E27FC236}">
                  <a16:creationId xmlns:a16="http://schemas.microsoft.com/office/drawing/2014/main" id="{CB6CC3C1-6ADC-5E75-7AF3-D8FE654E6649}"/>
                </a:ext>
              </a:extLst>
            </p:cNvPr>
            <p:cNvSpPr/>
            <p:nvPr/>
          </p:nvSpPr>
          <p:spPr>
            <a:xfrm>
              <a:off x="-3707100" y="2937425"/>
              <a:ext cx="103200" cy="67775"/>
            </a:xfrm>
            <a:custGeom>
              <a:avLst/>
              <a:gdLst/>
              <a:ahLst/>
              <a:cxnLst/>
              <a:rect l="l" t="t" r="r" b="b"/>
              <a:pathLst>
                <a:path w="4128" h="2711" extrusionOk="0">
                  <a:moveTo>
                    <a:pt x="3785" y="1"/>
                  </a:moveTo>
                  <a:cubicBezTo>
                    <a:pt x="3695" y="1"/>
                    <a:pt x="3608" y="32"/>
                    <a:pt x="3561" y="95"/>
                  </a:cubicBezTo>
                  <a:lnTo>
                    <a:pt x="1733" y="1923"/>
                  </a:lnTo>
                  <a:lnTo>
                    <a:pt x="599" y="757"/>
                  </a:lnTo>
                  <a:cubicBezTo>
                    <a:pt x="536" y="710"/>
                    <a:pt x="450" y="686"/>
                    <a:pt x="363" y="686"/>
                  </a:cubicBezTo>
                  <a:cubicBezTo>
                    <a:pt x="276" y="686"/>
                    <a:pt x="190" y="710"/>
                    <a:pt x="127" y="757"/>
                  </a:cubicBezTo>
                  <a:cubicBezTo>
                    <a:pt x="1" y="883"/>
                    <a:pt x="1" y="1135"/>
                    <a:pt x="127" y="1229"/>
                  </a:cubicBezTo>
                  <a:lnTo>
                    <a:pt x="1513" y="2616"/>
                  </a:lnTo>
                  <a:cubicBezTo>
                    <a:pt x="1560" y="2679"/>
                    <a:pt x="1647" y="2710"/>
                    <a:pt x="1737" y="2710"/>
                  </a:cubicBezTo>
                  <a:cubicBezTo>
                    <a:pt x="1828" y="2710"/>
                    <a:pt x="1922" y="2679"/>
                    <a:pt x="1985" y="2616"/>
                  </a:cubicBezTo>
                  <a:lnTo>
                    <a:pt x="4033" y="568"/>
                  </a:lnTo>
                  <a:cubicBezTo>
                    <a:pt x="4128" y="442"/>
                    <a:pt x="4128" y="221"/>
                    <a:pt x="4033" y="95"/>
                  </a:cubicBezTo>
                  <a:cubicBezTo>
                    <a:pt x="3970" y="32"/>
                    <a:pt x="3876" y="1"/>
                    <a:pt x="37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Google Shape;1051;p44">
            <a:extLst>
              <a:ext uri="{FF2B5EF4-FFF2-40B4-BE49-F238E27FC236}">
                <a16:creationId xmlns:a16="http://schemas.microsoft.com/office/drawing/2014/main" id="{9CFE0E6E-3CE8-1FE9-0C6F-D197FCED76B4}"/>
              </a:ext>
            </a:extLst>
          </p:cNvPr>
          <p:cNvSpPr/>
          <p:nvPr/>
        </p:nvSpPr>
        <p:spPr>
          <a:xfrm>
            <a:off x="4444847" y="3776222"/>
            <a:ext cx="384365" cy="353610"/>
          </a:xfrm>
          <a:custGeom>
            <a:avLst/>
            <a:gdLst/>
            <a:ahLst/>
            <a:cxnLst/>
            <a:rect l="l" t="t" r="r" b="b"/>
            <a:pathLst>
              <a:path w="11910" h="10957" extrusionOk="0">
                <a:moveTo>
                  <a:pt x="7325" y="654"/>
                </a:moveTo>
                <a:cubicBezTo>
                  <a:pt x="7412" y="654"/>
                  <a:pt x="7498" y="686"/>
                  <a:pt x="7561" y="749"/>
                </a:cubicBezTo>
                <a:lnTo>
                  <a:pt x="10995" y="4088"/>
                </a:lnTo>
                <a:cubicBezTo>
                  <a:pt x="11122" y="4246"/>
                  <a:pt x="11122" y="4466"/>
                  <a:pt x="10995" y="4592"/>
                </a:cubicBezTo>
                <a:lnTo>
                  <a:pt x="10082" y="5506"/>
                </a:lnTo>
                <a:lnTo>
                  <a:pt x="7404" y="2859"/>
                </a:lnTo>
                <a:cubicBezTo>
                  <a:pt x="7215" y="2670"/>
                  <a:pt x="6955" y="2576"/>
                  <a:pt x="6691" y="2576"/>
                </a:cubicBezTo>
                <a:cubicBezTo>
                  <a:pt x="6427" y="2576"/>
                  <a:pt x="6159" y="2670"/>
                  <a:pt x="5955" y="2859"/>
                </a:cubicBezTo>
                <a:lnTo>
                  <a:pt x="4978" y="3805"/>
                </a:lnTo>
                <a:cubicBezTo>
                  <a:pt x="4915" y="3868"/>
                  <a:pt x="4828" y="3899"/>
                  <a:pt x="4742" y="3899"/>
                </a:cubicBezTo>
                <a:cubicBezTo>
                  <a:pt x="4655" y="3899"/>
                  <a:pt x="4568" y="3868"/>
                  <a:pt x="4505" y="3805"/>
                </a:cubicBezTo>
                <a:cubicBezTo>
                  <a:pt x="4379" y="3679"/>
                  <a:pt x="4379" y="3458"/>
                  <a:pt x="4505" y="3332"/>
                </a:cubicBezTo>
                <a:lnTo>
                  <a:pt x="5955" y="1883"/>
                </a:lnTo>
                <a:lnTo>
                  <a:pt x="7089" y="749"/>
                </a:lnTo>
                <a:cubicBezTo>
                  <a:pt x="7152" y="686"/>
                  <a:pt x="7239" y="654"/>
                  <a:pt x="7325" y="654"/>
                </a:cubicBezTo>
                <a:close/>
                <a:moveTo>
                  <a:pt x="2808" y="5183"/>
                </a:moveTo>
                <a:cubicBezTo>
                  <a:pt x="2899" y="5183"/>
                  <a:pt x="2993" y="5207"/>
                  <a:pt x="3056" y="5254"/>
                </a:cubicBezTo>
                <a:cubicBezTo>
                  <a:pt x="3151" y="5380"/>
                  <a:pt x="3151" y="5632"/>
                  <a:pt x="3056" y="5726"/>
                </a:cubicBezTo>
                <a:lnTo>
                  <a:pt x="2048" y="6735"/>
                </a:lnTo>
                <a:cubicBezTo>
                  <a:pt x="2001" y="6782"/>
                  <a:pt x="1914" y="6805"/>
                  <a:pt x="1824" y="6805"/>
                </a:cubicBezTo>
                <a:cubicBezTo>
                  <a:pt x="1733" y="6805"/>
                  <a:pt x="1639" y="6782"/>
                  <a:pt x="1576" y="6735"/>
                </a:cubicBezTo>
                <a:cubicBezTo>
                  <a:pt x="1449" y="6609"/>
                  <a:pt x="1449" y="6357"/>
                  <a:pt x="1576" y="6262"/>
                </a:cubicBezTo>
                <a:lnTo>
                  <a:pt x="2584" y="5254"/>
                </a:lnTo>
                <a:cubicBezTo>
                  <a:pt x="2631" y="5207"/>
                  <a:pt x="2718" y="5183"/>
                  <a:pt x="2808" y="5183"/>
                </a:cubicBezTo>
                <a:close/>
                <a:moveTo>
                  <a:pt x="3785" y="6167"/>
                </a:moveTo>
                <a:cubicBezTo>
                  <a:pt x="3875" y="6167"/>
                  <a:pt x="3970" y="6199"/>
                  <a:pt x="4033" y="6262"/>
                </a:cubicBezTo>
                <a:cubicBezTo>
                  <a:pt x="4159" y="6357"/>
                  <a:pt x="4159" y="6609"/>
                  <a:pt x="4033" y="6735"/>
                </a:cubicBezTo>
                <a:lnTo>
                  <a:pt x="3056" y="7711"/>
                </a:lnTo>
                <a:cubicBezTo>
                  <a:pt x="2993" y="7774"/>
                  <a:pt x="2899" y="7806"/>
                  <a:pt x="2808" y="7806"/>
                </a:cubicBezTo>
                <a:cubicBezTo>
                  <a:pt x="2718" y="7806"/>
                  <a:pt x="2631" y="7774"/>
                  <a:pt x="2584" y="7711"/>
                </a:cubicBezTo>
                <a:cubicBezTo>
                  <a:pt x="2395" y="7554"/>
                  <a:pt x="2395" y="7365"/>
                  <a:pt x="2584" y="7239"/>
                </a:cubicBezTo>
                <a:lnTo>
                  <a:pt x="3560" y="6262"/>
                </a:lnTo>
                <a:cubicBezTo>
                  <a:pt x="3608" y="6199"/>
                  <a:pt x="3694" y="6167"/>
                  <a:pt x="3785" y="6167"/>
                </a:cubicBezTo>
                <a:close/>
                <a:moveTo>
                  <a:pt x="4730" y="7113"/>
                </a:moveTo>
                <a:cubicBezTo>
                  <a:pt x="4821" y="7113"/>
                  <a:pt x="4915" y="7144"/>
                  <a:pt x="4978" y="7207"/>
                </a:cubicBezTo>
                <a:cubicBezTo>
                  <a:pt x="5073" y="7302"/>
                  <a:pt x="5073" y="7554"/>
                  <a:pt x="4978" y="7680"/>
                </a:cubicBezTo>
                <a:lnTo>
                  <a:pt x="4001" y="8656"/>
                </a:lnTo>
                <a:cubicBezTo>
                  <a:pt x="3938" y="8719"/>
                  <a:pt x="3844" y="8751"/>
                  <a:pt x="3749" y="8751"/>
                </a:cubicBezTo>
                <a:cubicBezTo>
                  <a:pt x="3655" y="8751"/>
                  <a:pt x="3560" y="8719"/>
                  <a:pt x="3497" y="8656"/>
                </a:cubicBezTo>
                <a:cubicBezTo>
                  <a:pt x="3403" y="8530"/>
                  <a:pt x="3403" y="8310"/>
                  <a:pt x="3497" y="8184"/>
                </a:cubicBezTo>
                <a:lnTo>
                  <a:pt x="4505" y="7207"/>
                </a:lnTo>
                <a:cubicBezTo>
                  <a:pt x="4553" y="7144"/>
                  <a:pt x="4639" y="7113"/>
                  <a:pt x="4730" y="7113"/>
                </a:cubicBezTo>
                <a:close/>
                <a:moveTo>
                  <a:pt x="4100" y="969"/>
                </a:moveTo>
                <a:cubicBezTo>
                  <a:pt x="4190" y="969"/>
                  <a:pt x="4285" y="1001"/>
                  <a:pt x="4348" y="1064"/>
                </a:cubicBezTo>
                <a:lnTo>
                  <a:pt x="5041" y="1725"/>
                </a:lnTo>
                <a:lnTo>
                  <a:pt x="3938" y="2828"/>
                </a:lnTo>
                <a:cubicBezTo>
                  <a:pt x="3560" y="3206"/>
                  <a:pt x="3560" y="3899"/>
                  <a:pt x="3938" y="4277"/>
                </a:cubicBezTo>
                <a:cubicBezTo>
                  <a:pt x="4143" y="4482"/>
                  <a:pt x="4411" y="4584"/>
                  <a:pt x="4675" y="4584"/>
                </a:cubicBezTo>
                <a:cubicBezTo>
                  <a:pt x="4939" y="4584"/>
                  <a:pt x="5199" y="4482"/>
                  <a:pt x="5388" y="4277"/>
                </a:cubicBezTo>
                <a:lnTo>
                  <a:pt x="6396" y="3332"/>
                </a:lnTo>
                <a:cubicBezTo>
                  <a:pt x="6443" y="3269"/>
                  <a:pt x="6530" y="3238"/>
                  <a:pt x="6620" y="3238"/>
                </a:cubicBezTo>
                <a:cubicBezTo>
                  <a:pt x="6711" y="3238"/>
                  <a:pt x="6805" y="3269"/>
                  <a:pt x="6868" y="3332"/>
                </a:cubicBezTo>
                <a:lnTo>
                  <a:pt x="10334" y="6735"/>
                </a:lnTo>
                <a:cubicBezTo>
                  <a:pt x="10491" y="6829"/>
                  <a:pt x="10491" y="7113"/>
                  <a:pt x="10365" y="7239"/>
                </a:cubicBezTo>
                <a:cubicBezTo>
                  <a:pt x="10302" y="7302"/>
                  <a:pt x="10216" y="7333"/>
                  <a:pt x="10129" y="7333"/>
                </a:cubicBezTo>
                <a:cubicBezTo>
                  <a:pt x="10042" y="7333"/>
                  <a:pt x="9956" y="7302"/>
                  <a:pt x="9893" y="7239"/>
                </a:cubicBezTo>
                <a:lnTo>
                  <a:pt x="8444" y="5789"/>
                </a:lnTo>
                <a:cubicBezTo>
                  <a:pt x="8381" y="5726"/>
                  <a:pt x="8286" y="5695"/>
                  <a:pt x="8195" y="5695"/>
                </a:cubicBezTo>
                <a:cubicBezTo>
                  <a:pt x="8105" y="5695"/>
                  <a:pt x="8018" y="5726"/>
                  <a:pt x="7971" y="5789"/>
                </a:cubicBezTo>
                <a:cubicBezTo>
                  <a:pt x="7845" y="5884"/>
                  <a:pt x="7845" y="6136"/>
                  <a:pt x="7971" y="6262"/>
                </a:cubicBezTo>
                <a:lnTo>
                  <a:pt x="9420" y="7711"/>
                </a:lnTo>
                <a:cubicBezTo>
                  <a:pt x="9546" y="7837"/>
                  <a:pt x="9546" y="8058"/>
                  <a:pt x="9420" y="8184"/>
                </a:cubicBezTo>
                <a:cubicBezTo>
                  <a:pt x="9357" y="8247"/>
                  <a:pt x="9271" y="8278"/>
                  <a:pt x="9184" y="8278"/>
                </a:cubicBezTo>
                <a:cubicBezTo>
                  <a:pt x="9097" y="8278"/>
                  <a:pt x="9011" y="8247"/>
                  <a:pt x="8948" y="8184"/>
                </a:cubicBezTo>
                <a:lnTo>
                  <a:pt x="7498" y="6735"/>
                </a:lnTo>
                <a:cubicBezTo>
                  <a:pt x="7435" y="6672"/>
                  <a:pt x="7341" y="6640"/>
                  <a:pt x="7250" y="6640"/>
                </a:cubicBezTo>
                <a:cubicBezTo>
                  <a:pt x="7160" y="6640"/>
                  <a:pt x="7073" y="6672"/>
                  <a:pt x="7026" y="6735"/>
                </a:cubicBezTo>
                <a:cubicBezTo>
                  <a:pt x="6900" y="6829"/>
                  <a:pt x="6900" y="7081"/>
                  <a:pt x="7026" y="7176"/>
                </a:cubicBezTo>
                <a:lnTo>
                  <a:pt x="8475" y="8656"/>
                </a:lnTo>
                <a:cubicBezTo>
                  <a:pt x="8601" y="8751"/>
                  <a:pt x="8601" y="9003"/>
                  <a:pt x="8475" y="9129"/>
                </a:cubicBezTo>
                <a:cubicBezTo>
                  <a:pt x="8412" y="9176"/>
                  <a:pt x="8325" y="9200"/>
                  <a:pt x="8239" y="9200"/>
                </a:cubicBezTo>
                <a:cubicBezTo>
                  <a:pt x="8152" y="9200"/>
                  <a:pt x="8066" y="9176"/>
                  <a:pt x="8003" y="9129"/>
                </a:cubicBezTo>
                <a:lnTo>
                  <a:pt x="6459" y="7648"/>
                </a:lnTo>
                <a:cubicBezTo>
                  <a:pt x="6270" y="7459"/>
                  <a:pt x="6018" y="7396"/>
                  <a:pt x="5797" y="7396"/>
                </a:cubicBezTo>
                <a:cubicBezTo>
                  <a:pt x="5797" y="7144"/>
                  <a:pt x="5671" y="6924"/>
                  <a:pt x="5482" y="6735"/>
                </a:cubicBezTo>
                <a:cubicBezTo>
                  <a:pt x="5293" y="6514"/>
                  <a:pt x="5041" y="6451"/>
                  <a:pt x="4821" y="6388"/>
                </a:cubicBezTo>
                <a:cubicBezTo>
                  <a:pt x="4821" y="6167"/>
                  <a:pt x="4694" y="5947"/>
                  <a:pt x="4505" y="5726"/>
                </a:cubicBezTo>
                <a:cubicBezTo>
                  <a:pt x="4285" y="5537"/>
                  <a:pt x="4064" y="5474"/>
                  <a:pt x="3812" y="5411"/>
                </a:cubicBezTo>
                <a:cubicBezTo>
                  <a:pt x="3812" y="5191"/>
                  <a:pt x="3718" y="4939"/>
                  <a:pt x="3497" y="4750"/>
                </a:cubicBezTo>
                <a:cubicBezTo>
                  <a:pt x="3308" y="4561"/>
                  <a:pt x="3048" y="4466"/>
                  <a:pt x="2785" y="4466"/>
                </a:cubicBezTo>
                <a:cubicBezTo>
                  <a:pt x="2521" y="4466"/>
                  <a:pt x="2253" y="4561"/>
                  <a:pt x="2048" y="4750"/>
                </a:cubicBezTo>
                <a:lnTo>
                  <a:pt x="1544" y="5254"/>
                </a:lnTo>
                <a:lnTo>
                  <a:pt x="819" y="4561"/>
                </a:lnTo>
                <a:cubicBezTo>
                  <a:pt x="725" y="4435"/>
                  <a:pt x="725" y="4183"/>
                  <a:pt x="819" y="4088"/>
                </a:cubicBezTo>
                <a:lnTo>
                  <a:pt x="3875" y="1064"/>
                </a:lnTo>
                <a:cubicBezTo>
                  <a:pt x="3923" y="1001"/>
                  <a:pt x="4009" y="969"/>
                  <a:pt x="4100" y="969"/>
                </a:cubicBezTo>
                <a:close/>
                <a:moveTo>
                  <a:pt x="5718" y="8089"/>
                </a:moveTo>
                <a:cubicBezTo>
                  <a:pt x="5805" y="8089"/>
                  <a:pt x="5892" y="8121"/>
                  <a:pt x="5955" y="8184"/>
                </a:cubicBezTo>
                <a:cubicBezTo>
                  <a:pt x="6081" y="8310"/>
                  <a:pt x="6081" y="8530"/>
                  <a:pt x="5955" y="8656"/>
                </a:cubicBezTo>
                <a:lnTo>
                  <a:pt x="4978" y="9633"/>
                </a:lnTo>
                <a:cubicBezTo>
                  <a:pt x="4915" y="9696"/>
                  <a:pt x="4821" y="9728"/>
                  <a:pt x="4730" y="9728"/>
                </a:cubicBezTo>
                <a:cubicBezTo>
                  <a:pt x="4639" y="9728"/>
                  <a:pt x="4553" y="9696"/>
                  <a:pt x="4505" y="9633"/>
                </a:cubicBezTo>
                <a:cubicBezTo>
                  <a:pt x="4379" y="9507"/>
                  <a:pt x="4379" y="9286"/>
                  <a:pt x="4505" y="9160"/>
                </a:cubicBezTo>
                <a:lnTo>
                  <a:pt x="5482" y="8184"/>
                </a:lnTo>
                <a:cubicBezTo>
                  <a:pt x="5545" y="8121"/>
                  <a:pt x="5632" y="8089"/>
                  <a:pt x="5718" y="8089"/>
                </a:cubicBezTo>
                <a:close/>
                <a:moveTo>
                  <a:pt x="6616" y="8877"/>
                </a:moveTo>
                <a:lnTo>
                  <a:pt x="7467" y="9665"/>
                </a:lnTo>
                <a:cubicBezTo>
                  <a:pt x="7593" y="9759"/>
                  <a:pt x="7593" y="9980"/>
                  <a:pt x="7435" y="10106"/>
                </a:cubicBezTo>
                <a:cubicBezTo>
                  <a:pt x="7388" y="10169"/>
                  <a:pt x="7286" y="10200"/>
                  <a:pt x="7179" y="10200"/>
                </a:cubicBezTo>
                <a:cubicBezTo>
                  <a:pt x="7073" y="10200"/>
                  <a:pt x="6963" y="10169"/>
                  <a:pt x="6900" y="10106"/>
                </a:cubicBezTo>
                <a:lnTo>
                  <a:pt x="6207" y="9412"/>
                </a:lnTo>
                <a:lnTo>
                  <a:pt x="6427" y="9160"/>
                </a:lnTo>
                <a:cubicBezTo>
                  <a:pt x="6522" y="9097"/>
                  <a:pt x="6585" y="8971"/>
                  <a:pt x="6616" y="8877"/>
                </a:cubicBezTo>
                <a:close/>
                <a:moveTo>
                  <a:pt x="7309" y="0"/>
                </a:moveTo>
                <a:cubicBezTo>
                  <a:pt x="7042" y="0"/>
                  <a:pt x="6774" y="103"/>
                  <a:pt x="6585" y="308"/>
                </a:cubicBezTo>
                <a:lnTo>
                  <a:pt x="5608" y="1284"/>
                </a:lnTo>
                <a:lnTo>
                  <a:pt x="4852" y="560"/>
                </a:lnTo>
                <a:cubicBezTo>
                  <a:pt x="4656" y="394"/>
                  <a:pt x="4409" y="307"/>
                  <a:pt x="4163" y="307"/>
                </a:cubicBezTo>
                <a:cubicBezTo>
                  <a:pt x="3897" y="307"/>
                  <a:pt x="3631" y="409"/>
                  <a:pt x="3434" y="623"/>
                </a:cubicBezTo>
                <a:lnTo>
                  <a:pt x="410" y="3647"/>
                </a:lnTo>
                <a:cubicBezTo>
                  <a:pt x="0" y="4025"/>
                  <a:pt x="0" y="4718"/>
                  <a:pt x="410" y="5096"/>
                </a:cubicBezTo>
                <a:lnTo>
                  <a:pt x="1103" y="5821"/>
                </a:lnTo>
                <a:cubicBezTo>
                  <a:pt x="725" y="6199"/>
                  <a:pt x="725" y="6829"/>
                  <a:pt x="1103" y="7239"/>
                </a:cubicBezTo>
                <a:cubicBezTo>
                  <a:pt x="1292" y="7428"/>
                  <a:pt x="1544" y="7491"/>
                  <a:pt x="1765" y="7554"/>
                </a:cubicBezTo>
                <a:cubicBezTo>
                  <a:pt x="1765" y="7774"/>
                  <a:pt x="1891" y="8026"/>
                  <a:pt x="2080" y="8215"/>
                </a:cubicBezTo>
                <a:cubicBezTo>
                  <a:pt x="2300" y="8404"/>
                  <a:pt x="2521" y="8499"/>
                  <a:pt x="2773" y="8530"/>
                </a:cubicBezTo>
                <a:cubicBezTo>
                  <a:pt x="2773" y="8751"/>
                  <a:pt x="2867" y="9003"/>
                  <a:pt x="3088" y="9192"/>
                </a:cubicBezTo>
                <a:cubicBezTo>
                  <a:pt x="3277" y="9381"/>
                  <a:pt x="3497" y="9475"/>
                  <a:pt x="3749" y="9507"/>
                </a:cubicBezTo>
                <a:cubicBezTo>
                  <a:pt x="3749" y="9759"/>
                  <a:pt x="3875" y="9980"/>
                  <a:pt x="4064" y="10169"/>
                </a:cubicBezTo>
                <a:cubicBezTo>
                  <a:pt x="4253" y="10373"/>
                  <a:pt x="4521" y="10476"/>
                  <a:pt x="4789" y="10476"/>
                </a:cubicBezTo>
                <a:cubicBezTo>
                  <a:pt x="5057" y="10476"/>
                  <a:pt x="5325" y="10373"/>
                  <a:pt x="5514" y="10169"/>
                </a:cubicBezTo>
                <a:lnTo>
                  <a:pt x="5766" y="9948"/>
                </a:lnTo>
                <a:lnTo>
                  <a:pt x="6459" y="10673"/>
                </a:lnTo>
                <a:cubicBezTo>
                  <a:pt x="6664" y="10862"/>
                  <a:pt x="6939" y="10956"/>
                  <a:pt x="7219" y="10956"/>
                </a:cubicBezTo>
                <a:cubicBezTo>
                  <a:pt x="7498" y="10956"/>
                  <a:pt x="7782" y="10862"/>
                  <a:pt x="8003" y="10673"/>
                </a:cubicBezTo>
                <a:cubicBezTo>
                  <a:pt x="8192" y="10452"/>
                  <a:pt x="8286" y="10232"/>
                  <a:pt x="8318" y="9980"/>
                </a:cubicBezTo>
                <a:cubicBezTo>
                  <a:pt x="8538" y="9980"/>
                  <a:pt x="8790" y="9885"/>
                  <a:pt x="8979" y="9665"/>
                </a:cubicBezTo>
                <a:cubicBezTo>
                  <a:pt x="9168" y="9475"/>
                  <a:pt x="9263" y="9255"/>
                  <a:pt x="9294" y="9003"/>
                </a:cubicBezTo>
                <a:cubicBezTo>
                  <a:pt x="9546" y="9003"/>
                  <a:pt x="9767" y="8877"/>
                  <a:pt x="9956" y="8688"/>
                </a:cubicBezTo>
                <a:cubicBezTo>
                  <a:pt x="10176" y="8499"/>
                  <a:pt x="10239" y="8247"/>
                  <a:pt x="10271" y="8026"/>
                </a:cubicBezTo>
                <a:cubicBezTo>
                  <a:pt x="10523" y="8026"/>
                  <a:pt x="10743" y="7900"/>
                  <a:pt x="10964" y="7711"/>
                </a:cubicBezTo>
                <a:cubicBezTo>
                  <a:pt x="11342" y="7302"/>
                  <a:pt x="11342" y="6640"/>
                  <a:pt x="10964" y="6262"/>
                </a:cubicBezTo>
                <a:lnTo>
                  <a:pt x="10680" y="5978"/>
                </a:lnTo>
                <a:lnTo>
                  <a:pt x="11594" y="5065"/>
                </a:lnTo>
                <a:cubicBezTo>
                  <a:pt x="11909" y="4687"/>
                  <a:pt x="11909" y="4057"/>
                  <a:pt x="11468" y="3647"/>
                </a:cubicBezTo>
                <a:lnTo>
                  <a:pt x="8034" y="308"/>
                </a:lnTo>
                <a:cubicBezTo>
                  <a:pt x="7845" y="103"/>
                  <a:pt x="7577" y="0"/>
                  <a:pt x="7309" y="0"/>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TextBox 26">
            <a:extLst>
              <a:ext uri="{FF2B5EF4-FFF2-40B4-BE49-F238E27FC236}">
                <a16:creationId xmlns:a16="http://schemas.microsoft.com/office/drawing/2014/main" id="{40F45F15-681A-B99C-1C5B-AD5B53CD1392}"/>
              </a:ext>
            </a:extLst>
          </p:cNvPr>
          <p:cNvSpPr txBox="1"/>
          <p:nvPr/>
        </p:nvSpPr>
        <p:spPr>
          <a:xfrm>
            <a:off x="6413753" y="4239974"/>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28" name="TextBox 27">
            <a:extLst>
              <a:ext uri="{FF2B5EF4-FFF2-40B4-BE49-F238E27FC236}">
                <a16:creationId xmlns:a16="http://schemas.microsoft.com/office/drawing/2014/main" id="{3C44AA39-B3C5-4564-D128-1BDC44DE4CAB}"/>
              </a:ext>
            </a:extLst>
          </p:cNvPr>
          <p:cNvSpPr txBox="1"/>
          <p:nvPr/>
        </p:nvSpPr>
        <p:spPr>
          <a:xfrm>
            <a:off x="3580476" y="4239974"/>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29" name="TextBox 28">
            <a:extLst>
              <a:ext uri="{FF2B5EF4-FFF2-40B4-BE49-F238E27FC236}">
                <a16:creationId xmlns:a16="http://schemas.microsoft.com/office/drawing/2014/main" id="{AAE74C9D-12FB-8E9B-FDB8-250F2D20FD97}"/>
              </a:ext>
            </a:extLst>
          </p:cNvPr>
          <p:cNvSpPr txBox="1"/>
          <p:nvPr/>
        </p:nvSpPr>
        <p:spPr>
          <a:xfrm>
            <a:off x="544366" y="4239974"/>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275594874"/>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900" decel="100000" fill="hold"/>
                                        <p:tgtEl>
                                          <p:spTgt spid="12"/>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8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900" decel="100000" fill="hold"/>
                                        <p:tgtEl>
                                          <p:spTgt spid="1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1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900" decel="100000" fill="hold"/>
                                        <p:tgtEl>
                                          <p:spTgt spid="1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900" decel="100000" fill="hold"/>
                                        <p:tgtEl>
                                          <p:spTgt spid="1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170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900" decel="100000" fill="hold"/>
                                        <p:tgtEl>
                                          <p:spTgt spid="2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10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900" decel="100000" fill="hold"/>
                                        <p:tgtEl>
                                          <p:spTgt spid="14"/>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25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900" decel="100000" fill="hold"/>
                                        <p:tgtEl>
                                          <p:spTgt spid="23"/>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28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900" decel="100000" fill="hold"/>
                                        <p:tgtEl>
                                          <p:spTgt spid="27"/>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32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900" decel="100000" fill="hold"/>
                                        <p:tgtEl>
                                          <p:spTgt spid="28"/>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370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1000"/>
                                        <p:tgtEl>
                                          <p:spTgt spid="29"/>
                                        </p:tgtEl>
                                      </p:cBhvr>
                                    </p:animEffect>
                                    <p:anim calcmode="lin" valueType="num">
                                      <p:cBhvr>
                                        <p:cTn id="68" dur="1000" fill="hold"/>
                                        <p:tgtEl>
                                          <p:spTgt spid="29"/>
                                        </p:tgtEl>
                                        <p:attrNameLst>
                                          <p:attrName>ppt_x</p:attrName>
                                        </p:attrNameLst>
                                      </p:cBhvr>
                                      <p:tavLst>
                                        <p:tav tm="0">
                                          <p:val>
                                            <p:strVal val="#ppt_x"/>
                                          </p:val>
                                        </p:tav>
                                        <p:tav tm="100000">
                                          <p:val>
                                            <p:strVal val="#ppt_x"/>
                                          </p:val>
                                        </p:tav>
                                      </p:tavLst>
                                    </p:anim>
                                    <p:anim calcmode="lin" valueType="num">
                                      <p:cBhvr>
                                        <p:cTn id="69" dur="900" decel="100000" fill="hold"/>
                                        <p:tgtEl>
                                          <p:spTgt spid="29"/>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14" grpId="0" animBg="1"/>
      <p:bldP spid="15" grpId="0" animBg="1"/>
      <p:bldP spid="26" grpId="0" animBg="1"/>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E32B73-0F43-2217-F944-56E85D5EFFAA}"/>
              </a:ext>
            </a:extLst>
          </p:cNvPr>
          <p:cNvSpPr>
            <a:spLocks noGrp="1"/>
          </p:cNvSpPr>
          <p:nvPr>
            <p:ph type="sldNum" sz="quarter" idx="10"/>
          </p:nvPr>
        </p:nvSpPr>
        <p:spPr>
          <a:xfrm>
            <a:off x="10591615" y="779463"/>
            <a:ext cx="471356" cy="365125"/>
          </a:xfrm>
        </p:spPr>
        <p:txBody>
          <a:bodyPr/>
          <a:lstStyle/>
          <a:p>
            <a:fld id="{5737CCAD-4265-4040-983C-2347DC54109C}" type="slidenum">
              <a:rPr lang="en-US" smtClean="0"/>
              <a:pPr/>
              <a:t>7</a:t>
            </a:fld>
            <a:endParaRPr lang="en-US" dirty="0"/>
          </a:p>
        </p:txBody>
      </p:sp>
      <p:sp>
        <p:nvSpPr>
          <p:cNvPr id="3" name="TextBox 2">
            <a:extLst>
              <a:ext uri="{FF2B5EF4-FFF2-40B4-BE49-F238E27FC236}">
                <a16:creationId xmlns:a16="http://schemas.microsoft.com/office/drawing/2014/main" id="{162EB9C5-FDF6-6B72-6754-892A49266D5E}"/>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09D2EC1A-EAEB-5BE2-5849-70BA0E3547BC}"/>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B5D172BF-6B94-18FD-84F4-AD3102411DD7}"/>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C22CCC6D-5720-5ACB-57F8-D12C7251EE5F}"/>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B86E2EB3-1DB9-8B0E-CE50-94EE87A15442}"/>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05C02B20-8720-9421-0500-0C4E841060E4}"/>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473A6180-5105-362B-C793-AC28AD5BB48A}"/>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94395C2-5A36-2001-B156-6C6CD85CBB4F}"/>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grpSp>
        <p:nvGrpSpPr>
          <p:cNvPr id="50" name="Group 49">
            <a:extLst>
              <a:ext uri="{FF2B5EF4-FFF2-40B4-BE49-F238E27FC236}">
                <a16:creationId xmlns:a16="http://schemas.microsoft.com/office/drawing/2014/main" id="{BA0967C4-66E3-5C13-ED59-06B76766950F}"/>
              </a:ext>
            </a:extLst>
          </p:cNvPr>
          <p:cNvGrpSpPr/>
          <p:nvPr/>
        </p:nvGrpSpPr>
        <p:grpSpPr>
          <a:xfrm>
            <a:off x="418029" y="4020807"/>
            <a:ext cx="4010502" cy="1111256"/>
            <a:chOff x="418029" y="4020807"/>
            <a:chExt cx="4010502" cy="1111256"/>
          </a:xfrm>
        </p:grpSpPr>
        <p:grpSp>
          <p:nvGrpSpPr>
            <p:cNvPr id="22" name="Group 21">
              <a:extLst>
                <a:ext uri="{FF2B5EF4-FFF2-40B4-BE49-F238E27FC236}">
                  <a16:creationId xmlns:a16="http://schemas.microsoft.com/office/drawing/2014/main" id="{DE22C76E-6208-7F0B-BD88-E0ABD6E4A302}"/>
                </a:ext>
              </a:extLst>
            </p:cNvPr>
            <p:cNvGrpSpPr/>
            <p:nvPr/>
          </p:nvGrpSpPr>
          <p:grpSpPr>
            <a:xfrm>
              <a:off x="463498" y="4082980"/>
              <a:ext cx="3914775" cy="988647"/>
              <a:chOff x="2314575" y="3794942"/>
              <a:chExt cx="5354638" cy="1352274"/>
            </a:xfrm>
          </p:grpSpPr>
          <p:sp>
            <p:nvSpPr>
              <p:cNvPr id="20" name="Hexagon 19">
                <a:extLst>
                  <a:ext uri="{FF2B5EF4-FFF2-40B4-BE49-F238E27FC236}">
                    <a16:creationId xmlns:a16="http://schemas.microsoft.com/office/drawing/2014/main" id="{AFF1F78B-2FB9-4D75-BA4F-97D83BF80A20}"/>
                  </a:ext>
                </a:extLst>
              </p:cNvPr>
              <p:cNvSpPr/>
              <p:nvPr/>
            </p:nvSpPr>
            <p:spPr>
              <a:xfrm>
                <a:off x="2314575" y="3837753"/>
                <a:ext cx="5217154" cy="1221969"/>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Placeholder 39">
                <a:extLst>
                  <a:ext uri="{FF2B5EF4-FFF2-40B4-BE49-F238E27FC236}">
                    <a16:creationId xmlns:a16="http://schemas.microsoft.com/office/drawing/2014/main" id="{E62B4C3A-A186-ED28-7FA8-B45C63629A4A}"/>
                  </a:ext>
                </a:extLst>
              </p:cNvPr>
              <p:cNvPicPr>
                <a:picLocks noChangeAspect="1"/>
              </p:cNvPicPr>
              <p:nvPr/>
            </p:nvPicPr>
            <p:blipFill rotWithShape="1">
              <a:blip r:embed="rId3">
                <a:extLst>
                  <a:ext uri="{28A0092B-C50C-407E-A947-70E740481C1C}">
                    <a14:useLocalDpi xmlns:a14="http://schemas.microsoft.com/office/drawing/2010/main"/>
                  </a:ext>
                </a:extLst>
              </a:blip>
              <a:srcRect t="1525" b="11356"/>
              <a:stretch/>
            </p:blipFill>
            <p:spPr>
              <a:xfrm>
                <a:off x="6096000" y="3794942"/>
                <a:ext cx="1573213" cy="1352274"/>
              </a:xfrm>
              <a:prstGeom prst="hexagon">
                <a:avLst/>
              </a:prstGeom>
              <a:gradFill>
                <a:gsLst>
                  <a:gs pos="0">
                    <a:srgbClr val="00B0F0"/>
                  </a:gs>
                  <a:gs pos="100000">
                    <a:schemeClr val="bg1"/>
                  </a:gs>
                </a:gsLst>
                <a:lin ang="10800000" scaled="1"/>
              </a:gradFill>
              <a:ln w="19050">
                <a:solidFill>
                  <a:srgbClr val="18305C"/>
                </a:solidFill>
              </a:ln>
            </p:spPr>
          </p:pic>
        </p:grpSp>
        <p:grpSp>
          <p:nvGrpSpPr>
            <p:cNvPr id="34" name="Group 33">
              <a:extLst>
                <a:ext uri="{FF2B5EF4-FFF2-40B4-BE49-F238E27FC236}">
                  <a16:creationId xmlns:a16="http://schemas.microsoft.com/office/drawing/2014/main" id="{F9CBE086-F77C-758C-4C78-484145FC5E3F}"/>
                </a:ext>
              </a:extLst>
            </p:cNvPr>
            <p:cNvGrpSpPr/>
            <p:nvPr/>
          </p:nvGrpSpPr>
          <p:grpSpPr>
            <a:xfrm>
              <a:off x="418029" y="4020807"/>
              <a:ext cx="4010502" cy="1111256"/>
              <a:chOff x="418029" y="4020807"/>
              <a:chExt cx="4010502" cy="1111256"/>
            </a:xfrm>
          </p:grpSpPr>
          <p:sp>
            <p:nvSpPr>
              <p:cNvPr id="23" name="Oval 22">
                <a:extLst>
                  <a:ext uri="{FF2B5EF4-FFF2-40B4-BE49-F238E27FC236}">
                    <a16:creationId xmlns:a16="http://schemas.microsoft.com/office/drawing/2014/main" id="{B8E77F54-7717-198C-9951-DDEF093BE959}"/>
                  </a:ext>
                </a:extLst>
              </p:cNvPr>
              <p:cNvSpPr/>
              <p:nvPr/>
            </p:nvSpPr>
            <p:spPr>
              <a:xfrm flipH="1">
                <a:off x="643615" y="405927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A4BBCC5A-3F4B-08AC-20E2-48C9BBFD3041}"/>
                  </a:ext>
                </a:extLst>
              </p:cNvPr>
              <p:cNvSpPr/>
              <p:nvPr/>
            </p:nvSpPr>
            <p:spPr>
              <a:xfrm flipH="1">
                <a:off x="418029" y="4495329"/>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7236F31C-3388-E836-62B9-4D17056FAA69}"/>
                  </a:ext>
                </a:extLst>
              </p:cNvPr>
              <p:cNvSpPr/>
              <p:nvPr/>
            </p:nvSpPr>
            <p:spPr>
              <a:xfrm flipH="1">
                <a:off x="643615" y="494802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a:extLst>
                  <a:ext uri="{FF2B5EF4-FFF2-40B4-BE49-F238E27FC236}">
                    <a16:creationId xmlns:a16="http://schemas.microsoft.com/office/drawing/2014/main" id="{F88090B4-1DBC-AC44-117B-DFCEA708CADE}"/>
                  </a:ext>
                </a:extLst>
              </p:cNvPr>
              <p:cNvGrpSpPr/>
              <p:nvPr/>
            </p:nvGrpSpPr>
            <p:grpSpPr>
              <a:xfrm>
                <a:off x="3182628" y="4023341"/>
                <a:ext cx="337092" cy="1091592"/>
                <a:chOff x="3182628" y="4023341"/>
                <a:chExt cx="337092" cy="1091592"/>
              </a:xfrm>
            </p:grpSpPr>
            <p:sp>
              <p:nvSpPr>
                <p:cNvPr id="26" name="Oval 25">
                  <a:extLst>
                    <a:ext uri="{FF2B5EF4-FFF2-40B4-BE49-F238E27FC236}">
                      <a16:creationId xmlns:a16="http://schemas.microsoft.com/office/drawing/2014/main" id="{8235DDA1-54D1-DB4F-01CB-0526E189308C}"/>
                    </a:ext>
                  </a:extLst>
                </p:cNvPr>
                <p:cNvSpPr/>
                <p:nvPr/>
              </p:nvSpPr>
              <p:spPr>
                <a:xfrm flipH="1">
                  <a:off x="3428782" y="402334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B417245-2240-227D-2801-B64F5A189598}"/>
                    </a:ext>
                  </a:extLst>
                </p:cNvPr>
                <p:cNvSpPr/>
                <p:nvPr/>
              </p:nvSpPr>
              <p:spPr>
                <a:xfrm flipH="1">
                  <a:off x="3182628" y="452232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CEF94AC1-9B17-326F-45F4-6ACFCEE569F6}"/>
                    </a:ext>
                  </a:extLst>
                </p:cNvPr>
                <p:cNvSpPr/>
                <p:nvPr/>
              </p:nvSpPr>
              <p:spPr>
                <a:xfrm flipH="1">
                  <a:off x="3428782" y="502399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 name="Group 29">
                <a:extLst>
                  <a:ext uri="{FF2B5EF4-FFF2-40B4-BE49-F238E27FC236}">
                    <a16:creationId xmlns:a16="http://schemas.microsoft.com/office/drawing/2014/main" id="{383FDFE3-36E0-8FD5-C0D8-8A4A640A8ABE}"/>
                  </a:ext>
                </a:extLst>
              </p:cNvPr>
              <p:cNvGrpSpPr/>
              <p:nvPr/>
            </p:nvGrpSpPr>
            <p:grpSpPr>
              <a:xfrm flipH="1">
                <a:off x="4091439" y="4020807"/>
                <a:ext cx="337092" cy="1111256"/>
                <a:chOff x="3182628" y="4003677"/>
                <a:chExt cx="337092" cy="1111256"/>
              </a:xfrm>
            </p:grpSpPr>
            <p:sp>
              <p:nvSpPr>
                <p:cNvPr id="31" name="Oval 30">
                  <a:extLst>
                    <a:ext uri="{FF2B5EF4-FFF2-40B4-BE49-F238E27FC236}">
                      <a16:creationId xmlns:a16="http://schemas.microsoft.com/office/drawing/2014/main" id="{0B954BC4-1570-19E3-9C24-ACCE7343B58E}"/>
                    </a:ext>
                  </a:extLst>
                </p:cNvPr>
                <p:cNvSpPr/>
                <p:nvPr/>
              </p:nvSpPr>
              <p:spPr>
                <a:xfrm flipH="1">
                  <a:off x="3428782" y="4003677"/>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D6A0CA82-85A2-567C-C0BC-A8680ED6FA33}"/>
                    </a:ext>
                  </a:extLst>
                </p:cNvPr>
                <p:cNvSpPr/>
                <p:nvPr/>
              </p:nvSpPr>
              <p:spPr>
                <a:xfrm flipH="1">
                  <a:off x="3182628" y="452232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D10E79B2-1BB2-157C-032E-791B42BA2961}"/>
                    </a:ext>
                  </a:extLst>
                </p:cNvPr>
                <p:cNvSpPr/>
                <p:nvPr/>
              </p:nvSpPr>
              <p:spPr>
                <a:xfrm flipH="1">
                  <a:off x="3428782" y="502399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49" name="Group 48">
            <a:extLst>
              <a:ext uri="{FF2B5EF4-FFF2-40B4-BE49-F238E27FC236}">
                <a16:creationId xmlns:a16="http://schemas.microsoft.com/office/drawing/2014/main" id="{FFE8ECAA-3936-2067-5D36-7DB2B42B2EA9}"/>
              </a:ext>
            </a:extLst>
          </p:cNvPr>
          <p:cNvGrpSpPr/>
          <p:nvPr/>
        </p:nvGrpSpPr>
        <p:grpSpPr>
          <a:xfrm>
            <a:off x="4744989" y="4032929"/>
            <a:ext cx="4010502" cy="1109952"/>
            <a:chOff x="4744989" y="4032929"/>
            <a:chExt cx="4010502" cy="1109952"/>
          </a:xfrm>
        </p:grpSpPr>
        <p:grpSp>
          <p:nvGrpSpPr>
            <p:cNvPr id="21" name="Group 20">
              <a:extLst>
                <a:ext uri="{FF2B5EF4-FFF2-40B4-BE49-F238E27FC236}">
                  <a16:creationId xmlns:a16="http://schemas.microsoft.com/office/drawing/2014/main" id="{EE37A39B-1E13-FB3C-85FC-48C8757E7B11}"/>
                </a:ext>
              </a:extLst>
            </p:cNvPr>
            <p:cNvGrpSpPr/>
            <p:nvPr/>
          </p:nvGrpSpPr>
          <p:grpSpPr>
            <a:xfrm>
              <a:off x="4794476" y="4066646"/>
              <a:ext cx="3914775" cy="1021315"/>
              <a:chOff x="2314575" y="2119537"/>
              <a:chExt cx="5354638" cy="1396957"/>
            </a:xfrm>
          </p:grpSpPr>
          <p:sp>
            <p:nvSpPr>
              <p:cNvPr id="19" name="Hexagon 18">
                <a:extLst>
                  <a:ext uri="{FF2B5EF4-FFF2-40B4-BE49-F238E27FC236}">
                    <a16:creationId xmlns:a16="http://schemas.microsoft.com/office/drawing/2014/main" id="{3F7F4A59-D52C-3024-95EF-DE1C497BC9FB}"/>
                  </a:ext>
                </a:extLst>
              </p:cNvPr>
              <p:cNvSpPr/>
              <p:nvPr/>
            </p:nvSpPr>
            <p:spPr>
              <a:xfrm>
                <a:off x="2314575" y="2207032"/>
                <a:ext cx="5217154" cy="1221969"/>
              </a:xfrm>
              <a:prstGeom prst="hexagon">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Placeholder 38">
                <a:extLst>
                  <a:ext uri="{FF2B5EF4-FFF2-40B4-BE49-F238E27FC236}">
                    <a16:creationId xmlns:a16="http://schemas.microsoft.com/office/drawing/2014/main" id="{5F53648C-0606-D744-19CF-818C588ADA0C}"/>
                  </a:ext>
                </a:extLst>
              </p:cNvPr>
              <p:cNvPicPr>
                <a:picLocks noChangeAspect="1"/>
              </p:cNvPicPr>
              <p:nvPr/>
            </p:nvPicPr>
            <p:blipFill rotWithShape="1">
              <a:blip r:embed="rId4">
                <a:extLst>
                  <a:ext uri="{28A0092B-C50C-407E-A947-70E740481C1C}">
                    <a14:useLocalDpi xmlns:a14="http://schemas.microsoft.com/office/drawing/2010/main"/>
                  </a:ext>
                </a:extLst>
              </a:blip>
              <a:srcRect t="11204"/>
              <a:stretch/>
            </p:blipFill>
            <p:spPr>
              <a:xfrm>
                <a:off x="6096000" y="2119537"/>
                <a:ext cx="1573213" cy="1396957"/>
              </a:xfrm>
              <a:prstGeom prst="hexagon">
                <a:avLst/>
              </a:prstGeom>
              <a:gradFill>
                <a:gsLst>
                  <a:gs pos="0">
                    <a:srgbClr val="00B0F0"/>
                  </a:gs>
                  <a:gs pos="100000">
                    <a:schemeClr val="bg1"/>
                  </a:gs>
                </a:gsLst>
                <a:lin ang="10800000" scaled="1"/>
              </a:gradFill>
              <a:ln w="19050">
                <a:solidFill>
                  <a:srgbClr val="18305C"/>
                </a:solidFill>
              </a:ln>
            </p:spPr>
          </p:pic>
        </p:grpSp>
        <p:grpSp>
          <p:nvGrpSpPr>
            <p:cNvPr id="35" name="Group 34">
              <a:extLst>
                <a:ext uri="{FF2B5EF4-FFF2-40B4-BE49-F238E27FC236}">
                  <a16:creationId xmlns:a16="http://schemas.microsoft.com/office/drawing/2014/main" id="{C32103F5-F371-DCA3-6CE6-74BA60164A63}"/>
                </a:ext>
              </a:extLst>
            </p:cNvPr>
            <p:cNvGrpSpPr/>
            <p:nvPr/>
          </p:nvGrpSpPr>
          <p:grpSpPr>
            <a:xfrm>
              <a:off x="4744989" y="4032929"/>
              <a:ext cx="4010502" cy="1109952"/>
              <a:chOff x="418029" y="4022111"/>
              <a:chExt cx="4010502" cy="1109952"/>
            </a:xfrm>
          </p:grpSpPr>
          <p:sp>
            <p:nvSpPr>
              <p:cNvPr id="36" name="Oval 35">
                <a:extLst>
                  <a:ext uri="{FF2B5EF4-FFF2-40B4-BE49-F238E27FC236}">
                    <a16:creationId xmlns:a16="http://schemas.microsoft.com/office/drawing/2014/main" id="{39434A89-8DBD-2F1E-4549-9733E9A3B513}"/>
                  </a:ext>
                </a:extLst>
              </p:cNvPr>
              <p:cNvSpPr/>
              <p:nvPr/>
            </p:nvSpPr>
            <p:spPr>
              <a:xfrm flipH="1">
                <a:off x="643615" y="4059276"/>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70225A5C-1C01-AD3B-E19E-3E4ADC0A5149}"/>
                  </a:ext>
                </a:extLst>
              </p:cNvPr>
              <p:cNvSpPr/>
              <p:nvPr/>
            </p:nvSpPr>
            <p:spPr>
              <a:xfrm flipH="1">
                <a:off x="418029" y="4495329"/>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1EB7D06C-4FB4-11A3-B2AE-A1EE34AFA6D0}"/>
                  </a:ext>
                </a:extLst>
              </p:cNvPr>
              <p:cNvSpPr/>
              <p:nvPr/>
            </p:nvSpPr>
            <p:spPr>
              <a:xfrm flipH="1">
                <a:off x="643615" y="494802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38">
                <a:extLst>
                  <a:ext uri="{FF2B5EF4-FFF2-40B4-BE49-F238E27FC236}">
                    <a16:creationId xmlns:a16="http://schemas.microsoft.com/office/drawing/2014/main" id="{6839FCCE-C01C-6940-E17E-1E95D6FC6D3E}"/>
                  </a:ext>
                </a:extLst>
              </p:cNvPr>
              <p:cNvGrpSpPr/>
              <p:nvPr/>
            </p:nvGrpSpPr>
            <p:grpSpPr>
              <a:xfrm>
                <a:off x="3182628" y="4023341"/>
                <a:ext cx="337092" cy="1091592"/>
                <a:chOff x="3182628" y="4023341"/>
                <a:chExt cx="337092" cy="1091592"/>
              </a:xfrm>
            </p:grpSpPr>
            <p:sp>
              <p:nvSpPr>
                <p:cNvPr id="44" name="Oval 43">
                  <a:extLst>
                    <a:ext uri="{FF2B5EF4-FFF2-40B4-BE49-F238E27FC236}">
                      <a16:creationId xmlns:a16="http://schemas.microsoft.com/office/drawing/2014/main" id="{30AB475D-E052-295B-FB04-B53C6C46A310}"/>
                    </a:ext>
                  </a:extLst>
                </p:cNvPr>
                <p:cNvSpPr/>
                <p:nvPr/>
              </p:nvSpPr>
              <p:spPr>
                <a:xfrm flipH="1">
                  <a:off x="3428782" y="402334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0B0429F-2235-C68F-0640-C96757BC727F}"/>
                    </a:ext>
                  </a:extLst>
                </p:cNvPr>
                <p:cNvSpPr/>
                <p:nvPr/>
              </p:nvSpPr>
              <p:spPr>
                <a:xfrm flipH="1">
                  <a:off x="3182628" y="452232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C25D2BDD-FDB9-DE0A-A977-946EF75B866C}"/>
                    </a:ext>
                  </a:extLst>
                </p:cNvPr>
                <p:cNvSpPr/>
                <p:nvPr/>
              </p:nvSpPr>
              <p:spPr>
                <a:xfrm flipH="1">
                  <a:off x="3428782" y="502399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2AFC39F0-0205-1B78-2A3C-95C19DD24C7F}"/>
                  </a:ext>
                </a:extLst>
              </p:cNvPr>
              <p:cNvGrpSpPr/>
              <p:nvPr/>
            </p:nvGrpSpPr>
            <p:grpSpPr>
              <a:xfrm flipH="1">
                <a:off x="4091439" y="4022111"/>
                <a:ext cx="337092" cy="1109952"/>
                <a:chOff x="3182628" y="4004981"/>
                <a:chExt cx="337092" cy="1109952"/>
              </a:xfrm>
            </p:grpSpPr>
            <p:sp>
              <p:nvSpPr>
                <p:cNvPr id="41" name="Oval 40">
                  <a:extLst>
                    <a:ext uri="{FF2B5EF4-FFF2-40B4-BE49-F238E27FC236}">
                      <a16:creationId xmlns:a16="http://schemas.microsoft.com/office/drawing/2014/main" id="{C552CEB1-E60B-D858-0E46-420FD0FB94F4}"/>
                    </a:ext>
                  </a:extLst>
                </p:cNvPr>
                <p:cNvSpPr/>
                <p:nvPr/>
              </p:nvSpPr>
              <p:spPr>
                <a:xfrm flipH="1">
                  <a:off x="3428782" y="4004981"/>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54A306EB-A01C-19CF-B981-BE57F569D4FA}"/>
                    </a:ext>
                  </a:extLst>
                </p:cNvPr>
                <p:cNvSpPr/>
                <p:nvPr/>
              </p:nvSpPr>
              <p:spPr>
                <a:xfrm flipH="1">
                  <a:off x="3182628" y="4522323"/>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8B982501-8709-8CDF-CD80-E66C975FBD03}"/>
                    </a:ext>
                  </a:extLst>
                </p:cNvPr>
                <p:cNvSpPr/>
                <p:nvPr/>
              </p:nvSpPr>
              <p:spPr>
                <a:xfrm flipH="1">
                  <a:off x="3428782" y="5023995"/>
                  <a:ext cx="90938" cy="90938"/>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47" name="TextBox 46">
            <a:extLst>
              <a:ext uri="{FF2B5EF4-FFF2-40B4-BE49-F238E27FC236}">
                <a16:creationId xmlns:a16="http://schemas.microsoft.com/office/drawing/2014/main" id="{0F0BA63E-43F8-DAEC-4699-2F8A183C0357}"/>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48" name="TextBox 47">
            <a:extLst>
              <a:ext uri="{FF2B5EF4-FFF2-40B4-BE49-F238E27FC236}">
                <a16:creationId xmlns:a16="http://schemas.microsoft.com/office/drawing/2014/main" id="{FE551B39-8C6A-95F0-7851-F333C2F886E8}"/>
              </a:ext>
            </a:extLst>
          </p:cNvPr>
          <p:cNvSpPr txBox="1"/>
          <p:nvPr/>
        </p:nvSpPr>
        <p:spPr>
          <a:xfrm>
            <a:off x="313324" y="1144588"/>
            <a:ext cx="8495010" cy="2569934"/>
          </a:xfrm>
          <a:prstGeom prst="rect">
            <a:avLst/>
          </a:prstGeom>
          <a:noFill/>
        </p:spPr>
        <p:txBody>
          <a:bodyPr wrap="square" rtlCol="0">
            <a:spAutoFit/>
          </a:bodyPr>
          <a:lstStyle/>
          <a:p>
            <a:pPr algn="ctr" rtl="1">
              <a:lnSpc>
                <a:spcPct val="3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 نه تمامی آنچه که فناوری اطلاعات پوشش می‌دهد." با فرض اینکه فناوری اطلاعات یک سیب باشد، رایانه، شبکه، نرم‌افزار و دیگر ابزارهای مرتبط با این حوزه همانند دم سیب است که میوه توسط آن تغذیه می‌گردد.</a:t>
            </a:r>
            <a:endParaRPr lang="en-US" sz="1400" dirty="0">
              <a:solidFill>
                <a:srgbClr val="18305C"/>
              </a:solidFill>
              <a:latin typeface="Vazir" panose="020B0603030804020204" pitchFamily="34" charset="-78"/>
              <a:cs typeface="Vazir" panose="020B0603030804020204" pitchFamily="34" charset="-78"/>
            </a:endParaRPr>
          </a:p>
          <a:p>
            <a:pPr algn="ctr" rtl="1">
              <a:lnSpc>
                <a:spcPct val="300000"/>
              </a:lnSpc>
            </a:pPr>
            <a:endParaRPr lang="en-US" sz="1400" dirty="0">
              <a:solidFill>
                <a:srgbClr val="18305C"/>
              </a:solidFill>
              <a:latin typeface="Vazir" panose="020B0603030804020204" pitchFamily="34" charset="-78"/>
              <a:cs typeface="Vazir" panose="020B0603030804020204" pitchFamily="34" charset="-78"/>
            </a:endParaRPr>
          </a:p>
        </p:txBody>
      </p:sp>
      <p:sp>
        <p:nvSpPr>
          <p:cNvPr id="51" name="TextBox 50">
            <a:extLst>
              <a:ext uri="{FF2B5EF4-FFF2-40B4-BE49-F238E27FC236}">
                <a16:creationId xmlns:a16="http://schemas.microsoft.com/office/drawing/2014/main" id="{0CE09883-6CBE-D625-C578-64A0186D75A8}"/>
              </a:ext>
            </a:extLst>
          </p:cNvPr>
          <p:cNvSpPr txBox="1"/>
          <p:nvPr/>
        </p:nvSpPr>
        <p:spPr>
          <a:xfrm>
            <a:off x="4980407" y="4196983"/>
            <a:ext cx="2560592" cy="727122"/>
          </a:xfrm>
          <a:prstGeom prst="rect">
            <a:avLst/>
          </a:prstGeom>
          <a:noFill/>
        </p:spPr>
        <p:txBody>
          <a:bodyPr wrap="square" rtlCol="0">
            <a:spAutoFit/>
          </a:bodyPr>
          <a:lstStyle/>
          <a:p>
            <a:pPr algn="justLow"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53" name="TextBox 52">
            <a:extLst>
              <a:ext uri="{FF2B5EF4-FFF2-40B4-BE49-F238E27FC236}">
                <a16:creationId xmlns:a16="http://schemas.microsoft.com/office/drawing/2014/main" id="{226BB906-70D6-8B12-8393-52EAA9D2544B}"/>
              </a:ext>
            </a:extLst>
          </p:cNvPr>
          <p:cNvSpPr txBox="1"/>
          <p:nvPr/>
        </p:nvSpPr>
        <p:spPr>
          <a:xfrm>
            <a:off x="6202452" y="3789652"/>
            <a:ext cx="1582467" cy="307777"/>
          </a:xfrm>
          <a:prstGeom prst="rect">
            <a:avLst/>
          </a:prstGeom>
          <a:noFill/>
        </p:spPr>
        <p:txBody>
          <a:bodyPr wrap="square">
            <a:spAutoFit/>
          </a:bodyPr>
          <a:lstStyle/>
          <a:p>
            <a:pPr algn="justLow" rtl="1"/>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p:txBody>
      </p:sp>
      <p:sp>
        <p:nvSpPr>
          <p:cNvPr id="54" name="TextBox 53">
            <a:extLst>
              <a:ext uri="{FF2B5EF4-FFF2-40B4-BE49-F238E27FC236}">
                <a16:creationId xmlns:a16="http://schemas.microsoft.com/office/drawing/2014/main" id="{05D1F3E9-6AEF-C02B-6EB0-2655CFC6D856}"/>
              </a:ext>
            </a:extLst>
          </p:cNvPr>
          <p:cNvSpPr txBox="1"/>
          <p:nvPr/>
        </p:nvSpPr>
        <p:spPr>
          <a:xfrm>
            <a:off x="639810" y="4186688"/>
            <a:ext cx="2560592" cy="727122"/>
          </a:xfrm>
          <a:prstGeom prst="rect">
            <a:avLst/>
          </a:prstGeom>
          <a:noFill/>
        </p:spPr>
        <p:txBody>
          <a:bodyPr wrap="square" rtlCol="0">
            <a:spAutoFit/>
          </a:bodyPr>
          <a:lstStyle/>
          <a:p>
            <a:pPr algn="justLow" rtl="1">
              <a:lnSpc>
                <a:spcPct val="200000"/>
              </a:lnSpc>
            </a:pPr>
            <a:r>
              <a:rPr lang="fa-IR" sz="110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55" name="TextBox 54">
            <a:extLst>
              <a:ext uri="{FF2B5EF4-FFF2-40B4-BE49-F238E27FC236}">
                <a16:creationId xmlns:a16="http://schemas.microsoft.com/office/drawing/2014/main" id="{77531BBE-1F27-8E7E-2B99-746FC90120DF}"/>
              </a:ext>
            </a:extLst>
          </p:cNvPr>
          <p:cNvSpPr txBox="1"/>
          <p:nvPr/>
        </p:nvSpPr>
        <p:spPr>
          <a:xfrm>
            <a:off x="1861855" y="3779357"/>
            <a:ext cx="1582467" cy="307777"/>
          </a:xfrm>
          <a:prstGeom prst="rect">
            <a:avLst/>
          </a:prstGeom>
          <a:noFill/>
        </p:spPr>
        <p:txBody>
          <a:bodyPr wrap="square">
            <a:spAutoFit/>
          </a:bodyPr>
          <a:lstStyle/>
          <a:p>
            <a:pPr algn="justLow" rtl="1"/>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781848168"/>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900" decel="100000" fill="hold"/>
                                        <p:tgtEl>
                                          <p:spTgt spid="4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900" decel="100000" fill="hold"/>
                                        <p:tgtEl>
                                          <p:spTgt spid="4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1+#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4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1+#ppt_w/2"/>
                                          </p:val>
                                        </p:tav>
                                        <p:tav tm="100000">
                                          <p:val>
                                            <p:strVal val="#ppt_x"/>
                                          </p:val>
                                        </p:tav>
                                      </p:tavLst>
                                    </p:anim>
                                    <p:anim calcmode="lin" valueType="num">
                                      <p:cBhvr additive="base">
                                        <p:cTn id="24" dur="500" fill="hold"/>
                                        <p:tgtEl>
                                          <p:spTgt spid="50"/>
                                        </p:tgtEl>
                                        <p:attrNameLst>
                                          <p:attrName>ppt_y</p:attrName>
                                        </p:attrNameLst>
                                      </p:cBhvr>
                                      <p:tavLst>
                                        <p:tav tm="0">
                                          <p:val>
                                            <p:strVal val="#ppt_y"/>
                                          </p:val>
                                        </p:tav>
                                        <p:tav tm="100000">
                                          <p:val>
                                            <p:strVal val="#ppt_y"/>
                                          </p:val>
                                        </p:tav>
                                      </p:tavLst>
                                    </p:anim>
                                  </p:childTnLst>
                                </p:cTn>
                              </p:par>
                              <p:par>
                                <p:cTn id="25" presetID="2" presetClass="entr" presetSubtype="12" fill="hold" grpId="0" nodeType="withEffect">
                                  <p:stCondLst>
                                    <p:cond delay="160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0-#ppt_w/2"/>
                                          </p:val>
                                        </p:tav>
                                        <p:tav tm="100000">
                                          <p:val>
                                            <p:strVal val="#ppt_x"/>
                                          </p:val>
                                        </p:tav>
                                      </p:tavLst>
                                    </p:anim>
                                    <p:anim calcmode="lin" valueType="num">
                                      <p:cBhvr additive="base">
                                        <p:cTn id="28" dur="500" fill="hold"/>
                                        <p:tgtEl>
                                          <p:spTgt spid="53"/>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70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0-#ppt_w/2"/>
                                          </p:val>
                                        </p:tav>
                                        <p:tav tm="100000">
                                          <p:val>
                                            <p:strVal val="#ppt_x"/>
                                          </p:val>
                                        </p:tav>
                                      </p:tavLst>
                                    </p:anim>
                                    <p:anim calcmode="lin" valueType="num">
                                      <p:cBhvr additive="base">
                                        <p:cTn id="32" dur="500" fill="hold"/>
                                        <p:tgtEl>
                                          <p:spTgt spid="55"/>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19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0-#ppt_w/2"/>
                                          </p:val>
                                        </p:tav>
                                        <p:tav tm="100000">
                                          <p:val>
                                            <p:strVal val="#ppt_x"/>
                                          </p:val>
                                        </p:tav>
                                      </p:tavLst>
                                    </p:anim>
                                    <p:anim calcmode="lin" valueType="num">
                                      <p:cBhvr additive="base">
                                        <p:cTn id="36" dur="500" fill="hold"/>
                                        <p:tgtEl>
                                          <p:spTgt spid="51"/>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22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0-#ppt_w/2"/>
                                          </p:val>
                                        </p:tav>
                                        <p:tav tm="100000">
                                          <p:val>
                                            <p:strVal val="#ppt_x"/>
                                          </p:val>
                                        </p:tav>
                                      </p:tavLst>
                                    </p:anim>
                                    <p:anim calcmode="lin" valueType="num">
                                      <p:cBhvr additive="base">
                                        <p:cTn id="4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51" grpId="0"/>
      <p:bldP spid="53" grpId="0"/>
      <p:bldP spid="54" grpId="0"/>
      <p:bldP spid="5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8EFE87-CEB6-F403-DB36-0E71C637302B}"/>
              </a:ext>
            </a:extLst>
          </p:cNvPr>
          <p:cNvSpPr>
            <a:spLocks noGrp="1"/>
          </p:cNvSpPr>
          <p:nvPr>
            <p:ph type="sldNum" sz="quarter" idx="10"/>
          </p:nvPr>
        </p:nvSpPr>
        <p:spPr/>
        <p:txBody>
          <a:bodyPr/>
          <a:lstStyle/>
          <a:p>
            <a:fld id="{5737CCAD-4265-4040-983C-2347DC54109C}" type="slidenum">
              <a:rPr lang="en-US" smtClean="0"/>
              <a:pPr/>
              <a:t>8</a:t>
            </a:fld>
            <a:endParaRPr lang="en-US" dirty="0"/>
          </a:p>
        </p:txBody>
      </p:sp>
      <p:sp>
        <p:nvSpPr>
          <p:cNvPr id="3" name="TextBox 2">
            <a:extLst>
              <a:ext uri="{FF2B5EF4-FFF2-40B4-BE49-F238E27FC236}">
                <a16:creationId xmlns:a16="http://schemas.microsoft.com/office/drawing/2014/main" id="{EBB21713-CEF1-DBB6-6284-D3FCC64DAF43}"/>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96D96BC9-8E2C-1080-BC12-27D39157FBBB}"/>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46444739-D1DF-A23E-23F4-4DFA0ECB4ACE}"/>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9A81285A-D825-5090-8E6F-88245FCDC552}"/>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2F77951C-BB89-FC32-1D8B-D599334A99F3}"/>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27C15295-96F7-8D5E-CB7E-685FD956D049}"/>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DDD8296A-8DE4-3BC5-67D4-A3B8D4D3A221}"/>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5F1FF06-708F-234E-2305-00C7480953CE}"/>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9AD3F61A-FE8D-36E5-8D5E-2C5366070E3B}"/>
              </a:ext>
            </a:extLst>
          </p:cNvPr>
          <p:cNvSpPr txBox="1"/>
          <p:nvPr/>
        </p:nvSpPr>
        <p:spPr>
          <a:xfrm>
            <a:off x="223284" y="444415"/>
            <a:ext cx="8240231" cy="461665"/>
          </a:xfrm>
          <a:prstGeom prst="rect">
            <a:avLst/>
          </a:prstGeom>
          <a:noFill/>
        </p:spPr>
        <p:txBody>
          <a:bodyPr wrap="square" rtlCol="0">
            <a:spAutoFit/>
          </a:bodyPr>
          <a:lstStyle/>
          <a:p>
            <a:pPr algn="ctr"/>
            <a:r>
              <a:rPr lang="fa-IR" sz="2400" b="1" dirty="0">
                <a:solidFill>
                  <a:srgbClr val="18305C"/>
                </a:solidFill>
                <a:latin typeface="Shabnam" panose="020B0603030804020204" pitchFamily="34" charset="-78"/>
                <a:cs typeface="Shabnam" panose="020B0603030804020204" pitchFamily="34" charset="-78"/>
              </a:rPr>
              <a:t>تیتر عنوان خود را در این قسمت وارد نمایید</a:t>
            </a:r>
            <a:endParaRPr lang="en-US" sz="2400" b="1" dirty="0">
              <a:solidFill>
                <a:srgbClr val="18305C"/>
              </a:solidFill>
              <a:latin typeface="Shabnam" panose="020B0603030804020204" pitchFamily="34" charset="-78"/>
              <a:cs typeface="Shabnam" panose="020B0603030804020204" pitchFamily="34" charset="-78"/>
            </a:endParaRPr>
          </a:p>
        </p:txBody>
      </p:sp>
      <p:sp>
        <p:nvSpPr>
          <p:cNvPr id="12" name="Rounded Rectangle 11">
            <a:extLst>
              <a:ext uri="{FF2B5EF4-FFF2-40B4-BE49-F238E27FC236}">
                <a16:creationId xmlns:a16="http://schemas.microsoft.com/office/drawing/2014/main" id="{F7D37DCD-39FE-551F-D6A1-FE76E4CB48C1}"/>
              </a:ext>
            </a:extLst>
          </p:cNvPr>
          <p:cNvSpPr/>
          <p:nvPr/>
        </p:nvSpPr>
        <p:spPr>
          <a:xfrm>
            <a:off x="4347704" y="1698355"/>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5">
            <a:extLst>
              <a:ext uri="{FF2B5EF4-FFF2-40B4-BE49-F238E27FC236}">
                <a16:creationId xmlns:a16="http://schemas.microsoft.com/office/drawing/2014/main" id="{87C513D6-537B-91C1-4757-6A1490EB1AD2}"/>
              </a:ext>
            </a:extLst>
          </p:cNvPr>
          <p:cNvSpPr/>
          <p:nvPr/>
        </p:nvSpPr>
        <p:spPr>
          <a:xfrm>
            <a:off x="1328506" y="1602557"/>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33">
            <a:extLst>
              <a:ext uri="{FF2B5EF4-FFF2-40B4-BE49-F238E27FC236}">
                <a16:creationId xmlns:a16="http://schemas.microsoft.com/office/drawing/2014/main" id="{76B02C20-215F-F309-C494-9FFA707FAD5F}"/>
              </a:ext>
            </a:extLst>
          </p:cNvPr>
          <p:cNvSpPr/>
          <p:nvPr/>
        </p:nvSpPr>
        <p:spPr>
          <a:xfrm>
            <a:off x="7208445" y="1724646"/>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oogle Shape;1043;p44">
            <a:extLst>
              <a:ext uri="{FF2B5EF4-FFF2-40B4-BE49-F238E27FC236}">
                <a16:creationId xmlns:a16="http://schemas.microsoft.com/office/drawing/2014/main" id="{355A39EA-01A6-39AF-9808-DACCC887C79A}"/>
              </a:ext>
            </a:extLst>
          </p:cNvPr>
          <p:cNvGrpSpPr/>
          <p:nvPr/>
        </p:nvGrpSpPr>
        <p:grpSpPr>
          <a:xfrm>
            <a:off x="7380886" y="1859828"/>
            <a:ext cx="355550" cy="353605"/>
            <a:chOff x="-2571737" y="2764550"/>
            <a:chExt cx="292225" cy="290650"/>
          </a:xfrm>
          <a:solidFill>
            <a:srgbClr val="18305C"/>
          </a:solidFill>
        </p:grpSpPr>
        <p:sp>
          <p:nvSpPr>
            <p:cNvPr id="16" name="Google Shape;1044;p44">
              <a:extLst>
                <a:ext uri="{FF2B5EF4-FFF2-40B4-BE49-F238E27FC236}">
                  <a16:creationId xmlns:a16="http://schemas.microsoft.com/office/drawing/2014/main" id="{1DC6CFF9-23F7-D48F-31AF-AC288867C861}"/>
                </a:ext>
              </a:extLst>
            </p:cNvPr>
            <p:cNvSpPr/>
            <p:nvPr/>
          </p:nvSpPr>
          <p:spPr>
            <a:xfrm>
              <a:off x="-2496085" y="3009100"/>
              <a:ext cx="17350" cy="17350"/>
            </a:xfrm>
            <a:custGeom>
              <a:avLst/>
              <a:gdLst/>
              <a:ahLst/>
              <a:cxnLst/>
              <a:rect l="l" t="t" r="r" b="b"/>
              <a:pathLst>
                <a:path w="694" h="694" extrusionOk="0">
                  <a:moveTo>
                    <a:pt x="347" y="1"/>
                  </a:moveTo>
                  <a:cubicBezTo>
                    <a:pt x="127" y="1"/>
                    <a:pt x="0" y="158"/>
                    <a:pt x="0" y="347"/>
                  </a:cubicBezTo>
                  <a:cubicBezTo>
                    <a:pt x="0" y="536"/>
                    <a:pt x="127" y="694"/>
                    <a:pt x="347" y="694"/>
                  </a:cubicBezTo>
                  <a:cubicBezTo>
                    <a:pt x="536" y="694"/>
                    <a:pt x="694" y="536"/>
                    <a:pt x="694" y="347"/>
                  </a:cubicBezTo>
                  <a:cubicBezTo>
                    <a:pt x="662" y="158"/>
                    <a:pt x="505" y="1"/>
                    <a:pt x="3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045;p44">
              <a:extLst>
                <a:ext uri="{FF2B5EF4-FFF2-40B4-BE49-F238E27FC236}">
                  <a16:creationId xmlns:a16="http://schemas.microsoft.com/office/drawing/2014/main" id="{3ABC0A51-6230-F010-7963-6D18438BA065}"/>
                </a:ext>
              </a:extLst>
            </p:cNvPr>
            <p:cNvSpPr/>
            <p:nvPr/>
          </p:nvSpPr>
          <p:spPr>
            <a:xfrm>
              <a:off x="-2398548" y="2800375"/>
              <a:ext cx="52000" cy="120525"/>
            </a:xfrm>
            <a:custGeom>
              <a:avLst/>
              <a:gdLst/>
              <a:ahLst/>
              <a:cxnLst/>
              <a:rect l="l" t="t" r="r" b="b"/>
              <a:pathLst>
                <a:path w="2080" h="4821" extrusionOk="0">
                  <a:moveTo>
                    <a:pt x="1008" y="0"/>
                  </a:moveTo>
                  <a:cubicBezTo>
                    <a:pt x="819" y="0"/>
                    <a:pt x="662" y="158"/>
                    <a:pt x="662" y="378"/>
                  </a:cubicBezTo>
                  <a:lnTo>
                    <a:pt x="662" y="757"/>
                  </a:lnTo>
                  <a:cubicBezTo>
                    <a:pt x="252" y="914"/>
                    <a:pt x="0" y="1261"/>
                    <a:pt x="0" y="1733"/>
                  </a:cubicBezTo>
                  <a:cubicBezTo>
                    <a:pt x="0" y="2300"/>
                    <a:pt x="473" y="2773"/>
                    <a:pt x="1008" y="2773"/>
                  </a:cubicBezTo>
                  <a:cubicBezTo>
                    <a:pt x="1323" y="2773"/>
                    <a:pt x="1481" y="3119"/>
                    <a:pt x="1260" y="3371"/>
                  </a:cubicBezTo>
                  <a:cubicBezTo>
                    <a:pt x="1197" y="3419"/>
                    <a:pt x="1103" y="3442"/>
                    <a:pt x="1012" y="3442"/>
                  </a:cubicBezTo>
                  <a:cubicBezTo>
                    <a:pt x="922" y="3442"/>
                    <a:pt x="835" y="3419"/>
                    <a:pt x="788" y="3371"/>
                  </a:cubicBezTo>
                  <a:cubicBezTo>
                    <a:pt x="725" y="3308"/>
                    <a:pt x="630" y="3277"/>
                    <a:pt x="540" y="3277"/>
                  </a:cubicBezTo>
                  <a:cubicBezTo>
                    <a:pt x="449" y="3277"/>
                    <a:pt x="362" y="3308"/>
                    <a:pt x="315" y="3371"/>
                  </a:cubicBezTo>
                  <a:cubicBezTo>
                    <a:pt x="189" y="3466"/>
                    <a:pt x="189" y="3718"/>
                    <a:pt x="315" y="3844"/>
                  </a:cubicBezTo>
                  <a:cubicBezTo>
                    <a:pt x="410" y="3939"/>
                    <a:pt x="536" y="4033"/>
                    <a:pt x="693" y="4065"/>
                  </a:cubicBezTo>
                  <a:lnTo>
                    <a:pt x="693" y="4474"/>
                  </a:lnTo>
                  <a:cubicBezTo>
                    <a:pt x="693" y="4663"/>
                    <a:pt x="851" y="4821"/>
                    <a:pt x="1040" y="4821"/>
                  </a:cubicBezTo>
                  <a:cubicBezTo>
                    <a:pt x="1260" y="4821"/>
                    <a:pt x="1418" y="4663"/>
                    <a:pt x="1418" y="4474"/>
                  </a:cubicBezTo>
                  <a:lnTo>
                    <a:pt x="1418" y="4065"/>
                  </a:lnTo>
                  <a:cubicBezTo>
                    <a:pt x="1796" y="3907"/>
                    <a:pt x="2079" y="3560"/>
                    <a:pt x="2079" y="3088"/>
                  </a:cubicBezTo>
                  <a:cubicBezTo>
                    <a:pt x="2079" y="2521"/>
                    <a:pt x="1607" y="2048"/>
                    <a:pt x="1040" y="2048"/>
                  </a:cubicBezTo>
                  <a:cubicBezTo>
                    <a:pt x="851" y="2048"/>
                    <a:pt x="693" y="1891"/>
                    <a:pt x="693" y="1702"/>
                  </a:cubicBezTo>
                  <a:cubicBezTo>
                    <a:pt x="693" y="1495"/>
                    <a:pt x="842" y="1356"/>
                    <a:pt x="1016" y="1356"/>
                  </a:cubicBezTo>
                  <a:cubicBezTo>
                    <a:pt x="1107" y="1356"/>
                    <a:pt x="1205" y="1394"/>
                    <a:pt x="1292" y="1481"/>
                  </a:cubicBezTo>
                  <a:cubicBezTo>
                    <a:pt x="1355" y="1528"/>
                    <a:pt x="1441" y="1552"/>
                    <a:pt x="1528" y="1552"/>
                  </a:cubicBezTo>
                  <a:cubicBezTo>
                    <a:pt x="1615" y="1552"/>
                    <a:pt x="1701" y="1528"/>
                    <a:pt x="1764" y="1481"/>
                  </a:cubicBezTo>
                  <a:cubicBezTo>
                    <a:pt x="1859" y="1355"/>
                    <a:pt x="1859" y="1103"/>
                    <a:pt x="1764" y="1009"/>
                  </a:cubicBezTo>
                  <a:cubicBezTo>
                    <a:pt x="1638" y="883"/>
                    <a:pt x="1512" y="788"/>
                    <a:pt x="1355" y="757"/>
                  </a:cubicBezTo>
                  <a:lnTo>
                    <a:pt x="1355" y="378"/>
                  </a:lnTo>
                  <a:cubicBezTo>
                    <a:pt x="1355" y="158"/>
                    <a:pt x="1197" y="0"/>
                    <a:pt x="10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046;p44">
              <a:extLst>
                <a:ext uri="{FF2B5EF4-FFF2-40B4-BE49-F238E27FC236}">
                  <a16:creationId xmlns:a16="http://schemas.microsoft.com/office/drawing/2014/main" id="{3335EB6B-5471-85F4-AD76-68849A2D1745}"/>
                </a:ext>
              </a:extLst>
            </p:cNvPr>
            <p:cNvSpPr/>
            <p:nvPr/>
          </p:nvSpPr>
          <p:spPr>
            <a:xfrm>
              <a:off x="-2571737" y="2764550"/>
              <a:ext cx="292225" cy="290650"/>
            </a:xfrm>
            <a:custGeom>
              <a:avLst/>
              <a:gdLst/>
              <a:ahLst/>
              <a:cxnLst/>
              <a:rect l="l" t="t" r="r" b="b"/>
              <a:pathLst>
                <a:path w="11689" h="11626" extrusionOk="0">
                  <a:moveTo>
                    <a:pt x="5009" y="1355"/>
                  </a:moveTo>
                  <a:cubicBezTo>
                    <a:pt x="4789" y="1576"/>
                    <a:pt x="4694" y="1796"/>
                    <a:pt x="4537" y="2049"/>
                  </a:cubicBezTo>
                  <a:lnTo>
                    <a:pt x="662" y="2049"/>
                  </a:lnTo>
                  <a:lnTo>
                    <a:pt x="662" y="1670"/>
                  </a:lnTo>
                  <a:cubicBezTo>
                    <a:pt x="662" y="1513"/>
                    <a:pt x="819" y="1355"/>
                    <a:pt x="1008" y="1355"/>
                  </a:cubicBezTo>
                  <a:close/>
                  <a:moveTo>
                    <a:pt x="7908" y="694"/>
                  </a:moveTo>
                  <a:cubicBezTo>
                    <a:pt x="9609" y="694"/>
                    <a:pt x="10995" y="2080"/>
                    <a:pt x="10995" y="3781"/>
                  </a:cubicBezTo>
                  <a:cubicBezTo>
                    <a:pt x="10995" y="5451"/>
                    <a:pt x="9609" y="6837"/>
                    <a:pt x="7908" y="6837"/>
                  </a:cubicBezTo>
                  <a:cubicBezTo>
                    <a:pt x="7309" y="6837"/>
                    <a:pt x="6679" y="6680"/>
                    <a:pt x="6206" y="6365"/>
                  </a:cubicBezTo>
                  <a:cubicBezTo>
                    <a:pt x="6162" y="6342"/>
                    <a:pt x="6086" y="6320"/>
                    <a:pt x="6023" y="6320"/>
                  </a:cubicBezTo>
                  <a:cubicBezTo>
                    <a:pt x="5997" y="6320"/>
                    <a:pt x="5973" y="6324"/>
                    <a:pt x="5954" y="6333"/>
                  </a:cubicBezTo>
                  <a:cubicBezTo>
                    <a:pt x="5671" y="6396"/>
                    <a:pt x="5324" y="6522"/>
                    <a:pt x="5009" y="6648"/>
                  </a:cubicBezTo>
                  <a:lnTo>
                    <a:pt x="5324" y="5703"/>
                  </a:lnTo>
                  <a:cubicBezTo>
                    <a:pt x="5356" y="5609"/>
                    <a:pt x="5324" y="5514"/>
                    <a:pt x="5261" y="5420"/>
                  </a:cubicBezTo>
                  <a:cubicBezTo>
                    <a:pt x="4946" y="4947"/>
                    <a:pt x="4789" y="4348"/>
                    <a:pt x="4789" y="3781"/>
                  </a:cubicBezTo>
                  <a:cubicBezTo>
                    <a:pt x="4789" y="2080"/>
                    <a:pt x="6238" y="694"/>
                    <a:pt x="7908" y="694"/>
                  </a:cubicBezTo>
                  <a:close/>
                  <a:moveTo>
                    <a:pt x="4253" y="2710"/>
                  </a:moveTo>
                  <a:cubicBezTo>
                    <a:pt x="4190" y="3025"/>
                    <a:pt x="4096" y="3372"/>
                    <a:pt x="4096" y="3718"/>
                  </a:cubicBezTo>
                  <a:cubicBezTo>
                    <a:pt x="4096" y="4411"/>
                    <a:pt x="4253" y="5041"/>
                    <a:pt x="4600" y="5609"/>
                  </a:cubicBezTo>
                  <a:lnTo>
                    <a:pt x="4127" y="7089"/>
                  </a:lnTo>
                  <a:cubicBezTo>
                    <a:pt x="4096" y="7184"/>
                    <a:pt x="4127" y="7341"/>
                    <a:pt x="4222" y="7436"/>
                  </a:cubicBezTo>
                  <a:cubicBezTo>
                    <a:pt x="4266" y="7480"/>
                    <a:pt x="4358" y="7525"/>
                    <a:pt x="4453" y="7525"/>
                  </a:cubicBezTo>
                  <a:cubicBezTo>
                    <a:pt x="4492" y="7525"/>
                    <a:pt x="4531" y="7517"/>
                    <a:pt x="4568" y="7499"/>
                  </a:cubicBezTo>
                  <a:cubicBezTo>
                    <a:pt x="4568" y="7499"/>
                    <a:pt x="5387" y="7247"/>
                    <a:pt x="6017" y="7026"/>
                  </a:cubicBezTo>
                  <a:cubicBezTo>
                    <a:pt x="6080" y="7089"/>
                    <a:pt x="6143" y="7089"/>
                    <a:pt x="6175" y="7121"/>
                  </a:cubicBezTo>
                  <a:lnTo>
                    <a:pt x="6175" y="8223"/>
                  </a:lnTo>
                  <a:lnTo>
                    <a:pt x="662" y="8223"/>
                  </a:lnTo>
                  <a:lnTo>
                    <a:pt x="662" y="2710"/>
                  </a:lnTo>
                  <a:close/>
                  <a:moveTo>
                    <a:pt x="6112" y="8885"/>
                  </a:moveTo>
                  <a:lnTo>
                    <a:pt x="6112" y="10618"/>
                  </a:lnTo>
                  <a:cubicBezTo>
                    <a:pt x="6143" y="10807"/>
                    <a:pt x="5986" y="10964"/>
                    <a:pt x="5797" y="10964"/>
                  </a:cubicBezTo>
                  <a:lnTo>
                    <a:pt x="977" y="10964"/>
                  </a:lnTo>
                  <a:cubicBezTo>
                    <a:pt x="788" y="10964"/>
                    <a:pt x="630" y="10807"/>
                    <a:pt x="630" y="10618"/>
                  </a:cubicBezTo>
                  <a:lnTo>
                    <a:pt x="630" y="8885"/>
                  </a:lnTo>
                  <a:close/>
                  <a:moveTo>
                    <a:pt x="7908" y="1"/>
                  </a:moveTo>
                  <a:cubicBezTo>
                    <a:pt x="7120" y="1"/>
                    <a:pt x="6364" y="221"/>
                    <a:pt x="5734" y="662"/>
                  </a:cubicBezTo>
                  <a:lnTo>
                    <a:pt x="1008" y="662"/>
                  </a:lnTo>
                  <a:cubicBezTo>
                    <a:pt x="473" y="662"/>
                    <a:pt x="0" y="1135"/>
                    <a:pt x="0" y="1670"/>
                  </a:cubicBezTo>
                  <a:lnTo>
                    <a:pt x="0" y="10618"/>
                  </a:lnTo>
                  <a:cubicBezTo>
                    <a:pt x="0" y="11153"/>
                    <a:pt x="473" y="11626"/>
                    <a:pt x="1008" y="11626"/>
                  </a:cubicBezTo>
                  <a:lnTo>
                    <a:pt x="5828" y="11626"/>
                  </a:lnTo>
                  <a:cubicBezTo>
                    <a:pt x="6364" y="11626"/>
                    <a:pt x="6837" y="11153"/>
                    <a:pt x="6837" y="10618"/>
                  </a:cubicBezTo>
                  <a:lnTo>
                    <a:pt x="6837" y="7341"/>
                  </a:lnTo>
                  <a:cubicBezTo>
                    <a:pt x="7215" y="7436"/>
                    <a:pt x="7561" y="7499"/>
                    <a:pt x="7908" y="7499"/>
                  </a:cubicBezTo>
                  <a:cubicBezTo>
                    <a:pt x="9987" y="7499"/>
                    <a:pt x="11688" y="5798"/>
                    <a:pt x="11688" y="3718"/>
                  </a:cubicBezTo>
                  <a:cubicBezTo>
                    <a:pt x="11657" y="1670"/>
                    <a:pt x="9956" y="1"/>
                    <a:pt x="79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 name="Google Shape;1047;p44">
            <a:extLst>
              <a:ext uri="{FF2B5EF4-FFF2-40B4-BE49-F238E27FC236}">
                <a16:creationId xmlns:a16="http://schemas.microsoft.com/office/drawing/2014/main" id="{4DB36AE2-77C0-3485-FE05-92B19658B9D8}"/>
              </a:ext>
            </a:extLst>
          </p:cNvPr>
          <p:cNvGrpSpPr/>
          <p:nvPr/>
        </p:nvGrpSpPr>
        <p:grpSpPr>
          <a:xfrm>
            <a:off x="1489249" y="1727881"/>
            <a:ext cx="354607" cy="356464"/>
            <a:chOff x="-3852025" y="2764950"/>
            <a:chExt cx="291450" cy="293000"/>
          </a:xfrm>
          <a:solidFill>
            <a:srgbClr val="18305C"/>
          </a:solidFill>
        </p:grpSpPr>
        <p:sp>
          <p:nvSpPr>
            <p:cNvPr id="20" name="Google Shape;1048;p44">
              <a:extLst>
                <a:ext uri="{FF2B5EF4-FFF2-40B4-BE49-F238E27FC236}">
                  <a16:creationId xmlns:a16="http://schemas.microsoft.com/office/drawing/2014/main" id="{533C520E-2B91-944B-727D-996E1818FAAA}"/>
                </a:ext>
              </a:extLst>
            </p:cNvPr>
            <p:cNvSpPr/>
            <p:nvPr/>
          </p:nvSpPr>
          <p:spPr>
            <a:xfrm>
              <a:off x="-3852025" y="2764950"/>
              <a:ext cx="291450" cy="293000"/>
            </a:xfrm>
            <a:custGeom>
              <a:avLst/>
              <a:gdLst/>
              <a:ahLst/>
              <a:cxnLst/>
              <a:rect l="l" t="t" r="r" b="b"/>
              <a:pathLst>
                <a:path w="11658" h="11720" extrusionOk="0">
                  <a:moveTo>
                    <a:pt x="4380" y="693"/>
                  </a:moveTo>
                  <a:cubicBezTo>
                    <a:pt x="6774" y="693"/>
                    <a:pt x="8161" y="1355"/>
                    <a:pt x="8161" y="1733"/>
                  </a:cubicBezTo>
                  <a:cubicBezTo>
                    <a:pt x="8161" y="2080"/>
                    <a:pt x="6774" y="2741"/>
                    <a:pt x="4380" y="2741"/>
                  </a:cubicBezTo>
                  <a:cubicBezTo>
                    <a:pt x="1986" y="2741"/>
                    <a:pt x="599" y="2080"/>
                    <a:pt x="599" y="1733"/>
                  </a:cubicBezTo>
                  <a:cubicBezTo>
                    <a:pt x="631" y="1355"/>
                    <a:pt x="2017" y="693"/>
                    <a:pt x="4380" y="693"/>
                  </a:cubicBezTo>
                  <a:close/>
                  <a:moveTo>
                    <a:pt x="8224" y="2710"/>
                  </a:moveTo>
                  <a:lnTo>
                    <a:pt x="8224" y="4190"/>
                  </a:lnTo>
                  <a:lnTo>
                    <a:pt x="7845" y="4190"/>
                  </a:lnTo>
                  <a:cubicBezTo>
                    <a:pt x="7815" y="4189"/>
                    <a:pt x="7784" y="4189"/>
                    <a:pt x="7753" y="4189"/>
                  </a:cubicBezTo>
                  <a:cubicBezTo>
                    <a:pt x="6625" y="4189"/>
                    <a:pt x="5622" y="4748"/>
                    <a:pt x="4947" y="5545"/>
                  </a:cubicBezTo>
                  <a:cubicBezTo>
                    <a:pt x="4743" y="5555"/>
                    <a:pt x="4544" y="5560"/>
                    <a:pt x="4352" y="5560"/>
                  </a:cubicBezTo>
                  <a:cubicBezTo>
                    <a:pt x="2081" y="5560"/>
                    <a:pt x="662" y="4912"/>
                    <a:pt x="662" y="4505"/>
                  </a:cubicBezTo>
                  <a:lnTo>
                    <a:pt x="662" y="2710"/>
                  </a:lnTo>
                  <a:cubicBezTo>
                    <a:pt x="1639" y="3308"/>
                    <a:pt x="3246" y="3466"/>
                    <a:pt x="4443" y="3466"/>
                  </a:cubicBezTo>
                  <a:cubicBezTo>
                    <a:pt x="5577" y="3466"/>
                    <a:pt x="7215" y="3308"/>
                    <a:pt x="8224" y="2710"/>
                  </a:cubicBezTo>
                  <a:close/>
                  <a:moveTo>
                    <a:pt x="631" y="5514"/>
                  </a:moveTo>
                  <a:cubicBezTo>
                    <a:pt x="1639" y="6081"/>
                    <a:pt x="3309" y="6238"/>
                    <a:pt x="4474" y="6238"/>
                  </a:cubicBezTo>
                  <a:cubicBezTo>
                    <a:pt x="4222" y="6711"/>
                    <a:pt x="4065" y="7309"/>
                    <a:pt x="4065" y="7939"/>
                  </a:cubicBezTo>
                  <a:lnTo>
                    <a:pt x="4065" y="8286"/>
                  </a:lnTo>
                  <a:cubicBezTo>
                    <a:pt x="1860" y="8223"/>
                    <a:pt x="631" y="7624"/>
                    <a:pt x="631" y="7278"/>
                  </a:cubicBezTo>
                  <a:lnTo>
                    <a:pt x="631" y="5514"/>
                  </a:lnTo>
                  <a:close/>
                  <a:moveTo>
                    <a:pt x="631" y="8223"/>
                  </a:moveTo>
                  <a:cubicBezTo>
                    <a:pt x="1576" y="8759"/>
                    <a:pt x="3120" y="8979"/>
                    <a:pt x="4222" y="8979"/>
                  </a:cubicBezTo>
                  <a:cubicBezTo>
                    <a:pt x="4474" y="9798"/>
                    <a:pt x="4947" y="10460"/>
                    <a:pt x="5609" y="10964"/>
                  </a:cubicBezTo>
                  <a:cubicBezTo>
                    <a:pt x="5199" y="11005"/>
                    <a:pt x="4802" y="11024"/>
                    <a:pt x="4424" y="11024"/>
                  </a:cubicBezTo>
                  <a:cubicBezTo>
                    <a:pt x="2216" y="11024"/>
                    <a:pt x="631" y="10391"/>
                    <a:pt x="631" y="9987"/>
                  </a:cubicBezTo>
                  <a:lnTo>
                    <a:pt x="631" y="8223"/>
                  </a:lnTo>
                  <a:close/>
                  <a:moveTo>
                    <a:pt x="7814" y="4852"/>
                  </a:moveTo>
                  <a:cubicBezTo>
                    <a:pt x="9515" y="4852"/>
                    <a:pt x="10933" y="6238"/>
                    <a:pt x="10933" y="7939"/>
                  </a:cubicBezTo>
                  <a:cubicBezTo>
                    <a:pt x="10964" y="9641"/>
                    <a:pt x="9547" y="11027"/>
                    <a:pt x="7814" y="11027"/>
                  </a:cubicBezTo>
                  <a:cubicBezTo>
                    <a:pt x="6113" y="11027"/>
                    <a:pt x="4726" y="9641"/>
                    <a:pt x="4726" y="7939"/>
                  </a:cubicBezTo>
                  <a:cubicBezTo>
                    <a:pt x="4726" y="6238"/>
                    <a:pt x="6113" y="4852"/>
                    <a:pt x="7814" y="4852"/>
                  </a:cubicBezTo>
                  <a:close/>
                  <a:moveTo>
                    <a:pt x="4411" y="0"/>
                  </a:moveTo>
                  <a:cubicBezTo>
                    <a:pt x="3277" y="0"/>
                    <a:pt x="2206" y="158"/>
                    <a:pt x="1418" y="410"/>
                  </a:cubicBezTo>
                  <a:cubicBezTo>
                    <a:pt x="253" y="819"/>
                    <a:pt x="1" y="1323"/>
                    <a:pt x="1" y="1733"/>
                  </a:cubicBezTo>
                  <a:lnTo>
                    <a:pt x="1" y="9987"/>
                  </a:lnTo>
                  <a:cubicBezTo>
                    <a:pt x="1" y="10334"/>
                    <a:pt x="253" y="10901"/>
                    <a:pt x="1418" y="11279"/>
                  </a:cubicBezTo>
                  <a:cubicBezTo>
                    <a:pt x="2269" y="11562"/>
                    <a:pt x="3309" y="11720"/>
                    <a:pt x="4411" y="11720"/>
                  </a:cubicBezTo>
                  <a:cubicBezTo>
                    <a:pt x="5199" y="11720"/>
                    <a:pt x="5955" y="11657"/>
                    <a:pt x="6617" y="11531"/>
                  </a:cubicBezTo>
                  <a:cubicBezTo>
                    <a:pt x="7026" y="11657"/>
                    <a:pt x="7404" y="11720"/>
                    <a:pt x="7845" y="11720"/>
                  </a:cubicBezTo>
                  <a:cubicBezTo>
                    <a:pt x="9925" y="11720"/>
                    <a:pt x="11658" y="10019"/>
                    <a:pt x="11658" y="7939"/>
                  </a:cubicBezTo>
                  <a:cubicBezTo>
                    <a:pt x="11626" y="6175"/>
                    <a:pt x="10397" y="4757"/>
                    <a:pt x="8822" y="4316"/>
                  </a:cubicBezTo>
                  <a:lnTo>
                    <a:pt x="8822" y="1733"/>
                  </a:lnTo>
                  <a:cubicBezTo>
                    <a:pt x="8822" y="1355"/>
                    <a:pt x="8602" y="819"/>
                    <a:pt x="7404" y="410"/>
                  </a:cubicBezTo>
                  <a:cubicBezTo>
                    <a:pt x="6585" y="158"/>
                    <a:pt x="5514" y="0"/>
                    <a:pt x="4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049;p44">
              <a:extLst>
                <a:ext uri="{FF2B5EF4-FFF2-40B4-BE49-F238E27FC236}">
                  <a16:creationId xmlns:a16="http://schemas.microsoft.com/office/drawing/2014/main" id="{EC445B5E-5EF7-565C-3690-40264D38B0C2}"/>
                </a:ext>
              </a:extLst>
            </p:cNvPr>
            <p:cNvSpPr/>
            <p:nvPr/>
          </p:nvSpPr>
          <p:spPr>
            <a:xfrm>
              <a:off x="-3707100" y="2937425"/>
              <a:ext cx="103200" cy="67775"/>
            </a:xfrm>
            <a:custGeom>
              <a:avLst/>
              <a:gdLst/>
              <a:ahLst/>
              <a:cxnLst/>
              <a:rect l="l" t="t" r="r" b="b"/>
              <a:pathLst>
                <a:path w="4128" h="2711" extrusionOk="0">
                  <a:moveTo>
                    <a:pt x="3785" y="1"/>
                  </a:moveTo>
                  <a:cubicBezTo>
                    <a:pt x="3695" y="1"/>
                    <a:pt x="3608" y="32"/>
                    <a:pt x="3561" y="95"/>
                  </a:cubicBezTo>
                  <a:lnTo>
                    <a:pt x="1733" y="1923"/>
                  </a:lnTo>
                  <a:lnTo>
                    <a:pt x="599" y="757"/>
                  </a:lnTo>
                  <a:cubicBezTo>
                    <a:pt x="536" y="710"/>
                    <a:pt x="450" y="686"/>
                    <a:pt x="363" y="686"/>
                  </a:cubicBezTo>
                  <a:cubicBezTo>
                    <a:pt x="276" y="686"/>
                    <a:pt x="190" y="710"/>
                    <a:pt x="127" y="757"/>
                  </a:cubicBezTo>
                  <a:cubicBezTo>
                    <a:pt x="1" y="883"/>
                    <a:pt x="1" y="1135"/>
                    <a:pt x="127" y="1229"/>
                  </a:cubicBezTo>
                  <a:lnTo>
                    <a:pt x="1513" y="2616"/>
                  </a:lnTo>
                  <a:cubicBezTo>
                    <a:pt x="1560" y="2679"/>
                    <a:pt x="1647" y="2710"/>
                    <a:pt x="1737" y="2710"/>
                  </a:cubicBezTo>
                  <a:cubicBezTo>
                    <a:pt x="1828" y="2710"/>
                    <a:pt x="1922" y="2679"/>
                    <a:pt x="1985" y="2616"/>
                  </a:cubicBezTo>
                  <a:lnTo>
                    <a:pt x="4033" y="568"/>
                  </a:lnTo>
                  <a:cubicBezTo>
                    <a:pt x="4128" y="442"/>
                    <a:pt x="4128" y="221"/>
                    <a:pt x="4033" y="95"/>
                  </a:cubicBezTo>
                  <a:cubicBezTo>
                    <a:pt x="3970" y="32"/>
                    <a:pt x="3876" y="1"/>
                    <a:pt x="37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 name="Google Shape;1051;p44">
            <a:extLst>
              <a:ext uri="{FF2B5EF4-FFF2-40B4-BE49-F238E27FC236}">
                <a16:creationId xmlns:a16="http://schemas.microsoft.com/office/drawing/2014/main" id="{BDC0F5E1-F2E8-F114-B472-E31271138F29}"/>
              </a:ext>
            </a:extLst>
          </p:cNvPr>
          <p:cNvSpPr/>
          <p:nvPr/>
        </p:nvSpPr>
        <p:spPr>
          <a:xfrm>
            <a:off x="4474344" y="1859823"/>
            <a:ext cx="384365" cy="353610"/>
          </a:xfrm>
          <a:custGeom>
            <a:avLst/>
            <a:gdLst/>
            <a:ahLst/>
            <a:cxnLst/>
            <a:rect l="l" t="t" r="r" b="b"/>
            <a:pathLst>
              <a:path w="11910" h="10957" extrusionOk="0">
                <a:moveTo>
                  <a:pt x="7325" y="654"/>
                </a:moveTo>
                <a:cubicBezTo>
                  <a:pt x="7412" y="654"/>
                  <a:pt x="7498" y="686"/>
                  <a:pt x="7561" y="749"/>
                </a:cubicBezTo>
                <a:lnTo>
                  <a:pt x="10995" y="4088"/>
                </a:lnTo>
                <a:cubicBezTo>
                  <a:pt x="11122" y="4246"/>
                  <a:pt x="11122" y="4466"/>
                  <a:pt x="10995" y="4592"/>
                </a:cubicBezTo>
                <a:lnTo>
                  <a:pt x="10082" y="5506"/>
                </a:lnTo>
                <a:lnTo>
                  <a:pt x="7404" y="2859"/>
                </a:lnTo>
                <a:cubicBezTo>
                  <a:pt x="7215" y="2670"/>
                  <a:pt x="6955" y="2576"/>
                  <a:pt x="6691" y="2576"/>
                </a:cubicBezTo>
                <a:cubicBezTo>
                  <a:pt x="6427" y="2576"/>
                  <a:pt x="6159" y="2670"/>
                  <a:pt x="5955" y="2859"/>
                </a:cubicBezTo>
                <a:lnTo>
                  <a:pt x="4978" y="3805"/>
                </a:lnTo>
                <a:cubicBezTo>
                  <a:pt x="4915" y="3868"/>
                  <a:pt x="4828" y="3899"/>
                  <a:pt x="4742" y="3899"/>
                </a:cubicBezTo>
                <a:cubicBezTo>
                  <a:pt x="4655" y="3899"/>
                  <a:pt x="4568" y="3868"/>
                  <a:pt x="4505" y="3805"/>
                </a:cubicBezTo>
                <a:cubicBezTo>
                  <a:pt x="4379" y="3679"/>
                  <a:pt x="4379" y="3458"/>
                  <a:pt x="4505" y="3332"/>
                </a:cubicBezTo>
                <a:lnTo>
                  <a:pt x="5955" y="1883"/>
                </a:lnTo>
                <a:lnTo>
                  <a:pt x="7089" y="749"/>
                </a:lnTo>
                <a:cubicBezTo>
                  <a:pt x="7152" y="686"/>
                  <a:pt x="7239" y="654"/>
                  <a:pt x="7325" y="654"/>
                </a:cubicBezTo>
                <a:close/>
                <a:moveTo>
                  <a:pt x="2808" y="5183"/>
                </a:moveTo>
                <a:cubicBezTo>
                  <a:pt x="2899" y="5183"/>
                  <a:pt x="2993" y="5207"/>
                  <a:pt x="3056" y="5254"/>
                </a:cubicBezTo>
                <a:cubicBezTo>
                  <a:pt x="3151" y="5380"/>
                  <a:pt x="3151" y="5632"/>
                  <a:pt x="3056" y="5726"/>
                </a:cubicBezTo>
                <a:lnTo>
                  <a:pt x="2048" y="6735"/>
                </a:lnTo>
                <a:cubicBezTo>
                  <a:pt x="2001" y="6782"/>
                  <a:pt x="1914" y="6805"/>
                  <a:pt x="1824" y="6805"/>
                </a:cubicBezTo>
                <a:cubicBezTo>
                  <a:pt x="1733" y="6805"/>
                  <a:pt x="1639" y="6782"/>
                  <a:pt x="1576" y="6735"/>
                </a:cubicBezTo>
                <a:cubicBezTo>
                  <a:pt x="1449" y="6609"/>
                  <a:pt x="1449" y="6357"/>
                  <a:pt x="1576" y="6262"/>
                </a:cubicBezTo>
                <a:lnTo>
                  <a:pt x="2584" y="5254"/>
                </a:lnTo>
                <a:cubicBezTo>
                  <a:pt x="2631" y="5207"/>
                  <a:pt x="2718" y="5183"/>
                  <a:pt x="2808" y="5183"/>
                </a:cubicBezTo>
                <a:close/>
                <a:moveTo>
                  <a:pt x="3785" y="6167"/>
                </a:moveTo>
                <a:cubicBezTo>
                  <a:pt x="3875" y="6167"/>
                  <a:pt x="3970" y="6199"/>
                  <a:pt x="4033" y="6262"/>
                </a:cubicBezTo>
                <a:cubicBezTo>
                  <a:pt x="4159" y="6357"/>
                  <a:pt x="4159" y="6609"/>
                  <a:pt x="4033" y="6735"/>
                </a:cubicBezTo>
                <a:lnTo>
                  <a:pt x="3056" y="7711"/>
                </a:lnTo>
                <a:cubicBezTo>
                  <a:pt x="2993" y="7774"/>
                  <a:pt x="2899" y="7806"/>
                  <a:pt x="2808" y="7806"/>
                </a:cubicBezTo>
                <a:cubicBezTo>
                  <a:pt x="2718" y="7806"/>
                  <a:pt x="2631" y="7774"/>
                  <a:pt x="2584" y="7711"/>
                </a:cubicBezTo>
                <a:cubicBezTo>
                  <a:pt x="2395" y="7554"/>
                  <a:pt x="2395" y="7365"/>
                  <a:pt x="2584" y="7239"/>
                </a:cubicBezTo>
                <a:lnTo>
                  <a:pt x="3560" y="6262"/>
                </a:lnTo>
                <a:cubicBezTo>
                  <a:pt x="3608" y="6199"/>
                  <a:pt x="3694" y="6167"/>
                  <a:pt x="3785" y="6167"/>
                </a:cubicBezTo>
                <a:close/>
                <a:moveTo>
                  <a:pt x="4730" y="7113"/>
                </a:moveTo>
                <a:cubicBezTo>
                  <a:pt x="4821" y="7113"/>
                  <a:pt x="4915" y="7144"/>
                  <a:pt x="4978" y="7207"/>
                </a:cubicBezTo>
                <a:cubicBezTo>
                  <a:pt x="5073" y="7302"/>
                  <a:pt x="5073" y="7554"/>
                  <a:pt x="4978" y="7680"/>
                </a:cubicBezTo>
                <a:lnTo>
                  <a:pt x="4001" y="8656"/>
                </a:lnTo>
                <a:cubicBezTo>
                  <a:pt x="3938" y="8719"/>
                  <a:pt x="3844" y="8751"/>
                  <a:pt x="3749" y="8751"/>
                </a:cubicBezTo>
                <a:cubicBezTo>
                  <a:pt x="3655" y="8751"/>
                  <a:pt x="3560" y="8719"/>
                  <a:pt x="3497" y="8656"/>
                </a:cubicBezTo>
                <a:cubicBezTo>
                  <a:pt x="3403" y="8530"/>
                  <a:pt x="3403" y="8310"/>
                  <a:pt x="3497" y="8184"/>
                </a:cubicBezTo>
                <a:lnTo>
                  <a:pt x="4505" y="7207"/>
                </a:lnTo>
                <a:cubicBezTo>
                  <a:pt x="4553" y="7144"/>
                  <a:pt x="4639" y="7113"/>
                  <a:pt x="4730" y="7113"/>
                </a:cubicBezTo>
                <a:close/>
                <a:moveTo>
                  <a:pt x="4100" y="969"/>
                </a:moveTo>
                <a:cubicBezTo>
                  <a:pt x="4190" y="969"/>
                  <a:pt x="4285" y="1001"/>
                  <a:pt x="4348" y="1064"/>
                </a:cubicBezTo>
                <a:lnTo>
                  <a:pt x="5041" y="1725"/>
                </a:lnTo>
                <a:lnTo>
                  <a:pt x="3938" y="2828"/>
                </a:lnTo>
                <a:cubicBezTo>
                  <a:pt x="3560" y="3206"/>
                  <a:pt x="3560" y="3899"/>
                  <a:pt x="3938" y="4277"/>
                </a:cubicBezTo>
                <a:cubicBezTo>
                  <a:pt x="4143" y="4482"/>
                  <a:pt x="4411" y="4584"/>
                  <a:pt x="4675" y="4584"/>
                </a:cubicBezTo>
                <a:cubicBezTo>
                  <a:pt x="4939" y="4584"/>
                  <a:pt x="5199" y="4482"/>
                  <a:pt x="5388" y="4277"/>
                </a:cubicBezTo>
                <a:lnTo>
                  <a:pt x="6396" y="3332"/>
                </a:lnTo>
                <a:cubicBezTo>
                  <a:pt x="6443" y="3269"/>
                  <a:pt x="6530" y="3238"/>
                  <a:pt x="6620" y="3238"/>
                </a:cubicBezTo>
                <a:cubicBezTo>
                  <a:pt x="6711" y="3238"/>
                  <a:pt x="6805" y="3269"/>
                  <a:pt x="6868" y="3332"/>
                </a:cubicBezTo>
                <a:lnTo>
                  <a:pt x="10334" y="6735"/>
                </a:lnTo>
                <a:cubicBezTo>
                  <a:pt x="10491" y="6829"/>
                  <a:pt x="10491" y="7113"/>
                  <a:pt x="10365" y="7239"/>
                </a:cubicBezTo>
                <a:cubicBezTo>
                  <a:pt x="10302" y="7302"/>
                  <a:pt x="10216" y="7333"/>
                  <a:pt x="10129" y="7333"/>
                </a:cubicBezTo>
                <a:cubicBezTo>
                  <a:pt x="10042" y="7333"/>
                  <a:pt x="9956" y="7302"/>
                  <a:pt x="9893" y="7239"/>
                </a:cubicBezTo>
                <a:lnTo>
                  <a:pt x="8444" y="5789"/>
                </a:lnTo>
                <a:cubicBezTo>
                  <a:pt x="8381" y="5726"/>
                  <a:pt x="8286" y="5695"/>
                  <a:pt x="8195" y="5695"/>
                </a:cubicBezTo>
                <a:cubicBezTo>
                  <a:pt x="8105" y="5695"/>
                  <a:pt x="8018" y="5726"/>
                  <a:pt x="7971" y="5789"/>
                </a:cubicBezTo>
                <a:cubicBezTo>
                  <a:pt x="7845" y="5884"/>
                  <a:pt x="7845" y="6136"/>
                  <a:pt x="7971" y="6262"/>
                </a:cubicBezTo>
                <a:lnTo>
                  <a:pt x="9420" y="7711"/>
                </a:lnTo>
                <a:cubicBezTo>
                  <a:pt x="9546" y="7837"/>
                  <a:pt x="9546" y="8058"/>
                  <a:pt x="9420" y="8184"/>
                </a:cubicBezTo>
                <a:cubicBezTo>
                  <a:pt x="9357" y="8247"/>
                  <a:pt x="9271" y="8278"/>
                  <a:pt x="9184" y="8278"/>
                </a:cubicBezTo>
                <a:cubicBezTo>
                  <a:pt x="9097" y="8278"/>
                  <a:pt x="9011" y="8247"/>
                  <a:pt x="8948" y="8184"/>
                </a:cubicBezTo>
                <a:lnTo>
                  <a:pt x="7498" y="6735"/>
                </a:lnTo>
                <a:cubicBezTo>
                  <a:pt x="7435" y="6672"/>
                  <a:pt x="7341" y="6640"/>
                  <a:pt x="7250" y="6640"/>
                </a:cubicBezTo>
                <a:cubicBezTo>
                  <a:pt x="7160" y="6640"/>
                  <a:pt x="7073" y="6672"/>
                  <a:pt x="7026" y="6735"/>
                </a:cubicBezTo>
                <a:cubicBezTo>
                  <a:pt x="6900" y="6829"/>
                  <a:pt x="6900" y="7081"/>
                  <a:pt x="7026" y="7176"/>
                </a:cubicBezTo>
                <a:lnTo>
                  <a:pt x="8475" y="8656"/>
                </a:lnTo>
                <a:cubicBezTo>
                  <a:pt x="8601" y="8751"/>
                  <a:pt x="8601" y="9003"/>
                  <a:pt x="8475" y="9129"/>
                </a:cubicBezTo>
                <a:cubicBezTo>
                  <a:pt x="8412" y="9176"/>
                  <a:pt x="8325" y="9200"/>
                  <a:pt x="8239" y="9200"/>
                </a:cubicBezTo>
                <a:cubicBezTo>
                  <a:pt x="8152" y="9200"/>
                  <a:pt x="8066" y="9176"/>
                  <a:pt x="8003" y="9129"/>
                </a:cubicBezTo>
                <a:lnTo>
                  <a:pt x="6459" y="7648"/>
                </a:lnTo>
                <a:cubicBezTo>
                  <a:pt x="6270" y="7459"/>
                  <a:pt x="6018" y="7396"/>
                  <a:pt x="5797" y="7396"/>
                </a:cubicBezTo>
                <a:cubicBezTo>
                  <a:pt x="5797" y="7144"/>
                  <a:pt x="5671" y="6924"/>
                  <a:pt x="5482" y="6735"/>
                </a:cubicBezTo>
                <a:cubicBezTo>
                  <a:pt x="5293" y="6514"/>
                  <a:pt x="5041" y="6451"/>
                  <a:pt x="4821" y="6388"/>
                </a:cubicBezTo>
                <a:cubicBezTo>
                  <a:pt x="4821" y="6167"/>
                  <a:pt x="4694" y="5947"/>
                  <a:pt x="4505" y="5726"/>
                </a:cubicBezTo>
                <a:cubicBezTo>
                  <a:pt x="4285" y="5537"/>
                  <a:pt x="4064" y="5474"/>
                  <a:pt x="3812" y="5411"/>
                </a:cubicBezTo>
                <a:cubicBezTo>
                  <a:pt x="3812" y="5191"/>
                  <a:pt x="3718" y="4939"/>
                  <a:pt x="3497" y="4750"/>
                </a:cubicBezTo>
                <a:cubicBezTo>
                  <a:pt x="3308" y="4561"/>
                  <a:pt x="3048" y="4466"/>
                  <a:pt x="2785" y="4466"/>
                </a:cubicBezTo>
                <a:cubicBezTo>
                  <a:pt x="2521" y="4466"/>
                  <a:pt x="2253" y="4561"/>
                  <a:pt x="2048" y="4750"/>
                </a:cubicBezTo>
                <a:lnTo>
                  <a:pt x="1544" y="5254"/>
                </a:lnTo>
                <a:lnTo>
                  <a:pt x="819" y="4561"/>
                </a:lnTo>
                <a:cubicBezTo>
                  <a:pt x="725" y="4435"/>
                  <a:pt x="725" y="4183"/>
                  <a:pt x="819" y="4088"/>
                </a:cubicBezTo>
                <a:lnTo>
                  <a:pt x="3875" y="1064"/>
                </a:lnTo>
                <a:cubicBezTo>
                  <a:pt x="3923" y="1001"/>
                  <a:pt x="4009" y="969"/>
                  <a:pt x="4100" y="969"/>
                </a:cubicBezTo>
                <a:close/>
                <a:moveTo>
                  <a:pt x="5718" y="8089"/>
                </a:moveTo>
                <a:cubicBezTo>
                  <a:pt x="5805" y="8089"/>
                  <a:pt x="5892" y="8121"/>
                  <a:pt x="5955" y="8184"/>
                </a:cubicBezTo>
                <a:cubicBezTo>
                  <a:pt x="6081" y="8310"/>
                  <a:pt x="6081" y="8530"/>
                  <a:pt x="5955" y="8656"/>
                </a:cubicBezTo>
                <a:lnTo>
                  <a:pt x="4978" y="9633"/>
                </a:lnTo>
                <a:cubicBezTo>
                  <a:pt x="4915" y="9696"/>
                  <a:pt x="4821" y="9728"/>
                  <a:pt x="4730" y="9728"/>
                </a:cubicBezTo>
                <a:cubicBezTo>
                  <a:pt x="4639" y="9728"/>
                  <a:pt x="4553" y="9696"/>
                  <a:pt x="4505" y="9633"/>
                </a:cubicBezTo>
                <a:cubicBezTo>
                  <a:pt x="4379" y="9507"/>
                  <a:pt x="4379" y="9286"/>
                  <a:pt x="4505" y="9160"/>
                </a:cubicBezTo>
                <a:lnTo>
                  <a:pt x="5482" y="8184"/>
                </a:lnTo>
                <a:cubicBezTo>
                  <a:pt x="5545" y="8121"/>
                  <a:pt x="5632" y="8089"/>
                  <a:pt x="5718" y="8089"/>
                </a:cubicBezTo>
                <a:close/>
                <a:moveTo>
                  <a:pt x="6616" y="8877"/>
                </a:moveTo>
                <a:lnTo>
                  <a:pt x="7467" y="9665"/>
                </a:lnTo>
                <a:cubicBezTo>
                  <a:pt x="7593" y="9759"/>
                  <a:pt x="7593" y="9980"/>
                  <a:pt x="7435" y="10106"/>
                </a:cubicBezTo>
                <a:cubicBezTo>
                  <a:pt x="7388" y="10169"/>
                  <a:pt x="7286" y="10200"/>
                  <a:pt x="7179" y="10200"/>
                </a:cubicBezTo>
                <a:cubicBezTo>
                  <a:pt x="7073" y="10200"/>
                  <a:pt x="6963" y="10169"/>
                  <a:pt x="6900" y="10106"/>
                </a:cubicBezTo>
                <a:lnTo>
                  <a:pt x="6207" y="9412"/>
                </a:lnTo>
                <a:lnTo>
                  <a:pt x="6427" y="9160"/>
                </a:lnTo>
                <a:cubicBezTo>
                  <a:pt x="6522" y="9097"/>
                  <a:pt x="6585" y="8971"/>
                  <a:pt x="6616" y="8877"/>
                </a:cubicBezTo>
                <a:close/>
                <a:moveTo>
                  <a:pt x="7309" y="0"/>
                </a:moveTo>
                <a:cubicBezTo>
                  <a:pt x="7042" y="0"/>
                  <a:pt x="6774" y="103"/>
                  <a:pt x="6585" y="308"/>
                </a:cubicBezTo>
                <a:lnTo>
                  <a:pt x="5608" y="1284"/>
                </a:lnTo>
                <a:lnTo>
                  <a:pt x="4852" y="560"/>
                </a:lnTo>
                <a:cubicBezTo>
                  <a:pt x="4656" y="394"/>
                  <a:pt x="4409" y="307"/>
                  <a:pt x="4163" y="307"/>
                </a:cubicBezTo>
                <a:cubicBezTo>
                  <a:pt x="3897" y="307"/>
                  <a:pt x="3631" y="409"/>
                  <a:pt x="3434" y="623"/>
                </a:cubicBezTo>
                <a:lnTo>
                  <a:pt x="410" y="3647"/>
                </a:lnTo>
                <a:cubicBezTo>
                  <a:pt x="0" y="4025"/>
                  <a:pt x="0" y="4718"/>
                  <a:pt x="410" y="5096"/>
                </a:cubicBezTo>
                <a:lnTo>
                  <a:pt x="1103" y="5821"/>
                </a:lnTo>
                <a:cubicBezTo>
                  <a:pt x="725" y="6199"/>
                  <a:pt x="725" y="6829"/>
                  <a:pt x="1103" y="7239"/>
                </a:cubicBezTo>
                <a:cubicBezTo>
                  <a:pt x="1292" y="7428"/>
                  <a:pt x="1544" y="7491"/>
                  <a:pt x="1765" y="7554"/>
                </a:cubicBezTo>
                <a:cubicBezTo>
                  <a:pt x="1765" y="7774"/>
                  <a:pt x="1891" y="8026"/>
                  <a:pt x="2080" y="8215"/>
                </a:cubicBezTo>
                <a:cubicBezTo>
                  <a:pt x="2300" y="8404"/>
                  <a:pt x="2521" y="8499"/>
                  <a:pt x="2773" y="8530"/>
                </a:cubicBezTo>
                <a:cubicBezTo>
                  <a:pt x="2773" y="8751"/>
                  <a:pt x="2867" y="9003"/>
                  <a:pt x="3088" y="9192"/>
                </a:cubicBezTo>
                <a:cubicBezTo>
                  <a:pt x="3277" y="9381"/>
                  <a:pt x="3497" y="9475"/>
                  <a:pt x="3749" y="9507"/>
                </a:cubicBezTo>
                <a:cubicBezTo>
                  <a:pt x="3749" y="9759"/>
                  <a:pt x="3875" y="9980"/>
                  <a:pt x="4064" y="10169"/>
                </a:cubicBezTo>
                <a:cubicBezTo>
                  <a:pt x="4253" y="10373"/>
                  <a:pt x="4521" y="10476"/>
                  <a:pt x="4789" y="10476"/>
                </a:cubicBezTo>
                <a:cubicBezTo>
                  <a:pt x="5057" y="10476"/>
                  <a:pt x="5325" y="10373"/>
                  <a:pt x="5514" y="10169"/>
                </a:cubicBezTo>
                <a:lnTo>
                  <a:pt x="5766" y="9948"/>
                </a:lnTo>
                <a:lnTo>
                  <a:pt x="6459" y="10673"/>
                </a:lnTo>
                <a:cubicBezTo>
                  <a:pt x="6664" y="10862"/>
                  <a:pt x="6939" y="10956"/>
                  <a:pt x="7219" y="10956"/>
                </a:cubicBezTo>
                <a:cubicBezTo>
                  <a:pt x="7498" y="10956"/>
                  <a:pt x="7782" y="10862"/>
                  <a:pt x="8003" y="10673"/>
                </a:cubicBezTo>
                <a:cubicBezTo>
                  <a:pt x="8192" y="10452"/>
                  <a:pt x="8286" y="10232"/>
                  <a:pt x="8318" y="9980"/>
                </a:cubicBezTo>
                <a:cubicBezTo>
                  <a:pt x="8538" y="9980"/>
                  <a:pt x="8790" y="9885"/>
                  <a:pt x="8979" y="9665"/>
                </a:cubicBezTo>
                <a:cubicBezTo>
                  <a:pt x="9168" y="9475"/>
                  <a:pt x="9263" y="9255"/>
                  <a:pt x="9294" y="9003"/>
                </a:cubicBezTo>
                <a:cubicBezTo>
                  <a:pt x="9546" y="9003"/>
                  <a:pt x="9767" y="8877"/>
                  <a:pt x="9956" y="8688"/>
                </a:cubicBezTo>
                <a:cubicBezTo>
                  <a:pt x="10176" y="8499"/>
                  <a:pt x="10239" y="8247"/>
                  <a:pt x="10271" y="8026"/>
                </a:cubicBezTo>
                <a:cubicBezTo>
                  <a:pt x="10523" y="8026"/>
                  <a:pt x="10743" y="7900"/>
                  <a:pt x="10964" y="7711"/>
                </a:cubicBezTo>
                <a:cubicBezTo>
                  <a:pt x="11342" y="7302"/>
                  <a:pt x="11342" y="6640"/>
                  <a:pt x="10964" y="6262"/>
                </a:cubicBezTo>
                <a:lnTo>
                  <a:pt x="10680" y="5978"/>
                </a:lnTo>
                <a:lnTo>
                  <a:pt x="11594" y="5065"/>
                </a:lnTo>
                <a:cubicBezTo>
                  <a:pt x="11909" y="4687"/>
                  <a:pt x="11909" y="4057"/>
                  <a:pt x="11468" y="3647"/>
                </a:cubicBezTo>
                <a:lnTo>
                  <a:pt x="8034" y="308"/>
                </a:lnTo>
                <a:cubicBezTo>
                  <a:pt x="7845" y="103"/>
                  <a:pt x="7577" y="0"/>
                  <a:pt x="7309" y="0"/>
                </a:cubicBezTo>
                <a:close/>
              </a:path>
            </a:pathLst>
          </a:custGeom>
          <a:solidFill>
            <a:srgbClr val="183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TextBox 22">
            <a:extLst>
              <a:ext uri="{FF2B5EF4-FFF2-40B4-BE49-F238E27FC236}">
                <a16:creationId xmlns:a16="http://schemas.microsoft.com/office/drawing/2014/main" id="{4517C2C4-B1E1-E6B6-776B-FC7CE304A819}"/>
              </a:ext>
            </a:extLst>
          </p:cNvPr>
          <p:cNvSpPr txBox="1"/>
          <p:nvPr/>
        </p:nvSpPr>
        <p:spPr>
          <a:xfrm>
            <a:off x="6443250" y="2323575"/>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24" name="TextBox 23">
            <a:extLst>
              <a:ext uri="{FF2B5EF4-FFF2-40B4-BE49-F238E27FC236}">
                <a16:creationId xmlns:a16="http://schemas.microsoft.com/office/drawing/2014/main" id="{CB2E4543-C269-DD8D-C9A0-56EC3829F334}"/>
              </a:ext>
            </a:extLst>
          </p:cNvPr>
          <p:cNvSpPr txBox="1"/>
          <p:nvPr/>
        </p:nvSpPr>
        <p:spPr>
          <a:xfrm>
            <a:off x="3609973" y="2323575"/>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25" name="TextBox 24">
            <a:extLst>
              <a:ext uri="{FF2B5EF4-FFF2-40B4-BE49-F238E27FC236}">
                <a16:creationId xmlns:a16="http://schemas.microsoft.com/office/drawing/2014/main" id="{0166656A-963C-AC5C-C9B4-620366193498}"/>
              </a:ext>
            </a:extLst>
          </p:cNvPr>
          <p:cNvSpPr txBox="1"/>
          <p:nvPr/>
        </p:nvSpPr>
        <p:spPr>
          <a:xfrm>
            <a:off x="573863" y="2323575"/>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26" name="Rounded Rectangle 11">
            <a:extLst>
              <a:ext uri="{FF2B5EF4-FFF2-40B4-BE49-F238E27FC236}">
                <a16:creationId xmlns:a16="http://schemas.microsoft.com/office/drawing/2014/main" id="{F948C394-CED7-17EC-24E4-4216220DFFC0}"/>
              </a:ext>
            </a:extLst>
          </p:cNvPr>
          <p:cNvSpPr/>
          <p:nvPr/>
        </p:nvSpPr>
        <p:spPr>
          <a:xfrm>
            <a:off x="4306824" y="4066646"/>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15">
            <a:extLst>
              <a:ext uri="{FF2B5EF4-FFF2-40B4-BE49-F238E27FC236}">
                <a16:creationId xmlns:a16="http://schemas.microsoft.com/office/drawing/2014/main" id="{60CE7FED-18FC-FCFD-0114-A2D4AE348336}"/>
              </a:ext>
            </a:extLst>
          </p:cNvPr>
          <p:cNvSpPr/>
          <p:nvPr/>
        </p:nvSpPr>
        <p:spPr>
          <a:xfrm>
            <a:off x="1287626" y="3970848"/>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33">
            <a:extLst>
              <a:ext uri="{FF2B5EF4-FFF2-40B4-BE49-F238E27FC236}">
                <a16:creationId xmlns:a16="http://schemas.microsoft.com/office/drawing/2014/main" id="{10E9C1A1-52FF-953D-7286-3777A5E14EC8}"/>
              </a:ext>
            </a:extLst>
          </p:cNvPr>
          <p:cNvSpPr/>
          <p:nvPr/>
        </p:nvSpPr>
        <p:spPr>
          <a:xfrm>
            <a:off x="7167565" y="4092937"/>
            <a:ext cx="637646" cy="629295"/>
          </a:xfrm>
          <a:prstGeom prst="roundRect">
            <a:avLst>
              <a:gd name="adj" fmla="val 27999"/>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981A8B9F-8768-425D-2F03-27E5CCAE99CE}"/>
              </a:ext>
            </a:extLst>
          </p:cNvPr>
          <p:cNvSpPr txBox="1"/>
          <p:nvPr/>
        </p:nvSpPr>
        <p:spPr>
          <a:xfrm>
            <a:off x="6402370" y="4691866"/>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38" name="TextBox 37">
            <a:extLst>
              <a:ext uri="{FF2B5EF4-FFF2-40B4-BE49-F238E27FC236}">
                <a16:creationId xmlns:a16="http://schemas.microsoft.com/office/drawing/2014/main" id="{4D07B8A0-0101-4814-9894-5FA68CD73295}"/>
              </a:ext>
            </a:extLst>
          </p:cNvPr>
          <p:cNvSpPr txBox="1"/>
          <p:nvPr/>
        </p:nvSpPr>
        <p:spPr>
          <a:xfrm>
            <a:off x="3569093" y="4691866"/>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sp>
        <p:nvSpPr>
          <p:cNvPr id="39" name="TextBox 38">
            <a:extLst>
              <a:ext uri="{FF2B5EF4-FFF2-40B4-BE49-F238E27FC236}">
                <a16:creationId xmlns:a16="http://schemas.microsoft.com/office/drawing/2014/main" id="{69E1CE09-B1F2-04EC-625C-4E469A6632A5}"/>
              </a:ext>
            </a:extLst>
          </p:cNvPr>
          <p:cNvSpPr txBox="1"/>
          <p:nvPr/>
        </p:nvSpPr>
        <p:spPr>
          <a:xfrm>
            <a:off x="532983" y="4691866"/>
            <a:ext cx="2146932" cy="1496564"/>
          </a:xfrm>
          <a:prstGeom prst="rect">
            <a:avLst/>
          </a:prstGeom>
          <a:noFill/>
        </p:spPr>
        <p:txBody>
          <a:bodyPr wrap="square" rtlCol="0">
            <a:spAutoFit/>
          </a:bodyPr>
          <a:lstStyle/>
          <a:p>
            <a:pPr algn="ctr" rtl="1">
              <a:lnSpc>
                <a:spcPct val="200000"/>
              </a:lnSpc>
            </a:pPr>
            <a:r>
              <a:rPr lang="fa-IR" sz="1400" b="1" dirty="0">
                <a:solidFill>
                  <a:srgbClr val="18305C"/>
                </a:solidFill>
                <a:latin typeface="Shabnam" panose="020B0603030804020204" pitchFamily="34" charset="-78"/>
                <a:cs typeface="Shabnam" panose="020B0603030804020204" pitchFamily="34" charset="-78"/>
              </a:rPr>
              <a:t>فناوری اطلاعات</a:t>
            </a:r>
            <a:endParaRPr lang="en-US" sz="1400"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100" dirty="0">
                <a:solidFill>
                  <a:srgbClr val="18305C"/>
                </a:solidFill>
                <a:latin typeface="Vazir" panose="020B0603030804020204" pitchFamily="34" charset="-78"/>
                <a:cs typeface="Vazir" panose="020B0603030804020204" pitchFamily="34" charset="-78"/>
              </a:rPr>
              <a:t>فناوری اطلاعات را بر آن می‌دارد تا برای خود ابزارهای سودمند و کارا تدارک ببینند. </a:t>
            </a:r>
            <a:endParaRPr lang="en-US" sz="1100" dirty="0">
              <a:solidFill>
                <a:srgbClr val="18305C"/>
              </a:solidFill>
              <a:latin typeface="Vazir" panose="020B0603030804020204" pitchFamily="34" charset="-78"/>
              <a:cs typeface="Vazir" panose="020B0603030804020204" pitchFamily="34" charset="-78"/>
            </a:endParaRPr>
          </a:p>
        </p:txBody>
      </p:sp>
      <p:grpSp>
        <p:nvGrpSpPr>
          <p:cNvPr id="40" name="Google Shape;1797;p57">
            <a:extLst>
              <a:ext uri="{FF2B5EF4-FFF2-40B4-BE49-F238E27FC236}">
                <a16:creationId xmlns:a16="http://schemas.microsoft.com/office/drawing/2014/main" id="{8A60AFEF-9635-E8D3-A9A8-A6B4A412A820}"/>
              </a:ext>
            </a:extLst>
          </p:cNvPr>
          <p:cNvGrpSpPr/>
          <p:nvPr/>
        </p:nvGrpSpPr>
        <p:grpSpPr>
          <a:xfrm>
            <a:off x="4463757" y="4242415"/>
            <a:ext cx="323780" cy="330337"/>
            <a:chOff x="-65129950" y="2646800"/>
            <a:chExt cx="311125" cy="317425"/>
          </a:xfrm>
          <a:solidFill>
            <a:srgbClr val="18305C"/>
          </a:solidFill>
        </p:grpSpPr>
        <p:sp>
          <p:nvSpPr>
            <p:cNvPr id="41" name="Google Shape;1798;p57">
              <a:extLst>
                <a:ext uri="{FF2B5EF4-FFF2-40B4-BE49-F238E27FC236}">
                  <a16:creationId xmlns:a16="http://schemas.microsoft.com/office/drawing/2014/main" id="{8371C15E-CB40-A8DD-F78D-2CABE0D1B10E}"/>
                </a:ext>
              </a:extLst>
            </p:cNvPr>
            <p:cNvSpPr/>
            <p:nvPr/>
          </p:nvSpPr>
          <p:spPr>
            <a:xfrm>
              <a:off x="-65129950" y="2646800"/>
              <a:ext cx="311125" cy="317425"/>
            </a:xfrm>
            <a:custGeom>
              <a:avLst/>
              <a:gdLst/>
              <a:ahLst/>
              <a:cxnLst/>
              <a:rect l="l" t="t" r="r" b="b"/>
              <a:pathLst>
                <a:path w="12445" h="12697" extrusionOk="0">
                  <a:moveTo>
                    <a:pt x="6648" y="851"/>
                  </a:moveTo>
                  <a:lnTo>
                    <a:pt x="6648" y="1954"/>
                  </a:lnTo>
                  <a:lnTo>
                    <a:pt x="5860" y="1954"/>
                  </a:lnTo>
                  <a:lnTo>
                    <a:pt x="5860" y="851"/>
                  </a:lnTo>
                  <a:close/>
                  <a:moveTo>
                    <a:pt x="1261" y="1954"/>
                  </a:moveTo>
                  <a:cubicBezTo>
                    <a:pt x="1355" y="1954"/>
                    <a:pt x="1450" y="1985"/>
                    <a:pt x="1544" y="2080"/>
                  </a:cubicBezTo>
                  <a:cubicBezTo>
                    <a:pt x="1733" y="2237"/>
                    <a:pt x="1733" y="2521"/>
                    <a:pt x="1576" y="2678"/>
                  </a:cubicBezTo>
                  <a:cubicBezTo>
                    <a:pt x="1497" y="2757"/>
                    <a:pt x="1387" y="2797"/>
                    <a:pt x="1276" y="2797"/>
                  </a:cubicBezTo>
                  <a:cubicBezTo>
                    <a:pt x="1166" y="2797"/>
                    <a:pt x="1056" y="2757"/>
                    <a:pt x="977" y="2678"/>
                  </a:cubicBezTo>
                  <a:cubicBezTo>
                    <a:pt x="819" y="2521"/>
                    <a:pt x="819" y="2237"/>
                    <a:pt x="977" y="2080"/>
                  </a:cubicBezTo>
                  <a:cubicBezTo>
                    <a:pt x="1072" y="1985"/>
                    <a:pt x="1198" y="1954"/>
                    <a:pt x="1261" y="1954"/>
                  </a:cubicBezTo>
                  <a:close/>
                  <a:moveTo>
                    <a:pt x="11216" y="1954"/>
                  </a:moveTo>
                  <a:cubicBezTo>
                    <a:pt x="11468" y="1954"/>
                    <a:pt x="11626" y="2143"/>
                    <a:pt x="11626" y="2395"/>
                  </a:cubicBezTo>
                  <a:cubicBezTo>
                    <a:pt x="11626" y="2615"/>
                    <a:pt x="11437" y="2836"/>
                    <a:pt x="11216" y="2836"/>
                  </a:cubicBezTo>
                  <a:cubicBezTo>
                    <a:pt x="11027" y="2836"/>
                    <a:pt x="10807" y="2615"/>
                    <a:pt x="10807" y="2395"/>
                  </a:cubicBezTo>
                  <a:cubicBezTo>
                    <a:pt x="10807" y="2143"/>
                    <a:pt x="10996" y="1954"/>
                    <a:pt x="11216" y="1954"/>
                  </a:cubicBezTo>
                  <a:close/>
                  <a:moveTo>
                    <a:pt x="6270" y="2773"/>
                  </a:moveTo>
                  <a:cubicBezTo>
                    <a:pt x="8759" y="2773"/>
                    <a:pt x="10807" y="4821"/>
                    <a:pt x="10807" y="7341"/>
                  </a:cubicBezTo>
                  <a:cubicBezTo>
                    <a:pt x="10807" y="9861"/>
                    <a:pt x="8759" y="11909"/>
                    <a:pt x="6270" y="11909"/>
                  </a:cubicBezTo>
                  <a:cubicBezTo>
                    <a:pt x="3781" y="11909"/>
                    <a:pt x="1733" y="9861"/>
                    <a:pt x="1733" y="7341"/>
                  </a:cubicBezTo>
                  <a:cubicBezTo>
                    <a:pt x="1733" y="4821"/>
                    <a:pt x="3781" y="2773"/>
                    <a:pt x="6270" y="2773"/>
                  </a:cubicBezTo>
                  <a:close/>
                  <a:moveTo>
                    <a:pt x="4663" y="0"/>
                  </a:moveTo>
                  <a:cubicBezTo>
                    <a:pt x="4411" y="0"/>
                    <a:pt x="4254" y="189"/>
                    <a:pt x="4254" y="410"/>
                  </a:cubicBezTo>
                  <a:cubicBezTo>
                    <a:pt x="4254" y="662"/>
                    <a:pt x="4474" y="851"/>
                    <a:pt x="4663" y="851"/>
                  </a:cubicBezTo>
                  <a:lnTo>
                    <a:pt x="5104" y="851"/>
                  </a:lnTo>
                  <a:lnTo>
                    <a:pt x="5104" y="2111"/>
                  </a:lnTo>
                  <a:cubicBezTo>
                    <a:pt x="4254" y="2300"/>
                    <a:pt x="3466" y="2710"/>
                    <a:pt x="2836" y="3245"/>
                  </a:cubicBezTo>
                  <a:lnTo>
                    <a:pt x="2489" y="2899"/>
                  </a:lnTo>
                  <a:cubicBezTo>
                    <a:pt x="2741" y="2426"/>
                    <a:pt x="2647" y="1891"/>
                    <a:pt x="2269" y="1481"/>
                  </a:cubicBezTo>
                  <a:cubicBezTo>
                    <a:pt x="2032" y="1245"/>
                    <a:pt x="1717" y="1127"/>
                    <a:pt x="1394" y="1127"/>
                  </a:cubicBezTo>
                  <a:cubicBezTo>
                    <a:pt x="1072" y="1127"/>
                    <a:pt x="741" y="1245"/>
                    <a:pt x="473" y="1481"/>
                  </a:cubicBezTo>
                  <a:cubicBezTo>
                    <a:pt x="0" y="1954"/>
                    <a:pt x="0" y="2741"/>
                    <a:pt x="473" y="3245"/>
                  </a:cubicBezTo>
                  <a:cubicBezTo>
                    <a:pt x="725" y="3498"/>
                    <a:pt x="1040" y="3624"/>
                    <a:pt x="1355" y="3624"/>
                  </a:cubicBezTo>
                  <a:cubicBezTo>
                    <a:pt x="1544" y="3624"/>
                    <a:pt x="1702" y="3561"/>
                    <a:pt x="1891" y="3498"/>
                  </a:cubicBezTo>
                  <a:lnTo>
                    <a:pt x="2269" y="3844"/>
                  </a:lnTo>
                  <a:cubicBezTo>
                    <a:pt x="1481" y="4789"/>
                    <a:pt x="946" y="6018"/>
                    <a:pt x="946" y="7341"/>
                  </a:cubicBezTo>
                  <a:cubicBezTo>
                    <a:pt x="946" y="10303"/>
                    <a:pt x="3371" y="12697"/>
                    <a:pt x="6301" y="12697"/>
                  </a:cubicBezTo>
                  <a:cubicBezTo>
                    <a:pt x="9263" y="12697"/>
                    <a:pt x="11657" y="10303"/>
                    <a:pt x="11657" y="7341"/>
                  </a:cubicBezTo>
                  <a:cubicBezTo>
                    <a:pt x="11657" y="6018"/>
                    <a:pt x="11185" y="4789"/>
                    <a:pt x="10365" y="3844"/>
                  </a:cubicBezTo>
                  <a:lnTo>
                    <a:pt x="10712" y="3498"/>
                  </a:lnTo>
                  <a:cubicBezTo>
                    <a:pt x="10838" y="3561"/>
                    <a:pt x="11027" y="3624"/>
                    <a:pt x="11216" y="3624"/>
                  </a:cubicBezTo>
                  <a:cubicBezTo>
                    <a:pt x="11909" y="3624"/>
                    <a:pt x="12445" y="3056"/>
                    <a:pt x="12445" y="2363"/>
                  </a:cubicBezTo>
                  <a:cubicBezTo>
                    <a:pt x="12445" y="1670"/>
                    <a:pt x="11909" y="1135"/>
                    <a:pt x="11216" y="1135"/>
                  </a:cubicBezTo>
                  <a:cubicBezTo>
                    <a:pt x="10555" y="1135"/>
                    <a:pt x="10019" y="1670"/>
                    <a:pt x="10019" y="2363"/>
                  </a:cubicBezTo>
                  <a:cubicBezTo>
                    <a:pt x="10019" y="2552"/>
                    <a:pt x="10050" y="2710"/>
                    <a:pt x="10113" y="2899"/>
                  </a:cubicBezTo>
                  <a:lnTo>
                    <a:pt x="9767" y="3245"/>
                  </a:lnTo>
                  <a:cubicBezTo>
                    <a:pt x="9137" y="2710"/>
                    <a:pt x="8349" y="2300"/>
                    <a:pt x="7530" y="2111"/>
                  </a:cubicBezTo>
                  <a:lnTo>
                    <a:pt x="7530" y="851"/>
                  </a:lnTo>
                  <a:lnTo>
                    <a:pt x="7971" y="851"/>
                  </a:lnTo>
                  <a:cubicBezTo>
                    <a:pt x="8192" y="851"/>
                    <a:pt x="8349" y="662"/>
                    <a:pt x="8349" y="410"/>
                  </a:cubicBezTo>
                  <a:cubicBezTo>
                    <a:pt x="8349" y="189"/>
                    <a:pt x="8160" y="0"/>
                    <a:pt x="79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799;p57">
              <a:extLst>
                <a:ext uri="{FF2B5EF4-FFF2-40B4-BE49-F238E27FC236}">
                  <a16:creationId xmlns:a16="http://schemas.microsoft.com/office/drawing/2014/main" id="{C5B70F9F-8767-9FC3-4F00-C4FCB1933908}"/>
                </a:ext>
              </a:extLst>
            </p:cNvPr>
            <p:cNvSpPr/>
            <p:nvPr/>
          </p:nvSpPr>
          <p:spPr>
            <a:xfrm>
              <a:off x="-65066950" y="2738175"/>
              <a:ext cx="187475" cy="185100"/>
            </a:xfrm>
            <a:custGeom>
              <a:avLst/>
              <a:gdLst/>
              <a:ahLst/>
              <a:cxnLst/>
              <a:rect l="l" t="t" r="r" b="b"/>
              <a:pathLst>
                <a:path w="7499" h="7404" extrusionOk="0">
                  <a:moveTo>
                    <a:pt x="3309" y="819"/>
                  </a:moveTo>
                  <a:lnTo>
                    <a:pt x="3309" y="3686"/>
                  </a:lnTo>
                  <a:cubicBezTo>
                    <a:pt x="3309" y="3938"/>
                    <a:pt x="3498" y="4127"/>
                    <a:pt x="3718" y="4127"/>
                  </a:cubicBezTo>
                  <a:lnTo>
                    <a:pt x="6612" y="4127"/>
                  </a:lnTo>
                  <a:cubicBezTo>
                    <a:pt x="6410" y="5529"/>
                    <a:pt x="5188" y="6585"/>
                    <a:pt x="3750" y="6585"/>
                  </a:cubicBezTo>
                  <a:cubicBezTo>
                    <a:pt x="2143" y="6585"/>
                    <a:pt x="820" y="5261"/>
                    <a:pt x="820" y="3686"/>
                  </a:cubicBezTo>
                  <a:cubicBezTo>
                    <a:pt x="820" y="2237"/>
                    <a:pt x="1891" y="1008"/>
                    <a:pt x="3309" y="819"/>
                  </a:cubicBezTo>
                  <a:close/>
                  <a:moveTo>
                    <a:pt x="3750" y="0"/>
                  </a:moveTo>
                  <a:cubicBezTo>
                    <a:pt x="1702" y="0"/>
                    <a:pt x="1" y="1638"/>
                    <a:pt x="1" y="3686"/>
                  </a:cubicBezTo>
                  <a:cubicBezTo>
                    <a:pt x="1" y="5734"/>
                    <a:pt x="1671" y="7404"/>
                    <a:pt x="3750" y="7404"/>
                  </a:cubicBezTo>
                  <a:cubicBezTo>
                    <a:pt x="5798" y="7404"/>
                    <a:pt x="7499" y="5734"/>
                    <a:pt x="7499" y="3686"/>
                  </a:cubicBezTo>
                  <a:cubicBezTo>
                    <a:pt x="7499" y="3466"/>
                    <a:pt x="7278" y="3277"/>
                    <a:pt x="7058" y="3277"/>
                  </a:cubicBezTo>
                  <a:lnTo>
                    <a:pt x="4128" y="3277"/>
                  </a:lnTo>
                  <a:lnTo>
                    <a:pt x="4128" y="378"/>
                  </a:lnTo>
                  <a:cubicBezTo>
                    <a:pt x="4128" y="158"/>
                    <a:pt x="3939" y="0"/>
                    <a:pt x="37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 name="Google Shape;1805;p57">
            <a:extLst>
              <a:ext uri="{FF2B5EF4-FFF2-40B4-BE49-F238E27FC236}">
                <a16:creationId xmlns:a16="http://schemas.microsoft.com/office/drawing/2014/main" id="{58A4802D-761D-3383-9910-C5754316A404}"/>
              </a:ext>
            </a:extLst>
          </p:cNvPr>
          <p:cNvGrpSpPr/>
          <p:nvPr/>
        </p:nvGrpSpPr>
        <p:grpSpPr>
          <a:xfrm>
            <a:off x="1450340" y="4122433"/>
            <a:ext cx="329530" cy="323806"/>
            <a:chOff x="-60988625" y="2310475"/>
            <a:chExt cx="316650" cy="311150"/>
          </a:xfrm>
          <a:solidFill>
            <a:srgbClr val="18305C"/>
          </a:solidFill>
        </p:grpSpPr>
        <p:sp>
          <p:nvSpPr>
            <p:cNvPr id="44" name="Google Shape;1806;p57">
              <a:extLst>
                <a:ext uri="{FF2B5EF4-FFF2-40B4-BE49-F238E27FC236}">
                  <a16:creationId xmlns:a16="http://schemas.microsoft.com/office/drawing/2014/main" id="{E0FCE766-C36F-5E53-41B3-DC4C29EC3153}"/>
                </a:ext>
              </a:extLst>
            </p:cNvPr>
            <p:cNvSpPr/>
            <p:nvPr/>
          </p:nvSpPr>
          <p:spPr>
            <a:xfrm>
              <a:off x="-60988625" y="2310475"/>
              <a:ext cx="311125" cy="311150"/>
            </a:xfrm>
            <a:custGeom>
              <a:avLst/>
              <a:gdLst/>
              <a:ahLst/>
              <a:cxnLst/>
              <a:rect l="l" t="t" r="r" b="b"/>
              <a:pathLst>
                <a:path w="12445" h="12446" extrusionOk="0">
                  <a:moveTo>
                    <a:pt x="7877" y="883"/>
                  </a:moveTo>
                  <a:cubicBezTo>
                    <a:pt x="8097" y="883"/>
                    <a:pt x="8318" y="1072"/>
                    <a:pt x="8318" y="1324"/>
                  </a:cubicBezTo>
                  <a:lnTo>
                    <a:pt x="8318" y="10398"/>
                  </a:lnTo>
                  <a:cubicBezTo>
                    <a:pt x="8318" y="10870"/>
                    <a:pt x="8444" y="11311"/>
                    <a:pt x="8727" y="11626"/>
                  </a:cubicBezTo>
                  <a:lnTo>
                    <a:pt x="2111" y="11626"/>
                  </a:lnTo>
                  <a:cubicBezTo>
                    <a:pt x="1450" y="11626"/>
                    <a:pt x="851" y="11091"/>
                    <a:pt x="851" y="10398"/>
                  </a:cubicBezTo>
                  <a:lnTo>
                    <a:pt x="851" y="1324"/>
                  </a:lnTo>
                  <a:lnTo>
                    <a:pt x="820" y="1324"/>
                  </a:lnTo>
                  <a:cubicBezTo>
                    <a:pt x="820" y="1072"/>
                    <a:pt x="1009" y="883"/>
                    <a:pt x="1261" y="883"/>
                  </a:cubicBezTo>
                  <a:close/>
                  <a:moveTo>
                    <a:pt x="11500" y="10807"/>
                  </a:moveTo>
                  <a:cubicBezTo>
                    <a:pt x="11342" y="11280"/>
                    <a:pt x="10870" y="11626"/>
                    <a:pt x="10303" y="11626"/>
                  </a:cubicBezTo>
                  <a:cubicBezTo>
                    <a:pt x="9767" y="11626"/>
                    <a:pt x="9326" y="11280"/>
                    <a:pt x="9137" y="10807"/>
                  </a:cubicBezTo>
                  <a:close/>
                  <a:moveTo>
                    <a:pt x="1261" y="1"/>
                  </a:moveTo>
                  <a:cubicBezTo>
                    <a:pt x="568" y="1"/>
                    <a:pt x="32" y="568"/>
                    <a:pt x="32" y="1230"/>
                  </a:cubicBezTo>
                  <a:lnTo>
                    <a:pt x="32" y="10334"/>
                  </a:lnTo>
                  <a:cubicBezTo>
                    <a:pt x="0" y="11563"/>
                    <a:pt x="946" y="12445"/>
                    <a:pt x="2080" y="12445"/>
                  </a:cubicBezTo>
                  <a:lnTo>
                    <a:pt x="10334" y="12445"/>
                  </a:lnTo>
                  <a:cubicBezTo>
                    <a:pt x="11500" y="12445"/>
                    <a:pt x="12445" y="11500"/>
                    <a:pt x="12445" y="10366"/>
                  </a:cubicBezTo>
                  <a:cubicBezTo>
                    <a:pt x="12445" y="10145"/>
                    <a:pt x="12224" y="9925"/>
                    <a:pt x="12004" y="9925"/>
                  </a:cubicBezTo>
                  <a:lnTo>
                    <a:pt x="9074" y="9925"/>
                  </a:lnTo>
                  <a:lnTo>
                    <a:pt x="9074" y="1230"/>
                  </a:lnTo>
                  <a:cubicBezTo>
                    <a:pt x="9074" y="568"/>
                    <a:pt x="8538" y="1"/>
                    <a:pt x="78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807;p57">
              <a:extLst>
                <a:ext uri="{FF2B5EF4-FFF2-40B4-BE49-F238E27FC236}">
                  <a16:creationId xmlns:a16="http://schemas.microsoft.com/office/drawing/2014/main" id="{0C548D5E-5D4B-4073-606B-622CAAC83D97}"/>
                </a:ext>
              </a:extLst>
            </p:cNvPr>
            <p:cNvSpPr/>
            <p:nvPr/>
          </p:nvSpPr>
          <p:spPr>
            <a:xfrm>
              <a:off x="-60947675" y="2353025"/>
              <a:ext cx="145725" cy="20500"/>
            </a:xfrm>
            <a:custGeom>
              <a:avLst/>
              <a:gdLst/>
              <a:ahLst/>
              <a:cxnLst/>
              <a:rect l="l" t="t" r="r" b="b"/>
              <a:pathLst>
                <a:path w="5829" h="820" extrusionOk="0">
                  <a:moveTo>
                    <a:pt x="442" y="0"/>
                  </a:moveTo>
                  <a:cubicBezTo>
                    <a:pt x="190" y="0"/>
                    <a:pt x="1" y="189"/>
                    <a:pt x="1" y="441"/>
                  </a:cubicBezTo>
                  <a:cubicBezTo>
                    <a:pt x="1" y="630"/>
                    <a:pt x="190" y="819"/>
                    <a:pt x="442" y="819"/>
                  </a:cubicBezTo>
                  <a:lnTo>
                    <a:pt x="5388" y="819"/>
                  </a:lnTo>
                  <a:cubicBezTo>
                    <a:pt x="5640" y="819"/>
                    <a:pt x="5829" y="630"/>
                    <a:pt x="5829" y="441"/>
                  </a:cubicBezTo>
                  <a:cubicBezTo>
                    <a:pt x="5829" y="189"/>
                    <a:pt x="5640" y="0"/>
                    <a:pt x="53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808;p57">
              <a:extLst>
                <a:ext uri="{FF2B5EF4-FFF2-40B4-BE49-F238E27FC236}">
                  <a16:creationId xmlns:a16="http://schemas.microsoft.com/office/drawing/2014/main" id="{66B3A023-7879-7411-59B6-E985F0202D4A}"/>
                </a:ext>
              </a:extLst>
            </p:cNvPr>
            <p:cNvSpPr/>
            <p:nvPr/>
          </p:nvSpPr>
          <p:spPr>
            <a:xfrm>
              <a:off x="-60947675" y="2415250"/>
              <a:ext cx="145725" cy="20500"/>
            </a:xfrm>
            <a:custGeom>
              <a:avLst/>
              <a:gdLst/>
              <a:ahLst/>
              <a:cxnLst/>
              <a:rect l="l" t="t" r="r" b="b"/>
              <a:pathLst>
                <a:path w="5829" h="820" extrusionOk="0">
                  <a:moveTo>
                    <a:pt x="442" y="0"/>
                  </a:moveTo>
                  <a:cubicBezTo>
                    <a:pt x="190" y="0"/>
                    <a:pt x="1" y="189"/>
                    <a:pt x="1" y="378"/>
                  </a:cubicBezTo>
                  <a:cubicBezTo>
                    <a:pt x="1" y="630"/>
                    <a:pt x="190" y="819"/>
                    <a:pt x="442" y="819"/>
                  </a:cubicBezTo>
                  <a:lnTo>
                    <a:pt x="5388" y="819"/>
                  </a:lnTo>
                  <a:cubicBezTo>
                    <a:pt x="5640" y="819"/>
                    <a:pt x="5829" y="630"/>
                    <a:pt x="5829" y="378"/>
                  </a:cubicBezTo>
                  <a:cubicBezTo>
                    <a:pt x="5829" y="158"/>
                    <a:pt x="5640" y="0"/>
                    <a:pt x="53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809;p57">
              <a:extLst>
                <a:ext uri="{FF2B5EF4-FFF2-40B4-BE49-F238E27FC236}">
                  <a16:creationId xmlns:a16="http://schemas.microsoft.com/office/drawing/2014/main" id="{02D78150-3E88-3804-C38C-9D64AA202578}"/>
                </a:ext>
              </a:extLst>
            </p:cNvPr>
            <p:cNvSpPr/>
            <p:nvPr/>
          </p:nvSpPr>
          <p:spPr>
            <a:xfrm>
              <a:off x="-60947675" y="2475875"/>
              <a:ext cx="145725" cy="22100"/>
            </a:xfrm>
            <a:custGeom>
              <a:avLst/>
              <a:gdLst/>
              <a:ahLst/>
              <a:cxnLst/>
              <a:rect l="l" t="t" r="r" b="b"/>
              <a:pathLst>
                <a:path w="5829" h="884" extrusionOk="0">
                  <a:moveTo>
                    <a:pt x="442" y="1"/>
                  </a:moveTo>
                  <a:cubicBezTo>
                    <a:pt x="190" y="1"/>
                    <a:pt x="1" y="221"/>
                    <a:pt x="1" y="442"/>
                  </a:cubicBezTo>
                  <a:cubicBezTo>
                    <a:pt x="1" y="694"/>
                    <a:pt x="190" y="883"/>
                    <a:pt x="442" y="883"/>
                  </a:cubicBezTo>
                  <a:lnTo>
                    <a:pt x="5388" y="883"/>
                  </a:lnTo>
                  <a:cubicBezTo>
                    <a:pt x="5640" y="883"/>
                    <a:pt x="5829" y="694"/>
                    <a:pt x="5829" y="442"/>
                  </a:cubicBezTo>
                  <a:cubicBezTo>
                    <a:pt x="5829" y="221"/>
                    <a:pt x="5640" y="1"/>
                    <a:pt x="53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810;p57">
              <a:extLst>
                <a:ext uri="{FF2B5EF4-FFF2-40B4-BE49-F238E27FC236}">
                  <a16:creationId xmlns:a16="http://schemas.microsoft.com/office/drawing/2014/main" id="{ED3C3EEC-0993-3C9E-F090-369109FF85F8}"/>
                </a:ext>
              </a:extLst>
            </p:cNvPr>
            <p:cNvSpPr/>
            <p:nvPr/>
          </p:nvSpPr>
          <p:spPr>
            <a:xfrm>
              <a:off x="-60947675" y="2538100"/>
              <a:ext cx="145725" cy="22075"/>
            </a:xfrm>
            <a:custGeom>
              <a:avLst/>
              <a:gdLst/>
              <a:ahLst/>
              <a:cxnLst/>
              <a:rect l="l" t="t" r="r" b="b"/>
              <a:pathLst>
                <a:path w="5829" h="883" extrusionOk="0">
                  <a:moveTo>
                    <a:pt x="442" y="1"/>
                  </a:moveTo>
                  <a:cubicBezTo>
                    <a:pt x="190" y="1"/>
                    <a:pt x="1" y="190"/>
                    <a:pt x="1" y="442"/>
                  </a:cubicBezTo>
                  <a:cubicBezTo>
                    <a:pt x="1" y="662"/>
                    <a:pt x="190" y="883"/>
                    <a:pt x="442" y="883"/>
                  </a:cubicBezTo>
                  <a:lnTo>
                    <a:pt x="5388" y="883"/>
                  </a:lnTo>
                  <a:cubicBezTo>
                    <a:pt x="5640" y="883"/>
                    <a:pt x="5829" y="662"/>
                    <a:pt x="5829" y="442"/>
                  </a:cubicBezTo>
                  <a:cubicBezTo>
                    <a:pt x="5829" y="190"/>
                    <a:pt x="5640" y="1"/>
                    <a:pt x="53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811;p57">
              <a:extLst>
                <a:ext uri="{FF2B5EF4-FFF2-40B4-BE49-F238E27FC236}">
                  <a16:creationId xmlns:a16="http://schemas.microsoft.com/office/drawing/2014/main" id="{CDEC6C69-7843-A786-1A4D-16C149D8DB79}"/>
                </a:ext>
              </a:extLst>
            </p:cNvPr>
            <p:cNvSpPr/>
            <p:nvPr/>
          </p:nvSpPr>
          <p:spPr>
            <a:xfrm>
              <a:off x="-60740525" y="2312050"/>
              <a:ext cx="68550" cy="233950"/>
            </a:xfrm>
            <a:custGeom>
              <a:avLst/>
              <a:gdLst/>
              <a:ahLst/>
              <a:cxnLst/>
              <a:rect l="l" t="t" r="r" b="b"/>
              <a:pathLst>
                <a:path w="2742" h="9358" extrusionOk="0">
                  <a:moveTo>
                    <a:pt x="1796" y="789"/>
                  </a:moveTo>
                  <a:cubicBezTo>
                    <a:pt x="1891" y="789"/>
                    <a:pt x="1922" y="852"/>
                    <a:pt x="1922" y="946"/>
                  </a:cubicBezTo>
                  <a:lnTo>
                    <a:pt x="1922" y="1639"/>
                  </a:lnTo>
                  <a:lnTo>
                    <a:pt x="820" y="1639"/>
                  </a:lnTo>
                  <a:lnTo>
                    <a:pt x="820" y="946"/>
                  </a:lnTo>
                  <a:cubicBezTo>
                    <a:pt x="820" y="852"/>
                    <a:pt x="883" y="789"/>
                    <a:pt x="977" y="789"/>
                  </a:cubicBezTo>
                  <a:close/>
                  <a:moveTo>
                    <a:pt x="1922" y="2458"/>
                  </a:moveTo>
                  <a:lnTo>
                    <a:pt x="1922" y="6617"/>
                  </a:lnTo>
                  <a:lnTo>
                    <a:pt x="820" y="6617"/>
                  </a:lnTo>
                  <a:lnTo>
                    <a:pt x="820" y="2458"/>
                  </a:lnTo>
                  <a:close/>
                  <a:moveTo>
                    <a:pt x="1639" y="7436"/>
                  </a:moveTo>
                  <a:lnTo>
                    <a:pt x="1355" y="8035"/>
                  </a:lnTo>
                  <a:lnTo>
                    <a:pt x="1040" y="7436"/>
                  </a:lnTo>
                  <a:close/>
                  <a:moveTo>
                    <a:pt x="977" y="1"/>
                  </a:moveTo>
                  <a:cubicBezTo>
                    <a:pt x="410" y="1"/>
                    <a:pt x="1" y="410"/>
                    <a:pt x="1" y="946"/>
                  </a:cubicBezTo>
                  <a:lnTo>
                    <a:pt x="1" y="6995"/>
                  </a:lnTo>
                  <a:cubicBezTo>
                    <a:pt x="1" y="7090"/>
                    <a:pt x="1" y="7121"/>
                    <a:pt x="32" y="7184"/>
                  </a:cubicBezTo>
                  <a:lnTo>
                    <a:pt x="1009" y="9137"/>
                  </a:lnTo>
                  <a:cubicBezTo>
                    <a:pt x="1103" y="9295"/>
                    <a:pt x="1198" y="9358"/>
                    <a:pt x="1355" y="9358"/>
                  </a:cubicBezTo>
                  <a:cubicBezTo>
                    <a:pt x="1513" y="9358"/>
                    <a:pt x="1670" y="9295"/>
                    <a:pt x="1733" y="9137"/>
                  </a:cubicBezTo>
                  <a:lnTo>
                    <a:pt x="2678" y="7184"/>
                  </a:lnTo>
                  <a:cubicBezTo>
                    <a:pt x="2710" y="7153"/>
                    <a:pt x="2710" y="7090"/>
                    <a:pt x="2710" y="6995"/>
                  </a:cubicBezTo>
                  <a:lnTo>
                    <a:pt x="2710" y="946"/>
                  </a:lnTo>
                  <a:cubicBezTo>
                    <a:pt x="2741" y="410"/>
                    <a:pt x="2300" y="1"/>
                    <a:pt x="17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1815;p57">
            <a:extLst>
              <a:ext uri="{FF2B5EF4-FFF2-40B4-BE49-F238E27FC236}">
                <a16:creationId xmlns:a16="http://schemas.microsoft.com/office/drawing/2014/main" id="{0A24ED15-A4D5-D72B-6E7D-D7902D5204FC}"/>
              </a:ext>
            </a:extLst>
          </p:cNvPr>
          <p:cNvGrpSpPr/>
          <p:nvPr/>
        </p:nvGrpSpPr>
        <p:grpSpPr>
          <a:xfrm>
            <a:off x="7332248" y="4236205"/>
            <a:ext cx="322141" cy="329504"/>
            <a:chOff x="-59475600" y="2658625"/>
            <a:chExt cx="309550" cy="316625"/>
          </a:xfrm>
          <a:solidFill>
            <a:srgbClr val="18305C"/>
          </a:solidFill>
        </p:grpSpPr>
        <p:sp>
          <p:nvSpPr>
            <p:cNvPr id="51" name="Google Shape;1816;p57">
              <a:extLst>
                <a:ext uri="{FF2B5EF4-FFF2-40B4-BE49-F238E27FC236}">
                  <a16:creationId xmlns:a16="http://schemas.microsoft.com/office/drawing/2014/main" id="{325DD179-C4A0-9524-F704-C22BC97B7A3D}"/>
                </a:ext>
              </a:extLst>
            </p:cNvPr>
            <p:cNvSpPr/>
            <p:nvPr/>
          </p:nvSpPr>
          <p:spPr>
            <a:xfrm>
              <a:off x="-59427550" y="2913025"/>
              <a:ext cx="19700" cy="19700"/>
            </a:xfrm>
            <a:custGeom>
              <a:avLst/>
              <a:gdLst/>
              <a:ahLst/>
              <a:cxnLst/>
              <a:rect l="l" t="t" r="r" b="b"/>
              <a:pathLst>
                <a:path w="788" h="788" extrusionOk="0">
                  <a:moveTo>
                    <a:pt x="410" y="0"/>
                  </a:moveTo>
                  <a:cubicBezTo>
                    <a:pt x="189" y="0"/>
                    <a:pt x="0" y="189"/>
                    <a:pt x="0" y="410"/>
                  </a:cubicBezTo>
                  <a:cubicBezTo>
                    <a:pt x="0" y="630"/>
                    <a:pt x="189" y="788"/>
                    <a:pt x="410" y="788"/>
                  </a:cubicBezTo>
                  <a:cubicBezTo>
                    <a:pt x="630" y="788"/>
                    <a:pt x="788" y="630"/>
                    <a:pt x="788" y="410"/>
                  </a:cubicBezTo>
                  <a:cubicBezTo>
                    <a:pt x="788" y="189"/>
                    <a:pt x="630" y="0"/>
                    <a:pt x="4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817;p57">
              <a:extLst>
                <a:ext uri="{FF2B5EF4-FFF2-40B4-BE49-F238E27FC236}">
                  <a16:creationId xmlns:a16="http://schemas.microsoft.com/office/drawing/2014/main" id="{671DC1ED-CDF3-EC9C-8B58-D4F90D29986D}"/>
                </a:ext>
              </a:extLst>
            </p:cNvPr>
            <p:cNvSpPr/>
            <p:nvPr/>
          </p:nvSpPr>
          <p:spPr>
            <a:xfrm>
              <a:off x="-59428350" y="2699575"/>
              <a:ext cx="20500" cy="152825"/>
            </a:xfrm>
            <a:custGeom>
              <a:avLst/>
              <a:gdLst/>
              <a:ahLst/>
              <a:cxnLst/>
              <a:rect l="l" t="t" r="r" b="b"/>
              <a:pathLst>
                <a:path w="820" h="6113" extrusionOk="0">
                  <a:moveTo>
                    <a:pt x="442" y="0"/>
                  </a:moveTo>
                  <a:cubicBezTo>
                    <a:pt x="190" y="0"/>
                    <a:pt x="1" y="189"/>
                    <a:pt x="1" y="441"/>
                  </a:cubicBezTo>
                  <a:lnTo>
                    <a:pt x="1" y="5671"/>
                  </a:lnTo>
                  <a:cubicBezTo>
                    <a:pt x="1" y="5923"/>
                    <a:pt x="190" y="6112"/>
                    <a:pt x="442" y="6112"/>
                  </a:cubicBezTo>
                  <a:cubicBezTo>
                    <a:pt x="662" y="6112"/>
                    <a:pt x="820" y="5923"/>
                    <a:pt x="820" y="5671"/>
                  </a:cubicBezTo>
                  <a:lnTo>
                    <a:pt x="820" y="410"/>
                  </a:lnTo>
                  <a:cubicBezTo>
                    <a:pt x="820" y="158"/>
                    <a:pt x="631" y="0"/>
                    <a:pt x="4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818;p57">
              <a:extLst>
                <a:ext uri="{FF2B5EF4-FFF2-40B4-BE49-F238E27FC236}">
                  <a16:creationId xmlns:a16="http://schemas.microsoft.com/office/drawing/2014/main" id="{AF66AB4C-5A5E-CF9F-55E9-3E843C6C549F}"/>
                </a:ext>
              </a:extLst>
            </p:cNvPr>
            <p:cNvSpPr/>
            <p:nvPr/>
          </p:nvSpPr>
          <p:spPr>
            <a:xfrm>
              <a:off x="-59330675" y="2913025"/>
              <a:ext cx="19700" cy="19700"/>
            </a:xfrm>
            <a:custGeom>
              <a:avLst/>
              <a:gdLst/>
              <a:ahLst/>
              <a:cxnLst/>
              <a:rect l="l" t="t" r="r" b="b"/>
              <a:pathLst>
                <a:path w="788" h="788" extrusionOk="0">
                  <a:moveTo>
                    <a:pt x="378" y="0"/>
                  </a:moveTo>
                  <a:cubicBezTo>
                    <a:pt x="158" y="0"/>
                    <a:pt x="0" y="189"/>
                    <a:pt x="0" y="410"/>
                  </a:cubicBezTo>
                  <a:cubicBezTo>
                    <a:pt x="0" y="630"/>
                    <a:pt x="158" y="788"/>
                    <a:pt x="378" y="788"/>
                  </a:cubicBezTo>
                  <a:cubicBezTo>
                    <a:pt x="599" y="788"/>
                    <a:pt x="788" y="630"/>
                    <a:pt x="788" y="410"/>
                  </a:cubicBezTo>
                  <a:cubicBezTo>
                    <a:pt x="788" y="189"/>
                    <a:pt x="599" y="0"/>
                    <a:pt x="3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819;p57">
              <a:extLst>
                <a:ext uri="{FF2B5EF4-FFF2-40B4-BE49-F238E27FC236}">
                  <a16:creationId xmlns:a16="http://schemas.microsoft.com/office/drawing/2014/main" id="{54175D22-EE78-D99D-3535-26B80A72A31B}"/>
                </a:ext>
              </a:extLst>
            </p:cNvPr>
            <p:cNvSpPr/>
            <p:nvPr/>
          </p:nvSpPr>
          <p:spPr>
            <a:xfrm>
              <a:off x="-59330675" y="2699575"/>
              <a:ext cx="20500" cy="152825"/>
            </a:xfrm>
            <a:custGeom>
              <a:avLst/>
              <a:gdLst/>
              <a:ahLst/>
              <a:cxnLst/>
              <a:rect l="l" t="t" r="r" b="b"/>
              <a:pathLst>
                <a:path w="820" h="6113" extrusionOk="0">
                  <a:moveTo>
                    <a:pt x="378" y="0"/>
                  </a:moveTo>
                  <a:cubicBezTo>
                    <a:pt x="158" y="0"/>
                    <a:pt x="0" y="189"/>
                    <a:pt x="0" y="441"/>
                  </a:cubicBezTo>
                  <a:lnTo>
                    <a:pt x="0" y="5671"/>
                  </a:lnTo>
                  <a:cubicBezTo>
                    <a:pt x="0" y="5923"/>
                    <a:pt x="189" y="6112"/>
                    <a:pt x="378" y="6112"/>
                  </a:cubicBezTo>
                  <a:cubicBezTo>
                    <a:pt x="630" y="6112"/>
                    <a:pt x="820" y="5923"/>
                    <a:pt x="820" y="5671"/>
                  </a:cubicBezTo>
                  <a:lnTo>
                    <a:pt x="820" y="410"/>
                  </a:lnTo>
                  <a:cubicBezTo>
                    <a:pt x="788" y="158"/>
                    <a:pt x="567" y="0"/>
                    <a:pt x="3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820;p57">
              <a:extLst>
                <a:ext uri="{FF2B5EF4-FFF2-40B4-BE49-F238E27FC236}">
                  <a16:creationId xmlns:a16="http://schemas.microsoft.com/office/drawing/2014/main" id="{03D43FF8-3B17-4F47-5DE9-F5D15A18C9B6}"/>
                </a:ext>
              </a:extLst>
            </p:cNvPr>
            <p:cNvSpPr/>
            <p:nvPr/>
          </p:nvSpPr>
          <p:spPr>
            <a:xfrm>
              <a:off x="-59475600" y="2658625"/>
              <a:ext cx="309550" cy="316625"/>
            </a:xfrm>
            <a:custGeom>
              <a:avLst/>
              <a:gdLst/>
              <a:ahLst/>
              <a:cxnLst/>
              <a:rect l="l" t="t" r="r" b="b"/>
              <a:pathLst>
                <a:path w="12382" h="12665" extrusionOk="0">
                  <a:moveTo>
                    <a:pt x="3372" y="788"/>
                  </a:moveTo>
                  <a:cubicBezTo>
                    <a:pt x="3624" y="788"/>
                    <a:pt x="3813" y="977"/>
                    <a:pt x="3813" y="1197"/>
                  </a:cubicBezTo>
                  <a:lnTo>
                    <a:pt x="3813" y="8538"/>
                  </a:lnTo>
                  <a:lnTo>
                    <a:pt x="788" y="8538"/>
                  </a:lnTo>
                  <a:lnTo>
                    <a:pt x="788" y="1197"/>
                  </a:lnTo>
                  <a:cubicBezTo>
                    <a:pt x="788" y="977"/>
                    <a:pt x="977" y="788"/>
                    <a:pt x="1166" y="788"/>
                  </a:cubicBezTo>
                  <a:close/>
                  <a:moveTo>
                    <a:pt x="7278" y="788"/>
                  </a:moveTo>
                  <a:cubicBezTo>
                    <a:pt x="7530" y="788"/>
                    <a:pt x="7688" y="977"/>
                    <a:pt x="7688" y="1197"/>
                  </a:cubicBezTo>
                  <a:lnTo>
                    <a:pt x="7688" y="8538"/>
                  </a:lnTo>
                  <a:lnTo>
                    <a:pt x="4632" y="8538"/>
                  </a:lnTo>
                  <a:lnTo>
                    <a:pt x="4632" y="1197"/>
                  </a:lnTo>
                  <a:cubicBezTo>
                    <a:pt x="4632" y="977"/>
                    <a:pt x="4852" y="788"/>
                    <a:pt x="5073" y="788"/>
                  </a:cubicBezTo>
                  <a:close/>
                  <a:moveTo>
                    <a:pt x="11122" y="788"/>
                  </a:moveTo>
                  <a:cubicBezTo>
                    <a:pt x="11342" y="788"/>
                    <a:pt x="11500" y="977"/>
                    <a:pt x="11500" y="1197"/>
                  </a:cubicBezTo>
                  <a:lnTo>
                    <a:pt x="11500" y="8538"/>
                  </a:lnTo>
                  <a:lnTo>
                    <a:pt x="8507" y="8538"/>
                  </a:lnTo>
                  <a:lnTo>
                    <a:pt x="8507" y="1197"/>
                  </a:lnTo>
                  <a:cubicBezTo>
                    <a:pt x="8507" y="977"/>
                    <a:pt x="8696" y="788"/>
                    <a:pt x="8885" y="788"/>
                  </a:cubicBezTo>
                  <a:close/>
                  <a:moveTo>
                    <a:pt x="3813" y="9325"/>
                  </a:moveTo>
                  <a:lnTo>
                    <a:pt x="3813" y="11405"/>
                  </a:lnTo>
                  <a:cubicBezTo>
                    <a:pt x="3813" y="11657"/>
                    <a:pt x="3624" y="11846"/>
                    <a:pt x="3372" y="11846"/>
                  </a:cubicBezTo>
                  <a:lnTo>
                    <a:pt x="1166" y="11846"/>
                  </a:lnTo>
                  <a:cubicBezTo>
                    <a:pt x="946" y="11846"/>
                    <a:pt x="788" y="11657"/>
                    <a:pt x="788" y="11405"/>
                  </a:cubicBezTo>
                  <a:lnTo>
                    <a:pt x="788" y="9325"/>
                  </a:lnTo>
                  <a:close/>
                  <a:moveTo>
                    <a:pt x="7688" y="9325"/>
                  </a:moveTo>
                  <a:lnTo>
                    <a:pt x="7688" y="11405"/>
                  </a:lnTo>
                  <a:cubicBezTo>
                    <a:pt x="7688" y="11657"/>
                    <a:pt x="7467" y="11846"/>
                    <a:pt x="7278" y="11846"/>
                  </a:cubicBezTo>
                  <a:lnTo>
                    <a:pt x="5073" y="11846"/>
                  </a:lnTo>
                  <a:cubicBezTo>
                    <a:pt x="4852" y="11846"/>
                    <a:pt x="4632" y="11657"/>
                    <a:pt x="4632" y="11405"/>
                  </a:cubicBezTo>
                  <a:lnTo>
                    <a:pt x="4632" y="9325"/>
                  </a:lnTo>
                  <a:close/>
                  <a:moveTo>
                    <a:pt x="11563" y="9325"/>
                  </a:moveTo>
                  <a:lnTo>
                    <a:pt x="11563" y="11405"/>
                  </a:lnTo>
                  <a:lnTo>
                    <a:pt x="11531" y="11405"/>
                  </a:lnTo>
                  <a:cubicBezTo>
                    <a:pt x="11531" y="11657"/>
                    <a:pt x="11342" y="11846"/>
                    <a:pt x="11153" y="11846"/>
                  </a:cubicBezTo>
                  <a:lnTo>
                    <a:pt x="8948" y="11846"/>
                  </a:lnTo>
                  <a:cubicBezTo>
                    <a:pt x="8696" y="11846"/>
                    <a:pt x="8538" y="11657"/>
                    <a:pt x="8538" y="11405"/>
                  </a:cubicBezTo>
                  <a:lnTo>
                    <a:pt x="8538" y="9325"/>
                  </a:lnTo>
                  <a:close/>
                  <a:moveTo>
                    <a:pt x="1229" y="0"/>
                  </a:moveTo>
                  <a:cubicBezTo>
                    <a:pt x="536" y="0"/>
                    <a:pt x="0" y="536"/>
                    <a:pt x="0" y="1197"/>
                  </a:cubicBezTo>
                  <a:lnTo>
                    <a:pt x="0" y="11405"/>
                  </a:lnTo>
                  <a:cubicBezTo>
                    <a:pt x="0" y="12066"/>
                    <a:pt x="536" y="12665"/>
                    <a:pt x="1229" y="12665"/>
                  </a:cubicBezTo>
                  <a:lnTo>
                    <a:pt x="3435" y="12665"/>
                  </a:lnTo>
                  <a:cubicBezTo>
                    <a:pt x="3750" y="12665"/>
                    <a:pt x="4002" y="12539"/>
                    <a:pt x="4254" y="12350"/>
                  </a:cubicBezTo>
                  <a:cubicBezTo>
                    <a:pt x="4474" y="12539"/>
                    <a:pt x="4758" y="12665"/>
                    <a:pt x="5073" y="12665"/>
                  </a:cubicBezTo>
                  <a:lnTo>
                    <a:pt x="7278" y="12665"/>
                  </a:lnTo>
                  <a:cubicBezTo>
                    <a:pt x="7593" y="12665"/>
                    <a:pt x="7877" y="12539"/>
                    <a:pt x="8097" y="12350"/>
                  </a:cubicBezTo>
                  <a:cubicBezTo>
                    <a:pt x="8349" y="12539"/>
                    <a:pt x="8633" y="12665"/>
                    <a:pt x="8948" y="12665"/>
                  </a:cubicBezTo>
                  <a:lnTo>
                    <a:pt x="11153" y="12665"/>
                  </a:lnTo>
                  <a:cubicBezTo>
                    <a:pt x="11815" y="12665"/>
                    <a:pt x="12382" y="12129"/>
                    <a:pt x="12382" y="11405"/>
                  </a:cubicBezTo>
                  <a:lnTo>
                    <a:pt x="12382" y="1197"/>
                  </a:lnTo>
                  <a:cubicBezTo>
                    <a:pt x="12350" y="536"/>
                    <a:pt x="11815" y="0"/>
                    <a:pt x="11153" y="0"/>
                  </a:cubicBezTo>
                  <a:lnTo>
                    <a:pt x="8948" y="0"/>
                  </a:lnTo>
                  <a:cubicBezTo>
                    <a:pt x="8633" y="0"/>
                    <a:pt x="8349" y="95"/>
                    <a:pt x="8097" y="315"/>
                  </a:cubicBezTo>
                  <a:cubicBezTo>
                    <a:pt x="7877" y="95"/>
                    <a:pt x="7593" y="0"/>
                    <a:pt x="7278" y="0"/>
                  </a:cubicBezTo>
                  <a:lnTo>
                    <a:pt x="5073" y="0"/>
                  </a:lnTo>
                  <a:cubicBezTo>
                    <a:pt x="4758" y="0"/>
                    <a:pt x="4474" y="95"/>
                    <a:pt x="4254" y="315"/>
                  </a:cubicBezTo>
                  <a:cubicBezTo>
                    <a:pt x="4002" y="95"/>
                    <a:pt x="3750" y="0"/>
                    <a:pt x="34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821;p57">
              <a:extLst>
                <a:ext uri="{FF2B5EF4-FFF2-40B4-BE49-F238E27FC236}">
                  <a16:creationId xmlns:a16="http://schemas.microsoft.com/office/drawing/2014/main" id="{234968C3-F296-7468-8AB3-A4A687C628FD}"/>
                </a:ext>
              </a:extLst>
            </p:cNvPr>
            <p:cNvSpPr/>
            <p:nvPr/>
          </p:nvSpPr>
          <p:spPr>
            <a:xfrm>
              <a:off x="-59234600" y="2913025"/>
              <a:ext cx="19725" cy="19700"/>
            </a:xfrm>
            <a:custGeom>
              <a:avLst/>
              <a:gdLst/>
              <a:ahLst/>
              <a:cxnLst/>
              <a:rect l="l" t="t" r="r" b="b"/>
              <a:pathLst>
                <a:path w="789" h="788" extrusionOk="0">
                  <a:moveTo>
                    <a:pt x="411" y="0"/>
                  </a:moveTo>
                  <a:cubicBezTo>
                    <a:pt x="190" y="0"/>
                    <a:pt x="1" y="189"/>
                    <a:pt x="1" y="410"/>
                  </a:cubicBezTo>
                  <a:cubicBezTo>
                    <a:pt x="1" y="630"/>
                    <a:pt x="190" y="788"/>
                    <a:pt x="411" y="788"/>
                  </a:cubicBezTo>
                  <a:cubicBezTo>
                    <a:pt x="631" y="788"/>
                    <a:pt x="789" y="630"/>
                    <a:pt x="789" y="410"/>
                  </a:cubicBezTo>
                  <a:cubicBezTo>
                    <a:pt x="789" y="189"/>
                    <a:pt x="631" y="0"/>
                    <a:pt x="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822;p57">
              <a:extLst>
                <a:ext uri="{FF2B5EF4-FFF2-40B4-BE49-F238E27FC236}">
                  <a16:creationId xmlns:a16="http://schemas.microsoft.com/office/drawing/2014/main" id="{0F07257F-B8D5-5F48-1557-63C51F412377}"/>
                </a:ext>
              </a:extLst>
            </p:cNvPr>
            <p:cNvSpPr/>
            <p:nvPr/>
          </p:nvSpPr>
          <p:spPr>
            <a:xfrm>
              <a:off x="-59235375" y="2699575"/>
              <a:ext cx="20500" cy="152825"/>
            </a:xfrm>
            <a:custGeom>
              <a:avLst/>
              <a:gdLst/>
              <a:ahLst/>
              <a:cxnLst/>
              <a:rect l="l" t="t" r="r" b="b"/>
              <a:pathLst>
                <a:path w="820" h="6113" extrusionOk="0">
                  <a:moveTo>
                    <a:pt x="442" y="0"/>
                  </a:moveTo>
                  <a:cubicBezTo>
                    <a:pt x="190" y="0"/>
                    <a:pt x="0" y="189"/>
                    <a:pt x="0" y="441"/>
                  </a:cubicBezTo>
                  <a:lnTo>
                    <a:pt x="0" y="5671"/>
                  </a:lnTo>
                  <a:cubicBezTo>
                    <a:pt x="0" y="5923"/>
                    <a:pt x="190" y="6112"/>
                    <a:pt x="442" y="6112"/>
                  </a:cubicBezTo>
                  <a:cubicBezTo>
                    <a:pt x="662" y="6112"/>
                    <a:pt x="820" y="5923"/>
                    <a:pt x="820" y="5671"/>
                  </a:cubicBezTo>
                  <a:lnTo>
                    <a:pt x="820" y="410"/>
                  </a:lnTo>
                  <a:cubicBezTo>
                    <a:pt x="820" y="158"/>
                    <a:pt x="631" y="0"/>
                    <a:pt x="4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272404975"/>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8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900" decel="100000" fill="hold"/>
                                        <p:tgtEl>
                                          <p:spTgt spid="1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1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900" decel="100000" fill="hold"/>
                                        <p:tgtEl>
                                          <p:spTgt spid="1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7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21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900" decel="100000" fill="hold"/>
                                        <p:tgtEl>
                                          <p:spTgt spid="1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250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900" decel="100000" fill="hold"/>
                                        <p:tgtEl>
                                          <p:spTgt spid="19"/>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280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900" decel="100000" fill="hold"/>
                                        <p:tgtEl>
                                          <p:spTgt spid="23"/>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320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900" decel="100000" fill="hold"/>
                                        <p:tgtEl>
                                          <p:spTgt spid="24"/>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37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900" decel="100000" fill="hold"/>
                                        <p:tgtEl>
                                          <p:spTgt spid="25"/>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80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900" decel="100000" fill="hold"/>
                                        <p:tgtEl>
                                          <p:spTgt spid="28"/>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71" presetID="37"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000"/>
                                        <p:tgtEl>
                                          <p:spTgt spid="26"/>
                                        </p:tgtEl>
                                      </p:cBhvr>
                                    </p:animEffect>
                                    <p:anim calcmode="lin" valueType="num">
                                      <p:cBhvr>
                                        <p:cTn id="74" dur="1000" fill="hold"/>
                                        <p:tgtEl>
                                          <p:spTgt spid="26"/>
                                        </p:tgtEl>
                                        <p:attrNameLst>
                                          <p:attrName>ppt_x</p:attrName>
                                        </p:attrNameLst>
                                      </p:cBhvr>
                                      <p:tavLst>
                                        <p:tav tm="0">
                                          <p:val>
                                            <p:strVal val="#ppt_x"/>
                                          </p:val>
                                        </p:tav>
                                        <p:tav tm="100000">
                                          <p:val>
                                            <p:strVal val="#ppt_x"/>
                                          </p:val>
                                        </p:tav>
                                      </p:tavLst>
                                    </p:anim>
                                    <p:anim calcmode="lin" valueType="num">
                                      <p:cBhvr>
                                        <p:cTn id="75" dur="900" decel="100000" fill="hold"/>
                                        <p:tgtEl>
                                          <p:spTgt spid="26"/>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77" presetID="37" presetClass="entr" presetSubtype="0" fill="hold" grpId="0" nodeType="withEffect">
                                  <p:stCondLst>
                                    <p:cond delay="210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1000"/>
                                        <p:tgtEl>
                                          <p:spTgt spid="27"/>
                                        </p:tgtEl>
                                      </p:cBhvr>
                                    </p:animEffect>
                                    <p:anim calcmode="lin" valueType="num">
                                      <p:cBhvr>
                                        <p:cTn id="80" dur="1000" fill="hold"/>
                                        <p:tgtEl>
                                          <p:spTgt spid="27"/>
                                        </p:tgtEl>
                                        <p:attrNameLst>
                                          <p:attrName>ppt_x</p:attrName>
                                        </p:attrNameLst>
                                      </p:cBhvr>
                                      <p:tavLst>
                                        <p:tav tm="0">
                                          <p:val>
                                            <p:strVal val="#ppt_x"/>
                                          </p:val>
                                        </p:tav>
                                        <p:tav tm="100000">
                                          <p:val>
                                            <p:strVal val="#ppt_x"/>
                                          </p:val>
                                        </p:tav>
                                      </p:tavLst>
                                    </p:anim>
                                    <p:anim calcmode="lin" valueType="num">
                                      <p:cBhvr>
                                        <p:cTn id="81" dur="900" decel="100000" fill="hold"/>
                                        <p:tgtEl>
                                          <p:spTgt spid="27"/>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83" presetID="2" presetClass="entr" presetSubtype="4" fill="hold" nodeType="withEffect">
                                  <p:stCondLst>
                                    <p:cond delay="2500"/>
                                  </p:stCondLst>
                                  <p:childTnLst>
                                    <p:set>
                                      <p:cBhvr>
                                        <p:cTn id="84" dur="1" fill="hold">
                                          <p:stCondLst>
                                            <p:cond delay="0"/>
                                          </p:stCondLst>
                                        </p:cTn>
                                        <p:tgtEl>
                                          <p:spTgt spid="50"/>
                                        </p:tgtEl>
                                        <p:attrNameLst>
                                          <p:attrName>style.visibility</p:attrName>
                                        </p:attrNameLst>
                                      </p:cBhvr>
                                      <p:to>
                                        <p:strVal val="visible"/>
                                      </p:to>
                                    </p:set>
                                    <p:anim calcmode="lin" valueType="num">
                                      <p:cBhvr additive="base">
                                        <p:cTn id="85" dur="500" fill="hold"/>
                                        <p:tgtEl>
                                          <p:spTgt spid="50"/>
                                        </p:tgtEl>
                                        <p:attrNameLst>
                                          <p:attrName>ppt_x</p:attrName>
                                        </p:attrNameLst>
                                      </p:cBhvr>
                                      <p:tavLst>
                                        <p:tav tm="0">
                                          <p:val>
                                            <p:strVal val="#ppt_x"/>
                                          </p:val>
                                        </p:tav>
                                        <p:tav tm="100000">
                                          <p:val>
                                            <p:strVal val="#ppt_x"/>
                                          </p:val>
                                        </p:tav>
                                      </p:tavLst>
                                    </p:anim>
                                    <p:anim calcmode="lin" valueType="num">
                                      <p:cBhvr additive="base">
                                        <p:cTn id="86" dur="500" fill="hold"/>
                                        <p:tgtEl>
                                          <p:spTgt spid="50"/>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2900"/>
                                  </p:stCondLst>
                                  <p:childTnLst>
                                    <p:set>
                                      <p:cBhvr>
                                        <p:cTn id="88" dur="1" fill="hold">
                                          <p:stCondLst>
                                            <p:cond delay="0"/>
                                          </p:stCondLst>
                                        </p:cTn>
                                        <p:tgtEl>
                                          <p:spTgt spid="40"/>
                                        </p:tgtEl>
                                        <p:attrNameLst>
                                          <p:attrName>style.visibility</p:attrName>
                                        </p:attrNameLst>
                                      </p:cBhvr>
                                      <p:to>
                                        <p:strVal val="visible"/>
                                      </p:to>
                                    </p:set>
                                    <p:anim calcmode="lin" valueType="num">
                                      <p:cBhvr additive="base">
                                        <p:cTn id="89" dur="500" fill="hold"/>
                                        <p:tgtEl>
                                          <p:spTgt spid="40"/>
                                        </p:tgtEl>
                                        <p:attrNameLst>
                                          <p:attrName>ppt_x</p:attrName>
                                        </p:attrNameLst>
                                      </p:cBhvr>
                                      <p:tavLst>
                                        <p:tav tm="0">
                                          <p:val>
                                            <p:strVal val="#ppt_x"/>
                                          </p:val>
                                        </p:tav>
                                        <p:tav tm="100000">
                                          <p:val>
                                            <p:strVal val="#ppt_x"/>
                                          </p:val>
                                        </p:tav>
                                      </p:tavLst>
                                    </p:anim>
                                    <p:anim calcmode="lin" valueType="num">
                                      <p:cBhvr additive="base">
                                        <p:cTn id="90" dur="500" fill="hold"/>
                                        <p:tgtEl>
                                          <p:spTgt spid="40"/>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3200"/>
                                  </p:stCondLst>
                                  <p:childTnLst>
                                    <p:set>
                                      <p:cBhvr>
                                        <p:cTn id="92" dur="1" fill="hold">
                                          <p:stCondLst>
                                            <p:cond delay="0"/>
                                          </p:stCondLst>
                                        </p:cTn>
                                        <p:tgtEl>
                                          <p:spTgt spid="43"/>
                                        </p:tgtEl>
                                        <p:attrNameLst>
                                          <p:attrName>style.visibility</p:attrName>
                                        </p:attrNameLst>
                                      </p:cBhvr>
                                      <p:to>
                                        <p:strVal val="visible"/>
                                      </p:to>
                                    </p:set>
                                    <p:anim calcmode="lin" valueType="num">
                                      <p:cBhvr additive="base">
                                        <p:cTn id="93" dur="500" fill="hold"/>
                                        <p:tgtEl>
                                          <p:spTgt spid="43"/>
                                        </p:tgtEl>
                                        <p:attrNameLst>
                                          <p:attrName>ppt_x</p:attrName>
                                        </p:attrNameLst>
                                      </p:cBhvr>
                                      <p:tavLst>
                                        <p:tav tm="0">
                                          <p:val>
                                            <p:strVal val="#ppt_x"/>
                                          </p:val>
                                        </p:tav>
                                        <p:tav tm="100000">
                                          <p:val>
                                            <p:strVal val="#ppt_x"/>
                                          </p:val>
                                        </p:tav>
                                      </p:tavLst>
                                    </p:anim>
                                    <p:anim calcmode="lin" valueType="num">
                                      <p:cBhvr additive="base">
                                        <p:cTn id="94" dur="500" fill="hold"/>
                                        <p:tgtEl>
                                          <p:spTgt spid="43"/>
                                        </p:tgtEl>
                                        <p:attrNameLst>
                                          <p:attrName>ppt_y</p:attrName>
                                        </p:attrNameLst>
                                      </p:cBhvr>
                                      <p:tavLst>
                                        <p:tav tm="0">
                                          <p:val>
                                            <p:strVal val="1+#ppt_h/2"/>
                                          </p:val>
                                        </p:tav>
                                        <p:tav tm="100000">
                                          <p:val>
                                            <p:strVal val="#ppt_y"/>
                                          </p:val>
                                        </p:tav>
                                      </p:tavLst>
                                    </p:anim>
                                  </p:childTnLst>
                                </p:cTn>
                              </p:par>
                              <p:par>
                                <p:cTn id="95" presetID="37" presetClass="entr" presetSubtype="0" fill="hold" grpId="0" nodeType="withEffect">
                                  <p:stCondLst>
                                    <p:cond delay="2800"/>
                                  </p:stCondLst>
                                  <p:childTnLst>
                                    <p:set>
                                      <p:cBhvr>
                                        <p:cTn id="96" dur="1" fill="hold">
                                          <p:stCondLst>
                                            <p:cond delay="0"/>
                                          </p:stCondLst>
                                        </p:cTn>
                                        <p:tgtEl>
                                          <p:spTgt spid="37"/>
                                        </p:tgtEl>
                                        <p:attrNameLst>
                                          <p:attrName>style.visibility</p:attrName>
                                        </p:attrNameLst>
                                      </p:cBhvr>
                                      <p:to>
                                        <p:strVal val="visible"/>
                                      </p:to>
                                    </p:set>
                                    <p:animEffect transition="in" filter="fade">
                                      <p:cBhvr>
                                        <p:cTn id="97" dur="1000"/>
                                        <p:tgtEl>
                                          <p:spTgt spid="37"/>
                                        </p:tgtEl>
                                      </p:cBhvr>
                                    </p:animEffect>
                                    <p:anim calcmode="lin" valueType="num">
                                      <p:cBhvr>
                                        <p:cTn id="98" dur="1000" fill="hold"/>
                                        <p:tgtEl>
                                          <p:spTgt spid="37"/>
                                        </p:tgtEl>
                                        <p:attrNameLst>
                                          <p:attrName>ppt_x</p:attrName>
                                        </p:attrNameLst>
                                      </p:cBhvr>
                                      <p:tavLst>
                                        <p:tav tm="0">
                                          <p:val>
                                            <p:strVal val="#ppt_x"/>
                                          </p:val>
                                        </p:tav>
                                        <p:tav tm="100000">
                                          <p:val>
                                            <p:strVal val="#ppt_x"/>
                                          </p:val>
                                        </p:tav>
                                      </p:tavLst>
                                    </p:anim>
                                    <p:anim calcmode="lin" valueType="num">
                                      <p:cBhvr>
                                        <p:cTn id="99" dur="900" decel="100000" fill="hold"/>
                                        <p:tgtEl>
                                          <p:spTgt spid="37"/>
                                        </p:tgtEl>
                                        <p:attrNameLst>
                                          <p:attrName>ppt_y</p:attrName>
                                        </p:attrNameLst>
                                      </p:cBhvr>
                                      <p:tavLst>
                                        <p:tav tm="0">
                                          <p:val>
                                            <p:strVal val="#ppt_y+1"/>
                                          </p:val>
                                        </p:tav>
                                        <p:tav tm="100000">
                                          <p:val>
                                            <p:strVal val="#ppt_y-.03"/>
                                          </p:val>
                                        </p:tav>
                                      </p:tavLst>
                                    </p:anim>
                                    <p:anim calcmode="lin" valueType="num">
                                      <p:cBhvr>
                                        <p:cTn id="100"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101" presetID="37" presetClass="entr" presetSubtype="0" fill="hold" grpId="0" nodeType="withEffect">
                                  <p:stCondLst>
                                    <p:cond delay="320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1000"/>
                                        <p:tgtEl>
                                          <p:spTgt spid="38"/>
                                        </p:tgtEl>
                                      </p:cBhvr>
                                    </p:animEffect>
                                    <p:anim calcmode="lin" valueType="num">
                                      <p:cBhvr>
                                        <p:cTn id="104" dur="1000" fill="hold"/>
                                        <p:tgtEl>
                                          <p:spTgt spid="38"/>
                                        </p:tgtEl>
                                        <p:attrNameLst>
                                          <p:attrName>ppt_x</p:attrName>
                                        </p:attrNameLst>
                                      </p:cBhvr>
                                      <p:tavLst>
                                        <p:tav tm="0">
                                          <p:val>
                                            <p:strVal val="#ppt_x"/>
                                          </p:val>
                                        </p:tav>
                                        <p:tav tm="100000">
                                          <p:val>
                                            <p:strVal val="#ppt_x"/>
                                          </p:val>
                                        </p:tav>
                                      </p:tavLst>
                                    </p:anim>
                                    <p:anim calcmode="lin" valueType="num">
                                      <p:cBhvr>
                                        <p:cTn id="105" dur="900" decel="100000" fill="hold"/>
                                        <p:tgtEl>
                                          <p:spTgt spid="38"/>
                                        </p:tgtEl>
                                        <p:attrNameLst>
                                          <p:attrName>ppt_y</p:attrName>
                                        </p:attrNameLst>
                                      </p:cBhvr>
                                      <p:tavLst>
                                        <p:tav tm="0">
                                          <p:val>
                                            <p:strVal val="#ppt_y+1"/>
                                          </p:val>
                                        </p:tav>
                                        <p:tav tm="100000">
                                          <p:val>
                                            <p:strVal val="#ppt_y-.03"/>
                                          </p:val>
                                        </p:tav>
                                      </p:tavLst>
                                    </p:anim>
                                    <p:anim calcmode="lin" valueType="num">
                                      <p:cBhvr>
                                        <p:cTn id="106"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107" presetID="37" presetClass="entr" presetSubtype="0" fill="hold" grpId="0" nodeType="withEffect">
                                  <p:stCondLst>
                                    <p:cond delay="370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1000"/>
                                        <p:tgtEl>
                                          <p:spTgt spid="39"/>
                                        </p:tgtEl>
                                      </p:cBhvr>
                                    </p:animEffect>
                                    <p:anim calcmode="lin" valueType="num">
                                      <p:cBhvr>
                                        <p:cTn id="110" dur="1000" fill="hold"/>
                                        <p:tgtEl>
                                          <p:spTgt spid="39"/>
                                        </p:tgtEl>
                                        <p:attrNameLst>
                                          <p:attrName>ppt_x</p:attrName>
                                        </p:attrNameLst>
                                      </p:cBhvr>
                                      <p:tavLst>
                                        <p:tav tm="0">
                                          <p:val>
                                            <p:strVal val="#ppt_x"/>
                                          </p:val>
                                        </p:tav>
                                        <p:tav tm="100000">
                                          <p:val>
                                            <p:strVal val="#ppt_x"/>
                                          </p:val>
                                        </p:tav>
                                      </p:tavLst>
                                    </p:anim>
                                    <p:anim calcmode="lin" valueType="num">
                                      <p:cBhvr>
                                        <p:cTn id="111" dur="900" decel="100000" fill="hold"/>
                                        <p:tgtEl>
                                          <p:spTgt spid="39"/>
                                        </p:tgtEl>
                                        <p:attrNameLst>
                                          <p:attrName>ppt_y</p:attrName>
                                        </p:attrNameLst>
                                      </p:cBhvr>
                                      <p:tavLst>
                                        <p:tav tm="0">
                                          <p:val>
                                            <p:strVal val="#ppt_y+1"/>
                                          </p:val>
                                        </p:tav>
                                        <p:tav tm="100000">
                                          <p:val>
                                            <p:strVal val="#ppt_y-.03"/>
                                          </p:val>
                                        </p:tav>
                                      </p:tavLst>
                                    </p:anim>
                                    <p:anim calcmode="lin" valueType="num">
                                      <p:cBhvr>
                                        <p:cTn id="112"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22" grpId="0" animBg="1"/>
      <p:bldP spid="23" grpId="0"/>
      <p:bldP spid="24" grpId="0"/>
      <p:bldP spid="25" grpId="0"/>
      <p:bldP spid="26" grpId="0" animBg="1"/>
      <p:bldP spid="27" grpId="0" animBg="1"/>
      <p:bldP spid="28" grpId="0" animBg="1"/>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ABAEAB-C434-993A-54F6-AF5651F35499}"/>
              </a:ext>
            </a:extLst>
          </p:cNvPr>
          <p:cNvSpPr>
            <a:spLocks noGrp="1"/>
          </p:cNvSpPr>
          <p:nvPr>
            <p:ph type="sldNum" sz="quarter" idx="10"/>
          </p:nvPr>
        </p:nvSpPr>
        <p:spPr/>
        <p:txBody>
          <a:bodyPr/>
          <a:lstStyle/>
          <a:p>
            <a:fld id="{5737CCAD-4265-4040-983C-2347DC54109C}" type="slidenum">
              <a:rPr lang="en-US" smtClean="0"/>
              <a:pPr/>
              <a:t>9</a:t>
            </a:fld>
            <a:endParaRPr lang="en-US" dirty="0"/>
          </a:p>
        </p:txBody>
      </p:sp>
      <p:sp>
        <p:nvSpPr>
          <p:cNvPr id="3" name="TextBox 2">
            <a:extLst>
              <a:ext uri="{FF2B5EF4-FFF2-40B4-BE49-F238E27FC236}">
                <a16:creationId xmlns:a16="http://schemas.microsoft.com/office/drawing/2014/main" id="{119DCAA9-45A4-E355-4091-F547DC5601AC}"/>
              </a:ext>
            </a:extLst>
          </p:cNvPr>
          <p:cNvSpPr txBox="1"/>
          <p:nvPr/>
        </p:nvSpPr>
        <p:spPr>
          <a:xfrm>
            <a:off x="9964131" y="1602557"/>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اول</a:t>
            </a:r>
            <a:endParaRPr lang="en-US" sz="1600" b="1" dirty="0">
              <a:solidFill>
                <a:srgbClr val="18305C"/>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ECCF9FB5-74F2-67F6-86B7-E58B40693D6D}"/>
              </a:ext>
            </a:extLst>
          </p:cNvPr>
          <p:cNvSpPr txBox="1"/>
          <p:nvPr/>
        </p:nvSpPr>
        <p:spPr>
          <a:xfrm>
            <a:off x="9964131" y="2423920"/>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دوم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5" name="TextBox 4">
            <a:extLst>
              <a:ext uri="{FF2B5EF4-FFF2-40B4-BE49-F238E27FC236}">
                <a16:creationId xmlns:a16="http://schemas.microsoft.com/office/drawing/2014/main" id="{6FFB3460-0D0C-FCAB-0397-5C5375982692}"/>
              </a:ext>
            </a:extLst>
          </p:cNvPr>
          <p:cNvSpPr txBox="1"/>
          <p:nvPr/>
        </p:nvSpPr>
        <p:spPr>
          <a:xfrm>
            <a:off x="9964131" y="3245283"/>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سوم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6" name="TextBox 5">
            <a:extLst>
              <a:ext uri="{FF2B5EF4-FFF2-40B4-BE49-F238E27FC236}">
                <a16:creationId xmlns:a16="http://schemas.microsoft.com/office/drawing/2014/main" id="{BABD7269-80E6-1DB3-2D71-46BF48616C2F}"/>
              </a:ext>
            </a:extLst>
          </p:cNvPr>
          <p:cNvSpPr txBox="1"/>
          <p:nvPr/>
        </p:nvSpPr>
        <p:spPr>
          <a:xfrm>
            <a:off x="9964131" y="4066646"/>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چهارم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F388D6AD-47AF-83AE-B827-8577DCA58CD1}"/>
              </a:ext>
            </a:extLst>
          </p:cNvPr>
          <p:cNvSpPr txBox="1"/>
          <p:nvPr/>
        </p:nvSpPr>
        <p:spPr>
          <a:xfrm>
            <a:off x="9964131" y="4888009"/>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پنجم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753389E5-76DF-60E7-32EB-426BED115D86}"/>
              </a:ext>
            </a:extLst>
          </p:cNvPr>
          <p:cNvSpPr txBox="1"/>
          <p:nvPr/>
        </p:nvSpPr>
        <p:spPr>
          <a:xfrm>
            <a:off x="9964131" y="5709372"/>
            <a:ext cx="1743959" cy="338554"/>
          </a:xfrm>
          <a:prstGeom prst="rect">
            <a:avLst/>
          </a:prstGeom>
          <a:noFill/>
        </p:spPr>
        <p:txBody>
          <a:bodyPr wrap="square" rtlCol="0">
            <a:spAutoFit/>
          </a:bodyPr>
          <a:lstStyle/>
          <a:p>
            <a:pPr algn="ctr"/>
            <a:r>
              <a:rPr lang="fa-IR" sz="1600" b="1" dirty="0">
                <a:solidFill>
                  <a:srgbClr val="18305C"/>
                </a:solidFill>
                <a:latin typeface="Shabnam" panose="020B0603030804020204" pitchFamily="34" charset="-78"/>
                <a:cs typeface="Shabnam" panose="020B0603030804020204" pitchFamily="34" charset="-78"/>
              </a:rPr>
              <a:t>تیتر عنوان ششم</a:t>
            </a:r>
            <a:endParaRPr lang="en-US" sz="1600" b="1" dirty="0">
              <a:solidFill>
                <a:srgbClr val="18305C"/>
              </a:solidFill>
              <a:latin typeface="Shabnam" panose="020B0603030804020204" pitchFamily="34" charset="-78"/>
              <a:cs typeface="Shabnam" panose="020B0603030804020204" pitchFamily="34" charset="-78"/>
            </a:endParaRPr>
          </a:p>
        </p:txBody>
      </p:sp>
      <p:sp>
        <p:nvSpPr>
          <p:cNvPr id="9" name="Freeform: Shape 8">
            <a:extLst>
              <a:ext uri="{FF2B5EF4-FFF2-40B4-BE49-F238E27FC236}">
                <a16:creationId xmlns:a16="http://schemas.microsoft.com/office/drawing/2014/main" id="{8AE33E59-99A8-7216-5B4F-8788D1C7F437}"/>
              </a:ext>
            </a:extLst>
          </p:cNvPr>
          <p:cNvSpPr/>
          <p:nvPr/>
        </p:nvSpPr>
        <p:spPr>
          <a:xfrm rot="5400000">
            <a:off x="11268382"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9E08CAFD-908A-0846-0905-5FBB93174340}"/>
              </a:ext>
            </a:extLst>
          </p:cNvPr>
          <p:cNvSpPr/>
          <p:nvPr/>
        </p:nvSpPr>
        <p:spPr>
          <a:xfrm rot="16200000" flipH="1">
            <a:off x="10179933" y="834276"/>
            <a:ext cx="219802" cy="266718"/>
          </a:xfrm>
          <a:custGeom>
            <a:avLst/>
            <a:gdLst>
              <a:gd name="connsiteX0" fmla="*/ 411480 w 412272"/>
              <a:gd name="connsiteY0" fmla="*/ 352233 h 500270"/>
              <a:gd name="connsiteX1" fmla="*/ 407685 w 412272"/>
              <a:gd name="connsiteY1" fmla="*/ 240610 h 500270"/>
              <a:gd name="connsiteX2" fmla="*/ 383351 w 412272"/>
              <a:gd name="connsiteY2" fmla="*/ 200872 h 500270"/>
              <a:gd name="connsiteX3" fmla="*/ 355445 w 412272"/>
              <a:gd name="connsiteY3" fmla="*/ 203104 h 500270"/>
              <a:gd name="connsiteX4" fmla="*/ 352766 w 412272"/>
              <a:gd name="connsiteY4" fmla="*/ 203104 h 500270"/>
              <a:gd name="connsiteX5" fmla="*/ 325306 w 412272"/>
              <a:gd name="connsiteY5" fmla="*/ 178770 h 500270"/>
              <a:gd name="connsiteX6" fmla="*/ 290703 w 412272"/>
              <a:gd name="connsiteY6" fmla="*/ 186807 h 500270"/>
              <a:gd name="connsiteX7" fmla="*/ 250965 w 412272"/>
              <a:gd name="connsiteY7" fmla="*/ 167384 h 500270"/>
              <a:gd name="connsiteX8" fmla="*/ 219711 w 412272"/>
              <a:gd name="connsiteY8" fmla="*/ 185468 h 500270"/>
              <a:gd name="connsiteX9" fmla="*/ 216585 w 412272"/>
              <a:gd name="connsiteY9" fmla="*/ 90588 h 500270"/>
              <a:gd name="connsiteX10" fmla="*/ 214799 w 412272"/>
              <a:gd name="connsiteY10" fmla="*/ 34776 h 500270"/>
              <a:gd name="connsiteX11" fmla="*/ 175508 w 412272"/>
              <a:gd name="connsiteY11" fmla="*/ -51 h 500270"/>
              <a:gd name="connsiteX12" fmla="*/ 145146 w 412272"/>
              <a:gd name="connsiteY12" fmla="*/ 14014 h 500270"/>
              <a:gd name="connsiteX13" fmla="*/ 136439 w 412272"/>
              <a:gd name="connsiteY13" fmla="*/ 45715 h 500270"/>
              <a:gd name="connsiteX14" fmla="*/ 136439 w 412272"/>
              <a:gd name="connsiteY14" fmla="*/ 217169 h 500270"/>
              <a:gd name="connsiteX15" fmla="*/ 138002 w 412272"/>
              <a:gd name="connsiteY15" fmla="*/ 308477 h 500270"/>
              <a:gd name="connsiteX16" fmla="*/ 114338 w 412272"/>
              <a:gd name="connsiteY16" fmla="*/ 284813 h 500270"/>
              <a:gd name="connsiteX17" fmla="*/ 42899 w 412272"/>
              <a:gd name="connsiteY17" fmla="*/ 252442 h 500270"/>
              <a:gd name="connsiteX18" fmla="*/ 17895 w 412272"/>
              <a:gd name="connsiteY18" fmla="*/ 257800 h 500270"/>
              <a:gd name="connsiteX19" fmla="*/ 12760 w 412272"/>
              <a:gd name="connsiteY19" fmla="*/ 262711 h 500270"/>
              <a:gd name="connsiteX20" fmla="*/ 2714 w 412272"/>
              <a:gd name="connsiteY20" fmla="*/ 303788 h 500270"/>
              <a:gd name="connsiteX21" fmla="*/ 18119 w 412272"/>
              <a:gd name="connsiteY21" fmla="*/ 316290 h 500270"/>
              <a:gd name="connsiteX22" fmla="*/ 50266 w 412272"/>
              <a:gd name="connsiteY22" fmla="*/ 338615 h 500270"/>
              <a:gd name="connsiteX23" fmla="*/ 133314 w 412272"/>
              <a:gd name="connsiteY23" fmla="*/ 431486 h 500270"/>
              <a:gd name="connsiteX24" fmla="*/ 154299 w 412272"/>
              <a:gd name="connsiteY24" fmla="*/ 447336 h 500270"/>
              <a:gd name="connsiteX25" fmla="*/ 186893 w 412272"/>
              <a:gd name="connsiteY25" fmla="*/ 469661 h 500270"/>
              <a:gd name="connsiteX26" fmla="*/ 210557 w 412272"/>
              <a:gd name="connsiteY26" fmla="*/ 482833 h 500270"/>
              <a:gd name="connsiteX27" fmla="*/ 290033 w 412272"/>
              <a:gd name="connsiteY27" fmla="*/ 500023 h 500270"/>
              <a:gd name="connsiteX28" fmla="*/ 376207 w 412272"/>
              <a:gd name="connsiteY28" fmla="*/ 479261 h 500270"/>
              <a:gd name="connsiteX29" fmla="*/ 377546 w 412272"/>
              <a:gd name="connsiteY29" fmla="*/ 479261 h 500270"/>
              <a:gd name="connsiteX30" fmla="*/ 377546 w 412272"/>
              <a:gd name="connsiteY30" fmla="*/ 477698 h 500270"/>
              <a:gd name="connsiteX31" fmla="*/ 412150 w 412272"/>
              <a:gd name="connsiteY31" fmla="*/ 393980 h 500270"/>
              <a:gd name="connsiteX32" fmla="*/ 411480 w 412272"/>
              <a:gd name="connsiteY32" fmla="*/ 352233 h 500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2272" h="500270">
                <a:moveTo>
                  <a:pt x="411480" y="352233"/>
                </a:moveTo>
                <a:lnTo>
                  <a:pt x="407685" y="240610"/>
                </a:lnTo>
                <a:cubicBezTo>
                  <a:pt x="408533" y="223616"/>
                  <a:pt x="398866" y="207841"/>
                  <a:pt x="383351" y="200872"/>
                </a:cubicBezTo>
                <a:cubicBezTo>
                  <a:pt x="374108" y="197938"/>
                  <a:pt x="364107" y="198740"/>
                  <a:pt x="355445" y="203104"/>
                </a:cubicBezTo>
                <a:lnTo>
                  <a:pt x="352766" y="203104"/>
                </a:lnTo>
                <a:cubicBezTo>
                  <a:pt x="349707" y="189982"/>
                  <a:pt x="338701" y="180224"/>
                  <a:pt x="325306" y="178770"/>
                </a:cubicBezTo>
                <a:cubicBezTo>
                  <a:pt x="313162" y="176549"/>
                  <a:pt x="300638" y="179458"/>
                  <a:pt x="290703" y="186807"/>
                </a:cubicBezTo>
                <a:cubicBezTo>
                  <a:pt x="283358" y="172102"/>
                  <a:pt x="267084" y="164143"/>
                  <a:pt x="250965" y="167384"/>
                </a:cubicBezTo>
                <a:cubicBezTo>
                  <a:pt x="238463" y="168742"/>
                  <a:pt x="227123" y="175308"/>
                  <a:pt x="219711" y="185468"/>
                </a:cubicBezTo>
                <a:lnTo>
                  <a:pt x="216585" y="90588"/>
                </a:lnTo>
                <a:cubicBezTo>
                  <a:pt x="216585" y="72058"/>
                  <a:pt x="214799" y="53305"/>
                  <a:pt x="214799" y="34776"/>
                </a:cubicBezTo>
                <a:cubicBezTo>
                  <a:pt x="212433" y="14887"/>
                  <a:pt x="195533" y="-80"/>
                  <a:pt x="175508" y="-51"/>
                </a:cubicBezTo>
                <a:cubicBezTo>
                  <a:pt x="163876" y="226"/>
                  <a:pt x="152870" y="5320"/>
                  <a:pt x="145146" y="14014"/>
                </a:cubicBezTo>
                <a:cubicBezTo>
                  <a:pt x="138315" y="23089"/>
                  <a:pt x="135212" y="34425"/>
                  <a:pt x="136439" y="45715"/>
                </a:cubicBezTo>
                <a:lnTo>
                  <a:pt x="136439" y="217169"/>
                </a:lnTo>
                <a:cubicBezTo>
                  <a:pt x="136439" y="220964"/>
                  <a:pt x="138002" y="308477"/>
                  <a:pt x="138002" y="308477"/>
                </a:cubicBezTo>
                <a:cubicBezTo>
                  <a:pt x="130412" y="301333"/>
                  <a:pt x="121928" y="292849"/>
                  <a:pt x="114338" y="284813"/>
                </a:cubicBezTo>
                <a:cubicBezTo>
                  <a:pt x="94536" y="266743"/>
                  <a:pt x="69532" y="255411"/>
                  <a:pt x="42899" y="252442"/>
                </a:cubicBezTo>
                <a:cubicBezTo>
                  <a:pt x="34192" y="250970"/>
                  <a:pt x="25240" y="252886"/>
                  <a:pt x="17895" y="257800"/>
                </a:cubicBezTo>
                <a:cubicBezTo>
                  <a:pt x="16087" y="259320"/>
                  <a:pt x="14368" y="260961"/>
                  <a:pt x="12760" y="262711"/>
                </a:cubicBezTo>
                <a:cubicBezTo>
                  <a:pt x="795" y="272737"/>
                  <a:pt x="-3269" y="289371"/>
                  <a:pt x="2714" y="303788"/>
                </a:cubicBezTo>
                <a:cubicBezTo>
                  <a:pt x="6755" y="309144"/>
                  <a:pt x="12046" y="313437"/>
                  <a:pt x="18119" y="316290"/>
                </a:cubicBezTo>
                <a:cubicBezTo>
                  <a:pt x="30129" y="321677"/>
                  <a:pt x="41024" y="329248"/>
                  <a:pt x="50266" y="338615"/>
                </a:cubicBezTo>
                <a:cubicBezTo>
                  <a:pt x="67679" y="359600"/>
                  <a:pt x="108310" y="405589"/>
                  <a:pt x="133314" y="431486"/>
                </a:cubicBezTo>
                <a:cubicBezTo>
                  <a:pt x="138449" y="434611"/>
                  <a:pt x="149165" y="444658"/>
                  <a:pt x="154299" y="447336"/>
                </a:cubicBezTo>
                <a:cubicBezTo>
                  <a:pt x="165886" y="453661"/>
                  <a:pt x="176803" y="461140"/>
                  <a:pt x="186893" y="469661"/>
                </a:cubicBezTo>
                <a:cubicBezTo>
                  <a:pt x="194372" y="474747"/>
                  <a:pt x="202297" y="479154"/>
                  <a:pt x="210557" y="482833"/>
                </a:cubicBezTo>
                <a:cubicBezTo>
                  <a:pt x="235070" y="495468"/>
                  <a:pt x="262485" y="501407"/>
                  <a:pt x="290033" y="500023"/>
                </a:cubicBezTo>
                <a:cubicBezTo>
                  <a:pt x="323744" y="500023"/>
                  <a:pt x="354329" y="500023"/>
                  <a:pt x="376207" y="479261"/>
                </a:cubicBezTo>
                <a:lnTo>
                  <a:pt x="377546" y="479261"/>
                </a:lnTo>
                <a:lnTo>
                  <a:pt x="377546" y="477698"/>
                </a:lnTo>
                <a:cubicBezTo>
                  <a:pt x="400385" y="455938"/>
                  <a:pt x="412976" y="425523"/>
                  <a:pt x="412150" y="393980"/>
                </a:cubicBezTo>
                <a:cubicBezTo>
                  <a:pt x="412596" y="387060"/>
                  <a:pt x="411480" y="357814"/>
                  <a:pt x="411480" y="352233"/>
                </a:cubicBezTo>
                <a:close/>
              </a:path>
            </a:pathLst>
          </a:custGeom>
          <a:solidFill>
            <a:srgbClr val="18305C"/>
          </a:solidFill>
          <a:ln w="22308" cap="flat">
            <a:noFill/>
            <a:prstDash val="solid"/>
            <a:miter/>
          </a:ln>
        </p:spPr>
        <p:txBody>
          <a:bodyPr rtlCol="0" anchor="ctr"/>
          <a:lstStyle/>
          <a:p>
            <a:endParaRPr lang="en-US"/>
          </a:p>
        </p:txBody>
      </p:sp>
      <p:pic>
        <p:nvPicPr>
          <p:cNvPr id="20" name="Picture Placeholder 17">
            <a:extLst>
              <a:ext uri="{FF2B5EF4-FFF2-40B4-BE49-F238E27FC236}">
                <a16:creationId xmlns:a16="http://schemas.microsoft.com/office/drawing/2014/main" id="{B5339261-7107-0FB9-DFF7-B19C1584A8C8}"/>
              </a:ext>
            </a:extLst>
          </p:cNvPr>
          <p:cNvPicPr>
            <a:picLocks noChangeAspect="1"/>
          </p:cNvPicPr>
          <p:nvPr/>
        </p:nvPicPr>
        <p:blipFill rotWithShape="1">
          <a:blip r:embed="rId3">
            <a:extLst>
              <a:ext uri="{28A0092B-C50C-407E-A947-70E740481C1C}">
                <a14:useLocalDpi xmlns:a14="http://schemas.microsoft.com/office/drawing/2010/main"/>
              </a:ext>
            </a:extLst>
          </a:blip>
          <a:srcRect l="6067" r="16813"/>
          <a:stretch/>
        </p:blipFill>
        <p:spPr>
          <a:xfrm>
            <a:off x="4637504" y="2900518"/>
            <a:ext cx="3884928" cy="3538572"/>
          </a:xfrm>
          <a:prstGeom prst="hexagon">
            <a:avLst>
              <a:gd name="adj" fmla="val 22378"/>
              <a:gd name="vf" fmla="val 115470"/>
            </a:avLst>
          </a:prstGeom>
          <a:effectLst>
            <a:outerShdw blurRad="63500" algn="ctr" rotWithShape="0">
              <a:prstClr val="black">
                <a:alpha val="20000"/>
              </a:prstClr>
            </a:outerShdw>
          </a:effectLst>
        </p:spPr>
      </p:pic>
      <p:sp>
        <p:nvSpPr>
          <p:cNvPr id="22" name="TextBox 21">
            <a:extLst>
              <a:ext uri="{FF2B5EF4-FFF2-40B4-BE49-F238E27FC236}">
                <a16:creationId xmlns:a16="http://schemas.microsoft.com/office/drawing/2014/main" id="{6F77D59D-276C-63C3-C801-42807C664517}"/>
              </a:ext>
            </a:extLst>
          </p:cNvPr>
          <p:cNvSpPr txBox="1"/>
          <p:nvPr/>
        </p:nvSpPr>
        <p:spPr>
          <a:xfrm>
            <a:off x="4518449" y="767494"/>
            <a:ext cx="4123038" cy="1885131"/>
          </a:xfrm>
          <a:prstGeom prst="rect">
            <a:avLst/>
          </a:prstGeom>
          <a:noFill/>
        </p:spPr>
        <p:txBody>
          <a:bodyPr wrap="square" rtlCol="0">
            <a:spAutoFit/>
          </a:bodyPr>
          <a:lstStyle/>
          <a:p>
            <a:pPr algn="ctr" rtl="1">
              <a:lnSpc>
                <a:spcPct val="200000"/>
              </a:lnSpc>
            </a:pPr>
            <a:r>
              <a:rPr lang="fa-IR" b="1" dirty="0">
                <a:solidFill>
                  <a:srgbClr val="18305C"/>
                </a:solidFill>
                <a:latin typeface="Shabnam" panose="020B0603030804020204" pitchFamily="34" charset="-78"/>
                <a:cs typeface="Shabnam" panose="020B0603030804020204" pitchFamily="34" charset="-78"/>
              </a:rPr>
              <a:t>فناوری اطلاعات</a:t>
            </a:r>
            <a:endParaRPr lang="en-US" b="1" dirty="0">
              <a:solidFill>
                <a:srgbClr val="18305C"/>
              </a:solidFill>
              <a:latin typeface="Shabnam" panose="020B0603030804020204" pitchFamily="34" charset="-78"/>
              <a:cs typeface="Shabnam" panose="020B0603030804020204" pitchFamily="34" charset="-78"/>
            </a:endParaRPr>
          </a:p>
          <a:p>
            <a:pPr algn="ctr" rtl="1">
              <a:lnSpc>
                <a:spcPct val="200000"/>
              </a:lnSpc>
            </a:pPr>
            <a:r>
              <a:rPr lang="fa-IR" sz="1400" dirty="0">
                <a:solidFill>
                  <a:srgbClr val="18305C"/>
                </a:solidFill>
                <a:latin typeface="Vazir" panose="020B0603030804020204" pitchFamily="34" charset="-78"/>
                <a:cs typeface="Vazir" panose="020B0603030804020204" pitchFamily="34" charset="-78"/>
              </a:rPr>
              <a:t>بسیاری مفهوم فناوری اطلاعات را با رایانه و انفورماتیک ادغام می‌کنند، این درحالی است که این‌ها ابزارهای فیزیکی فناوری اطلاعات می‌باشند</a:t>
            </a:r>
            <a:endParaRPr lang="en-US" sz="1400" dirty="0">
              <a:solidFill>
                <a:srgbClr val="18305C"/>
              </a:solidFill>
              <a:latin typeface="Vazir" panose="020B0603030804020204" pitchFamily="34" charset="-78"/>
              <a:cs typeface="Vazir" panose="020B0603030804020204" pitchFamily="34" charset="-78"/>
            </a:endParaRPr>
          </a:p>
        </p:txBody>
      </p:sp>
      <p:grpSp>
        <p:nvGrpSpPr>
          <p:cNvPr id="29" name="Group 28">
            <a:extLst>
              <a:ext uri="{FF2B5EF4-FFF2-40B4-BE49-F238E27FC236}">
                <a16:creationId xmlns:a16="http://schemas.microsoft.com/office/drawing/2014/main" id="{46CCC89B-A7D9-F54D-A5A3-25A988B7160A}"/>
              </a:ext>
            </a:extLst>
          </p:cNvPr>
          <p:cNvGrpSpPr/>
          <p:nvPr/>
        </p:nvGrpSpPr>
        <p:grpSpPr>
          <a:xfrm>
            <a:off x="3581714" y="667213"/>
            <a:ext cx="5978576" cy="5607370"/>
            <a:chOff x="3581714" y="716373"/>
            <a:chExt cx="5978576" cy="5607370"/>
          </a:xfrm>
        </p:grpSpPr>
        <p:sp>
          <p:nvSpPr>
            <p:cNvPr id="19" name="Hexagon 18">
              <a:extLst>
                <a:ext uri="{FF2B5EF4-FFF2-40B4-BE49-F238E27FC236}">
                  <a16:creationId xmlns:a16="http://schemas.microsoft.com/office/drawing/2014/main" id="{D4BA8519-9D9B-58A9-B4CE-708D5EC97AC6}"/>
                </a:ext>
              </a:extLst>
            </p:cNvPr>
            <p:cNvSpPr/>
            <p:nvPr/>
          </p:nvSpPr>
          <p:spPr>
            <a:xfrm>
              <a:off x="3661975" y="785072"/>
              <a:ext cx="5835986" cy="5458411"/>
            </a:xfrm>
            <a:prstGeom prst="hexagon">
              <a:avLst>
                <a:gd name="adj" fmla="val 22976"/>
                <a:gd name="vf" fmla="val 115470"/>
              </a:avLst>
            </a:prstGeom>
            <a:noFill/>
            <a:ln w="19050">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Oval 22">
              <a:extLst>
                <a:ext uri="{FF2B5EF4-FFF2-40B4-BE49-F238E27FC236}">
                  <a16:creationId xmlns:a16="http://schemas.microsoft.com/office/drawing/2014/main" id="{2B32609E-62C3-082A-A683-6CCE149E4206}"/>
                </a:ext>
              </a:extLst>
            </p:cNvPr>
            <p:cNvSpPr/>
            <p:nvPr/>
          </p:nvSpPr>
          <p:spPr>
            <a:xfrm>
              <a:off x="3581714" y="3434016"/>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59D4715A-C6BD-8983-A1D5-3E41EA9F5CF9}"/>
                </a:ext>
              </a:extLst>
            </p:cNvPr>
            <p:cNvSpPr/>
            <p:nvPr/>
          </p:nvSpPr>
          <p:spPr>
            <a:xfrm>
              <a:off x="4834395" y="716374"/>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E47324AC-3C20-8831-60E6-0BE0E459BBFB}"/>
                </a:ext>
              </a:extLst>
            </p:cNvPr>
            <p:cNvSpPr/>
            <p:nvPr/>
          </p:nvSpPr>
          <p:spPr>
            <a:xfrm>
              <a:off x="9399769" y="3414560"/>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009C0AF2-4791-3703-8AED-A095743B4626}"/>
                </a:ext>
              </a:extLst>
            </p:cNvPr>
            <p:cNvSpPr/>
            <p:nvPr/>
          </p:nvSpPr>
          <p:spPr>
            <a:xfrm>
              <a:off x="8155988" y="716373"/>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CBA03F9C-8AB9-AD71-F534-610A35BE6075}"/>
                </a:ext>
              </a:extLst>
            </p:cNvPr>
            <p:cNvSpPr/>
            <p:nvPr/>
          </p:nvSpPr>
          <p:spPr>
            <a:xfrm>
              <a:off x="8165842" y="6163222"/>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ADE5BAE4-BE73-7C37-54AE-D0DC65C449F0}"/>
                </a:ext>
              </a:extLst>
            </p:cNvPr>
            <p:cNvSpPr/>
            <p:nvPr/>
          </p:nvSpPr>
          <p:spPr>
            <a:xfrm>
              <a:off x="4834395" y="6136128"/>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09DBE296-A787-EAB1-EFF4-39BEEDD80944}"/>
              </a:ext>
            </a:extLst>
          </p:cNvPr>
          <p:cNvGrpSpPr/>
          <p:nvPr/>
        </p:nvGrpSpPr>
        <p:grpSpPr>
          <a:xfrm>
            <a:off x="839222" y="897598"/>
            <a:ext cx="3139768" cy="4822983"/>
            <a:chOff x="839222" y="897598"/>
            <a:chExt cx="3139768" cy="4822983"/>
          </a:xfrm>
        </p:grpSpPr>
        <p:cxnSp>
          <p:nvCxnSpPr>
            <p:cNvPr id="36" name="Straight Connector 35">
              <a:extLst>
                <a:ext uri="{FF2B5EF4-FFF2-40B4-BE49-F238E27FC236}">
                  <a16:creationId xmlns:a16="http://schemas.microsoft.com/office/drawing/2014/main" id="{764FA17A-B366-833D-03D4-8F87FFCA01E2}"/>
                </a:ext>
              </a:extLst>
            </p:cNvPr>
            <p:cNvCxnSpPr>
              <a:cxnSpLocks/>
            </p:cNvCxnSpPr>
            <p:nvPr/>
          </p:nvCxnSpPr>
          <p:spPr>
            <a:xfrm flipH="1" flipV="1">
              <a:off x="901551" y="4405200"/>
              <a:ext cx="1541800" cy="904219"/>
            </a:xfrm>
            <a:prstGeom prst="line">
              <a:avLst/>
            </a:prstGeom>
            <a:ln w="19050">
              <a:solidFill>
                <a:srgbClr val="18305C"/>
              </a:solidFill>
            </a:ln>
          </p:spPr>
          <p:style>
            <a:lnRef idx="1">
              <a:schemeClr val="accent1"/>
            </a:lnRef>
            <a:fillRef idx="0">
              <a:schemeClr val="accent1"/>
            </a:fillRef>
            <a:effectRef idx="0">
              <a:schemeClr val="accent1"/>
            </a:effectRef>
            <a:fontRef idx="minor">
              <a:schemeClr val="tx1"/>
            </a:fontRef>
          </p:style>
        </p:cxnSp>
        <p:pic>
          <p:nvPicPr>
            <p:cNvPr id="31" name="Picture Placeholder 17">
              <a:extLst>
                <a:ext uri="{FF2B5EF4-FFF2-40B4-BE49-F238E27FC236}">
                  <a16:creationId xmlns:a16="http://schemas.microsoft.com/office/drawing/2014/main" id="{15D882AD-6466-FE7B-A3B6-B5279FE439B1}"/>
                </a:ext>
              </a:extLst>
            </p:cNvPr>
            <p:cNvPicPr>
              <a:picLocks noChangeAspect="1"/>
            </p:cNvPicPr>
            <p:nvPr/>
          </p:nvPicPr>
          <p:blipFill rotWithShape="1">
            <a:blip r:embed="rId4">
              <a:extLst>
                <a:ext uri="{28A0092B-C50C-407E-A947-70E740481C1C}">
                  <a14:useLocalDpi xmlns:a14="http://schemas.microsoft.com/office/drawing/2010/main"/>
                </a:ext>
              </a:extLst>
            </a:blip>
            <a:srcRect l="15887" t="4612" r="17370" b="5459"/>
            <a:stretch/>
          </p:blipFill>
          <p:spPr>
            <a:xfrm>
              <a:off x="2208862" y="4117923"/>
              <a:ext cx="1770128" cy="1602658"/>
            </a:xfrm>
            <a:prstGeom prst="hexagon">
              <a:avLst/>
            </a:prstGeom>
            <a:ln w="19050">
              <a:solidFill>
                <a:srgbClr val="18305C"/>
              </a:solidFill>
            </a:ln>
          </p:spPr>
        </p:pic>
        <p:pic>
          <p:nvPicPr>
            <p:cNvPr id="32" name="Picture Placeholder 18">
              <a:extLst>
                <a:ext uri="{FF2B5EF4-FFF2-40B4-BE49-F238E27FC236}">
                  <a16:creationId xmlns:a16="http://schemas.microsoft.com/office/drawing/2014/main" id="{52784035-5A2F-6B9E-51B8-3C12D8FD03D7}"/>
                </a:ext>
              </a:extLst>
            </p:cNvPr>
            <p:cNvPicPr>
              <a:picLocks noChangeAspect="1"/>
            </p:cNvPicPr>
            <p:nvPr/>
          </p:nvPicPr>
          <p:blipFill rotWithShape="1">
            <a:blip r:embed="rId5">
              <a:extLst>
                <a:ext uri="{28A0092B-C50C-407E-A947-70E740481C1C}">
                  <a14:useLocalDpi xmlns:a14="http://schemas.microsoft.com/office/drawing/2010/main"/>
                </a:ext>
              </a:extLst>
            </a:blip>
            <a:srcRect l="16232" t="7822" r="13250"/>
            <a:stretch/>
          </p:blipFill>
          <p:spPr>
            <a:xfrm>
              <a:off x="963880" y="897598"/>
              <a:ext cx="2896055" cy="2622062"/>
            </a:xfrm>
            <a:prstGeom prst="hexagon">
              <a:avLst/>
            </a:prstGeom>
            <a:ln w="19050">
              <a:solidFill>
                <a:srgbClr val="18305C"/>
              </a:solidFill>
            </a:ln>
          </p:spPr>
        </p:pic>
        <p:cxnSp>
          <p:nvCxnSpPr>
            <p:cNvPr id="34" name="Straight Connector 33">
              <a:extLst>
                <a:ext uri="{FF2B5EF4-FFF2-40B4-BE49-F238E27FC236}">
                  <a16:creationId xmlns:a16="http://schemas.microsoft.com/office/drawing/2014/main" id="{D03404DC-D22D-031A-1E08-82B156034349}"/>
                </a:ext>
              </a:extLst>
            </p:cNvPr>
            <p:cNvCxnSpPr>
              <a:cxnSpLocks/>
            </p:cNvCxnSpPr>
            <p:nvPr/>
          </p:nvCxnSpPr>
          <p:spPr>
            <a:xfrm flipH="1">
              <a:off x="901551" y="2900518"/>
              <a:ext cx="435636" cy="1504682"/>
            </a:xfrm>
            <a:prstGeom prst="line">
              <a:avLst/>
            </a:prstGeom>
            <a:ln w="19050">
              <a:solidFill>
                <a:srgbClr val="18305C"/>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8CE8CAA1-4B6B-E535-32EC-30BD96E02389}"/>
                </a:ext>
              </a:extLst>
            </p:cNvPr>
            <p:cNvSpPr/>
            <p:nvPr/>
          </p:nvSpPr>
          <p:spPr>
            <a:xfrm>
              <a:off x="839222" y="4324939"/>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88476D19-0F02-CE4B-143D-2B0031A95733}"/>
                </a:ext>
              </a:extLst>
            </p:cNvPr>
            <p:cNvSpPr/>
            <p:nvPr/>
          </p:nvSpPr>
          <p:spPr>
            <a:xfrm>
              <a:off x="1249015" y="2884407"/>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2452B2AE-4941-0044-58EE-331387344716}"/>
                </a:ext>
              </a:extLst>
            </p:cNvPr>
            <p:cNvSpPr/>
            <p:nvPr/>
          </p:nvSpPr>
          <p:spPr>
            <a:xfrm>
              <a:off x="2311665" y="5148898"/>
              <a:ext cx="160521" cy="160521"/>
            </a:xfrm>
            <a:prstGeom prst="ellipse">
              <a:avLst/>
            </a:prstGeom>
            <a:solidFill>
              <a:srgbClr val="193361"/>
            </a:solidFill>
            <a:ln>
              <a:solidFill>
                <a:srgbClr val="1830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26432880"/>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42" presetClass="entr" presetSubtype="0" fill="hold" nodeType="withEffect">
                                  <p:stCondLst>
                                    <p:cond delay="8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523</TotalTime>
  <Words>3556</Words>
  <Application>Microsoft Office PowerPoint</Application>
  <PresentationFormat>Widescreen</PresentationFormat>
  <Paragraphs>416</Paragraphs>
  <Slides>38</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vt:lpstr>
      <vt:lpstr>Calibri</vt:lpstr>
      <vt:lpstr>Roboto</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42</cp:revision>
  <dcterms:created xsi:type="dcterms:W3CDTF">2023-12-24T10:41:42Z</dcterms:created>
  <dcterms:modified xsi:type="dcterms:W3CDTF">2023-12-25T12:55:25Z</dcterms:modified>
</cp:coreProperties>
</file>