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4" r:id="rId9"/>
    <p:sldId id="268" r:id="rId10"/>
    <p:sldId id="265" r:id="rId11"/>
    <p:sldId id="266" r:id="rId12"/>
    <p:sldId id="269" r:id="rId13"/>
    <p:sldId id="267" r:id="rId14"/>
    <p:sldId id="272" r:id="rId15"/>
    <p:sldId id="270" r:id="rId16"/>
    <p:sldId id="271" r:id="rId17"/>
    <p:sldId id="26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2F8"/>
    <a:srgbClr val="F12253"/>
    <a:srgbClr val="9D63A1"/>
    <a:srgbClr val="E7E4D8"/>
    <a:srgbClr val="BA2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EC7D5-A38E-49E2-BD09-139EC263D7ED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E8EBD-C4D8-4EFF-8899-B6401A665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8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E8EBD-C4D8-4EFF-8899-B6401A66556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8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2;p4">
            <a:extLst>
              <a:ext uri="{FF2B5EF4-FFF2-40B4-BE49-F238E27FC236}">
                <a16:creationId xmlns:a16="http://schemas.microsoft.com/office/drawing/2014/main" id="{A43324C1-2804-D873-1D32-85BB7B283C00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43637"/>
          </a:xfrm>
          <a:prstGeom prst="rect">
            <a:avLst/>
          </a:prstGeom>
          <a:solidFill>
            <a:schemeClr val="bg1"/>
          </a:solidFill>
          <a:ln>
            <a:solidFill>
              <a:srgbClr val="E7E4D8"/>
            </a:solidFill>
          </a:ln>
        </p:spPr>
      </p:pic>
      <p:sp>
        <p:nvSpPr>
          <p:cNvPr id="8" name="Google Shape;23;p4">
            <a:extLst>
              <a:ext uri="{FF2B5EF4-FFF2-40B4-BE49-F238E27FC236}">
                <a16:creationId xmlns:a16="http://schemas.microsoft.com/office/drawing/2014/main" id="{957B79F5-7552-6482-E9AC-8BF65D7AB79D}"/>
              </a:ext>
            </a:extLst>
          </p:cNvPr>
          <p:cNvSpPr/>
          <p:nvPr userDrawn="1"/>
        </p:nvSpPr>
        <p:spPr>
          <a:xfrm rot="10800000">
            <a:off x="3992712" y="4373212"/>
            <a:ext cx="1158587" cy="770277"/>
          </a:xfrm>
          <a:custGeom>
            <a:avLst/>
            <a:gdLst/>
            <a:ahLst/>
            <a:cxnLst/>
            <a:rect l="l" t="t" r="r" b="b"/>
            <a:pathLst>
              <a:path w="151301" h="100624" extrusionOk="0">
                <a:moveTo>
                  <a:pt x="75233" y="1"/>
                </a:moveTo>
                <a:cubicBezTo>
                  <a:pt x="75084" y="489"/>
                  <a:pt x="74897" y="1059"/>
                  <a:pt x="74681" y="1650"/>
                </a:cubicBezTo>
                <a:cubicBezTo>
                  <a:pt x="74636" y="1837"/>
                  <a:pt x="73472" y="6277"/>
                  <a:pt x="65781" y="8851"/>
                </a:cubicBezTo>
                <a:cubicBezTo>
                  <a:pt x="61660" y="10232"/>
                  <a:pt x="58895" y="12117"/>
                  <a:pt x="57324" y="14615"/>
                </a:cubicBezTo>
                <a:cubicBezTo>
                  <a:pt x="56241" y="16343"/>
                  <a:pt x="55745" y="18314"/>
                  <a:pt x="55796" y="20743"/>
                </a:cubicBezTo>
                <a:cubicBezTo>
                  <a:pt x="54988" y="20651"/>
                  <a:pt x="53842" y="20559"/>
                  <a:pt x="52542" y="20559"/>
                </a:cubicBezTo>
                <a:cubicBezTo>
                  <a:pt x="45711" y="20559"/>
                  <a:pt x="41710" y="23051"/>
                  <a:pt x="41136" y="27612"/>
                </a:cubicBezTo>
                <a:cubicBezTo>
                  <a:pt x="40048" y="27439"/>
                  <a:pt x="38284" y="27220"/>
                  <a:pt x="36294" y="27220"/>
                </a:cubicBezTo>
                <a:cubicBezTo>
                  <a:pt x="28941" y="27220"/>
                  <a:pt x="24700" y="30184"/>
                  <a:pt x="24225" y="35604"/>
                </a:cubicBezTo>
                <a:cubicBezTo>
                  <a:pt x="23919" y="35594"/>
                  <a:pt x="23550" y="35589"/>
                  <a:pt x="23130" y="35589"/>
                </a:cubicBezTo>
                <a:cubicBezTo>
                  <a:pt x="20167" y="35589"/>
                  <a:pt x="14450" y="35921"/>
                  <a:pt x="9467" y="38159"/>
                </a:cubicBezTo>
                <a:cubicBezTo>
                  <a:pt x="3274" y="40938"/>
                  <a:pt x="1" y="45906"/>
                  <a:pt x="1" y="52523"/>
                </a:cubicBezTo>
                <a:lnTo>
                  <a:pt x="1" y="100623"/>
                </a:lnTo>
                <a:lnTo>
                  <a:pt x="151301" y="100623"/>
                </a:lnTo>
                <a:lnTo>
                  <a:pt x="151301" y="52523"/>
                </a:lnTo>
                <a:cubicBezTo>
                  <a:pt x="151301" y="45905"/>
                  <a:pt x="148027" y="40938"/>
                  <a:pt x="141834" y="38159"/>
                </a:cubicBezTo>
                <a:cubicBezTo>
                  <a:pt x="136851" y="35921"/>
                  <a:pt x="131134" y="35589"/>
                  <a:pt x="128172" y="35589"/>
                </a:cubicBezTo>
                <a:cubicBezTo>
                  <a:pt x="127749" y="35589"/>
                  <a:pt x="127381" y="35594"/>
                  <a:pt x="127074" y="35604"/>
                </a:cubicBezTo>
                <a:cubicBezTo>
                  <a:pt x="126601" y="30184"/>
                  <a:pt x="122360" y="27220"/>
                  <a:pt x="115007" y="27220"/>
                </a:cubicBezTo>
                <a:cubicBezTo>
                  <a:pt x="113017" y="27220"/>
                  <a:pt x="111253" y="27439"/>
                  <a:pt x="110165" y="27612"/>
                </a:cubicBezTo>
                <a:cubicBezTo>
                  <a:pt x="109590" y="23051"/>
                  <a:pt x="105591" y="20559"/>
                  <a:pt x="98759" y="20559"/>
                </a:cubicBezTo>
                <a:cubicBezTo>
                  <a:pt x="97459" y="20559"/>
                  <a:pt x="96314" y="20651"/>
                  <a:pt x="95505" y="20743"/>
                </a:cubicBezTo>
                <a:cubicBezTo>
                  <a:pt x="95557" y="18314"/>
                  <a:pt x="95061" y="16343"/>
                  <a:pt x="93975" y="14615"/>
                </a:cubicBezTo>
                <a:cubicBezTo>
                  <a:pt x="92407" y="12117"/>
                  <a:pt x="89641" y="10232"/>
                  <a:pt x="85520" y="8851"/>
                </a:cubicBezTo>
                <a:cubicBezTo>
                  <a:pt x="77828" y="6277"/>
                  <a:pt x="76666" y="1837"/>
                  <a:pt x="76622" y="1658"/>
                </a:cubicBezTo>
                <a:cubicBezTo>
                  <a:pt x="76369" y="997"/>
                  <a:pt x="76179" y="447"/>
                  <a:pt x="76038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7E101C-33B3-F182-687E-FDCCBFF758C4}"/>
              </a:ext>
            </a:extLst>
          </p:cNvPr>
          <p:cNvGrpSpPr/>
          <p:nvPr userDrawn="1"/>
        </p:nvGrpSpPr>
        <p:grpSpPr>
          <a:xfrm>
            <a:off x="595334" y="71096"/>
            <a:ext cx="11001332" cy="6701443"/>
            <a:chOff x="370963" y="14363"/>
            <a:chExt cx="8402100" cy="5118125"/>
          </a:xfrm>
          <a:solidFill>
            <a:srgbClr val="EBF2F8"/>
          </a:solidFill>
        </p:grpSpPr>
        <p:sp>
          <p:nvSpPr>
            <p:cNvPr id="11" name="Google Shape;26;p4">
              <a:extLst>
                <a:ext uri="{FF2B5EF4-FFF2-40B4-BE49-F238E27FC236}">
                  <a16:creationId xmlns:a16="http://schemas.microsoft.com/office/drawing/2014/main" id="{EB3AE1E3-A62B-5A31-CDF8-333FB1B11F0E}"/>
                </a:ext>
              </a:extLst>
            </p:cNvPr>
            <p:cNvSpPr/>
            <p:nvPr userDrawn="1"/>
          </p:nvSpPr>
          <p:spPr>
            <a:xfrm>
              <a:off x="4000350" y="14363"/>
              <a:ext cx="1143326" cy="748276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grpFill/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;p4">
              <a:extLst>
                <a:ext uri="{FF2B5EF4-FFF2-40B4-BE49-F238E27FC236}">
                  <a16:creationId xmlns:a16="http://schemas.microsoft.com/office/drawing/2014/main" id="{318C4AC1-68D3-863C-1812-36B9B80107D3}"/>
                </a:ext>
              </a:extLst>
            </p:cNvPr>
            <p:cNvSpPr/>
            <p:nvPr userDrawn="1"/>
          </p:nvSpPr>
          <p:spPr>
            <a:xfrm rot="10800000">
              <a:off x="4000361" y="4384212"/>
              <a:ext cx="1143326" cy="748276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grpFill/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;p4">
              <a:extLst>
                <a:ext uri="{FF2B5EF4-FFF2-40B4-BE49-F238E27FC236}">
                  <a16:creationId xmlns:a16="http://schemas.microsoft.com/office/drawing/2014/main" id="{EE4ED2E7-1503-F29B-4229-3C852FB5AF83}"/>
                </a:ext>
              </a:extLst>
            </p:cNvPr>
            <p:cNvSpPr/>
            <p:nvPr userDrawn="1"/>
          </p:nvSpPr>
          <p:spPr>
            <a:xfrm>
              <a:off x="370963" y="343350"/>
              <a:ext cx="8402100" cy="4456800"/>
            </a:xfrm>
            <a:prstGeom prst="roundRect">
              <a:avLst>
                <a:gd name="adj" fmla="val 10465"/>
              </a:avLst>
            </a:prstGeom>
            <a:grpFill/>
            <a:ln w="38100" cap="flat" cmpd="sng">
              <a:solidFill>
                <a:srgbClr val="E7E4D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56294159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2;p4">
            <a:extLst>
              <a:ext uri="{FF2B5EF4-FFF2-40B4-BE49-F238E27FC236}">
                <a16:creationId xmlns:a16="http://schemas.microsoft.com/office/drawing/2014/main" id="{A43324C1-2804-D873-1D32-85BB7B283C00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43637"/>
          </a:xfrm>
          <a:prstGeom prst="rect">
            <a:avLst/>
          </a:prstGeom>
          <a:solidFill>
            <a:schemeClr val="bg1"/>
          </a:solidFill>
          <a:ln>
            <a:solidFill>
              <a:srgbClr val="E7E4D8"/>
            </a:solidFill>
          </a:ln>
        </p:spPr>
      </p:pic>
      <p:sp>
        <p:nvSpPr>
          <p:cNvPr id="8" name="Google Shape;23;p4">
            <a:extLst>
              <a:ext uri="{FF2B5EF4-FFF2-40B4-BE49-F238E27FC236}">
                <a16:creationId xmlns:a16="http://schemas.microsoft.com/office/drawing/2014/main" id="{957B79F5-7552-6482-E9AC-8BF65D7AB79D}"/>
              </a:ext>
            </a:extLst>
          </p:cNvPr>
          <p:cNvSpPr/>
          <p:nvPr userDrawn="1"/>
        </p:nvSpPr>
        <p:spPr>
          <a:xfrm rot="10800000">
            <a:off x="3992712" y="4373212"/>
            <a:ext cx="1158587" cy="770277"/>
          </a:xfrm>
          <a:custGeom>
            <a:avLst/>
            <a:gdLst/>
            <a:ahLst/>
            <a:cxnLst/>
            <a:rect l="l" t="t" r="r" b="b"/>
            <a:pathLst>
              <a:path w="151301" h="100624" extrusionOk="0">
                <a:moveTo>
                  <a:pt x="75233" y="1"/>
                </a:moveTo>
                <a:cubicBezTo>
                  <a:pt x="75084" y="489"/>
                  <a:pt x="74897" y="1059"/>
                  <a:pt x="74681" y="1650"/>
                </a:cubicBezTo>
                <a:cubicBezTo>
                  <a:pt x="74636" y="1837"/>
                  <a:pt x="73472" y="6277"/>
                  <a:pt x="65781" y="8851"/>
                </a:cubicBezTo>
                <a:cubicBezTo>
                  <a:pt x="61660" y="10232"/>
                  <a:pt x="58895" y="12117"/>
                  <a:pt x="57324" y="14615"/>
                </a:cubicBezTo>
                <a:cubicBezTo>
                  <a:pt x="56241" y="16343"/>
                  <a:pt x="55745" y="18314"/>
                  <a:pt x="55796" y="20743"/>
                </a:cubicBezTo>
                <a:cubicBezTo>
                  <a:pt x="54988" y="20651"/>
                  <a:pt x="53842" y="20559"/>
                  <a:pt x="52542" y="20559"/>
                </a:cubicBezTo>
                <a:cubicBezTo>
                  <a:pt x="45711" y="20559"/>
                  <a:pt x="41710" y="23051"/>
                  <a:pt x="41136" y="27612"/>
                </a:cubicBezTo>
                <a:cubicBezTo>
                  <a:pt x="40048" y="27439"/>
                  <a:pt x="38284" y="27220"/>
                  <a:pt x="36294" y="27220"/>
                </a:cubicBezTo>
                <a:cubicBezTo>
                  <a:pt x="28941" y="27220"/>
                  <a:pt x="24700" y="30184"/>
                  <a:pt x="24225" y="35604"/>
                </a:cubicBezTo>
                <a:cubicBezTo>
                  <a:pt x="23919" y="35594"/>
                  <a:pt x="23550" y="35589"/>
                  <a:pt x="23130" y="35589"/>
                </a:cubicBezTo>
                <a:cubicBezTo>
                  <a:pt x="20167" y="35589"/>
                  <a:pt x="14450" y="35921"/>
                  <a:pt x="9467" y="38159"/>
                </a:cubicBezTo>
                <a:cubicBezTo>
                  <a:pt x="3274" y="40938"/>
                  <a:pt x="1" y="45906"/>
                  <a:pt x="1" y="52523"/>
                </a:cubicBezTo>
                <a:lnTo>
                  <a:pt x="1" y="100623"/>
                </a:lnTo>
                <a:lnTo>
                  <a:pt x="151301" y="100623"/>
                </a:lnTo>
                <a:lnTo>
                  <a:pt x="151301" y="52523"/>
                </a:lnTo>
                <a:cubicBezTo>
                  <a:pt x="151301" y="45905"/>
                  <a:pt x="148027" y="40938"/>
                  <a:pt x="141834" y="38159"/>
                </a:cubicBezTo>
                <a:cubicBezTo>
                  <a:pt x="136851" y="35921"/>
                  <a:pt x="131134" y="35589"/>
                  <a:pt x="128172" y="35589"/>
                </a:cubicBezTo>
                <a:cubicBezTo>
                  <a:pt x="127749" y="35589"/>
                  <a:pt x="127381" y="35594"/>
                  <a:pt x="127074" y="35604"/>
                </a:cubicBezTo>
                <a:cubicBezTo>
                  <a:pt x="126601" y="30184"/>
                  <a:pt x="122360" y="27220"/>
                  <a:pt x="115007" y="27220"/>
                </a:cubicBezTo>
                <a:cubicBezTo>
                  <a:pt x="113017" y="27220"/>
                  <a:pt x="111253" y="27439"/>
                  <a:pt x="110165" y="27612"/>
                </a:cubicBezTo>
                <a:cubicBezTo>
                  <a:pt x="109590" y="23051"/>
                  <a:pt x="105591" y="20559"/>
                  <a:pt x="98759" y="20559"/>
                </a:cubicBezTo>
                <a:cubicBezTo>
                  <a:pt x="97459" y="20559"/>
                  <a:pt x="96314" y="20651"/>
                  <a:pt x="95505" y="20743"/>
                </a:cubicBezTo>
                <a:cubicBezTo>
                  <a:pt x="95557" y="18314"/>
                  <a:pt x="95061" y="16343"/>
                  <a:pt x="93975" y="14615"/>
                </a:cubicBezTo>
                <a:cubicBezTo>
                  <a:pt x="92407" y="12117"/>
                  <a:pt x="89641" y="10232"/>
                  <a:pt x="85520" y="8851"/>
                </a:cubicBezTo>
                <a:cubicBezTo>
                  <a:pt x="77828" y="6277"/>
                  <a:pt x="76666" y="1837"/>
                  <a:pt x="76622" y="1658"/>
                </a:cubicBezTo>
                <a:cubicBezTo>
                  <a:pt x="76369" y="997"/>
                  <a:pt x="76179" y="447"/>
                  <a:pt x="76038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25;p4">
            <a:extLst>
              <a:ext uri="{FF2B5EF4-FFF2-40B4-BE49-F238E27FC236}">
                <a16:creationId xmlns:a16="http://schemas.microsoft.com/office/drawing/2014/main" id="{EE4ED2E7-1503-F29B-4229-3C852FB5AF83}"/>
              </a:ext>
            </a:extLst>
          </p:cNvPr>
          <p:cNvSpPr/>
          <p:nvPr userDrawn="1"/>
        </p:nvSpPr>
        <p:spPr>
          <a:xfrm>
            <a:off x="595334" y="501857"/>
            <a:ext cx="11001332" cy="5835534"/>
          </a:xfrm>
          <a:prstGeom prst="roundRect">
            <a:avLst>
              <a:gd name="adj" fmla="val 10465"/>
            </a:avLst>
          </a:prstGeom>
          <a:solidFill>
            <a:srgbClr val="EBF2F8"/>
          </a:solidFill>
          <a:ln w="38100" cap="flat" cmpd="sng">
            <a:solidFill>
              <a:srgbClr val="E7E4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2987785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2;p4">
            <a:extLst>
              <a:ext uri="{FF2B5EF4-FFF2-40B4-BE49-F238E27FC236}">
                <a16:creationId xmlns:a16="http://schemas.microsoft.com/office/drawing/2014/main" id="{A43324C1-2804-D873-1D32-85BB7B283C00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43637"/>
          </a:xfrm>
          <a:prstGeom prst="rect">
            <a:avLst/>
          </a:prstGeom>
          <a:solidFill>
            <a:schemeClr val="bg1"/>
          </a:solidFill>
          <a:ln>
            <a:solidFill>
              <a:srgbClr val="E7E4D8"/>
            </a:solidFill>
          </a:ln>
        </p:spPr>
      </p:pic>
      <p:sp>
        <p:nvSpPr>
          <p:cNvPr id="8" name="Google Shape;23;p4">
            <a:extLst>
              <a:ext uri="{FF2B5EF4-FFF2-40B4-BE49-F238E27FC236}">
                <a16:creationId xmlns:a16="http://schemas.microsoft.com/office/drawing/2014/main" id="{957B79F5-7552-6482-E9AC-8BF65D7AB79D}"/>
              </a:ext>
            </a:extLst>
          </p:cNvPr>
          <p:cNvSpPr/>
          <p:nvPr userDrawn="1"/>
        </p:nvSpPr>
        <p:spPr>
          <a:xfrm rot="10800000">
            <a:off x="3992712" y="4373212"/>
            <a:ext cx="1158587" cy="770277"/>
          </a:xfrm>
          <a:custGeom>
            <a:avLst/>
            <a:gdLst/>
            <a:ahLst/>
            <a:cxnLst/>
            <a:rect l="l" t="t" r="r" b="b"/>
            <a:pathLst>
              <a:path w="151301" h="100624" extrusionOk="0">
                <a:moveTo>
                  <a:pt x="75233" y="1"/>
                </a:moveTo>
                <a:cubicBezTo>
                  <a:pt x="75084" y="489"/>
                  <a:pt x="74897" y="1059"/>
                  <a:pt x="74681" y="1650"/>
                </a:cubicBezTo>
                <a:cubicBezTo>
                  <a:pt x="74636" y="1837"/>
                  <a:pt x="73472" y="6277"/>
                  <a:pt x="65781" y="8851"/>
                </a:cubicBezTo>
                <a:cubicBezTo>
                  <a:pt x="61660" y="10232"/>
                  <a:pt x="58895" y="12117"/>
                  <a:pt x="57324" y="14615"/>
                </a:cubicBezTo>
                <a:cubicBezTo>
                  <a:pt x="56241" y="16343"/>
                  <a:pt x="55745" y="18314"/>
                  <a:pt x="55796" y="20743"/>
                </a:cubicBezTo>
                <a:cubicBezTo>
                  <a:pt x="54988" y="20651"/>
                  <a:pt x="53842" y="20559"/>
                  <a:pt x="52542" y="20559"/>
                </a:cubicBezTo>
                <a:cubicBezTo>
                  <a:pt x="45711" y="20559"/>
                  <a:pt x="41710" y="23051"/>
                  <a:pt x="41136" y="27612"/>
                </a:cubicBezTo>
                <a:cubicBezTo>
                  <a:pt x="40048" y="27439"/>
                  <a:pt x="38284" y="27220"/>
                  <a:pt x="36294" y="27220"/>
                </a:cubicBezTo>
                <a:cubicBezTo>
                  <a:pt x="28941" y="27220"/>
                  <a:pt x="24700" y="30184"/>
                  <a:pt x="24225" y="35604"/>
                </a:cubicBezTo>
                <a:cubicBezTo>
                  <a:pt x="23919" y="35594"/>
                  <a:pt x="23550" y="35589"/>
                  <a:pt x="23130" y="35589"/>
                </a:cubicBezTo>
                <a:cubicBezTo>
                  <a:pt x="20167" y="35589"/>
                  <a:pt x="14450" y="35921"/>
                  <a:pt x="9467" y="38159"/>
                </a:cubicBezTo>
                <a:cubicBezTo>
                  <a:pt x="3274" y="40938"/>
                  <a:pt x="1" y="45906"/>
                  <a:pt x="1" y="52523"/>
                </a:cubicBezTo>
                <a:lnTo>
                  <a:pt x="1" y="100623"/>
                </a:lnTo>
                <a:lnTo>
                  <a:pt x="151301" y="100623"/>
                </a:lnTo>
                <a:lnTo>
                  <a:pt x="151301" y="52523"/>
                </a:lnTo>
                <a:cubicBezTo>
                  <a:pt x="151301" y="45905"/>
                  <a:pt x="148027" y="40938"/>
                  <a:pt x="141834" y="38159"/>
                </a:cubicBezTo>
                <a:cubicBezTo>
                  <a:pt x="136851" y="35921"/>
                  <a:pt x="131134" y="35589"/>
                  <a:pt x="128172" y="35589"/>
                </a:cubicBezTo>
                <a:cubicBezTo>
                  <a:pt x="127749" y="35589"/>
                  <a:pt x="127381" y="35594"/>
                  <a:pt x="127074" y="35604"/>
                </a:cubicBezTo>
                <a:cubicBezTo>
                  <a:pt x="126601" y="30184"/>
                  <a:pt x="122360" y="27220"/>
                  <a:pt x="115007" y="27220"/>
                </a:cubicBezTo>
                <a:cubicBezTo>
                  <a:pt x="113017" y="27220"/>
                  <a:pt x="111253" y="27439"/>
                  <a:pt x="110165" y="27612"/>
                </a:cubicBezTo>
                <a:cubicBezTo>
                  <a:pt x="109590" y="23051"/>
                  <a:pt x="105591" y="20559"/>
                  <a:pt x="98759" y="20559"/>
                </a:cubicBezTo>
                <a:cubicBezTo>
                  <a:pt x="97459" y="20559"/>
                  <a:pt x="96314" y="20651"/>
                  <a:pt x="95505" y="20743"/>
                </a:cubicBezTo>
                <a:cubicBezTo>
                  <a:pt x="95557" y="18314"/>
                  <a:pt x="95061" y="16343"/>
                  <a:pt x="93975" y="14615"/>
                </a:cubicBezTo>
                <a:cubicBezTo>
                  <a:pt x="92407" y="12117"/>
                  <a:pt x="89641" y="10232"/>
                  <a:pt x="85520" y="8851"/>
                </a:cubicBezTo>
                <a:cubicBezTo>
                  <a:pt x="77828" y="6277"/>
                  <a:pt x="76666" y="1837"/>
                  <a:pt x="76622" y="1658"/>
                </a:cubicBezTo>
                <a:cubicBezTo>
                  <a:pt x="76369" y="997"/>
                  <a:pt x="76179" y="447"/>
                  <a:pt x="76038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7960EE1-D203-328F-D10F-07E4540CBD07}"/>
              </a:ext>
            </a:extLst>
          </p:cNvPr>
          <p:cNvGrpSpPr/>
          <p:nvPr userDrawn="1"/>
        </p:nvGrpSpPr>
        <p:grpSpPr>
          <a:xfrm>
            <a:off x="1110951" y="1439334"/>
            <a:ext cx="9970098" cy="4399186"/>
            <a:chOff x="538312" y="799347"/>
            <a:chExt cx="11919432" cy="525930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2537D1A-5053-B062-5979-571810806461}"/>
                </a:ext>
              </a:extLst>
            </p:cNvPr>
            <p:cNvGrpSpPr/>
            <p:nvPr userDrawn="1"/>
          </p:nvGrpSpPr>
          <p:grpSpPr>
            <a:xfrm>
              <a:off x="538312" y="799347"/>
              <a:ext cx="3813556" cy="5259306"/>
              <a:chOff x="5609465" y="-916537"/>
              <a:chExt cx="5736048" cy="7910630"/>
            </a:xfrm>
            <a:solidFill>
              <a:srgbClr val="EBF2F8"/>
            </a:solidFill>
          </p:grpSpPr>
          <p:sp>
            <p:nvSpPr>
              <p:cNvPr id="4" name="Google Shape;26;p4">
                <a:extLst>
                  <a:ext uri="{FF2B5EF4-FFF2-40B4-BE49-F238E27FC236}">
                    <a16:creationId xmlns:a16="http://schemas.microsoft.com/office/drawing/2014/main" id="{1EE59F02-4402-528D-63E5-55BE90C823A5}"/>
                  </a:ext>
                </a:extLst>
              </p:cNvPr>
              <p:cNvSpPr/>
              <p:nvPr userDrawn="1"/>
            </p:nvSpPr>
            <p:spPr>
              <a:xfrm>
                <a:off x="6419593" y="-916537"/>
                <a:ext cx="4115793" cy="2693675"/>
              </a:xfrm>
              <a:custGeom>
                <a:avLst/>
                <a:gdLst/>
                <a:ahLst/>
                <a:cxnLst/>
                <a:rect l="l" t="t" r="r" b="b"/>
                <a:pathLst>
                  <a:path w="149308" h="97750" extrusionOk="0">
                    <a:moveTo>
                      <a:pt x="74654" y="0"/>
                    </a:moveTo>
                    <a:cubicBezTo>
                      <a:pt x="74654" y="0"/>
                      <a:pt x="73506" y="5107"/>
                      <a:pt x="65101" y="7920"/>
                    </a:cubicBezTo>
                    <a:cubicBezTo>
                      <a:pt x="56696" y="10734"/>
                      <a:pt x="55445" y="15337"/>
                      <a:pt x="55862" y="20017"/>
                    </a:cubicBezTo>
                    <a:cubicBezTo>
                      <a:pt x="55862" y="20017"/>
                      <a:pt x="53973" y="19679"/>
                      <a:pt x="51546" y="19679"/>
                    </a:cubicBezTo>
                    <a:cubicBezTo>
                      <a:pt x="47178" y="19679"/>
                      <a:pt x="41064" y="20776"/>
                      <a:pt x="41064" y="26918"/>
                    </a:cubicBezTo>
                    <a:cubicBezTo>
                      <a:pt x="41064" y="26918"/>
                      <a:pt x="38460" y="26340"/>
                      <a:pt x="35298" y="26340"/>
                    </a:cubicBezTo>
                    <a:cubicBezTo>
                      <a:pt x="30408" y="26340"/>
                      <a:pt x="24182" y="27723"/>
                      <a:pt x="24182" y="34770"/>
                    </a:cubicBezTo>
                    <a:cubicBezTo>
                      <a:pt x="24182" y="34770"/>
                      <a:pt x="23407" y="34708"/>
                      <a:pt x="22134" y="34708"/>
                    </a:cubicBezTo>
                    <a:cubicBezTo>
                      <a:pt x="16297" y="34708"/>
                      <a:pt x="0" y="36018"/>
                      <a:pt x="0" y="50647"/>
                    </a:cubicBezTo>
                    <a:lnTo>
                      <a:pt x="0" y="97750"/>
                    </a:lnTo>
                    <a:lnTo>
                      <a:pt x="149308" y="97750"/>
                    </a:lnTo>
                    <a:lnTo>
                      <a:pt x="149308" y="50647"/>
                    </a:lnTo>
                    <a:cubicBezTo>
                      <a:pt x="149308" y="36018"/>
                      <a:pt x="133011" y="34708"/>
                      <a:pt x="127175" y="34708"/>
                    </a:cubicBezTo>
                    <a:cubicBezTo>
                      <a:pt x="125901" y="34708"/>
                      <a:pt x="125126" y="34770"/>
                      <a:pt x="125126" y="34770"/>
                    </a:cubicBezTo>
                    <a:cubicBezTo>
                      <a:pt x="125126" y="27723"/>
                      <a:pt x="118900" y="26340"/>
                      <a:pt x="114010" y="26340"/>
                    </a:cubicBezTo>
                    <a:cubicBezTo>
                      <a:pt x="110848" y="26340"/>
                      <a:pt x="108245" y="26918"/>
                      <a:pt x="108245" y="26918"/>
                    </a:cubicBezTo>
                    <a:cubicBezTo>
                      <a:pt x="108245" y="20776"/>
                      <a:pt x="102131" y="19679"/>
                      <a:pt x="97763" y="19679"/>
                    </a:cubicBezTo>
                    <a:cubicBezTo>
                      <a:pt x="95335" y="19679"/>
                      <a:pt x="93447" y="20017"/>
                      <a:pt x="93447" y="20017"/>
                    </a:cubicBezTo>
                    <a:cubicBezTo>
                      <a:pt x="93863" y="15337"/>
                      <a:pt x="92613" y="10734"/>
                      <a:pt x="84208" y="7920"/>
                    </a:cubicBezTo>
                    <a:cubicBezTo>
                      <a:pt x="75802" y="5107"/>
                      <a:pt x="74654" y="0"/>
                      <a:pt x="74654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E7E4D8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27;p4">
                <a:extLst>
                  <a:ext uri="{FF2B5EF4-FFF2-40B4-BE49-F238E27FC236}">
                    <a16:creationId xmlns:a16="http://schemas.microsoft.com/office/drawing/2014/main" id="{722F31D3-935C-25B1-6AA3-2D0560AA2326}"/>
                  </a:ext>
                </a:extLst>
              </p:cNvPr>
              <p:cNvSpPr/>
              <p:nvPr userDrawn="1"/>
            </p:nvSpPr>
            <p:spPr>
              <a:xfrm rot="10800000">
                <a:off x="6419593" y="3453312"/>
                <a:ext cx="4115793" cy="2693675"/>
              </a:xfrm>
              <a:custGeom>
                <a:avLst/>
                <a:gdLst/>
                <a:ahLst/>
                <a:cxnLst/>
                <a:rect l="l" t="t" r="r" b="b"/>
                <a:pathLst>
                  <a:path w="149308" h="97750" extrusionOk="0">
                    <a:moveTo>
                      <a:pt x="74654" y="0"/>
                    </a:moveTo>
                    <a:cubicBezTo>
                      <a:pt x="74654" y="0"/>
                      <a:pt x="73506" y="5107"/>
                      <a:pt x="65101" y="7920"/>
                    </a:cubicBezTo>
                    <a:cubicBezTo>
                      <a:pt x="56696" y="10734"/>
                      <a:pt x="55445" y="15337"/>
                      <a:pt x="55862" y="20017"/>
                    </a:cubicBezTo>
                    <a:cubicBezTo>
                      <a:pt x="55862" y="20017"/>
                      <a:pt x="53973" y="19679"/>
                      <a:pt x="51546" y="19679"/>
                    </a:cubicBezTo>
                    <a:cubicBezTo>
                      <a:pt x="47178" y="19679"/>
                      <a:pt x="41064" y="20776"/>
                      <a:pt x="41064" y="26918"/>
                    </a:cubicBezTo>
                    <a:cubicBezTo>
                      <a:pt x="41064" y="26918"/>
                      <a:pt x="38460" y="26340"/>
                      <a:pt x="35298" y="26340"/>
                    </a:cubicBezTo>
                    <a:cubicBezTo>
                      <a:pt x="30408" y="26340"/>
                      <a:pt x="24182" y="27723"/>
                      <a:pt x="24182" y="34770"/>
                    </a:cubicBezTo>
                    <a:cubicBezTo>
                      <a:pt x="24182" y="34770"/>
                      <a:pt x="23407" y="34708"/>
                      <a:pt x="22134" y="34708"/>
                    </a:cubicBezTo>
                    <a:cubicBezTo>
                      <a:pt x="16297" y="34708"/>
                      <a:pt x="0" y="36018"/>
                      <a:pt x="0" y="50647"/>
                    </a:cubicBezTo>
                    <a:lnTo>
                      <a:pt x="0" y="97750"/>
                    </a:lnTo>
                    <a:lnTo>
                      <a:pt x="149308" y="97750"/>
                    </a:lnTo>
                    <a:lnTo>
                      <a:pt x="149308" y="50647"/>
                    </a:lnTo>
                    <a:cubicBezTo>
                      <a:pt x="149308" y="36018"/>
                      <a:pt x="133011" y="34708"/>
                      <a:pt x="127175" y="34708"/>
                    </a:cubicBezTo>
                    <a:cubicBezTo>
                      <a:pt x="125901" y="34708"/>
                      <a:pt x="125126" y="34770"/>
                      <a:pt x="125126" y="34770"/>
                    </a:cubicBezTo>
                    <a:cubicBezTo>
                      <a:pt x="125126" y="27723"/>
                      <a:pt x="118900" y="26340"/>
                      <a:pt x="114010" y="26340"/>
                    </a:cubicBezTo>
                    <a:cubicBezTo>
                      <a:pt x="110848" y="26340"/>
                      <a:pt x="108245" y="26918"/>
                      <a:pt x="108245" y="26918"/>
                    </a:cubicBezTo>
                    <a:cubicBezTo>
                      <a:pt x="108245" y="20776"/>
                      <a:pt x="102131" y="19679"/>
                      <a:pt x="97763" y="19679"/>
                    </a:cubicBezTo>
                    <a:cubicBezTo>
                      <a:pt x="95335" y="19679"/>
                      <a:pt x="93447" y="20017"/>
                      <a:pt x="93447" y="20017"/>
                    </a:cubicBezTo>
                    <a:cubicBezTo>
                      <a:pt x="93863" y="15337"/>
                      <a:pt x="92613" y="10734"/>
                      <a:pt x="84208" y="7920"/>
                    </a:cubicBezTo>
                    <a:cubicBezTo>
                      <a:pt x="75802" y="5107"/>
                      <a:pt x="74654" y="0"/>
                      <a:pt x="74654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E7E4D8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25;p4">
                <a:extLst>
                  <a:ext uri="{FF2B5EF4-FFF2-40B4-BE49-F238E27FC236}">
                    <a16:creationId xmlns:a16="http://schemas.microsoft.com/office/drawing/2014/main" id="{D2DAB1F8-27EF-411E-10F1-19F2AB5D2FA5}"/>
                  </a:ext>
                </a:extLst>
              </p:cNvPr>
              <p:cNvSpPr/>
              <p:nvPr userDrawn="1"/>
            </p:nvSpPr>
            <p:spPr>
              <a:xfrm>
                <a:off x="5609465" y="343349"/>
                <a:ext cx="5736048" cy="6650744"/>
              </a:xfrm>
              <a:prstGeom prst="roundRect">
                <a:avLst>
                  <a:gd name="adj" fmla="val 10465"/>
                </a:avLst>
              </a:prstGeom>
              <a:grpFill/>
              <a:ln w="38100" cap="flat" cmpd="sng">
                <a:solidFill>
                  <a:srgbClr val="E7E4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F1AF351-6C7E-B1AA-DA98-20466191835D}"/>
                </a:ext>
              </a:extLst>
            </p:cNvPr>
            <p:cNvGrpSpPr/>
            <p:nvPr userDrawn="1"/>
          </p:nvGrpSpPr>
          <p:grpSpPr>
            <a:xfrm>
              <a:off x="4572005" y="799347"/>
              <a:ext cx="3813556" cy="5259306"/>
              <a:chOff x="5609465" y="-916537"/>
              <a:chExt cx="5736048" cy="7910630"/>
            </a:xfrm>
            <a:solidFill>
              <a:srgbClr val="EBF2F8"/>
            </a:solidFill>
          </p:grpSpPr>
          <p:sp>
            <p:nvSpPr>
              <p:cNvPr id="11" name="Google Shape;26;p4">
                <a:extLst>
                  <a:ext uri="{FF2B5EF4-FFF2-40B4-BE49-F238E27FC236}">
                    <a16:creationId xmlns:a16="http://schemas.microsoft.com/office/drawing/2014/main" id="{A3D3ACD5-D3A4-4AF5-A06B-0D2D04982550}"/>
                  </a:ext>
                </a:extLst>
              </p:cNvPr>
              <p:cNvSpPr/>
              <p:nvPr userDrawn="1"/>
            </p:nvSpPr>
            <p:spPr>
              <a:xfrm>
                <a:off x="6419593" y="-916537"/>
                <a:ext cx="4115793" cy="2693675"/>
              </a:xfrm>
              <a:custGeom>
                <a:avLst/>
                <a:gdLst/>
                <a:ahLst/>
                <a:cxnLst/>
                <a:rect l="l" t="t" r="r" b="b"/>
                <a:pathLst>
                  <a:path w="149308" h="97750" extrusionOk="0">
                    <a:moveTo>
                      <a:pt x="74654" y="0"/>
                    </a:moveTo>
                    <a:cubicBezTo>
                      <a:pt x="74654" y="0"/>
                      <a:pt x="73506" y="5107"/>
                      <a:pt x="65101" y="7920"/>
                    </a:cubicBezTo>
                    <a:cubicBezTo>
                      <a:pt x="56696" y="10734"/>
                      <a:pt x="55445" y="15337"/>
                      <a:pt x="55862" y="20017"/>
                    </a:cubicBezTo>
                    <a:cubicBezTo>
                      <a:pt x="55862" y="20017"/>
                      <a:pt x="53973" y="19679"/>
                      <a:pt x="51546" y="19679"/>
                    </a:cubicBezTo>
                    <a:cubicBezTo>
                      <a:pt x="47178" y="19679"/>
                      <a:pt x="41064" y="20776"/>
                      <a:pt x="41064" y="26918"/>
                    </a:cubicBezTo>
                    <a:cubicBezTo>
                      <a:pt x="41064" y="26918"/>
                      <a:pt x="38460" y="26340"/>
                      <a:pt x="35298" y="26340"/>
                    </a:cubicBezTo>
                    <a:cubicBezTo>
                      <a:pt x="30408" y="26340"/>
                      <a:pt x="24182" y="27723"/>
                      <a:pt x="24182" y="34770"/>
                    </a:cubicBezTo>
                    <a:cubicBezTo>
                      <a:pt x="24182" y="34770"/>
                      <a:pt x="23407" y="34708"/>
                      <a:pt x="22134" y="34708"/>
                    </a:cubicBezTo>
                    <a:cubicBezTo>
                      <a:pt x="16297" y="34708"/>
                      <a:pt x="0" y="36018"/>
                      <a:pt x="0" y="50647"/>
                    </a:cubicBezTo>
                    <a:lnTo>
                      <a:pt x="0" y="97750"/>
                    </a:lnTo>
                    <a:lnTo>
                      <a:pt x="149308" y="97750"/>
                    </a:lnTo>
                    <a:lnTo>
                      <a:pt x="149308" y="50647"/>
                    </a:lnTo>
                    <a:cubicBezTo>
                      <a:pt x="149308" y="36018"/>
                      <a:pt x="133011" y="34708"/>
                      <a:pt x="127175" y="34708"/>
                    </a:cubicBezTo>
                    <a:cubicBezTo>
                      <a:pt x="125901" y="34708"/>
                      <a:pt x="125126" y="34770"/>
                      <a:pt x="125126" y="34770"/>
                    </a:cubicBezTo>
                    <a:cubicBezTo>
                      <a:pt x="125126" y="27723"/>
                      <a:pt x="118900" y="26340"/>
                      <a:pt x="114010" y="26340"/>
                    </a:cubicBezTo>
                    <a:cubicBezTo>
                      <a:pt x="110848" y="26340"/>
                      <a:pt x="108245" y="26918"/>
                      <a:pt x="108245" y="26918"/>
                    </a:cubicBezTo>
                    <a:cubicBezTo>
                      <a:pt x="108245" y="20776"/>
                      <a:pt x="102131" y="19679"/>
                      <a:pt x="97763" y="19679"/>
                    </a:cubicBezTo>
                    <a:cubicBezTo>
                      <a:pt x="95335" y="19679"/>
                      <a:pt x="93447" y="20017"/>
                      <a:pt x="93447" y="20017"/>
                    </a:cubicBezTo>
                    <a:cubicBezTo>
                      <a:pt x="93863" y="15337"/>
                      <a:pt x="92613" y="10734"/>
                      <a:pt x="84208" y="7920"/>
                    </a:cubicBezTo>
                    <a:cubicBezTo>
                      <a:pt x="75802" y="5107"/>
                      <a:pt x="74654" y="0"/>
                      <a:pt x="74654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E7E4D8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7;p4">
                <a:extLst>
                  <a:ext uri="{FF2B5EF4-FFF2-40B4-BE49-F238E27FC236}">
                    <a16:creationId xmlns:a16="http://schemas.microsoft.com/office/drawing/2014/main" id="{6EC2575E-67CE-12C0-7B4D-15EF3AE40BED}"/>
                  </a:ext>
                </a:extLst>
              </p:cNvPr>
              <p:cNvSpPr/>
              <p:nvPr userDrawn="1"/>
            </p:nvSpPr>
            <p:spPr>
              <a:xfrm rot="10800000">
                <a:off x="6419593" y="3453312"/>
                <a:ext cx="4115793" cy="2693675"/>
              </a:xfrm>
              <a:custGeom>
                <a:avLst/>
                <a:gdLst/>
                <a:ahLst/>
                <a:cxnLst/>
                <a:rect l="l" t="t" r="r" b="b"/>
                <a:pathLst>
                  <a:path w="149308" h="97750" extrusionOk="0">
                    <a:moveTo>
                      <a:pt x="74654" y="0"/>
                    </a:moveTo>
                    <a:cubicBezTo>
                      <a:pt x="74654" y="0"/>
                      <a:pt x="73506" y="5107"/>
                      <a:pt x="65101" y="7920"/>
                    </a:cubicBezTo>
                    <a:cubicBezTo>
                      <a:pt x="56696" y="10734"/>
                      <a:pt x="55445" y="15337"/>
                      <a:pt x="55862" y="20017"/>
                    </a:cubicBezTo>
                    <a:cubicBezTo>
                      <a:pt x="55862" y="20017"/>
                      <a:pt x="53973" y="19679"/>
                      <a:pt x="51546" y="19679"/>
                    </a:cubicBezTo>
                    <a:cubicBezTo>
                      <a:pt x="47178" y="19679"/>
                      <a:pt x="41064" y="20776"/>
                      <a:pt x="41064" y="26918"/>
                    </a:cubicBezTo>
                    <a:cubicBezTo>
                      <a:pt x="41064" y="26918"/>
                      <a:pt x="38460" y="26340"/>
                      <a:pt x="35298" y="26340"/>
                    </a:cubicBezTo>
                    <a:cubicBezTo>
                      <a:pt x="30408" y="26340"/>
                      <a:pt x="24182" y="27723"/>
                      <a:pt x="24182" y="34770"/>
                    </a:cubicBezTo>
                    <a:cubicBezTo>
                      <a:pt x="24182" y="34770"/>
                      <a:pt x="23407" y="34708"/>
                      <a:pt x="22134" y="34708"/>
                    </a:cubicBezTo>
                    <a:cubicBezTo>
                      <a:pt x="16297" y="34708"/>
                      <a:pt x="0" y="36018"/>
                      <a:pt x="0" y="50647"/>
                    </a:cubicBezTo>
                    <a:lnTo>
                      <a:pt x="0" y="97750"/>
                    </a:lnTo>
                    <a:lnTo>
                      <a:pt x="149308" y="97750"/>
                    </a:lnTo>
                    <a:lnTo>
                      <a:pt x="149308" y="50647"/>
                    </a:lnTo>
                    <a:cubicBezTo>
                      <a:pt x="149308" y="36018"/>
                      <a:pt x="133011" y="34708"/>
                      <a:pt x="127175" y="34708"/>
                    </a:cubicBezTo>
                    <a:cubicBezTo>
                      <a:pt x="125901" y="34708"/>
                      <a:pt x="125126" y="34770"/>
                      <a:pt x="125126" y="34770"/>
                    </a:cubicBezTo>
                    <a:cubicBezTo>
                      <a:pt x="125126" y="27723"/>
                      <a:pt x="118900" y="26340"/>
                      <a:pt x="114010" y="26340"/>
                    </a:cubicBezTo>
                    <a:cubicBezTo>
                      <a:pt x="110848" y="26340"/>
                      <a:pt x="108245" y="26918"/>
                      <a:pt x="108245" y="26918"/>
                    </a:cubicBezTo>
                    <a:cubicBezTo>
                      <a:pt x="108245" y="20776"/>
                      <a:pt x="102131" y="19679"/>
                      <a:pt x="97763" y="19679"/>
                    </a:cubicBezTo>
                    <a:cubicBezTo>
                      <a:pt x="95335" y="19679"/>
                      <a:pt x="93447" y="20017"/>
                      <a:pt x="93447" y="20017"/>
                    </a:cubicBezTo>
                    <a:cubicBezTo>
                      <a:pt x="93863" y="15337"/>
                      <a:pt x="92613" y="10734"/>
                      <a:pt x="84208" y="7920"/>
                    </a:cubicBezTo>
                    <a:cubicBezTo>
                      <a:pt x="75802" y="5107"/>
                      <a:pt x="74654" y="0"/>
                      <a:pt x="74654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E7E4D8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5;p4">
                <a:extLst>
                  <a:ext uri="{FF2B5EF4-FFF2-40B4-BE49-F238E27FC236}">
                    <a16:creationId xmlns:a16="http://schemas.microsoft.com/office/drawing/2014/main" id="{973F1F82-991F-66B1-1CF7-FCC4D3AE6A8D}"/>
                  </a:ext>
                </a:extLst>
              </p:cNvPr>
              <p:cNvSpPr/>
              <p:nvPr userDrawn="1"/>
            </p:nvSpPr>
            <p:spPr>
              <a:xfrm>
                <a:off x="5609465" y="343349"/>
                <a:ext cx="5736048" cy="6650744"/>
              </a:xfrm>
              <a:prstGeom prst="roundRect">
                <a:avLst>
                  <a:gd name="adj" fmla="val 10465"/>
                </a:avLst>
              </a:prstGeom>
              <a:grpFill/>
              <a:ln w="38100" cap="flat" cmpd="sng">
                <a:solidFill>
                  <a:srgbClr val="E7E4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1B9BB00-64CE-A89A-1004-13095AA2AC68}"/>
                </a:ext>
              </a:extLst>
            </p:cNvPr>
            <p:cNvGrpSpPr/>
            <p:nvPr userDrawn="1"/>
          </p:nvGrpSpPr>
          <p:grpSpPr>
            <a:xfrm>
              <a:off x="8644188" y="799347"/>
              <a:ext cx="3813556" cy="5259306"/>
              <a:chOff x="5609465" y="-916537"/>
              <a:chExt cx="5736048" cy="7910630"/>
            </a:xfrm>
            <a:solidFill>
              <a:srgbClr val="EBF2F8"/>
            </a:solidFill>
          </p:grpSpPr>
          <p:sp>
            <p:nvSpPr>
              <p:cNvPr id="15" name="Google Shape;26;p4">
                <a:extLst>
                  <a:ext uri="{FF2B5EF4-FFF2-40B4-BE49-F238E27FC236}">
                    <a16:creationId xmlns:a16="http://schemas.microsoft.com/office/drawing/2014/main" id="{9ECD9215-0E1C-C7D6-5876-5C22841F4074}"/>
                  </a:ext>
                </a:extLst>
              </p:cNvPr>
              <p:cNvSpPr/>
              <p:nvPr userDrawn="1"/>
            </p:nvSpPr>
            <p:spPr>
              <a:xfrm>
                <a:off x="6419593" y="-916537"/>
                <a:ext cx="4115793" cy="2693675"/>
              </a:xfrm>
              <a:custGeom>
                <a:avLst/>
                <a:gdLst/>
                <a:ahLst/>
                <a:cxnLst/>
                <a:rect l="l" t="t" r="r" b="b"/>
                <a:pathLst>
                  <a:path w="149308" h="97750" extrusionOk="0">
                    <a:moveTo>
                      <a:pt x="74654" y="0"/>
                    </a:moveTo>
                    <a:cubicBezTo>
                      <a:pt x="74654" y="0"/>
                      <a:pt x="73506" y="5107"/>
                      <a:pt x="65101" y="7920"/>
                    </a:cubicBezTo>
                    <a:cubicBezTo>
                      <a:pt x="56696" y="10734"/>
                      <a:pt x="55445" y="15337"/>
                      <a:pt x="55862" y="20017"/>
                    </a:cubicBezTo>
                    <a:cubicBezTo>
                      <a:pt x="55862" y="20017"/>
                      <a:pt x="53973" y="19679"/>
                      <a:pt x="51546" y="19679"/>
                    </a:cubicBezTo>
                    <a:cubicBezTo>
                      <a:pt x="47178" y="19679"/>
                      <a:pt x="41064" y="20776"/>
                      <a:pt x="41064" y="26918"/>
                    </a:cubicBezTo>
                    <a:cubicBezTo>
                      <a:pt x="41064" y="26918"/>
                      <a:pt x="38460" y="26340"/>
                      <a:pt x="35298" y="26340"/>
                    </a:cubicBezTo>
                    <a:cubicBezTo>
                      <a:pt x="30408" y="26340"/>
                      <a:pt x="24182" y="27723"/>
                      <a:pt x="24182" y="34770"/>
                    </a:cubicBezTo>
                    <a:cubicBezTo>
                      <a:pt x="24182" y="34770"/>
                      <a:pt x="23407" y="34708"/>
                      <a:pt x="22134" y="34708"/>
                    </a:cubicBezTo>
                    <a:cubicBezTo>
                      <a:pt x="16297" y="34708"/>
                      <a:pt x="0" y="36018"/>
                      <a:pt x="0" y="50647"/>
                    </a:cubicBezTo>
                    <a:lnTo>
                      <a:pt x="0" y="97750"/>
                    </a:lnTo>
                    <a:lnTo>
                      <a:pt x="149308" y="97750"/>
                    </a:lnTo>
                    <a:lnTo>
                      <a:pt x="149308" y="50647"/>
                    </a:lnTo>
                    <a:cubicBezTo>
                      <a:pt x="149308" y="36018"/>
                      <a:pt x="133011" y="34708"/>
                      <a:pt x="127175" y="34708"/>
                    </a:cubicBezTo>
                    <a:cubicBezTo>
                      <a:pt x="125901" y="34708"/>
                      <a:pt x="125126" y="34770"/>
                      <a:pt x="125126" y="34770"/>
                    </a:cubicBezTo>
                    <a:cubicBezTo>
                      <a:pt x="125126" y="27723"/>
                      <a:pt x="118900" y="26340"/>
                      <a:pt x="114010" y="26340"/>
                    </a:cubicBezTo>
                    <a:cubicBezTo>
                      <a:pt x="110848" y="26340"/>
                      <a:pt x="108245" y="26918"/>
                      <a:pt x="108245" y="26918"/>
                    </a:cubicBezTo>
                    <a:cubicBezTo>
                      <a:pt x="108245" y="20776"/>
                      <a:pt x="102131" y="19679"/>
                      <a:pt x="97763" y="19679"/>
                    </a:cubicBezTo>
                    <a:cubicBezTo>
                      <a:pt x="95335" y="19679"/>
                      <a:pt x="93447" y="20017"/>
                      <a:pt x="93447" y="20017"/>
                    </a:cubicBezTo>
                    <a:cubicBezTo>
                      <a:pt x="93863" y="15337"/>
                      <a:pt x="92613" y="10734"/>
                      <a:pt x="84208" y="7920"/>
                    </a:cubicBezTo>
                    <a:cubicBezTo>
                      <a:pt x="75802" y="5107"/>
                      <a:pt x="74654" y="0"/>
                      <a:pt x="74654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E7E4D8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7;p4">
                <a:extLst>
                  <a:ext uri="{FF2B5EF4-FFF2-40B4-BE49-F238E27FC236}">
                    <a16:creationId xmlns:a16="http://schemas.microsoft.com/office/drawing/2014/main" id="{74B95367-F36C-04B8-2A03-C8CDCBA8DC11}"/>
                  </a:ext>
                </a:extLst>
              </p:cNvPr>
              <p:cNvSpPr/>
              <p:nvPr userDrawn="1"/>
            </p:nvSpPr>
            <p:spPr>
              <a:xfrm rot="10800000">
                <a:off x="6419593" y="3453312"/>
                <a:ext cx="4115793" cy="2693675"/>
              </a:xfrm>
              <a:custGeom>
                <a:avLst/>
                <a:gdLst/>
                <a:ahLst/>
                <a:cxnLst/>
                <a:rect l="l" t="t" r="r" b="b"/>
                <a:pathLst>
                  <a:path w="149308" h="97750" extrusionOk="0">
                    <a:moveTo>
                      <a:pt x="74654" y="0"/>
                    </a:moveTo>
                    <a:cubicBezTo>
                      <a:pt x="74654" y="0"/>
                      <a:pt x="73506" y="5107"/>
                      <a:pt x="65101" y="7920"/>
                    </a:cubicBezTo>
                    <a:cubicBezTo>
                      <a:pt x="56696" y="10734"/>
                      <a:pt x="55445" y="15337"/>
                      <a:pt x="55862" y="20017"/>
                    </a:cubicBezTo>
                    <a:cubicBezTo>
                      <a:pt x="55862" y="20017"/>
                      <a:pt x="53973" y="19679"/>
                      <a:pt x="51546" y="19679"/>
                    </a:cubicBezTo>
                    <a:cubicBezTo>
                      <a:pt x="47178" y="19679"/>
                      <a:pt x="41064" y="20776"/>
                      <a:pt x="41064" y="26918"/>
                    </a:cubicBezTo>
                    <a:cubicBezTo>
                      <a:pt x="41064" y="26918"/>
                      <a:pt x="38460" y="26340"/>
                      <a:pt x="35298" y="26340"/>
                    </a:cubicBezTo>
                    <a:cubicBezTo>
                      <a:pt x="30408" y="26340"/>
                      <a:pt x="24182" y="27723"/>
                      <a:pt x="24182" y="34770"/>
                    </a:cubicBezTo>
                    <a:cubicBezTo>
                      <a:pt x="24182" y="34770"/>
                      <a:pt x="23407" y="34708"/>
                      <a:pt x="22134" y="34708"/>
                    </a:cubicBezTo>
                    <a:cubicBezTo>
                      <a:pt x="16297" y="34708"/>
                      <a:pt x="0" y="36018"/>
                      <a:pt x="0" y="50647"/>
                    </a:cubicBezTo>
                    <a:lnTo>
                      <a:pt x="0" y="97750"/>
                    </a:lnTo>
                    <a:lnTo>
                      <a:pt x="149308" y="97750"/>
                    </a:lnTo>
                    <a:lnTo>
                      <a:pt x="149308" y="50647"/>
                    </a:lnTo>
                    <a:cubicBezTo>
                      <a:pt x="149308" y="36018"/>
                      <a:pt x="133011" y="34708"/>
                      <a:pt x="127175" y="34708"/>
                    </a:cubicBezTo>
                    <a:cubicBezTo>
                      <a:pt x="125901" y="34708"/>
                      <a:pt x="125126" y="34770"/>
                      <a:pt x="125126" y="34770"/>
                    </a:cubicBezTo>
                    <a:cubicBezTo>
                      <a:pt x="125126" y="27723"/>
                      <a:pt x="118900" y="26340"/>
                      <a:pt x="114010" y="26340"/>
                    </a:cubicBezTo>
                    <a:cubicBezTo>
                      <a:pt x="110848" y="26340"/>
                      <a:pt x="108245" y="26918"/>
                      <a:pt x="108245" y="26918"/>
                    </a:cubicBezTo>
                    <a:cubicBezTo>
                      <a:pt x="108245" y="20776"/>
                      <a:pt x="102131" y="19679"/>
                      <a:pt x="97763" y="19679"/>
                    </a:cubicBezTo>
                    <a:cubicBezTo>
                      <a:pt x="95335" y="19679"/>
                      <a:pt x="93447" y="20017"/>
                      <a:pt x="93447" y="20017"/>
                    </a:cubicBezTo>
                    <a:cubicBezTo>
                      <a:pt x="93863" y="15337"/>
                      <a:pt x="92613" y="10734"/>
                      <a:pt x="84208" y="7920"/>
                    </a:cubicBezTo>
                    <a:cubicBezTo>
                      <a:pt x="75802" y="5107"/>
                      <a:pt x="74654" y="0"/>
                      <a:pt x="74654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E7E4D8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5;p4">
                <a:extLst>
                  <a:ext uri="{FF2B5EF4-FFF2-40B4-BE49-F238E27FC236}">
                    <a16:creationId xmlns:a16="http://schemas.microsoft.com/office/drawing/2014/main" id="{11848087-5343-9B8E-165C-C314ED3C5A27}"/>
                  </a:ext>
                </a:extLst>
              </p:cNvPr>
              <p:cNvSpPr/>
              <p:nvPr userDrawn="1"/>
            </p:nvSpPr>
            <p:spPr>
              <a:xfrm>
                <a:off x="5609465" y="343349"/>
                <a:ext cx="5736048" cy="6650744"/>
              </a:xfrm>
              <a:prstGeom prst="roundRect">
                <a:avLst>
                  <a:gd name="adj" fmla="val 10465"/>
                </a:avLst>
              </a:prstGeom>
              <a:grpFill/>
              <a:ln w="38100" cap="flat" cmpd="sng">
                <a:solidFill>
                  <a:srgbClr val="E7E4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3053578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2;p4">
            <a:extLst>
              <a:ext uri="{FF2B5EF4-FFF2-40B4-BE49-F238E27FC236}">
                <a16:creationId xmlns:a16="http://schemas.microsoft.com/office/drawing/2014/main" id="{A43324C1-2804-D873-1D32-85BB7B283C00}"/>
              </a:ext>
            </a:extLst>
          </p:cNvPr>
          <p:cNvPicPr preferRelativeResize="0"/>
          <p:nvPr userDrawn="1"/>
        </p:nvPicPr>
        <p:blipFill rotWithShape="1">
          <a:blip r:embed="rId2" cstate="print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43637"/>
          </a:xfrm>
          <a:prstGeom prst="rect">
            <a:avLst/>
          </a:prstGeom>
          <a:solidFill>
            <a:schemeClr val="bg1"/>
          </a:solidFill>
          <a:ln>
            <a:solidFill>
              <a:srgbClr val="E7E4D8"/>
            </a:solidFill>
          </a:ln>
        </p:spPr>
      </p:pic>
      <p:sp>
        <p:nvSpPr>
          <p:cNvPr id="8" name="Google Shape;23;p4">
            <a:extLst>
              <a:ext uri="{FF2B5EF4-FFF2-40B4-BE49-F238E27FC236}">
                <a16:creationId xmlns:a16="http://schemas.microsoft.com/office/drawing/2014/main" id="{957B79F5-7552-6482-E9AC-8BF65D7AB79D}"/>
              </a:ext>
            </a:extLst>
          </p:cNvPr>
          <p:cNvSpPr/>
          <p:nvPr userDrawn="1"/>
        </p:nvSpPr>
        <p:spPr>
          <a:xfrm rot="10800000">
            <a:off x="3992712" y="4373212"/>
            <a:ext cx="1158587" cy="770277"/>
          </a:xfrm>
          <a:custGeom>
            <a:avLst/>
            <a:gdLst/>
            <a:ahLst/>
            <a:cxnLst/>
            <a:rect l="l" t="t" r="r" b="b"/>
            <a:pathLst>
              <a:path w="151301" h="100624" extrusionOk="0">
                <a:moveTo>
                  <a:pt x="75233" y="1"/>
                </a:moveTo>
                <a:cubicBezTo>
                  <a:pt x="75084" y="489"/>
                  <a:pt x="74897" y="1059"/>
                  <a:pt x="74681" y="1650"/>
                </a:cubicBezTo>
                <a:cubicBezTo>
                  <a:pt x="74636" y="1837"/>
                  <a:pt x="73472" y="6277"/>
                  <a:pt x="65781" y="8851"/>
                </a:cubicBezTo>
                <a:cubicBezTo>
                  <a:pt x="61660" y="10232"/>
                  <a:pt x="58895" y="12117"/>
                  <a:pt x="57324" y="14615"/>
                </a:cubicBezTo>
                <a:cubicBezTo>
                  <a:pt x="56241" y="16343"/>
                  <a:pt x="55745" y="18314"/>
                  <a:pt x="55796" y="20743"/>
                </a:cubicBezTo>
                <a:cubicBezTo>
                  <a:pt x="54988" y="20651"/>
                  <a:pt x="53842" y="20559"/>
                  <a:pt x="52542" y="20559"/>
                </a:cubicBezTo>
                <a:cubicBezTo>
                  <a:pt x="45711" y="20559"/>
                  <a:pt x="41710" y="23051"/>
                  <a:pt x="41136" y="27612"/>
                </a:cubicBezTo>
                <a:cubicBezTo>
                  <a:pt x="40048" y="27439"/>
                  <a:pt x="38284" y="27220"/>
                  <a:pt x="36294" y="27220"/>
                </a:cubicBezTo>
                <a:cubicBezTo>
                  <a:pt x="28941" y="27220"/>
                  <a:pt x="24700" y="30184"/>
                  <a:pt x="24225" y="35604"/>
                </a:cubicBezTo>
                <a:cubicBezTo>
                  <a:pt x="23919" y="35594"/>
                  <a:pt x="23550" y="35589"/>
                  <a:pt x="23130" y="35589"/>
                </a:cubicBezTo>
                <a:cubicBezTo>
                  <a:pt x="20167" y="35589"/>
                  <a:pt x="14450" y="35921"/>
                  <a:pt x="9467" y="38159"/>
                </a:cubicBezTo>
                <a:cubicBezTo>
                  <a:pt x="3274" y="40938"/>
                  <a:pt x="1" y="45906"/>
                  <a:pt x="1" y="52523"/>
                </a:cubicBezTo>
                <a:lnTo>
                  <a:pt x="1" y="100623"/>
                </a:lnTo>
                <a:lnTo>
                  <a:pt x="151301" y="100623"/>
                </a:lnTo>
                <a:lnTo>
                  <a:pt x="151301" y="52523"/>
                </a:lnTo>
                <a:cubicBezTo>
                  <a:pt x="151301" y="45905"/>
                  <a:pt x="148027" y="40938"/>
                  <a:pt x="141834" y="38159"/>
                </a:cubicBezTo>
                <a:cubicBezTo>
                  <a:pt x="136851" y="35921"/>
                  <a:pt x="131134" y="35589"/>
                  <a:pt x="128172" y="35589"/>
                </a:cubicBezTo>
                <a:cubicBezTo>
                  <a:pt x="127749" y="35589"/>
                  <a:pt x="127381" y="35594"/>
                  <a:pt x="127074" y="35604"/>
                </a:cubicBezTo>
                <a:cubicBezTo>
                  <a:pt x="126601" y="30184"/>
                  <a:pt x="122360" y="27220"/>
                  <a:pt x="115007" y="27220"/>
                </a:cubicBezTo>
                <a:cubicBezTo>
                  <a:pt x="113017" y="27220"/>
                  <a:pt x="111253" y="27439"/>
                  <a:pt x="110165" y="27612"/>
                </a:cubicBezTo>
                <a:cubicBezTo>
                  <a:pt x="109590" y="23051"/>
                  <a:pt x="105591" y="20559"/>
                  <a:pt x="98759" y="20559"/>
                </a:cubicBezTo>
                <a:cubicBezTo>
                  <a:pt x="97459" y="20559"/>
                  <a:pt x="96314" y="20651"/>
                  <a:pt x="95505" y="20743"/>
                </a:cubicBezTo>
                <a:cubicBezTo>
                  <a:pt x="95557" y="18314"/>
                  <a:pt x="95061" y="16343"/>
                  <a:pt x="93975" y="14615"/>
                </a:cubicBezTo>
                <a:cubicBezTo>
                  <a:pt x="92407" y="12117"/>
                  <a:pt x="89641" y="10232"/>
                  <a:pt x="85520" y="8851"/>
                </a:cubicBezTo>
                <a:cubicBezTo>
                  <a:pt x="77828" y="6277"/>
                  <a:pt x="76666" y="1837"/>
                  <a:pt x="76622" y="1658"/>
                </a:cubicBezTo>
                <a:cubicBezTo>
                  <a:pt x="76369" y="997"/>
                  <a:pt x="76179" y="447"/>
                  <a:pt x="76038" y="1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7E101C-33B3-F182-687E-FDCCBFF758C4}"/>
              </a:ext>
            </a:extLst>
          </p:cNvPr>
          <p:cNvGrpSpPr/>
          <p:nvPr userDrawn="1"/>
        </p:nvGrpSpPr>
        <p:grpSpPr>
          <a:xfrm>
            <a:off x="509945" y="1101550"/>
            <a:ext cx="11109241" cy="4696116"/>
            <a:chOff x="370963" y="-916537"/>
            <a:chExt cx="16709637" cy="7063524"/>
          </a:xfrm>
          <a:solidFill>
            <a:srgbClr val="EBF2F8"/>
          </a:solidFill>
        </p:grpSpPr>
        <p:sp>
          <p:nvSpPr>
            <p:cNvPr id="11" name="Google Shape;26;p4">
              <a:extLst>
                <a:ext uri="{FF2B5EF4-FFF2-40B4-BE49-F238E27FC236}">
                  <a16:creationId xmlns:a16="http://schemas.microsoft.com/office/drawing/2014/main" id="{EB3AE1E3-A62B-5A31-CDF8-333FB1B11F0E}"/>
                </a:ext>
              </a:extLst>
            </p:cNvPr>
            <p:cNvSpPr/>
            <p:nvPr userDrawn="1"/>
          </p:nvSpPr>
          <p:spPr>
            <a:xfrm>
              <a:off x="6473448" y="-916537"/>
              <a:ext cx="4115793" cy="2693675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grpFill/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;p4">
              <a:extLst>
                <a:ext uri="{FF2B5EF4-FFF2-40B4-BE49-F238E27FC236}">
                  <a16:creationId xmlns:a16="http://schemas.microsoft.com/office/drawing/2014/main" id="{318C4AC1-68D3-863C-1812-36B9B80107D3}"/>
                </a:ext>
              </a:extLst>
            </p:cNvPr>
            <p:cNvSpPr/>
            <p:nvPr userDrawn="1"/>
          </p:nvSpPr>
          <p:spPr>
            <a:xfrm rot="10800000">
              <a:off x="6473457" y="3453312"/>
              <a:ext cx="4115793" cy="2693675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grpFill/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;p4">
              <a:extLst>
                <a:ext uri="{FF2B5EF4-FFF2-40B4-BE49-F238E27FC236}">
                  <a16:creationId xmlns:a16="http://schemas.microsoft.com/office/drawing/2014/main" id="{EE4ED2E7-1503-F29B-4229-3C852FB5AF83}"/>
                </a:ext>
              </a:extLst>
            </p:cNvPr>
            <p:cNvSpPr/>
            <p:nvPr userDrawn="1"/>
          </p:nvSpPr>
          <p:spPr>
            <a:xfrm>
              <a:off x="370963" y="343350"/>
              <a:ext cx="16709637" cy="4456799"/>
            </a:xfrm>
            <a:prstGeom prst="roundRect">
              <a:avLst>
                <a:gd name="adj" fmla="val 10465"/>
              </a:avLst>
            </a:prstGeom>
            <a:grpFill/>
            <a:ln w="38100" cap="flat" cmpd="sng">
              <a:solidFill>
                <a:srgbClr val="E7E4D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09337645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3E623B-7F8D-4D62-9E5A-E28705370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E74911-9F72-F7F6-4CAB-DC2B093B7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C81EA-C902-EFB8-5913-D2E3DB8A3F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75E0-DCF9-4845-B92A-7B27BD8A730C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9742A-25E6-261F-3BB2-4642949D4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869292-0D97-8C31-31AC-64AA98D2A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41387-3A23-4A6E-9C0E-C3F5D11864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383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306EA1-7225-1F08-B08D-E253750F91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2" y="4627662"/>
            <a:ext cx="3558002" cy="23720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8F143-12D9-7D61-F7A3-FEF2E96FB8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8491836" y="-126460"/>
            <a:ext cx="3555059" cy="23700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EFAED3-F252-5483-0483-69FFFE6188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457" y="3577615"/>
            <a:ext cx="4339781" cy="32122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53B926-C38A-ABBA-DD5E-BBF5347C05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470" y="233464"/>
            <a:ext cx="1629693" cy="9497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053B701-074C-3C46-6815-23BEA6EE82D2}"/>
              </a:ext>
            </a:extLst>
          </p:cNvPr>
          <p:cNvSpPr txBox="1"/>
          <p:nvPr/>
        </p:nvSpPr>
        <p:spPr>
          <a:xfrm>
            <a:off x="603115" y="1735910"/>
            <a:ext cx="11021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9D63A1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قالب پاورپوینت </a:t>
            </a:r>
            <a:r>
              <a:rPr lang="fa-IR" sz="80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نوروز</a:t>
            </a:r>
            <a:endParaRPr lang="en-US" sz="80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76A1BC-8FD4-059B-2DFE-34A78D339966}"/>
              </a:ext>
            </a:extLst>
          </p:cNvPr>
          <p:cNvSpPr txBox="1"/>
          <p:nvPr/>
        </p:nvSpPr>
        <p:spPr>
          <a:xfrm>
            <a:off x="2402732" y="3611999"/>
            <a:ext cx="502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F1225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ارائه دهنده انواع فایل های کاربردی با بهترین کیفیت این متن تست می باشد</a:t>
            </a:r>
            <a:endParaRPr lang="en-US" sz="16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31150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A6B5F8-742B-A7E6-608B-74B0169293B3}"/>
              </a:ext>
            </a:extLst>
          </p:cNvPr>
          <p:cNvSpPr txBox="1"/>
          <p:nvPr/>
        </p:nvSpPr>
        <p:spPr>
          <a:xfrm>
            <a:off x="585281" y="826601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FC55DD-C313-2CBE-2605-BF4F33FB2C1F}"/>
              </a:ext>
            </a:extLst>
          </p:cNvPr>
          <p:cNvSpPr txBox="1"/>
          <p:nvPr/>
        </p:nvSpPr>
        <p:spPr>
          <a:xfrm>
            <a:off x="1761033" y="1219667"/>
            <a:ext cx="899079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00A6C8-F0CE-1ACD-6B31-D239823594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3194" y="124035"/>
            <a:ext cx="2410973" cy="14051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A092AA-F12E-C052-44B8-CBB98B0AA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60" y="5193760"/>
            <a:ext cx="1664240" cy="166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614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A6B5F8-742B-A7E6-608B-74B0169293B3}"/>
              </a:ext>
            </a:extLst>
          </p:cNvPr>
          <p:cNvSpPr txBox="1"/>
          <p:nvPr/>
        </p:nvSpPr>
        <p:spPr>
          <a:xfrm>
            <a:off x="585281" y="826601"/>
            <a:ext cx="725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FC55DD-C313-2CBE-2605-BF4F33FB2C1F}"/>
              </a:ext>
            </a:extLst>
          </p:cNvPr>
          <p:cNvSpPr txBox="1"/>
          <p:nvPr/>
        </p:nvSpPr>
        <p:spPr>
          <a:xfrm>
            <a:off x="1148190" y="1453131"/>
            <a:ext cx="614755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C4015C-5971-E219-DA05-9C0E558A8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9798" y="-1549638"/>
            <a:ext cx="5056921" cy="942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371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4F46F-B54A-36BB-922F-065AF478D8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1865"/>
          <a:stretch/>
        </p:blipFill>
        <p:spPr>
          <a:xfrm>
            <a:off x="9560472" y="1497887"/>
            <a:ext cx="2631528" cy="38622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C44F47-C589-4222-9CF5-AFF4C7848B9B}"/>
              </a:ext>
            </a:extLst>
          </p:cNvPr>
          <p:cNvSpPr txBox="1"/>
          <p:nvPr/>
        </p:nvSpPr>
        <p:spPr>
          <a:xfrm>
            <a:off x="-526202" y="2767280"/>
            <a:ext cx="11021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80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2475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A6B5F8-742B-A7E6-608B-74B0169293B3}"/>
              </a:ext>
            </a:extLst>
          </p:cNvPr>
          <p:cNvSpPr txBox="1"/>
          <p:nvPr/>
        </p:nvSpPr>
        <p:spPr>
          <a:xfrm>
            <a:off x="7898524" y="921194"/>
            <a:ext cx="3142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FC55DD-C313-2CBE-2605-BF4F33FB2C1F}"/>
              </a:ext>
            </a:extLst>
          </p:cNvPr>
          <p:cNvSpPr txBox="1"/>
          <p:nvPr/>
        </p:nvSpPr>
        <p:spPr>
          <a:xfrm>
            <a:off x="4893340" y="1547724"/>
            <a:ext cx="614755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E7DF2A-FA61-ABD4-F1AE-110570313C6F}"/>
              </a:ext>
            </a:extLst>
          </p:cNvPr>
          <p:cNvGrpSpPr/>
          <p:nvPr/>
        </p:nvGrpSpPr>
        <p:grpSpPr>
          <a:xfrm>
            <a:off x="-498465" y="588773"/>
            <a:ext cx="5680453" cy="5680453"/>
            <a:chOff x="-482700" y="1309926"/>
            <a:chExt cx="4876800" cy="48768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EFB09E8-F096-CB43-996A-F536CCB1D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82700" y="1309926"/>
              <a:ext cx="4876800" cy="4876800"/>
            </a:xfrm>
            <a:prstGeom prst="rect">
              <a:avLst/>
            </a:prstGeom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37B444E-F532-6D06-F023-3E2B685218E8}"/>
                </a:ext>
              </a:extLst>
            </p:cNvPr>
            <p:cNvSpPr/>
            <p:nvPr/>
          </p:nvSpPr>
          <p:spPr>
            <a:xfrm>
              <a:off x="2869324" y="1765738"/>
              <a:ext cx="1424153" cy="2853559"/>
            </a:xfrm>
            <a:prstGeom prst="ellipse">
              <a:avLst/>
            </a:prstGeom>
            <a:solidFill>
              <a:srgbClr val="E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68722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683751-A216-71C5-06CB-66FACB3191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445736" y="2018652"/>
            <a:ext cx="3746264" cy="49745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91EF76-F231-230B-4079-FC5D398C7F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2557" y="1204266"/>
            <a:ext cx="1780162" cy="1780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F79ED4-8733-AD63-D5D6-4F0CF4873A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732" y="1204266"/>
            <a:ext cx="1780162" cy="17801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F10518-7B4D-BCE6-775D-0CDDE483FC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2557" y="3409202"/>
            <a:ext cx="1780162" cy="17801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3CBF30-9ADE-F61B-27AD-29F2FF0B0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732" y="3409202"/>
            <a:ext cx="1780162" cy="17801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B7E595-17AB-9EEB-AC56-9613DC29FC41}"/>
              </a:ext>
            </a:extLst>
          </p:cNvPr>
          <p:cNvSpPr txBox="1"/>
          <p:nvPr/>
        </p:nvSpPr>
        <p:spPr>
          <a:xfrm>
            <a:off x="793855" y="2617811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98EA8C-1685-F2E1-D898-AD31320C13A0}"/>
              </a:ext>
            </a:extLst>
          </p:cNvPr>
          <p:cNvSpPr txBox="1"/>
          <p:nvPr/>
        </p:nvSpPr>
        <p:spPr>
          <a:xfrm>
            <a:off x="4363906" y="2617811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05D51E-8310-37BB-15EB-8F083AD7E564}"/>
              </a:ext>
            </a:extLst>
          </p:cNvPr>
          <p:cNvSpPr txBox="1"/>
          <p:nvPr/>
        </p:nvSpPr>
        <p:spPr>
          <a:xfrm>
            <a:off x="793855" y="4783619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B70A7E-F883-CAEB-7D59-8BB592F09279}"/>
              </a:ext>
            </a:extLst>
          </p:cNvPr>
          <p:cNvSpPr txBox="1"/>
          <p:nvPr/>
        </p:nvSpPr>
        <p:spPr>
          <a:xfrm>
            <a:off x="4363906" y="4783619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A3C97C-A86B-B796-3499-FE06B65E5FD4}"/>
              </a:ext>
            </a:extLst>
          </p:cNvPr>
          <p:cNvSpPr txBox="1"/>
          <p:nvPr/>
        </p:nvSpPr>
        <p:spPr>
          <a:xfrm>
            <a:off x="585281" y="872900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5896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822DF1-B109-99B2-931D-865FAF00F1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8232" y="3429000"/>
            <a:ext cx="5289631" cy="474232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943DBB9-8B38-F3FA-CD07-499B2E1B00BF}"/>
              </a:ext>
            </a:extLst>
          </p:cNvPr>
          <p:cNvSpPr/>
          <p:nvPr/>
        </p:nvSpPr>
        <p:spPr>
          <a:xfrm>
            <a:off x="6238754" y="3240911"/>
            <a:ext cx="763930" cy="590309"/>
          </a:xfrm>
          <a:prstGeom prst="ellipse">
            <a:avLst/>
          </a:prstGeom>
          <a:solidFill>
            <a:srgbClr val="EB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EBD3EB-580B-DC67-44F3-5C1077DD6C49}"/>
              </a:ext>
            </a:extLst>
          </p:cNvPr>
          <p:cNvSpPr txBox="1"/>
          <p:nvPr/>
        </p:nvSpPr>
        <p:spPr>
          <a:xfrm>
            <a:off x="585281" y="872900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35E1C-C793-46A4-957A-902412484188}"/>
              </a:ext>
            </a:extLst>
          </p:cNvPr>
          <p:cNvSpPr txBox="1"/>
          <p:nvPr/>
        </p:nvSpPr>
        <p:spPr>
          <a:xfrm>
            <a:off x="717630" y="1485885"/>
            <a:ext cx="10729732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4881697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2D951E9-7B2D-972C-87C5-75182848F644}"/>
              </a:ext>
            </a:extLst>
          </p:cNvPr>
          <p:cNvSpPr txBox="1"/>
          <p:nvPr/>
        </p:nvSpPr>
        <p:spPr>
          <a:xfrm>
            <a:off x="585281" y="872900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896220-4F6D-764B-5F71-4D8C486A0F6E}"/>
              </a:ext>
            </a:extLst>
          </p:cNvPr>
          <p:cNvSpPr txBox="1"/>
          <p:nvPr/>
        </p:nvSpPr>
        <p:spPr>
          <a:xfrm>
            <a:off x="717630" y="1485885"/>
            <a:ext cx="10729732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  <a:p>
            <a:pPr algn="ctr" rtl="1">
              <a:lnSpc>
                <a:spcPct val="250000"/>
              </a:lnSpc>
            </a:pPr>
            <a:endParaRPr lang="fa-IR" sz="16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2BC4268-2CB4-836E-70DA-46A4E914F798}"/>
              </a:ext>
            </a:extLst>
          </p:cNvPr>
          <p:cNvGrpSpPr/>
          <p:nvPr/>
        </p:nvGrpSpPr>
        <p:grpSpPr>
          <a:xfrm>
            <a:off x="1511971" y="4482848"/>
            <a:ext cx="8982522" cy="2785145"/>
            <a:chOff x="1511971" y="4482848"/>
            <a:chExt cx="8982522" cy="278514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75E7737-0535-EE12-9793-7F3366832A69}"/>
                </a:ext>
              </a:extLst>
            </p:cNvPr>
            <p:cNvGrpSpPr/>
            <p:nvPr/>
          </p:nvGrpSpPr>
          <p:grpSpPr>
            <a:xfrm>
              <a:off x="1511971" y="4676173"/>
              <a:ext cx="8982522" cy="2181827"/>
              <a:chOff x="1511971" y="4676173"/>
              <a:chExt cx="8982522" cy="2181827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01E0A2CE-9BB1-6608-F0B9-C8A362EDFD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511971" y="4676173"/>
                <a:ext cx="8982522" cy="2181827"/>
              </a:xfrm>
              <a:prstGeom prst="rect">
                <a:avLst/>
              </a:prstGeom>
            </p:spPr>
          </p:pic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6927EFC9-B66C-1A02-08C2-B56A7A773907}"/>
                  </a:ext>
                </a:extLst>
              </p:cNvPr>
              <p:cNvSpPr/>
              <p:nvPr/>
            </p:nvSpPr>
            <p:spPr>
              <a:xfrm>
                <a:off x="4588042" y="5574632"/>
                <a:ext cx="2542674" cy="601579"/>
              </a:xfrm>
              <a:prstGeom prst="rect">
                <a:avLst/>
              </a:prstGeom>
              <a:solidFill>
                <a:srgbClr val="EBF2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EBD8D69-AEEF-C8BF-43A3-E4132EFE6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4887" y="4482848"/>
              <a:ext cx="2785145" cy="27851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21223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91A53CB-B300-A9D9-C143-6794D2C6FB7E}"/>
              </a:ext>
            </a:extLst>
          </p:cNvPr>
          <p:cNvGrpSpPr/>
          <p:nvPr/>
        </p:nvGrpSpPr>
        <p:grpSpPr>
          <a:xfrm>
            <a:off x="2830176" y="1068611"/>
            <a:ext cx="6294369" cy="4720777"/>
            <a:chOff x="2830176" y="1068611"/>
            <a:chExt cx="6294369" cy="472077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058C301-608E-3A5F-FDD6-7BC63F15D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0176" y="1068611"/>
              <a:ext cx="6294369" cy="4720777"/>
            </a:xfrm>
            <a:prstGeom prst="rect">
              <a:avLst/>
            </a:prstGeom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B12AC33-B57C-06A5-C100-76590103C884}"/>
                </a:ext>
              </a:extLst>
            </p:cNvPr>
            <p:cNvSpPr/>
            <p:nvPr/>
          </p:nvSpPr>
          <p:spPr>
            <a:xfrm>
              <a:off x="5428035" y="2169269"/>
              <a:ext cx="2393004" cy="1682885"/>
            </a:xfrm>
            <a:prstGeom prst="ellipse">
              <a:avLst/>
            </a:prstGeom>
            <a:solidFill>
              <a:srgbClr val="E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45C112E-99C6-56DA-010C-856A5E86A46E}"/>
                </a:ext>
              </a:extLst>
            </p:cNvPr>
            <p:cNvSpPr/>
            <p:nvPr/>
          </p:nvSpPr>
          <p:spPr>
            <a:xfrm>
              <a:off x="4231533" y="2662137"/>
              <a:ext cx="2393004" cy="1682885"/>
            </a:xfrm>
            <a:prstGeom prst="ellipse">
              <a:avLst/>
            </a:prstGeom>
            <a:solidFill>
              <a:srgbClr val="E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39C446C-2C65-3CF4-78B4-B60B83D67DA3}"/>
                </a:ext>
              </a:extLst>
            </p:cNvPr>
            <p:cNvSpPr/>
            <p:nvPr/>
          </p:nvSpPr>
          <p:spPr>
            <a:xfrm>
              <a:off x="4033737" y="3220572"/>
              <a:ext cx="2393004" cy="1682885"/>
            </a:xfrm>
            <a:prstGeom prst="ellipse">
              <a:avLst/>
            </a:prstGeom>
            <a:solidFill>
              <a:srgbClr val="E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F1D9B56-6268-9A55-7666-EC05A035856D}"/>
                </a:ext>
              </a:extLst>
            </p:cNvPr>
            <p:cNvSpPr/>
            <p:nvPr/>
          </p:nvSpPr>
          <p:spPr>
            <a:xfrm>
              <a:off x="5414018" y="2891452"/>
              <a:ext cx="2393004" cy="1682885"/>
            </a:xfrm>
            <a:prstGeom prst="ellipse">
              <a:avLst/>
            </a:prstGeom>
            <a:solidFill>
              <a:srgbClr val="E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00146CD-A52F-709E-5EEC-06A122496BDC}"/>
              </a:ext>
            </a:extLst>
          </p:cNvPr>
          <p:cNvSpPr txBox="1"/>
          <p:nvPr/>
        </p:nvSpPr>
        <p:spPr>
          <a:xfrm>
            <a:off x="585281" y="2879140"/>
            <a:ext cx="110214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با تشکر از شما</a:t>
            </a:r>
            <a:endParaRPr lang="en-US" sz="60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32659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5BE5376-588D-366A-EB2F-2DF00B36A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3515" y="1572582"/>
            <a:ext cx="9226583" cy="47406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F9AEE5-685A-B032-F9E1-FF0F045FA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670" y="5025566"/>
            <a:ext cx="9974659" cy="128768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5279BC0-AB8E-A206-285A-5F8B59EE9F3E}"/>
              </a:ext>
            </a:extLst>
          </p:cNvPr>
          <p:cNvSpPr txBox="1"/>
          <p:nvPr/>
        </p:nvSpPr>
        <p:spPr>
          <a:xfrm>
            <a:off x="-2199955" y="544749"/>
            <a:ext cx="110214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8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نوروزتان </a:t>
            </a:r>
          </a:p>
          <a:p>
            <a:pPr algn="ctr">
              <a:lnSpc>
                <a:spcPct val="150000"/>
              </a:lnSpc>
            </a:pPr>
            <a:r>
              <a:rPr lang="fa-IR" sz="8800" dirty="0">
                <a:solidFill>
                  <a:srgbClr val="9D63A1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مبارک</a:t>
            </a:r>
            <a:endParaRPr lang="en-US" sz="8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EC4E256-7FB1-07FB-AFBF-65D060725D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53875">
            <a:off x="906294" y="1974713"/>
            <a:ext cx="1857983" cy="185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074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721EDF-3F67-4C39-D3E2-720C74309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0948" y="5272391"/>
            <a:ext cx="2261751" cy="14007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A6B5F8-742B-A7E6-608B-74B0169293B3}"/>
              </a:ext>
            </a:extLst>
          </p:cNvPr>
          <p:cNvSpPr txBox="1"/>
          <p:nvPr/>
        </p:nvSpPr>
        <p:spPr>
          <a:xfrm>
            <a:off x="585281" y="826601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3CAE87-FC81-6FF3-F83B-CA01A78B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18" y="5265134"/>
            <a:ext cx="2101926" cy="15928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FC55DD-C313-2CBE-2605-BF4F33FB2C1F}"/>
              </a:ext>
            </a:extLst>
          </p:cNvPr>
          <p:cNvSpPr txBox="1"/>
          <p:nvPr/>
        </p:nvSpPr>
        <p:spPr>
          <a:xfrm>
            <a:off x="1761033" y="1219667"/>
            <a:ext cx="899079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42334663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8871CD8-5A0E-423A-FFC7-8F10971C7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074" y="0"/>
            <a:ext cx="3642671" cy="439690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11F4CCB-0ECA-F370-E4FF-1D8DB4205019}"/>
              </a:ext>
            </a:extLst>
          </p:cNvPr>
          <p:cNvGrpSpPr/>
          <p:nvPr/>
        </p:nvGrpSpPr>
        <p:grpSpPr>
          <a:xfrm>
            <a:off x="3524655" y="-398834"/>
            <a:ext cx="5142689" cy="5116749"/>
            <a:chOff x="3940753" y="-272375"/>
            <a:chExt cx="5142689" cy="511674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6E16101-837E-E89D-D5B6-01BDB4516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0753" y="-272375"/>
              <a:ext cx="5116749" cy="511674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C828EC9-6CC6-B238-94DD-CC6089EEA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6693" y="1871324"/>
              <a:ext cx="1943340" cy="235048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5E6E404-EE4D-5119-E7CD-EC098D8EE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42670" y="2568102"/>
              <a:ext cx="2240772" cy="1493426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4330989-5E32-755D-FDC8-221155A63FD0}"/>
              </a:ext>
            </a:extLst>
          </p:cNvPr>
          <p:cNvSpPr txBox="1"/>
          <p:nvPr/>
        </p:nvSpPr>
        <p:spPr>
          <a:xfrm>
            <a:off x="585281" y="4367481"/>
            <a:ext cx="11021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9D63A1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80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12691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29E8A06-56D5-02A4-F5E7-FBAFE7FA83A0}"/>
              </a:ext>
            </a:extLst>
          </p:cNvPr>
          <p:cNvGrpSpPr/>
          <p:nvPr/>
        </p:nvGrpSpPr>
        <p:grpSpPr>
          <a:xfrm>
            <a:off x="963885" y="2623554"/>
            <a:ext cx="2136791" cy="2873973"/>
            <a:chOff x="1011639" y="1925830"/>
            <a:chExt cx="2889153" cy="3885896"/>
          </a:xfrm>
        </p:grpSpPr>
        <p:sp>
          <p:nvSpPr>
            <p:cNvPr id="4" name="Google Shape;27;p4">
              <a:extLst>
                <a:ext uri="{FF2B5EF4-FFF2-40B4-BE49-F238E27FC236}">
                  <a16:creationId xmlns:a16="http://schemas.microsoft.com/office/drawing/2014/main" id="{7AB071A2-1027-7BE1-6033-71B967579C00}"/>
                </a:ext>
              </a:extLst>
            </p:cNvPr>
            <p:cNvSpPr/>
            <p:nvPr/>
          </p:nvSpPr>
          <p:spPr>
            <a:xfrm rot="10800000">
              <a:off x="1707705" y="4831967"/>
              <a:ext cx="1497020" cy="979759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solidFill>
              <a:srgbClr val="E7E4D8"/>
            </a:solidFill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42DC22-A637-C396-F33B-DC2640F6F1FF}"/>
                </a:ext>
              </a:extLst>
            </p:cNvPr>
            <p:cNvSpPr/>
            <p:nvPr/>
          </p:nvSpPr>
          <p:spPr>
            <a:xfrm>
              <a:off x="1011639" y="1925830"/>
              <a:ext cx="2889153" cy="3376561"/>
            </a:xfrm>
            <a:prstGeom prst="roundRect">
              <a:avLst>
                <a:gd name="adj" fmla="val 5875"/>
              </a:avLst>
            </a:prstGeom>
            <a:solidFill>
              <a:srgbClr val="E7E4D8"/>
            </a:solidFill>
            <a:ln w="38100">
              <a:solidFill>
                <a:srgbClr val="E7E4D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64D3D56-49EF-059F-610F-D7E8BFF19F25}"/>
              </a:ext>
            </a:extLst>
          </p:cNvPr>
          <p:cNvGrpSpPr/>
          <p:nvPr/>
        </p:nvGrpSpPr>
        <p:grpSpPr>
          <a:xfrm>
            <a:off x="3665957" y="2624313"/>
            <a:ext cx="2136791" cy="2873973"/>
            <a:chOff x="1011639" y="1925830"/>
            <a:chExt cx="2889153" cy="3885896"/>
          </a:xfrm>
        </p:grpSpPr>
        <p:sp>
          <p:nvSpPr>
            <p:cNvPr id="7" name="Google Shape;27;p4">
              <a:extLst>
                <a:ext uri="{FF2B5EF4-FFF2-40B4-BE49-F238E27FC236}">
                  <a16:creationId xmlns:a16="http://schemas.microsoft.com/office/drawing/2014/main" id="{A83834D8-946A-C1F3-ECA5-249A15C4E213}"/>
                </a:ext>
              </a:extLst>
            </p:cNvPr>
            <p:cNvSpPr/>
            <p:nvPr/>
          </p:nvSpPr>
          <p:spPr>
            <a:xfrm rot="10800000">
              <a:off x="1707705" y="4831967"/>
              <a:ext cx="1497020" cy="979759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solidFill>
              <a:srgbClr val="E7E4D8"/>
            </a:solidFill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D7AE295-741B-67FE-38A0-AC3DBAE7F5F0}"/>
                </a:ext>
              </a:extLst>
            </p:cNvPr>
            <p:cNvSpPr/>
            <p:nvPr/>
          </p:nvSpPr>
          <p:spPr>
            <a:xfrm>
              <a:off x="1011639" y="1925830"/>
              <a:ext cx="2889153" cy="3376561"/>
            </a:xfrm>
            <a:prstGeom prst="roundRect">
              <a:avLst>
                <a:gd name="adj" fmla="val 5875"/>
              </a:avLst>
            </a:prstGeom>
            <a:solidFill>
              <a:srgbClr val="E7E4D8"/>
            </a:solidFill>
            <a:ln w="38100">
              <a:solidFill>
                <a:srgbClr val="E7E4D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AB01584-74D2-95DF-2CEE-3C246962A1C2}"/>
              </a:ext>
            </a:extLst>
          </p:cNvPr>
          <p:cNvGrpSpPr/>
          <p:nvPr/>
        </p:nvGrpSpPr>
        <p:grpSpPr>
          <a:xfrm>
            <a:off x="6378641" y="2624313"/>
            <a:ext cx="2136791" cy="2873973"/>
            <a:chOff x="1011639" y="1925830"/>
            <a:chExt cx="2889153" cy="3885896"/>
          </a:xfrm>
        </p:grpSpPr>
        <p:sp>
          <p:nvSpPr>
            <p:cNvPr id="13" name="Google Shape;27;p4">
              <a:extLst>
                <a:ext uri="{FF2B5EF4-FFF2-40B4-BE49-F238E27FC236}">
                  <a16:creationId xmlns:a16="http://schemas.microsoft.com/office/drawing/2014/main" id="{5B87D38D-E537-B21F-EC6A-4AE097CAEE85}"/>
                </a:ext>
              </a:extLst>
            </p:cNvPr>
            <p:cNvSpPr/>
            <p:nvPr/>
          </p:nvSpPr>
          <p:spPr>
            <a:xfrm rot="10800000">
              <a:off x="1707705" y="4831967"/>
              <a:ext cx="1497020" cy="979759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solidFill>
              <a:srgbClr val="E7E4D8"/>
            </a:solidFill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1A138D6-6382-8AE5-EA2F-E7EA1210A28A}"/>
                </a:ext>
              </a:extLst>
            </p:cNvPr>
            <p:cNvSpPr/>
            <p:nvPr/>
          </p:nvSpPr>
          <p:spPr>
            <a:xfrm>
              <a:off x="1011639" y="1925830"/>
              <a:ext cx="2889153" cy="3376561"/>
            </a:xfrm>
            <a:prstGeom prst="roundRect">
              <a:avLst>
                <a:gd name="adj" fmla="val 5875"/>
              </a:avLst>
            </a:prstGeom>
            <a:solidFill>
              <a:srgbClr val="E7E4D8"/>
            </a:solidFill>
            <a:ln w="38100">
              <a:solidFill>
                <a:srgbClr val="E7E4D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252A247-2905-2332-53BF-74AD8F8FDD34}"/>
              </a:ext>
            </a:extLst>
          </p:cNvPr>
          <p:cNvGrpSpPr/>
          <p:nvPr/>
        </p:nvGrpSpPr>
        <p:grpSpPr>
          <a:xfrm>
            <a:off x="9091324" y="2624313"/>
            <a:ext cx="2136791" cy="2873973"/>
            <a:chOff x="1011639" y="1925830"/>
            <a:chExt cx="2889153" cy="3885896"/>
          </a:xfrm>
        </p:grpSpPr>
        <p:sp>
          <p:nvSpPr>
            <p:cNvPr id="16" name="Google Shape;27;p4">
              <a:extLst>
                <a:ext uri="{FF2B5EF4-FFF2-40B4-BE49-F238E27FC236}">
                  <a16:creationId xmlns:a16="http://schemas.microsoft.com/office/drawing/2014/main" id="{D4D90CD0-1A88-70A3-E251-96652BB46A01}"/>
                </a:ext>
              </a:extLst>
            </p:cNvPr>
            <p:cNvSpPr/>
            <p:nvPr/>
          </p:nvSpPr>
          <p:spPr>
            <a:xfrm rot="10800000">
              <a:off x="1707705" y="4831967"/>
              <a:ext cx="1497020" cy="979759"/>
            </a:xfrm>
            <a:custGeom>
              <a:avLst/>
              <a:gdLst/>
              <a:ahLst/>
              <a:cxnLst/>
              <a:rect l="l" t="t" r="r" b="b"/>
              <a:pathLst>
                <a:path w="149308" h="97750" extrusionOk="0">
                  <a:moveTo>
                    <a:pt x="74654" y="0"/>
                  </a:moveTo>
                  <a:cubicBezTo>
                    <a:pt x="74654" y="0"/>
                    <a:pt x="73506" y="5107"/>
                    <a:pt x="65101" y="7920"/>
                  </a:cubicBezTo>
                  <a:cubicBezTo>
                    <a:pt x="56696" y="10734"/>
                    <a:pt x="55445" y="15337"/>
                    <a:pt x="55862" y="20017"/>
                  </a:cubicBezTo>
                  <a:cubicBezTo>
                    <a:pt x="55862" y="20017"/>
                    <a:pt x="53973" y="19679"/>
                    <a:pt x="51546" y="19679"/>
                  </a:cubicBezTo>
                  <a:cubicBezTo>
                    <a:pt x="47178" y="19679"/>
                    <a:pt x="41064" y="20776"/>
                    <a:pt x="41064" y="26918"/>
                  </a:cubicBezTo>
                  <a:cubicBezTo>
                    <a:pt x="41064" y="26918"/>
                    <a:pt x="38460" y="26340"/>
                    <a:pt x="35298" y="26340"/>
                  </a:cubicBezTo>
                  <a:cubicBezTo>
                    <a:pt x="30408" y="26340"/>
                    <a:pt x="24182" y="27723"/>
                    <a:pt x="24182" y="34770"/>
                  </a:cubicBezTo>
                  <a:cubicBezTo>
                    <a:pt x="24182" y="34770"/>
                    <a:pt x="23407" y="34708"/>
                    <a:pt x="22134" y="34708"/>
                  </a:cubicBezTo>
                  <a:cubicBezTo>
                    <a:pt x="16297" y="34708"/>
                    <a:pt x="0" y="36018"/>
                    <a:pt x="0" y="50647"/>
                  </a:cubicBezTo>
                  <a:lnTo>
                    <a:pt x="0" y="97750"/>
                  </a:lnTo>
                  <a:lnTo>
                    <a:pt x="149308" y="97750"/>
                  </a:lnTo>
                  <a:lnTo>
                    <a:pt x="149308" y="50647"/>
                  </a:lnTo>
                  <a:cubicBezTo>
                    <a:pt x="149308" y="36018"/>
                    <a:pt x="133011" y="34708"/>
                    <a:pt x="127175" y="34708"/>
                  </a:cubicBezTo>
                  <a:cubicBezTo>
                    <a:pt x="125901" y="34708"/>
                    <a:pt x="125126" y="34770"/>
                    <a:pt x="125126" y="34770"/>
                  </a:cubicBezTo>
                  <a:cubicBezTo>
                    <a:pt x="125126" y="27723"/>
                    <a:pt x="118900" y="26340"/>
                    <a:pt x="114010" y="26340"/>
                  </a:cubicBezTo>
                  <a:cubicBezTo>
                    <a:pt x="110848" y="26340"/>
                    <a:pt x="108245" y="26918"/>
                    <a:pt x="108245" y="26918"/>
                  </a:cubicBezTo>
                  <a:cubicBezTo>
                    <a:pt x="108245" y="20776"/>
                    <a:pt x="102131" y="19679"/>
                    <a:pt x="97763" y="19679"/>
                  </a:cubicBezTo>
                  <a:cubicBezTo>
                    <a:pt x="95335" y="19679"/>
                    <a:pt x="93447" y="20017"/>
                    <a:pt x="93447" y="20017"/>
                  </a:cubicBezTo>
                  <a:cubicBezTo>
                    <a:pt x="93863" y="15337"/>
                    <a:pt x="92613" y="10734"/>
                    <a:pt x="84208" y="7920"/>
                  </a:cubicBezTo>
                  <a:cubicBezTo>
                    <a:pt x="75802" y="5107"/>
                    <a:pt x="74654" y="0"/>
                    <a:pt x="74654" y="0"/>
                  </a:cubicBezTo>
                  <a:close/>
                </a:path>
              </a:pathLst>
            </a:custGeom>
            <a:solidFill>
              <a:srgbClr val="E7E4D8"/>
            </a:solidFill>
            <a:ln w="38100">
              <a:solidFill>
                <a:srgbClr val="E7E4D8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7D14478-8361-1982-BB8C-5BB983DA7604}"/>
                </a:ext>
              </a:extLst>
            </p:cNvPr>
            <p:cNvSpPr/>
            <p:nvPr/>
          </p:nvSpPr>
          <p:spPr>
            <a:xfrm>
              <a:off x="1011639" y="1925830"/>
              <a:ext cx="2889153" cy="3376561"/>
            </a:xfrm>
            <a:prstGeom prst="roundRect">
              <a:avLst>
                <a:gd name="adj" fmla="val 5875"/>
              </a:avLst>
            </a:prstGeom>
            <a:solidFill>
              <a:srgbClr val="E7E4D8"/>
            </a:solidFill>
            <a:ln w="38100">
              <a:solidFill>
                <a:srgbClr val="E7E4D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105864F6-E715-D1BC-442C-3825262A47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100" y="1919595"/>
            <a:ext cx="1519136" cy="151913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B1D423F-9B77-19F7-FE43-C1EE35E507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4783" y="1919595"/>
            <a:ext cx="1519136" cy="15191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E9737AD-1FB1-71EB-2B4D-795B7D9EEE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081" y="1919595"/>
            <a:ext cx="1519136" cy="15191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32608F1-897E-23B0-0EA8-4442FA4E3C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0764" y="1919595"/>
            <a:ext cx="1519136" cy="151913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EBE3894-F2A2-1882-3174-8A4503733EA5}"/>
              </a:ext>
            </a:extLst>
          </p:cNvPr>
          <p:cNvSpPr txBox="1"/>
          <p:nvPr/>
        </p:nvSpPr>
        <p:spPr>
          <a:xfrm>
            <a:off x="585281" y="826601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80DAA2-59AC-FE38-4FC4-FAACA9C43288}"/>
              </a:ext>
            </a:extLst>
          </p:cNvPr>
          <p:cNvSpPr txBox="1"/>
          <p:nvPr/>
        </p:nvSpPr>
        <p:spPr>
          <a:xfrm>
            <a:off x="1019726" y="3531877"/>
            <a:ext cx="2032246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AC9EFFB-88D9-B88D-9132-59F0AC312B70}"/>
              </a:ext>
            </a:extLst>
          </p:cNvPr>
          <p:cNvSpPr txBox="1"/>
          <p:nvPr/>
        </p:nvSpPr>
        <p:spPr>
          <a:xfrm>
            <a:off x="3711873" y="3531877"/>
            <a:ext cx="2032246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7CC0F2-BD35-DD8F-44E5-981B34D9B31F}"/>
              </a:ext>
            </a:extLst>
          </p:cNvPr>
          <p:cNvSpPr txBox="1"/>
          <p:nvPr/>
        </p:nvSpPr>
        <p:spPr>
          <a:xfrm>
            <a:off x="6447817" y="3531877"/>
            <a:ext cx="2032246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D69CAE-0F17-BAB0-03FC-9615A00B10FC}"/>
              </a:ext>
            </a:extLst>
          </p:cNvPr>
          <p:cNvSpPr txBox="1"/>
          <p:nvPr/>
        </p:nvSpPr>
        <p:spPr>
          <a:xfrm>
            <a:off x="9139964" y="3531877"/>
            <a:ext cx="2032246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1804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DAB6AD-C33F-8CE6-0FB0-8EB72D56FA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097" y="849321"/>
            <a:ext cx="4714478" cy="34896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5C00DE-02EB-A32E-FDCE-BC682653D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4819" y="0"/>
            <a:ext cx="3642671" cy="43969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9EB430-269A-E6C7-0ECA-44378C7CC634}"/>
              </a:ext>
            </a:extLst>
          </p:cNvPr>
          <p:cNvSpPr txBox="1"/>
          <p:nvPr/>
        </p:nvSpPr>
        <p:spPr>
          <a:xfrm>
            <a:off x="585281" y="4367481"/>
            <a:ext cx="11021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9D63A1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80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79326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47B3629-D40B-89F4-75D0-56733F82DC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4820" y="0"/>
            <a:ext cx="5688768" cy="68666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A6B5F8-742B-A7E6-608B-74B0169293B3}"/>
              </a:ext>
            </a:extLst>
          </p:cNvPr>
          <p:cNvSpPr txBox="1"/>
          <p:nvPr/>
        </p:nvSpPr>
        <p:spPr>
          <a:xfrm>
            <a:off x="585281" y="826601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FC55DD-C313-2CBE-2605-BF4F33FB2C1F}"/>
              </a:ext>
            </a:extLst>
          </p:cNvPr>
          <p:cNvSpPr txBox="1"/>
          <p:nvPr/>
        </p:nvSpPr>
        <p:spPr>
          <a:xfrm>
            <a:off x="1761033" y="1219667"/>
            <a:ext cx="899079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2667740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A6B5F8-742B-A7E6-608B-74B0169293B3}"/>
              </a:ext>
            </a:extLst>
          </p:cNvPr>
          <p:cNvSpPr txBox="1"/>
          <p:nvPr/>
        </p:nvSpPr>
        <p:spPr>
          <a:xfrm>
            <a:off x="585281" y="826601"/>
            <a:ext cx="1102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28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52F929C-57BA-7BD0-BAB8-3CB5004AD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5868" y="1271999"/>
            <a:ext cx="1780162" cy="178016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2203C84-6378-4244-E70B-FB699DFC94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1043" y="1271999"/>
            <a:ext cx="1780162" cy="178016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8E7ADEC-D92B-0155-5634-B922E6CE4C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217" y="1271999"/>
            <a:ext cx="1780162" cy="178016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12C8EC0-05A1-92A8-5D62-CC1D162B04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5868" y="3476935"/>
            <a:ext cx="1780162" cy="178016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FDF8667-332C-F0C3-BE8F-A9306AE67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1043" y="3476935"/>
            <a:ext cx="1780162" cy="17801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6C0BD4F-D2A5-8079-1141-AEB3EDDCE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217" y="3476935"/>
            <a:ext cx="1780162" cy="178016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AA5AD20-F062-076A-A7B7-F126655A4FFD}"/>
              </a:ext>
            </a:extLst>
          </p:cNvPr>
          <p:cNvSpPr txBox="1"/>
          <p:nvPr/>
        </p:nvSpPr>
        <p:spPr>
          <a:xfrm>
            <a:off x="1157166" y="2685544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8FE2BED-DF03-DF95-FFE8-B2DA3364742E}"/>
              </a:ext>
            </a:extLst>
          </p:cNvPr>
          <p:cNvSpPr txBox="1"/>
          <p:nvPr/>
        </p:nvSpPr>
        <p:spPr>
          <a:xfrm>
            <a:off x="4727217" y="2685544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04E026-A930-9C3A-D8F5-CA410587B616}"/>
              </a:ext>
            </a:extLst>
          </p:cNvPr>
          <p:cNvSpPr txBox="1"/>
          <p:nvPr/>
        </p:nvSpPr>
        <p:spPr>
          <a:xfrm>
            <a:off x="8407515" y="2685543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5AA194D-5196-FD16-3F69-43C9C818F228}"/>
              </a:ext>
            </a:extLst>
          </p:cNvPr>
          <p:cNvSpPr txBox="1"/>
          <p:nvPr/>
        </p:nvSpPr>
        <p:spPr>
          <a:xfrm>
            <a:off x="1157166" y="4851352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E78E67F-52AC-820A-EDD4-5D5852F51F27}"/>
              </a:ext>
            </a:extLst>
          </p:cNvPr>
          <p:cNvSpPr txBox="1"/>
          <p:nvPr/>
        </p:nvSpPr>
        <p:spPr>
          <a:xfrm>
            <a:off x="4727217" y="4851352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55F206-690A-6DA2-953D-65E767601F38}"/>
              </a:ext>
            </a:extLst>
          </p:cNvPr>
          <p:cNvSpPr txBox="1"/>
          <p:nvPr/>
        </p:nvSpPr>
        <p:spPr>
          <a:xfrm>
            <a:off x="8407515" y="4851351"/>
            <a:ext cx="2737565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9D63A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9D63A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72582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137BB8C-EE75-30B6-9E54-83CF976124C4}"/>
              </a:ext>
            </a:extLst>
          </p:cNvPr>
          <p:cNvGrpSpPr/>
          <p:nvPr/>
        </p:nvGrpSpPr>
        <p:grpSpPr>
          <a:xfrm>
            <a:off x="-403871" y="1579569"/>
            <a:ext cx="4156063" cy="4156063"/>
            <a:chOff x="-482700" y="1309926"/>
            <a:chExt cx="4876800" cy="48768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40E9B27-2CEF-01E8-FA47-A0A472EBF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82700" y="1309926"/>
              <a:ext cx="4876800" cy="4876800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50BD62B-6605-E28C-EAA4-96FF6E8F2F46}"/>
                </a:ext>
              </a:extLst>
            </p:cNvPr>
            <p:cNvSpPr/>
            <p:nvPr/>
          </p:nvSpPr>
          <p:spPr>
            <a:xfrm>
              <a:off x="2869324" y="1765738"/>
              <a:ext cx="1424153" cy="2853559"/>
            </a:xfrm>
            <a:prstGeom prst="ellipse">
              <a:avLst/>
            </a:prstGeom>
            <a:solidFill>
              <a:srgbClr val="EBF2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8FCC77A-90B7-8134-6717-9028D9F504CD}"/>
              </a:ext>
            </a:extLst>
          </p:cNvPr>
          <p:cNvSpPr txBox="1"/>
          <p:nvPr/>
        </p:nvSpPr>
        <p:spPr>
          <a:xfrm>
            <a:off x="1420854" y="2783046"/>
            <a:ext cx="11021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F12253"/>
                </a:solidFill>
                <a:latin typeface="Javan" panose="020B0506030804020204" pitchFamily="34" charset="-78"/>
                <a:cs typeface="Javan" panose="020B0506030804020204" pitchFamily="34" charset="-78"/>
              </a:rPr>
              <a:t>تیتر عنوان را وارد نمایید</a:t>
            </a:r>
            <a:endParaRPr lang="en-US" sz="8000" dirty="0">
              <a:solidFill>
                <a:srgbClr val="F12253"/>
              </a:solidFill>
              <a:latin typeface="Javan" panose="020B0506030804020204" pitchFamily="34" charset="-78"/>
              <a:cs typeface="Jav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1962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866</Words>
  <Application>Microsoft Office PowerPoint</Application>
  <PresentationFormat>Widescreen</PresentationFormat>
  <Paragraphs>55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Javan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29</cp:revision>
  <dcterms:created xsi:type="dcterms:W3CDTF">2024-01-07T12:38:16Z</dcterms:created>
  <dcterms:modified xsi:type="dcterms:W3CDTF">2024-01-09T13:22:38Z</dcterms:modified>
</cp:coreProperties>
</file>