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67" r:id="rId3"/>
    <p:sldId id="268" r:id="rId4"/>
    <p:sldId id="259" r:id="rId5"/>
    <p:sldId id="275" r:id="rId6"/>
    <p:sldId id="269" r:id="rId7"/>
    <p:sldId id="261" r:id="rId8"/>
    <p:sldId id="276" r:id="rId9"/>
    <p:sldId id="270" r:id="rId10"/>
    <p:sldId id="262" r:id="rId11"/>
    <p:sldId id="277" r:id="rId12"/>
    <p:sldId id="271" r:id="rId13"/>
    <p:sldId id="263" r:id="rId14"/>
    <p:sldId id="278" r:id="rId15"/>
    <p:sldId id="280" r:id="rId16"/>
    <p:sldId id="272" r:id="rId17"/>
    <p:sldId id="264" r:id="rId18"/>
    <p:sldId id="279" r:id="rId19"/>
    <p:sldId id="273" r:id="rId20"/>
    <p:sldId id="265" r:id="rId21"/>
    <p:sldId id="284" r:id="rId22"/>
    <p:sldId id="274" r:id="rId23"/>
    <p:sldId id="266" r:id="rId24"/>
    <p:sldId id="281" r:id="rId25"/>
    <p:sldId id="285" r:id="rId26"/>
    <p:sldId id="286"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530"/>
    <a:srgbClr val="92D050"/>
    <a:srgbClr val="F9C866"/>
    <a:srgbClr val="C27E2D"/>
    <a:srgbClr val="E4A440"/>
    <a:srgbClr val="E2A8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21F55-DF0A-4F01-9D43-F1A5C84CF140}" type="datetimeFigureOut">
              <a:rPr lang="en-US" smtClean="0"/>
              <a:t>9/1/2023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3C069-2933-4C7C-8A4E-39F8C691EC8F}" type="slidenum">
              <a:rPr lang="en-US" smtClean="0"/>
              <a:t>‹#›</a:t>
            </a:fld>
            <a:endParaRPr lang="en-US"/>
          </a:p>
        </p:txBody>
      </p:sp>
    </p:spTree>
    <p:extLst>
      <p:ext uri="{BB962C8B-B14F-4D97-AF65-F5344CB8AC3E}">
        <p14:creationId xmlns:p14="http://schemas.microsoft.com/office/powerpoint/2010/main" val="187882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1</a:t>
            </a:fld>
            <a:endParaRPr lang="en-US"/>
          </a:p>
        </p:txBody>
      </p:sp>
    </p:spTree>
    <p:extLst>
      <p:ext uri="{BB962C8B-B14F-4D97-AF65-F5344CB8AC3E}">
        <p14:creationId xmlns:p14="http://schemas.microsoft.com/office/powerpoint/2010/main" val="3098217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4</a:t>
            </a:fld>
            <a:endParaRPr lang="en-US"/>
          </a:p>
        </p:txBody>
      </p:sp>
    </p:spTree>
    <p:extLst>
      <p:ext uri="{BB962C8B-B14F-4D97-AF65-F5344CB8AC3E}">
        <p14:creationId xmlns:p14="http://schemas.microsoft.com/office/powerpoint/2010/main" val="42955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5</a:t>
            </a:fld>
            <a:endParaRPr lang="en-US"/>
          </a:p>
        </p:txBody>
      </p:sp>
    </p:spTree>
    <p:extLst>
      <p:ext uri="{BB962C8B-B14F-4D97-AF65-F5344CB8AC3E}">
        <p14:creationId xmlns:p14="http://schemas.microsoft.com/office/powerpoint/2010/main" val="26804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8</a:t>
            </a:fld>
            <a:endParaRPr lang="en-US"/>
          </a:p>
        </p:txBody>
      </p:sp>
    </p:spTree>
    <p:extLst>
      <p:ext uri="{BB962C8B-B14F-4D97-AF65-F5344CB8AC3E}">
        <p14:creationId xmlns:p14="http://schemas.microsoft.com/office/powerpoint/2010/main" val="5619596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011DC4-A694-4FFB-E280-E7D09546BE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t="2694" r="1458" b="2694"/>
          <a:stretch/>
        </p:blipFill>
        <p:spPr>
          <a:xfrm>
            <a:off x="177451" y="184758"/>
            <a:ext cx="11836747" cy="6488484"/>
          </a:xfrm>
          <a:prstGeom prst="rect">
            <a:avLst/>
          </a:prstGeom>
        </p:spPr>
      </p:pic>
    </p:spTree>
    <p:extLst>
      <p:ext uri="{BB962C8B-B14F-4D97-AF65-F5344CB8AC3E}">
        <p14:creationId xmlns:p14="http://schemas.microsoft.com/office/powerpoint/2010/main" val="12547852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1" name="Rectangle 20">
            <a:extLst>
              <a:ext uri="{FF2B5EF4-FFF2-40B4-BE49-F238E27FC236}">
                <a16:creationId xmlns:a16="http://schemas.microsoft.com/office/drawing/2014/main" id="{516592FC-35C6-6A24-A054-8523161A3C13}"/>
              </a:ext>
            </a:extLst>
          </p:cNvPr>
          <p:cNvSpPr/>
          <p:nvPr userDrawn="1"/>
        </p:nvSpPr>
        <p:spPr>
          <a:xfrm>
            <a:off x="12149799" y="4870241"/>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7270845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Google Shape;435;p44">
            <a:extLst>
              <a:ext uri="{FF2B5EF4-FFF2-40B4-BE49-F238E27FC236}">
                <a16:creationId xmlns:a16="http://schemas.microsoft.com/office/drawing/2014/main" id="{A1D3EFE6-E02E-951E-36A3-11142B4AC370}"/>
              </a:ext>
            </a:extLst>
          </p:cNvPr>
          <p:cNvSpPr/>
          <p:nvPr userDrawn="1"/>
        </p:nvSpPr>
        <p:spPr>
          <a:xfrm>
            <a:off x="174660" y="5363110"/>
            <a:ext cx="11598967" cy="1316426"/>
          </a:xfrm>
          <a:custGeom>
            <a:avLst/>
            <a:gdLst/>
            <a:ahLst/>
            <a:cxnLst/>
            <a:rect l="l" t="t" r="r" b="b"/>
            <a:pathLst>
              <a:path w="106914" h="12162" extrusionOk="0">
                <a:moveTo>
                  <a:pt x="37862" y="0"/>
                </a:moveTo>
                <a:cubicBezTo>
                  <a:pt x="32664" y="0"/>
                  <a:pt x="27401" y="1315"/>
                  <a:pt x="22236" y="2321"/>
                </a:cubicBezTo>
                <a:cubicBezTo>
                  <a:pt x="19563" y="2842"/>
                  <a:pt x="16585" y="3170"/>
                  <a:pt x="13585" y="3170"/>
                </a:cubicBezTo>
                <a:cubicBezTo>
                  <a:pt x="8713" y="3170"/>
                  <a:pt x="3783" y="2306"/>
                  <a:pt x="1" y="6"/>
                </a:cubicBezTo>
                <a:lnTo>
                  <a:pt x="1" y="6"/>
                </a:lnTo>
                <a:lnTo>
                  <a:pt x="12" y="12161"/>
                </a:lnTo>
                <a:lnTo>
                  <a:pt x="106914" y="12161"/>
                </a:lnTo>
                <a:lnTo>
                  <a:pt x="106914" y="6312"/>
                </a:lnTo>
                <a:cubicBezTo>
                  <a:pt x="103497" y="4084"/>
                  <a:pt x="99380" y="3332"/>
                  <a:pt x="95124" y="3332"/>
                </a:cubicBezTo>
                <a:cubicBezTo>
                  <a:pt x="91015" y="3332"/>
                  <a:pt x="86776" y="4033"/>
                  <a:pt x="82911" y="4784"/>
                </a:cubicBezTo>
                <a:cubicBezTo>
                  <a:pt x="77274" y="5869"/>
                  <a:pt x="71508" y="7292"/>
                  <a:pt x="65836" y="7292"/>
                </a:cubicBezTo>
                <a:cubicBezTo>
                  <a:pt x="63579" y="7292"/>
                  <a:pt x="61338" y="7067"/>
                  <a:pt x="59124" y="6506"/>
                </a:cubicBezTo>
                <a:cubicBezTo>
                  <a:pt x="53708" y="5137"/>
                  <a:pt x="48907" y="1830"/>
                  <a:pt x="43446" y="587"/>
                </a:cubicBezTo>
                <a:cubicBezTo>
                  <a:pt x="41598" y="171"/>
                  <a:pt x="39734" y="0"/>
                  <a:pt x="37862"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 name="Google Shape;436;p44">
            <a:extLst>
              <a:ext uri="{FF2B5EF4-FFF2-40B4-BE49-F238E27FC236}">
                <a16:creationId xmlns:a16="http://schemas.microsoft.com/office/drawing/2014/main" id="{5F7E809D-131A-F2A4-C88D-7B91A458AA9C}"/>
              </a:ext>
            </a:extLst>
          </p:cNvPr>
          <p:cNvSpPr/>
          <p:nvPr userDrawn="1"/>
        </p:nvSpPr>
        <p:spPr>
          <a:xfrm>
            <a:off x="852128" y="4561180"/>
            <a:ext cx="1185131" cy="1369174"/>
          </a:xfrm>
          <a:custGeom>
            <a:avLst/>
            <a:gdLst/>
            <a:ahLst/>
            <a:cxnLst/>
            <a:rect l="l" t="t" r="r" b="b"/>
            <a:pathLst>
              <a:path w="13716" h="15846" extrusionOk="0">
                <a:moveTo>
                  <a:pt x="6235" y="5172"/>
                </a:moveTo>
                <a:cubicBezTo>
                  <a:pt x="6280" y="5184"/>
                  <a:pt x="6326" y="5229"/>
                  <a:pt x="6326" y="5286"/>
                </a:cubicBezTo>
                <a:cubicBezTo>
                  <a:pt x="6315" y="5343"/>
                  <a:pt x="6349" y="5389"/>
                  <a:pt x="6406" y="5412"/>
                </a:cubicBezTo>
                <a:lnTo>
                  <a:pt x="6816" y="5548"/>
                </a:lnTo>
                <a:lnTo>
                  <a:pt x="6691" y="5594"/>
                </a:lnTo>
                <a:cubicBezTo>
                  <a:pt x="6554" y="5640"/>
                  <a:pt x="6429" y="5742"/>
                  <a:pt x="6337" y="5868"/>
                </a:cubicBezTo>
                <a:cubicBezTo>
                  <a:pt x="6166" y="6107"/>
                  <a:pt x="6178" y="6438"/>
                  <a:pt x="6360" y="6677"/>
                </a:cubicBezTo>
                <a:lnTo>
                  <a:pt x="6429" y="6769"/>
                </a:lnTo>
                <a:lnTo>
                  <a:pt x="6394" y="6791"/>
                </a:lnTo>
                <a:cubicBezTo>
                  <a:pt x="6087" y="6997"/>
                  <a:pt x="5836" y="7259"/>
                  <a:pt x="5653" y="7578"/>
                </a:cubicBezTo>
                <a:lnTo>
                  <a:pt x="5608" y="7647"/>
                </a:lnTo>
                <a:cubicBezTo>
                  <a:pt x="5528" y="7783"/>
                  <a:pt x="5425" y="7886"/>
                  <a:pt x="5288" y="7954"/>
                </a:cubicBezTo>
                <a:lnTo>
                  <a:pt x="4878" y="8160"/>
                </a:lnTo>
                <a:cubicBezTo>
                  <a:pt x="4763" y="8217"/>
                  <a:pt x="4640" y="8245"/>
                  <a:pt x="4520" y="8245"/>
                </a:cubicBezTo>
                <a:cubicBezTo>
                  <a:pt x="4281" y="8245"/>
                  <a:pt x="4049" y="8136"/>
                  <a:pt x="3897" y="7932"/>
                </a:cubicBezTo>
                <a:lnTo>
                  <a:pt x="3281" y="7099"/>
                </a:lnTo>
                <a:lnTo>
                  <a:pt x="2597" y="6244"/>
                </a:lnTo>
                <a:lnTo>
                  <a:pt x="2597" y="6244"/>
                </a:lnTo>
                <a:cubicBezTo>
                  <a:pt x="2939" y="6347"/>
                  <a:pt x="3281" y="6404"/>
                  <a:pt x="3635" y="6404"/>
                </a:cubicBezTo>
                <a:cubicBezTo>
                  <a:pt x="3943" y="6404"/>
                  <a:pt x="4239" y="6358"/>
                  <a:pt x="4536" y="6278"/>
                </a:cubicBezTo>
                <a:cubicBezTo>
                  <a:pt x="5197" y="6084"/>
                  <a:pt x="5790" y="5697"/>
                  <a:pt x="6235" y="5172"/>
                </a:cubicBezTo>
                <a:close/>
                <a:moveTo>
                  <a:pt x="6991" y="1"/>
                </a:moveTo>
                <a:cubicBezTo>
                  <a:pt x="6865" y="1"/>
                  <a:pt x="6759" y="104"/>
                  <a:pt x="6759" y="235"/>
                </a:cubicBezTo>
                <a:cubicBezTo>
                  <a:pt x="6759" y="315"/>
                  <a:pt x="6816" y="394"/>
                  <a:pt x="6896" y="406"/>
                </a:cubicBezTo>
                <a:lnTo>
                  <a:pt x="6885" y="634"/>
                </a:lnTo>
                <a:lnTo>
                  <a:pt x="6942" y="645"/>
                </a:lnTo>
                <a:lnTo>
                  <a:pt x="6908" y="1170"/>
                </a:lnTo>
                <a:lnTo>
                  <a:pt x="6999" y="1193"/>
                </a:lnTo>
                <a:lnTo>
                  <a:pt x="6999" y="2937"/>
                </a:lnTo>
                <a:lnTo>
                  <a:pt x="7227" y="2937"/>
                </a:lnTo>
                <a:lnTo>
                  <a:pt x="7090" y="3884"/>
                </a:lnTo>
                <a:lnTo>
                  <a:pt x="6588" y="4180"/>
                </a:lnTo>
                <a:cubicBezTo>
                  <a:pt x="6315" y="4340"/>
                  <a:pt x="6109" y="4613"/>
                  <a:pt x="6041" y="4921"/>
                </a:cubicBezTo>
                <a:cubicBezTo>
                  <a:pt x="6030" y="4990"/>
                  <a:pt x="6052" y="5070"/>
                  <a:pt x="6098" y="5115"/>
                </a:cubicBezTo>
                <a:cubicBezTo>
                  <a:pt x="5473" y="5868"/>
                  <a:pt x="4562" y="6272"/>
                  <a:pt x="3628" y="6272"/>
                </a:cubicBezTo>
                <a:cubicBezTo>
                  <a:pt x="3232" y="6272"/>
                  <a:pt x="2833" y="6200"/>
                  <a:pt x="2449" y="6050"/>
                </a:cubicBezTo>
                <a:lnTo>
                  <a:pt x="2426" y="6027"/>
                </a:lnTo>
                <a:cubicBezTo>
                  <a:pt x="2506" y="6027"/>
                  <a:pt x="2586" y="5993"/>
                  <a:pt x="2643" y="5936"/>
                </a:cubicBezTo>
                <a:lnTo>
                  <a:pt x="2757" y="5788"/>
                </a:lnTo>
                <a:lnTo>
                  <a:pt x="2597" y="5708"/>
                </a:lnTo>
                <a:cubicBezTo>
                  <a:pt x="2557" y="5691"/>
                  <a:pt x="2515" y="5682"/>
                  <a:pt x="2473" y="5682"/>
                </a:cubicBezTo>
                <a:cubicBezTo>
                  <a:pt x="2432" y="5682"/>
                  <a:pt x="2392" y="5691"/>
                  <a:pt x="2358" y="5708"/>
                </a:cubicBezTo>
                <a:lnTo>
                  <a:pt x="2027" y="5891"/>
                </a:lnTo>
                <a:lnTo>
                  <a:pt x="1240" y="5993"/>
                </a:lnTo>
                <a:cubicBezTo>
                  <a:pt x="967" y="6027"/>
                  <a:pt x="704" y="6107"/>
                  <a:pt x="454" y="6233"/>
                </a:cubicBezTo>
                <a:lnTo>
                  <a:pt x="203" y="6358"/>
                </a:lnTo>
                <a:cubicBezTo>
                  <a:pt x="111" y="6404"/>
                  <a:pt x="54" y="6506"/>
                  <a:pt x="77" y="6609"/>
                </a:cubicBezTo>
                <a:lnTo>
                  <a:pt x="100" y="6746"/>
                </a:lnTo>
                <a:lnTo>
                  <a:pt x="66" y="6780"/>
                </a:lnTo>
                <a:cubicBezTo>
                  <a:pt x="1" y="6856"/>
                  <a:pt x="60" y="6963"/>
                  <a:pt x="154" y="6963"/>
                </a:cubicBezTo>
                <a:cubicBezTo>
                  <a:pt x="159" y="6963"/>
                  <a:pt x="164" y="6963"/>
                  <a:pt x="169" y="6962"/>
                </a:cubicBezTo>
                <a:lnTo>
                  <a:pt x="465" y="6894"/>
                </a:lnTo>
                <a:lnTo>
                  <a:pt x="465" y="6894"/>
                </a:lnTo>
                <a:lnTo>
                  <a:pt x="54" y="7065"/>
                </a:lnTo>
                <a:lnTo>
                  <a:pt x="89" y="7099"/>
                </a:lnTo>
                <a:cubicBezTo>
                  <a:pt x="124" y="7135"/>
                  <a:pt x="169" y="7153"/>
                  <a:pt x="214" y="7153"/>
                </a:cubicBezTo>
                <a:cubicBezTo>
                  <a:pt x="241" y="7153"/>
                  <a:pt x="268" y="7146"/>
                  <a:pt x="294" y="7133"/>
                </a:cubicBezTo>
                <a:lnTo>
                  <a:pt x="362" y="7099"/>
                </a:lnTo>
                <a:cubicBezTo>
                  <a:pt x="399" y="7110"/>
                  <a:pt x="437" y="7115"/>
                  <a:pt x="474" y="7115"/>
                </a:cubicBezTo>
                <a:cubicBezTo>
                  <a:pt x="554" y="7115"/>
                  <a:pt x="635" y="7092"/>
                  <a:pt x="704" y="7054"/>
                </a:cubicBezTo>
                <a:cubicBezTo>
                  <a:pt x="953" y="7243"/>
                  <a:pt x="1255" y="7345"/>
                  <a:pt x="1570" y="7345"/>
                </a:cubicBezTo>
                <a:cubicBezTo>
                  <a:pt x="1616" y="7345"/>
                  <a:pt x="1662" y="7343"/>
                  <a:pt x="1708" y="7339"/>
                </a:cubicBezTo>
                <a:lnTo>
                  <a:pt x="3281" y="9186"/>
                </a:lnTo>
                <a:cubicBezTo>
                  <a:pt x="3660" y="9631"/>
                  <a:pt x="4203" y="9879"/>
                  <a:pt x="4768" y="9879"/>
                </a:cubicBezTo>
                <a:cubicBezTo>
                  <a:pt x="4884" y="9879"/>
                  <a:pt x="5001" y="9869"/>
                  <a:pt x="5117" y="9847"/>
                </a:cubicBezTo>
                <a:lnTo>
                  <a:pt x="5893" y="9710"/>
                </a:lnTo>
                <a:cubicBezTo>
                  <a:pt x="5995" y="9813"/>
                  <a:pt x="6098" y="9916"/>
                  <a:pt x="6223" y="10007"/>
                </a:cubicBezTo>
                <a:cubicBezTo>
                  <a:pt x="6383" y="10383"/>
                  <a:pt x="6623" y="10714"/>
                  <a:pt x="6919" y="10999"/>
                </a:cubicBezTo>
                <a:cubicBezTo>
                  <a:pt x="6565" y="11455"/>
                  <a:pt x="6212" y="11923"/>
                  <a:pt x="5859" y="12379"/>
                </a:cubicBezTo>
                <a:cubicBezTo>
                  <a:pt x="5733" y="12527"/>
                  <a:pt x="5687" y="12732"/>
                  <a:pt x="5722" y="12926"/>
                </a:cubicBezTo>
                <a:cubicBezTo>
                  <a:pt x="5779" y="13177"/>
                  <a:pt x="5916" y="13405"/>
                  <a:pt x="6098" y="13565"/>
                </a:cubicBezTo>
                <a:cubicBezTo>
                  <a:pt x="6303" y="13736"/>
                  <a:pt x="6508" y="13895"/>
                  <a:pt x="6737" y="14032"/>
                </a:cubicBezTo>
                <a:cubicBezTo>
                  <a:pt x="6953" y="14169"/>
                  <a:pt x="7158" y="14340"/>
                  <a:pt x="7329" y="14534"/>
                </a:cubicBezTo>
                <a:cubicBezTo>
                  <a:pt x="7329" y="14648"/>
                  <a:pt x="7329" y="14751"/>
                  <a:pt x="7341" y="14865"/>
                </a:cubicBezTo>
                <a:cubicBezTo>
                  <a:pt x="7341" y="14944"/>
                  <a:pt x="7387" y="15001"/>
                  <a:pt x="7455" y="15024"/>
                </a:cubicBezTo>
                <a:cubicBezTo>
                  <a:pt x="7475" y="15031"/>
                  <a:pt x="7495" y="15034"/>
                  <a:pt x="7515" y="15034"/>
                </a:cubicBezTo>
                <a:cubicBezTo>
                  <a:pt x="7595" y="15034"/>
                  <a:pt x="7665" y="14981"/>
                  <a:pt x="7683" y="14899"/>
                </a:cubicBezTo>
                <a:cubicBezTo>
                  <a:pt x="7717" y="14728"/>
                  <a:pt x="7763" y="14545"/>
                  <a:pt x="7808" y="14363"/>
                </a:cubicBezTo>
                <a:cubicBezTo>
                  <a:pt x="7843" y="14249"/>
                  <a:pt x="7763" y="14112"/>
                  <a:pt x="7649" y="14078"/>
                </a:cubicBezTo>
                <a:lnTo>
                  <a:pt x="7512" y="14044"/>
                </a:lnTo>
                <a:cubicBezTo>
                  <a:pt x="7010" y="13895"/>
                  <a:pt x="6623" y="13416"/>
                  <a:pt x="6372" y="12960"/>
                </a:cubicBezTo>
                <a:cubicBezTo>
                  <a:pt x="6440" y="12823"/>
                  <a:pt x="6474" y="12664"/>
                  <a:pt x="6486" y="12504"/>
                </a:cubicBezTo>
                <a:cubicBezTo>
                  <a:pt x="6851" y="12185"/>
                  <a:pt x="7238" y="11877"/>
                  <a:pt x="7615" y="11558"/>
                </a:cubicBezTo>
                <a:lnTo>
                  <a:pt x="7774" y="11945"/>
                </a:lnTo>
                <a:cubicBezTo>
                  <a:pt x="7569" y="12561"/>
                  <a:pt x="7922" y="13211"/>
                  <a:pt x="8105" y="13599"/>
                </a:cubicBezTo>
                <a:lnTo>
                  <a:pt x="8173" y="15412"/>
                </a:lnTo>
                <a:lnTo>
                  <a:pt x="7854" y="15480"/>
                </a:lnTo>
                <a:cubicBezTo>
                  <a:pt x="7649" y="15537"/>
                  <a:pt x="7683" y="15834"/>
                  <a:pt x="7900" y="15845"/>
                </a:cubicBezTo>
                <a:lnTo>
                  <a:pt x="8481" y="15845"/>
                </a:lnTo>
                <a:cubicBezTo>
                  <a:pt x="8618" y="15845"/>
                  <a:pt x="8721" y="15720"/>
                  <a:pt x="8686" y="15594"/>
                </a:cubicBezTo>
                <a:lnTo>
                  <a:pt x="8641" y="15355"/>
                </a:lnTo>
                <a:lnTo>
                  <a:pt x="8493" y="13553"/>
                </a:lnTo>
                <a:cubicBezTo>
                  <a:pt x="8641" y="12995"/>
                  <a:pt x="8595" y="12390"/>
                  <a:pt x="8333" y="11866"/>
                </a:cubicBezTo>
                <a:lnTo>
                  <a:pt x="8173" y="10452"/>
                </a:lnTo>
                <a:lnTo>
                  <a:pt x="8401" y="10452"/>
                </a:lnTo>
                <a:lnTo>
                  <a:pt x="8436" y="11022"/>
                </a:lnTo>
                <a:lnTo>
                  <a:pt x="10933" y="10395"/>
                </a:lnTo>
                <a:lnTo>
                  <a:pt x="10853" y="9745"/>
                </a:lnTo>
                <a:lnTo>
                  <a:pt x="10978" y="9665"/>
                </a:lnTo>
                <a:cubicBezTo>
                  <a:pt x="11161" y="9733"/>
                  <a:pt x="11355" y="9779"/>
                  <a:pt x="11549" y="9779"/>
                </a:cubicBezTo>
                <a:cubicBezTo>
                  <a:pt x="11720" y="10725"/>
                  <a:pt x="11902" y="11683"/>
                  <a:pt x="12062" y="12630"/>
                </a:cubicBezTo>
                <a:cubicBezTo>
                  <a:pt x="11651" y="13382"/>
                  <a:pt x="11811" y="14215"/>
                  <a:pt x="11092" y="15286"/>
                </a:cubicBezTo>
                <a:lnTo>
                  <a:pt x="10728" y="15389"/>
                </a:lnTo>
                <a:cubicBezTo>
                  <a:pt x="10499" y="15458"/>
                  <a:pt x="10545" y="15788"/>
                  <a:pt x="10785" y="15800"/>
                </a:cubicBezTo>
                <a:lnTo>
                  <a:pt x="11320" y="15800"/>
                </a:lnTo>
                <a:cubicBezTo>
                  <a:pt x="11423" y="15800"/>
                  <a:pt x="11503" y="15708"/>
                  <a:pt x="11503" y="15606"/>
                </a:cubicBezTo>
                <a:lnTo>
                  <a:pt x="11503" y="15435"/>
                </a:lnTo>
                <a:cubicBezTo>
                  <a:pt x="11754" y="14443"/>
                  <a:pt x="12666" y="13485"/>
                  <a:pt x="12666" y="12938"/>
                </a:cubicBezTo>
                <a:cubicBezTo>
                  <a:pt x="12666" y="12664"/>
                  <a:pt x="12609" y="12322"/>
                  <a:pt x="12609" y="11866"/>
                </a:cubicBezTo>
                <a:lnTo>
                  <a:pt x="12609" y="11866"/>
                </a:lnTo>
                <a:lnTo>
                  <a:pt x="12905" y="12652"/>
                </a:lnTo>
                <a:cubicBezTo>
                  <a:pt x="12757" y="13314"/>
                  <a:pt x="12757" y="14637"/>
                  <a:pt x="12381" y="15275"/>
                </a:cubicBezTo>
                <a:lnTo>
                  <a:pt x="12016" y="15401"/>
                </a:lnTo>
                <a:cubicBezTo>
                  <a:pt x="11822" y="15469"/>
                  <a:pt x="11868" y="15765"/>
                  <a:pt x="12084" y="15765"/>
                </a:cubicBezTo>
                <a:lnTo>
                  <a:pt x="12609" y="15765"/>
                </a:lnTo>
                <a:cubicBezTo>
                  <a:pt x="12723" y="15765"/>
                  <a:pt x="12814" y="15674"/>
                  <a:pt x="12814" y="15560"/>
                </a:cubicBezTo>
                <a:lnTo>
                  <a:pt x="12814" y="15355"/>
                </a:lnTo>
                <a:cubicBezTo>
                  <a:pt x="12894" y="14477"/>
                  <a:pt x="13453" y="13496"/>
                  <a:pt x="13669" y="12880"/>
                </a:cubicBezTo>
                <a:cubicBezTo>
                  <a:pt x="13715" y="12732"/>
                  <a:pt x="13692" y="12584"/>
                  <a:pt x="13612" y="12459"/>
                </a:cubicBezTo>
                <a:cubicBezTo>
                  <a:pt x="13042" y="11615"/>
                  <a:pt x="13077" y="10281"/>
                  <a:pt x="13020" y="9539"/>
                </a:cubicBezTo>
                <a:cubicBezTo>
                  <a:pt x="13236" y="8547"/>
                  <a:pt x="13054" y="8114"/>
                  <a:pt x="12883" y="7795"/>
                </a:cubicBezTo>
                <a:lnTo>
                  <a:pt x="12495" y="7270"/>
                </a:lnTo>
                <a:lnTo>
                  <a:pt x="12552" y="6974"/>
                </a:lnTo>
                <a:cubicBezTo>
                  <a:pt x="11628" y="6894"/>
                  <a:pt x="10807" y="6312"/>
                  <a:pt x="10420" y="5457"/>
                </a:cubicBezTo>
                <a:lnTo>
                  <a:pt x="10112" y="5491"/>
                </a:lnTo>
                <a:cubicBezTo>
                  <a:pt x="9872" y="5206"/>
                  <a:pt x="9781" y="4784"/>
                  <a:pt x="9724" y="4420"/>
                </a:cubicBezTo>
                <a:cubicBezTo>
                  <a:pt x="9678" y="4066"/>
                  <a:pt x="9633" y="3690"/>
                  <a:pt x="9439" y="3382"/>
                </a:cubicBezTo>
                <a:cubicBezTo>
                  <a:pt x="9268" y="3142"/>
                  <a:pt x="9074" y="2903"/>
                  <a:pt x="8869" y="2698"/>
                </a:cubicBezTo>
                <a:cubicBezTo>
                  <a:pt x="8926" y="2686"/>
                  <a:pt x="9029" y="2652"/>
                  <a:pt x="9097" y="2641"/>
                </a:cubicBezTo>
                <a:cubicBezTo>
                  <a:pt x="8937" y="2173"/>
                  <a:pt x="8766" y="1717"/>
                  <a:pt x="8561" y="1284"/>
                </a:cubicBezTo>
                <a:cubicBezTo>
                  <a:pt x="8436" y="999"/>
                  <a:pt x="8287" y="736"/>
                  <a:pt x="8116" y="486"/>
                </a:cubicBezTo>
                <a:cubicBezTo>
                  <a:pt x="7945" y="246"/>
                  <a:pt x="7672" y="87"/>
                  <a:pt x="7387" y="64"/>
                </a:cubicBezTo>
                <a:cubicBezTo>
                  <a:pt x="7272" y="52"/>
                  <a:pt x="7158" y="41"/>
                  <a:pt x="7044" y="7"/>
                </a:cubicBezTo>
                <a:cubicBezTo>
                  <a:pt x="7026" y="3"/>
                  <a:pt x="7009" y="1"/>
                  <a:pt x="699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37;p44">
            <a:extLst>
              <a:ext uri="{FF2B5EF4-FFF2-40B4-BE49-F238E27FC236}">
                <a16:creationId xmlns:a16="http://schemas.microsoft.com/office/drawing/2014/main" id="{156F815C-72B1-B746-7E95-3B112C8B3DDD}"/>
              </a:ext>
            </a:extLst>
          </p:cNvPr>
          <p:cNvSpPr/>
          <p:nvPr userDrawn="1"/>
        </p:nvSpPr>
        <p:spPr>
          <a:xfrm>
            <a:off x="2211520" y="4785914"/>
            <a:ext cx="1181416" cy="891181"/>
          </a:xfrm>
          <a:custGeom>
            <a:avLst/>
            <a:gdLst/>
            <a:ahLst/>
            <a:cxnLst/>
            <a:rect l="l" t="t" r="r" b="b"/>
            <a:pathLst>
              <a:path w="13673" h="10314" extrusionOk="0">
                <a:moveTo>
                  <a:pt x="8047" y="0"/>
                </a:moveTo>
                <a:cubicBezTo>
                  <a:pt x="7876" y="0"/>
                  <a:pt x="7708" y="55"/>
                  <a:pt x="7572" y="165"/>
                </a:cubicBezTo>
                <a:cubicBezTo>
                  <a:pt x="7389" y="313"/>
                  <a:pt x="7287" y="541"/>
                  <a:pt x="7139" y="724"/>
                </a:cubicBezTo>
                <a:cubicBezTo>
                  <a:pt x="6956" y="975"/>
                  <a:pt x="6032" y="1203"/>
                  <a:pt x="5622" y="2047"/>
                </a:cubicBezTo>
                <a:lnTo>
                  <a:pt x="5576" y="2126"/>
                </a:lnTo>
                <a:cubicBezTo>
                  <a:pt x="5508" y="2263"/>
                  <a:pt x="5394" y="2366"/>
                  <a:pt x="5257" y="2434"/>
                </a:cubicBezTo>
                <a:lnTo>
                  <a:pt x="4847" y="2640"/>
                </a:lnTo>
                <a:cubicBezTo>
                  <a:pt x="4790" y="2662"/>
                  <a:pt x="4733" y="2685"/>
                  <a:pt x="4676" y="2697"/>
                </a:cubicBezTo>
                <a:cubicBezTo>
                  <a:pt x="4613" y="2713"/>
                  <a:pt x="4550" y="2721"/>
                  <a:pt x="4488" y="2721"/>
                </a:cubicBezTo>
                <a:cubicBezTo>
                  <a:pt x="4244" y="2721"/>
                  <a:pt x="4011" y="2600"/>
                  <a:pt x="3866" y="2400"/>
                </a:cubicBezTo>
                <a:lnTo>
                  <a:pt x="3250" y="1568"/>
                </a:lnTo>
                <a:lnTo>
                  <a:pt x="2395" y="496"/>
                </a:lnTo>
                <a:lnTo>
                  <a:pt x="2395" y="496"/>
                </a:lnTo>
                <a:cubicBezTo>
                  <a:pt x="2405" y="497"/>
                  <a:pt x="2415" y="498"/>
                  <a:pt x="2425" y="498"/>
                </a:cubicBezTo>
                <a:cubicBezTo>
                  <a:pt x="2495" y="498"/>
                  <a:pt x="2562" y="464"/>
                  <a:pt x="2612" y="405"/>
                </a:cubicBezTo>
                <a:lnTo>
                  <a:pt x="2726" y="268"/>
                </a:lnTo>
                <a:lnTo>
                  <a:pt x="2566" y="188"/>
                </a:lnTo>
                <a:cubicBezTo>
                  <a:pt x="2529" y="172"/>
                  <a:pt x="2489" y="164"/>
                  <a:pt x="2451" y="164"/>
                </a:cubicBezTo>
                <a:cubicBezTo>
                  <a:pt x="2406" y="164"/>
                  <a:pt x="2363" y="175"/>
                  <a:pt x="2327" y="199"/>
                </a:cubicBezTo>
                <a:lnTo>
                  <a:pt x="1996" y="370"/>
                </a:lnTo>
                <a:lnTo>
                  <a:pt x="1209" y="473"/>
                </a:lnTo>
                <a:cubicBezTo>
                  <a:pt x="935" y="519"/>
                  <a:pt x="673" y="598"/>
                  <a:pt x="422" y="713"/>
                </a:cubicBezTo>
                <a:lnTo>
                  <a:pt x="171" y="838"/>
                </a:lnTo>
                <a:cubicBezTo>
                  <a:pt x="80" y="884"/>
                  <a:pt x="23" y="986"/>
                  <a:pt x="46" y="1089"/>
                </a:cubicBezTo>
                <a:lnTo>
                  <a:pt x="69" y="1226"/>
                </a:lnTo>
                <a:lnTo>
                  <a:pt x="35" y="1271"/>
                </a:lnTo>
                <a:cubicBezTo>
                  <a:pt x="12" y="1294"/>
                  <a:pt x="0" y="1328"/>
                  <a:pt x="12" y="1362"/>
                </a:cubicBezTo>
                <a:cubicBezTo>
                  <a:pt x="22" y="1412"/>
                  <a:pt x="66" y="1444"/>
                  <a:pt x="115" y="1444"/>
                </a:cubicBezTo>
                <a:cubicBezTo>
                  <a:pt x="122" y="1444"/>
                  <a:pt x="130" y="1444"/>
                  <a:pt x="137" y="1442"/>
                </a:cubicBezTo>
                <a:lnTo>
                  <a:pt x="434" y="1374"/>
                </a:lnTo>
                <a:lnTo>
                  <a:pt x="434" y="1374"/>
                </a:lnTo>
                <a:lnTo>
                  <a:pt x="23" y="1545"/>
                </a:lnTo>
                <a:lnTo>
                  <a:pt x="57" y="1591"/>
                </a:lnTo>
                <a:cubicBezTo>
                  <a:pt x="92" y="1618"/>
                  <a:pt x="135" y="1633"/>
                  <a:pt x="178" y="1633"/>
                </a:cubicBezTo>
                <a:cubicBezTo>
                  <a:pt x="207" y="1633"/>
                  <a:pt x="236" y="1627"/>
                  <a:pt x="263" y="1613"/>
                </a:cubicBezTo>
                <a:lnTo>
                  <a:pt x="331" y="1579"/>
                </a:lnTo>
                <a:cubicBezTo>
                  <a:pt x="372" y="1591"/>
                  <a:pt x="414" y="1598"/>
                  <a:pt x="457" y="1598"/>
                </a:cubicBezTo>
                <a:cubicBezTo>
                  <a:pt x="532" y="1598"/>
                  <a:pt x="607" y="1577"/>
                  <a:pt x="673" y="1534"/>
                </a:cubicBezTo>
                <a:cubicBezTo>
                  <a:pt x="914" y="1726"/>
                  <a:pt x="1203" y="1829"/>
                  <a:pt x="1507" y="1829"/>
                </a:cubicBezTo>
                <a:cubicBezTo>
                  <a:pt x="1563" y="1829"/>
                  <a:pt x="1620" y="1826"/>
                  <a:pt x="1677" y="1819"/>
                </a:cubicBezTo>
                <a:lnTo>
                  <a:pt x="3250" y="3666"/>
                </a:lnTo>
                <a:cubicBezTo>
                  <a:pt x="3628" y="4101"/>
                  <a:pt x="4171" y="4348"/>
                  <a:pt x="4736" y="4348"/>
                </a:cubicBezTo>
                <a:cubicBezTo>
                  <a:pt x="4852" y="4348"/>
                  <a:pt x="4969" y="4337"/>
                  <a:pt x="5086" y="4316"/>
                </a:cubicBezTo>
                <a:lnTo>
                  <a:pt x="5850" y="4179"/>
                </a:lnTo>
                <a:cubicBezTo>
                  <a:pt x="5953" y="4282"/>
                  <a:pt x="6067" y="4384"/>
                  <a:pt x="6181" y="4475"/>
                </a:cubicBezTo>
                <a:cubicBezTo>
                  <a:pt x="6352" y="4852"/>
                  <a:pt x="6591" y="5194"/>
                  <a:pt x="6888" y="5467"/>
                </a:cubicBezTo>
                <a:lnTo>
                  <a:pt x="5827" y="6847"/>
                </a:lnTo>
                <a:cubicBezTo>
                  <a:pt x="5702" y="6995"/>
                  <a:pt x="5645" y="7201"/>
                  <a:pt x="5679" y="7395"/>
                </a:cubicBezTo>
                <a:cubicBezTo>
                  <a:pt x="5747" y="7645"/>
                  <a:pt x="5873" y="7873"/>
                  <a:pt x="6067" y="8033"/>
                </a:cubicBezTo>
                <a:cubicBezTo>
                  <a:pt x="6261" y="8216"/>
                  <a:pt x="6477" y="8364"/>
                  <a:pt x="6694" y="8501"/>
                </a:cubicBezTo>
                <a:cubicBezTo>
                  <a:pt x="6922" y="8637"/>
                  <a:pt x="7127" y="8809"/>
                  <a:pt x="7298" y="9014"/>
                </a:cubicBezTo>
                <a:cubicBezTo>
                  <a:pt x="7298" y="9116"/>
                  <a:pt x="7298" y="9230"/>
                  <a:pt x="7298" y="9333"/>
                </a:cubicBezTo>
                <a:cubicBezTo>
                  <a:pt x="7310" y="9413"/>
                  <a:pt x="7355" y="9470"/>
                  <a:pt x="7424" y="9493"/>
                </a:cubicBezTo>
                <a:cubicBezTo>
                  <a:pt x="7442" y="9499"/>
                  <a:pt x="7460" y="9503"/>
                  <a:pt x="7478" y="9503"/>
                </a:cubicBezTo>
                <a:cubicBezTo>
                  <a:pt x="7552" y="9503"/>
                  <a:pt x="7622" y="9450"/>
                  <a:pt x="7640" y="9367"/>
                </a:cubicBezTo>
                <a:cubicBezTo>
                  <a:pt x="7686" y="9196"/>
                  <a:pt x="7731" y="9014"/>
                  <a:pt x="7777" y="8831"/>
                </a:cubicBezTo>
                <a:cubicBezTo>
                  <a:pt x="7811" y="8717"/>
                  <a:pt x="7731" y="8580"/>
                  <a:pt x="7606" y="8546"/>
                </a:cubicBezTo>
                <a:lnTo>
                  <a:pt x="7481" y="8512"/>
                </a:lnTo>
                <a:cubicBezTo>
                  <a:pt x="6979" y="8375"/>
                  <a:pt x="6591" y="7885"/>
                  <a:pt x="6329" y="7429"/>
                </a:cubicBezTo>
                <a:cubicBezTo>
                  <a:pt x="6409" y="7292"/>
                  <a:pt x="6443" y="7132"/>
                  <a:pt x="6443" y="6973"/>
                </a:cubicBezTo>
                <a:cubicBezTo>
                  <a:pt x="6819" y="6653"/>
                  <a:pt x="7207" y="6346"/>
                  <a:pt x="7583" y="6026"/>
                </a:cubicBezTo>
                <a:lnTo>
                  <a:pt x="7743" y="6414"/>
                </a:lnTo>
                <a:cubicBezTo>
                  <a:pt x="7538" y="7030"/>
                  <a:pt x="7891" y="7680"/>
                  <a:pt x="8062" y="8067"/>
                </a:cubicBezTo>
                <a:lnTo>
                  <a:pt x="8131" y="9880"/>
                </a:lnTo>
                <a:lnTo>
                  <a:pt x="7823" y="9949"/>
                </a:lnTo>
                <a:cubicBezTo>
                  <a:pt x="7606" y="10006"/>
                  <a:pt x="7640" y="10314"/>
                  <a:pt x="7868" y="10314"/>
                </a:cubicBezTo>
                <a:lnTo>
                  <a:pt x="8450" y="10314"/>
                </a:lnTo>
                <a:cubicBezTo>
                  <a:pt x="8587" y="10314"/>
                  <a:pt x="8678" y="10188"/>
                  <a:pt x="8655" y="10063"/>
                </a:cubicBezTo>
                <a:lnTo>
                  <a:pt x="8610" y="9823"/>
                </a:lnTo>
                <a:lnTo>
                  <a:pt x="8450" y="8033"/>
                </a:lnTo>
                <a:cubicBezTo>
                  <a:pt x="8610" y="7463"/>
                  <a:pt x="8553" y="6859"/>
                  <a:pt x="8290" y="6346"/>
                </a:cubicBezTo>
                <a:lnTo>
                  <a:pt x="8131" y="4932"/>
                </a:lnTo>
                <a:lnTo>
                  <a:pt x="8359" y="4932"/>
                </a:lnTo>
                <a:lnTo>
                  <a:pt x="8393" y="5502"/>
                </a:lnTo>
                <a:lnTo>
                  <a:pt x="10901" y="4875"/>
                </a:lnTo>
                <a:lnTo>
                  <a:pt x="10822" y="4225"/>
                </a:lnTo>
                <a:lnTo>
                  <a:pt x="10947" y="4145"/>
                </a:lnTo>
                <a:cubicBezTo>
                  <a:pt x="11130" y="4213"/>
                  <a:pt x="11323" y="4247"/>
                  <a:pt x="11517" y="4259"/>
                </a:cubicBezTo>
                <a:cubicBezTo>
                  <a:pt x="11677" y="5205"/>
                  <a:pt x="11859" y="6152"/>
                  <a:pt x="12030" y="7098"/>
                </a:cubicBezTo>
                <a:cubicBezTo>
                  <a:pt x="11620" y="7862"/>
                  <a:pt x="11780" y="8683"/>
                  <a:pt x="11061" y="9766"/>
                </a:cubicBezTo>
                <a:lnTo>
                  <a:pt x="10696" y="9869"/>
                </a:lnTo>
                <a:cubicBezTo>
                  <a:pt x="10594" y="9892"/>
                  <a:pt x="10525" y="9994"/>
                  <a:pt x="10548" y="10097"/>
                </a:cubicBezTo>
                <a:cubicBezTo>
                  <a:pt x="10571" y="10200"/>
                  <a:pt x="10662" y="10268"/>
                  <a:pt x="10765" y="10268"/>
                </a:cubicBezTo>
                <a:lnTo>
                  <a:pt x="11289" y="10268"/>
                </a:lnTo>
                <a:cubicBezTo>
                  <a:pt x="11392" y="10268"/>
                  <a:pt x="11472" y="10188"/>
                  <a:pt x="11472" y="10086"/>
                </a:cubicBezTo>
                <a:lnTo>
                  <a:pt x="11472" y="9903"/>
                </a:lnTo>
                <a:cubicBezTo>
                  <a:pt x="11722" y="8923"/>
                  <a:pt x="12635" y="7965"/>
                  <a:pt x="12635" y="7406"/>
                </a:cubicBezTo>
                <a:cubicBezTo>
                  <a:pt x="12635" y="7144"/>
                  <a:pt x="12589" y="6790"/>
                  <a:pt x="12578" y="6346"/>
                </a:cubicBezTo>
                <a:lnTo>
                  <a:pt x="12578" y="6346"/>
                </a:lnTo>
                <a:lnTo>
                  <a:pt x="12874" y="7132"/>
                </a:lnTo>
                <a:cubicBezTo>
                  <a:pt x="12726" y="7794"/>
                  <a:pt x="12726" y="9116"/>
                  <a:pt x="12350" y="9755"/>
                </a:cubicBezTo>
                <a:lnTo>
                  <a:pt x="11985" y="9880"/>
                </a:lnTo>
                <a:cubicBezTo>
                  <a:pt x="11916" y="9903"/>
                  <a:pt x="11871" y="9960"/>
                  <a:pt x="11859" y="10029"/>
                </a:cubicBezTo>
                <a:cubicBezTo>
                  <a:pt x="11848" y="10143"/>
                  <a:pt x="11928" y="10234"/>
                  <a:pt x="12042" y="10245"/>
                </a:cubicBezTo>
                <a:lnTo>
                  <a:pt x="12578" y="10245"/>
                </a:lnTo>
                <a:cubicBezTo>
                  <a:pt x="12680" y="10245"/>
                  <a:pt x="12783" y="10143"/>
                  <a:pt x="12783" y="10040"/>
                </a:cubicBezTo>
                <a:lnTo>
                  <a:pt x="12783" y="9823"/>
                </a:lnTo>
                <a:cubicBezTo>
                  <a:pt x="12863" y="8957"/>
                  <a:pt x="13422" y="7976"/>
                  <a:pt x="13638" y="7349"/>
                </a:cubicBezTo>
                <a:cubicBezTo>
                  <a:pt x="13672" y="7212"/>
                  <a:pt x="13650" y="7052"/>
                  <a:pt x="13570" y="6938"/>
                </a:cubicBezTo>
                <a:cubicBezTo>
                  <a:pt x="13000" y="6095"/>
                  <a:pt x="13034" y="4761"/>
                  <a:pt x="12977" y="4019"/>
                </a:cubicBezTo>
                <a:cubicBezTo>
                  <a:pt x="13193" y="3027"/>
                  <a:pt x="13011" y="2594"/>
                  <a:pt x="12840" y="2275"/>
                </a:cubicBezTo>
                <a:lnTo>
                  <a:pt x="12840" y="2263"/>
                </a:lnTo>
                <a:cubicBezTo>
                  <a:pt x="12680" y="1978"/>
                  <a:pt x="12452" y="1739"/>
                  <a:pt x="12179" y="1579"/>
                </a:cubicBezTo>
                <a:cubicBezTo>
                  <a:pt x="11894" y="1408"/>
                  <a:pt x="11483" y="1157"/>
                  <a:pt x="11244" y="986"/>
                </a:cubicBezTo>
                <a:cubicBezTo>
                  <a:pt x="11152" y="918"/>
                  <a:pt x="10822" y="678"/>
                  <a:pt x="10753" y="621"/>
                </a:cubicBezTo>
                <a:cubicBezTo>
                  <a:pt x="10594" y="496"/>
                  <a:pt x="10457" y="325"/>
                  <a:pt x="10297" y="199"/>
                </a:cubicBezTo>
                <a:cubicBezTo>
                  <a:pt x="10158" y="70"/>
                  <a:pt x="9983" y="1"/>
                  <a:pt x="9804" y="1"/>
                </a:cubicBezTo>
                <a:cubicBezTo>
                  <a:pt x="9779" y="1"/>
                  <a:pt x="9753" y="3"/>
                  <a:pt x="9727" y="6"/>
                </a:cubicBezTo>
                <a:cubicBezTo>
                  <a:pt x="9579" y="40"/>
                  <a:pt x="9431" y="108"/>
                  <a:pt x="9305" y="199"/>
                </a:cubicBezTo>
                <a:cubicBezTo>
                  <a:pt x="9192" y="292"/>
                  <a:pt x="9052" y="338"/>
                  <a:pt x="8908" y="338"/>
                </a:cubicBezTo>
                <a:cubicBezTo>
                  <a:pt x="8892" y="338"/>
                  <a:pt x="8876" y="337"/>
                  <a:pt x="8860" y="336"/>
                </a:cubicBezTo>
                <a:cubicBezTo>
                  <a:pt x="8701" y="313"/>
                  <a:pt x="8575" y="177"/>
                  <a:pt x="8427" y="97"/>
                </a:cubicBezTo>
                <a:cubicBezTo>
                  <a:pt x="8308" y="33"/>
                  <a:pt x="8177" y="0"/>
                  <a:pt x="8047"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38;p44">
            <a:extLst>
              <a:ext uri="{FF2B5EF4-FFF2-40B4-BE49-F238E27FC236}">
                <a16:creationId xmlns:a16="http://schemas.microsoft.com/office/drawing/2014/main" id="{782CDE82-50F8-9ADE-9125-BD5E49AB9480}"/>
              </a:ext>
            </a:extLst>
          </p:cNvPr>
          <p:cNvSpPr/>
          <p:nvPr userDrawn="1"/>
        </p:nvSpPr>
        <p:spPr>
          <a:xfrm>
            <a:off x="3658972" y="4987718"/>
            <a:ext cx="1133115" cy="1007396"/>
          </a:xfrm>
          <a:custGeom>
            <a:avLst/>
            <a:gdLst/>
            <a:ahLst/>
            <a:cxnLst/>
            <a:rect l="l" t="t" r="r" b="b"/>
            <a:pathLst>
              <a:path w="13114" h="11659" extrusionOk="0">
                <a:moveTo>
                  <a:pt x="2603" y="1"/>
                </a:moveTo>
                <a:cubicBezTo>
                  <a:pt x="2575" y="1"/>
                  <a:pt x="2547" y="5"/>
                  <a:pt x="2520" y="12"/>
                </a:cubicBezTo>
                <a:lnTo>
                  <a:pt x="2167" y="126"/>
                </a:lnTo>
                <a:lnTo>
                  <a:pt x="1380" y="69"/>
                </a:lnTo>
                <a:cubicBezTo>
                  <a:pt x="1312" y="64"/>
                  <a:pt x="1242" y="61"/>
                  <a:pt x="1173" y="61"/>
                </a:cubicBezTo>
                <a:cubicBezTo>
                  <a:pt x="965" y="61"/>
                  <a:pt x="756" y="86"/>
                  <a:pt x="559" y="138"/>
                </a:cubicBezTo>
                <a:lnTo>
                  <a:pt x="285" y="206"/>
                </a:lnTo>
                <a:cubicBezTo>
                  <a:pt x="183" y="240"/>
                  <a:pt x="114" y="320"/>
                  <a:pt x="114" y="423"/>
                </a:cubicBezTo>
                <a:lnTo>
                  <a:pt x="114" y="571"/>
                </a:lnTo>
                <a:lnTo>
                  <a:pt x="69" y="594"/>
                </a:lnTo>
                <a:cubicBezTo>
                  <a:pt x="46" y="617"/>
                  <a:pt x="23" y="651"/>
                  <a:pt x="23" y="696"/>
                </a:cubicBezTo>
                <a:cubicBezTo>
                  <a:pt x="34" y="742"/>
                  <a:pt x="80" y="788"/>
                  <a:pt x="137" y="788"/>
                </a:cubicBezTo>
                <a:lnTo>
                  <a:pt x="433" y="788"/>
                </a:lnTo>
                <a:lnTo>
                  <a:pt x="0" y="867"/>
                </a:lnTo>
                <a:lnTo>
                  <a:pt x="34" y="913"/>
                </a:lnTo>
                <a:cubicBezTo>
                  <a:pt x="64" y="963"/>
                  <a:pt x="129" y="995"/>
                  <a:pt x="190" y="995"/>
                </a:cubicBezTo>
                <a:cubicBezTo>
                  <a:pt x="199" y="995"/>
                  <a:pt x="208" y="994"/>
                  <a:pt x="217" y="993"/>
                </a:cubicBezTo>
                <a:lnTo>
                  <a:pt x="297" y="970"/>
                </a:lnTo>
                <a:cubicBezTo>
                  <a:pt x="351" y="1000"/>
                  <a:pt x="411" y="1014"/>
                  <a:pt x="473" y="1014"/>
                </a:cubicBezTo>
                <a:cubicBezTo>
                  <a:pt x="529" y="1014"/>
                  <a:pt x="585" y="1003"/>
                  <a:pt x="639" y="982"/>
                </a:cubicBezTo>
                <a:cubicBezTo>
                  <a:pt x="867" y="1267"/>
                  <a:pt x="1209" y="1438"/>
                  <a:pt x="1562" y="1472"/>
                </a:cubicBezTo>
                <a:lnTo>
                  <a:pt x="2737" y="3593"/>
                </a:lnTo>
                <a:cubicBezTo>
                  <a:pt x="3079" y="4197"/>
                  <a:pt x="3706" y="4573"/>
                  <a:pt x="4402" y="4596"/>
                </a:cubicBezTo>
                <a:lnTo>
                  <a:pt x="5188" y="4608"/>
                </a:lnTo>
                <a:cubicBezTo>
                  <a:pt x="5268" y="4733"/>
                  <a:pt x="5348" y="4858"/>
                  <a:pt x="5451" y="4973"/>
                </a:cubicBezTo>
                <a:cubicBezTo>
                  <a:pt x="5531" y="5372"/>
                  <a:pt x="5690" y="5748"/>
                  <a:pt x="5930" y="6090"/>
                </a:cubicBezTo>
                <a:lnTo>
                  <a:pt x="4607" y="7230"/>
                </a:lnTo>
                <a:cubicBezTo>
                  <a:pt x="4459" y="7356"/>
                  <a:pt x="4367" y="7538"/>
                  <a:pt x="4356" y="7743"/>
                </a:cubicBezTo>
                <a:cubicBezTo>
                  <a:pt x="4356" y="8348"/>
                  <a:pt x="4105" y="8964"/>
                  <a:pt x="3968" y="9556"/>
                </a:cubicBezTo>
                <a:cubicBezTo>
                  <a:pt x="3866" y="9636"/>
                  <a:pt x="3775" y="9728"/>
                  <a:pt x="3706" y="9842"/>
                </a:cubicBezTo>
                <a:cubicBezTo>
                  <a:pt x="3683" y="9876"/>
                  <a:pt x="3672" y="9910"/>
                  <a:pt x="3660" y="9956"/>
                </a:cubicBezTo>
                <a:cubicBezTo>
                  <a:pt x="3649" y="9990"/>
                  <a:pt x="3660" y="10035"/>
                  <a:pt x="3695" y="10058"/>
                </a:cubicBezTo>
                <a:cubicBezTo>
                  <a:pt x="3718" y="10081"/>
                  <a:pt x="3749" y="10090"/>
                  <a:pt x="3782" y="10090"/>
                </a:cubicBezTo>
                <a:cubicBezTo>
                  <a:pt x="3814" y="10090"/>
                  <a:pt x="3849" y="10081"/>
                  <a:pt x="3877" y="10070"/>
                </a:cubicBezTo>
                <a:lnTo>
                  <a:pt x="4276" y="9967"/>
                </a:lnTo>
                <a:cubicBezTo>
                  <a:pt x="4356" y="9956"/>
                  <a:pt x="4413" y="9921"/>
                  <a:pt x="4481" y="9876"/>
                </a:cubicBezTo>
                <a:cubicBezTo>
                  <a:pt x="4573" y="9785"/>
                  <a:pt x="4573" y="9625"/>
                  <a:pt x="4470" y="9534"/>
                </a:cubicBezTo>
                <a:cubicBezTo>
                  <a:pt x="4641" y="9009"/>
                  <a:pt x="4641" y="8336"/>
                  <a:pt x="4983" y="7903"/>
                </a:cubicBezTo>
                <a:cubicBezTo>
                  <a:pt x="5086" y="7778"/>
                  <a:pt x="5154" y="7629"/>
                  <a:pt x="5188" y="7470"/>
                </a:cubicBezTo>
                <a:cubicBezTo>
                  <a:pt x="5622" y="7230"/>
                  <a:pt x="6055" y="7002"/>
                  <a:pt x="6488" y="6763"/>
                </a:cubicBezTo>
                <a:cubicBezTo>
                  <a:pt x="6523" y="6911"/>
                  <a:pt x="6545" y="7048"/>
                  <a:pt x="6580" y="7185"/>
                </a:cubicBezTo>
                <a:cubicBezTo>
                  <a:pt x="6249" y="7743"/>
                  <a:pt x="6466" y="8450"/>
                  <a:pt x="6557" y="8872"/>
                </a:cubicBezTo>
                <a:lnTo>
                  <a:pt x="6260" y="10663"/>
                </a:lnTo>
                <a:lnTo>
                  <a:pt x="5941" y="10663"/>
                </a:lnTo>
                <a:cubicBezTo>
                  <a:pt x="5861" y="10674"/>
                  <a:pt x="5781" y="10731"/>
                  <a:pt x="5770" y="10811"/>
                </a:cubicBezTo>
                <a:cubicBezTo>
                  <a:pt x="5747" y="10913"/>
                  <a:pt x="5816" y="11005"/>
                  <a:pt x="5907" y="11027"/>
                </a:cubicBezTo>
                <a:lnTo>
                  <a:pt x="6477" y="11141"/>
                </a:lnTo>
                <a:cubicBezTo>
                  <a:pt x="6491" y="11144"/>
                  <a:pt x="6505" y="11145"/>
                  <a:pt x="6519" y="11145"/>
                </a:cubicBezTo>
                <a:cubicBezTo>
                  <a:pt x="6636" y="11145"/>
                  <a:pt x="6728" y="11059"/>
                  <a:pt x="6728" y="10936"/>
                </a:cubicBezTo>
                <a:lnTo>
                  <a:pt x="6728" y="10697"/>
                </a:lnTo>
                <a:lnTo>
                  <a:pt x="6945" y="8884"/>
                </a:lnTo>
                <a:cubicBezTo>
                  <a:pt x="7207" y="8371"/>
                  <a:pt x="7275" y="7766"/>
                  <a:pt x="7127" y="7196"/>
                </a:cubicBezTo>
                <a:lnTo>
                  <a:pt x="7252" y="5794"/>
                </a:lnTo>
                <a:lnTo>
                  <a:pt x="7469" y="5839"/>
                </a:lnTo>
                <a:lnTo>
                  <a:pt x="7389" y="6409"/>
                </a:lnTo>
                <a:lnTo>
                  <a:pt x="7389" y="6409"/>
                </a:lnTo>
                <a:lnTo>
                  <a:pt x="9966" y="6295"/>
                </a:lnTo>
                <a:lnTo>
                  <a:pt x="10023" y="5634"/>
                </a:lnTo>
                <a:lnTo>
                  <a:pt x="10160" y="5588"/>
                </a:lnTo>
                <a:cubicBezTo>
                  <a:pt x="10331" y="5691"/>
                  <a:pt x="10514" y="5771"/>
                  <a:pt x="10707" y="5816"/>
                </a:cubicBezTo>
                <a:cubicBezTo>
                  <a:pt x="10673" y="6774"/>
                  <a:pt x="10662" y="7743"/>
                  <a:pt x="10639" y="8701"/>
                </a:cubicBezTo>
                <a:cubicBezTo>
                  <a:pt x="10080" y="9363"/>
                  <a:pt x="10069" y="10206"/>
                  <a:pt x="9157" y="11119"/>
                </a:cubicBezTo>
                <a:lnTo>
                  <a:pt x="8780" y="11141"/>
                </a:lnTo>
                <a:cubicBezTo>
                  <a:pt x="8666" y="11153"/>
                  <a:pt x="8587" y="11233"/>
                  <a:pt x="8587" y="11347"/>
                </a:cubicBezTo>
                <a:cubicBezTo>
                  <a:pt x="8587" y="11449"/>
                  <a:pt x="8655" y="11529"/>
                  <a:pt x="8758" y="11552"/>
                </a:cubicBezTo>
                <a:lnTo>
                  <a:pt x="9271" y="11655"/>
                </a:lnTo>
                <a:cubicBezTo>
                  <a:pt x="9284" y="11658"/>
                  <a:pt x="9297" y="11659"/>
                  <a:pt x="9310" y="11659"/>
                </a:cubicBezTo>
                <a:cubicBezTo>
                  <a:pt x="9396" y="11659"/>
                  <a:pt x="9468" y="11597"/>
                  <a:pt x="9487" y="11518"/>
                </a:cubicBezTo>
                <a:lnTo>
                  <a:pt x="9522" y="11335"/>
                </a:lnTo>
                <a:cubicBezTo>
                  <a:pt x="9966" y="10423"/>
                  <a:pt x="11050" y="9670"/>
                  <a:pt x="11164" y="9135"/>
                </a:cubicBezTo>
                <a:cubicBezTo>
                  <a:pt x="11243" y="8701"/>
                  <a:pt x="11243" y="8017"/>
                  <a:pt x="11597" y="7116"/>
                </a:cubicBezTo>
                <a:lnTo>
                  <a:pt x="12292" y="8496"/>
                </a:lnTo>
                <a:cubicBezTo>
                  <a:pt x="12235" y="9169"/>
                  <a:pt x="11677" y="10115"/>
                  <a:pt x="11369" y="10788"/>
                </a:cubicBezTo>
                <a:lnTo>
                  <a:pt x="11027" y="10948"/>
                </a:lnTo>
                <a:cubicBezTo>
                  <a:pt x="10840" y="11035"/>
                  <a:pt x="10907" y="11314"/>
                  <a:pt x="11096" y="11314"/>
                </a:cubicBezTo>
                <a:cubicBezTo>
                  <a:pt x="11103" y="11314"/>
                  <a:pt x="11110" y="11313"/>
                  <a:pt x="11118" y="11313"/>
                </a:cubicBezTo>
                <a:lnTo>
                  <a:pt x="11642" y="11244"/>
                </a:lnTo>
                <a:cubicBezTo>
                  <a:pt x="11757" y="11233"/>
                  <a:pt x="11836" y="11130"/>
                  <a:pt x="11825" y="11027"/>
                </a:cubicBezTo>
                <a:lnTo>
                  <a:pt x="11802" y="10822"/>
                </a:lnTo>
                <a:cubicBezTo>
                  <a:pt x="12007" y="9830"/>
                  <a:pt x="12942" y="9283"/>
                  <a:pt x="13091" y="8633"/>
                </a:cubicBezTo>
                <a:cubicBezTo>
                  <a:pt x="13113" y="8496"/>
                  <a:pt x="13079" y="8348"/>
                  <a:pt x="12988" y="8234"/>
                </a:cubicBezTo>
                <a:cubicBezTo>
                  <a:pt x="12463" y="7629"/>
                  <a:pt x="12292" y="6683"/>
                  <a:pt x="12167" y="5953"/>
                </a:cubicBezTo>
                <a:cubicBezTo>
                  <a:pt x="12612" y="4984"/>
                  <a:pt x="12509" y="4494"/>
                  <a:pt x="12406" y="4140"/>
                </a:cubicBezTo>
                <a:lnTo>
                  <a:pt x="12406" y="4129"/>
                </a:lnTo>
                <a:cubicBezTo>
                  <a:pt x="12304" y="3821"/>
                  <a:pt x="12133" y="3547"/>
                  <a:pt x="11893" y="3331"/>
                </a:cubicBezTo>
                <a:cubicBezTo>
                  <a:pt x="11654" y="3114"/>
                  <a:pt x="11300" y="2772"/>
                  <a:pt x="11107" y="2555"/>
                </a:cubicBezTo>
                <a:cubicBezTo>
                  <a:pt x="11027" y="2475"/>
                  <a:pt x="10753" y="2179"/>
                  <a:pt x="10696" y="2110"/>
                </a:cubicBezTo>
                <a:cubicBezTo>
                  <a:pt x="10559" y="1951"/>
                  <a:pt x="10468" y="1757"/>
                  <a:pt x="10331" y="1597"/>
                </a:cubicBezTo>
                <a:cubicBezTo>
                  <a:pt x="10206" y="1426"/>
                  <a:pt x="10023" y="1324"/>
                  <a:pt x="9818" y="1301"/>
                </a:cubicBezTo>
                <a:cubicBezTo>
                  <a:pt x="9658" y="1301"/>
                  <a:pt x="9499" y="1346"/>
                  <a:pt x="9362" y="1415"/>
                </a:cubicBezTo>
                <a:cubicBezTo>
                  <a:pt x="9273" y="1456"/>
                  <a:pt x="9180" y="1476"/>
                  <a:pt x="9088" y="1476"/>
                </a:cubicBezTo>
                <a:cubicBezTo>
                  <a:pt x="9026" y="1476"/>
                  <a:pt x="8965" y="1467"/>
                  <a:pt x="8906" y="1449"/>
                </a:cubicBezTo>
                <a:cubicBezTo>
                  <a:pt x="8746" y="1392"/>
                  <a:pt x="8644" y="1232"/>
                  <a:pt x="8518" y="1130"/>
                </a:cubicBezTo>
                <a:cubicBezTo>
                  <a:pt x="8374" y="1007"/>
                  <a:pt x="8198" y="945"/>
                  <a:pt x="8018" y="945"/>
                </a:cubicBezTo>
                <a:cubicBezTo>
                  <a:pt x="7898" y="945"/>
                  <a:pt x="7777" y="972"/>
                  <a:pt x="7663" y="1027"/>
                </a:cubicBezTo>
                <a:cubicBezTo>
                  <a:pt x="7458" y="1141"/>
                  <a:pt x="7309" y="1335"/>
                  <a:pt x="7138" y="1495"/>
                </a:cubicBezTo>
                <a:cubicBezTo>
                  <a:pt x="6899" y="1688"/>
                  <a:pt x="5952" y="1734"/>
                  <a:pt x="5382" y="2487"/>
                </a:cubicBezTo>
                <a:lnTo>
                  <a:pt x="5325" y="2555"/>
                </a:lnTo>
                <a:cubicBezTo>
                  <a:pt x="5223" y="2669"/>
                  <a:pt x="5086" y="2749"/>
                  <a:pt x="4949" y="2783"/>
                </a:cubicBezTo>
                <a:lnTo>
                  <a:pt x="4504" y="2909"/>
                </a:lnTo>
                <a:cubicBezTo>
                  <a:pt x="4447" y="2920"/>
                  <a:pt x="4379" y="2931"/>
                  <a:pt x="4322" y="2931"/>
                </a:cubicBezTo>
                <a:cubicBezTo>
                  <a:pt x="4312" y="2932"/>
                  <a:pt x="4303" y="2932"/>
                  <a:pt x="4294" y="2932"/>
                </a:cubicBezTo>
                <a:cubicBezTo>
                  <a:pt x="3986" y="2932"/>
                  <a:pt x="3714" y="2752"/>
                  <a:pt x="3592" y="2487"/>
                </a:cubicBezTo>
                <a:lnTo>
                  <a:pt x="3147" y="1540"/>
                </a:lnTo>
                <a:lnTo>
                  <a:pt x="2532" y="320"/>
                </a:lnTo>
                <a:lnTo>
                  <a:pt x="2532" y="320"/>
                </a:lnTo>
                <a:cubicBezTo>
                  <a:pt x="2553" y="326"/>
                  <a:pt x="2574" y="329"/>
                  <a:pt x="2596" y="329"/>
                </a:cubicBezTo>
                <a:cubicBezTo>
                  <a:pt x="2653" y="329"/>
                  <a:pt x="2710" y="308"/>
                  <a:pt x="2760" y="275"/>
                </a:cubicBezTo>
                <a:lnTo>
                  <a:pt x="2896" y="161"/>
                </a:lnTo>
                <a:lnTo>
                  <a:pt x="2760" y="46"/>
                </a:lnTo>
                <a:cubicBezTo>
                  <a:pt x="2714" y="16"/>
                  <a:pt x="2658" y="1"/>
                  <a:pt x="260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Rectangle 27">
            <a:extLst>
              <a:ext uri="{FF2B5EF4-FFF2-40B4-BE49-F238E27FC236}">
                <a16:creationId xmlns:a16="http://schemas.microsoft.com/office/drawing/2014/main" id="{1D98FFBE-09EA-42F8-2057-2F8014C419E4}"/>
              </a:ext>
            </a:extLst>
          </p:cNvPr>
          <p:cNvSpPr/>
          <p:nvPr userDrawn="1"/>
        </p:nvSpPr>
        <p:spPr>
          <a:xfrm>
            <a:off x="12149799" y="5740234"/>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3094363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 name="Rectangle 27">
            <a:extLst>
              <a:ext uri="{FF2B5EF4-FFF2-40B4-BE49-F238E27FC236}">
                <a16:creationId xmlns:a16="http://schemas.microsoft.com/office/drawing/2014/main" id="{1D98FFBE-09EA-42F8-2057-2F8014C419E4}"/>
              </a:ext>
            </a:extLst>
          </p:cNvPr>
          <p:cNvSpPr/>
          <p:nvPr userDrawn="1"/>
        </p:nvSpPr>
        <p:spPr>
          <a:xfrm>
            <a:off x="12149799" y="5740234"/>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1836495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282A83-B7E5-27FC-FBFB-35A421BE30D7}"/>
              </a:ext>
            </a:extLst>
          </p:cNvPr>
          <p:cNvSpPr/>
          <p:nvPr userDrawn="1"/>
        </p:nvSpPr>
        <p:spPr>
          <a:xfrm>
            <a:off x="0" y="0"/>
            <a:ext cx="12192000" cy="6858000"/>
          </a:xfrm>
          <a:prstGeom prst="rect">
            <a:avLst/>
          </a:prstGeom>
          <a:solidFill>
            <a:schemeClr val="bg1"/>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pic>
        <p:nvPicPr>
          <p:cNvPr id="5" name="Picture 4">
            <a:extLst>
              <a:ext uri="{FF2B5EF4-FFF2-40B4-BE49-F238E27FC236}">
                <a16:creationId xmlns:a16="http://schemas.microsoft.com/office/drawing/2014/main" id="{E1F94ACC-BE6D-9F51-9162-9ED7D2D47F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t="29445" r="1458" b="2694"/>
          <a:stretch/>
        </p:blipFill>
        <p:spPr>
          <a:xfrm>
            <a:off x="177451" y="2019300"/>
            <a:ext cx="11836747" cy="4653942"/>
          </a:xfrm>
          <a:prstGeom prst="rect">
            <a:avLst/>
          </a:prstGeom>
        </p:spPr>
      </p:pic>
      <p:grpSp>
        <p:nvGrpSpPr>
          <p:cNvPr id="27" name="Group 26">
            <a:extLst>
              <a:ext uri="{FF2B5EF4-FFF2-40B4-BE49-F238E27FC236}">
                <a16:creationId xmlns:a16="http://schemas.microsoft.com/office/drawing/2014/main" id="{5DA2F7FB-3ED2-17B4-EDAC-4D916688EE0E}"/>
              </a:ext>
            </a:extLst>
          </p:cNvPr>
          <p:cNvGrpSpPr/>
          <p:nvPr userDrawn="1"/>
        </p:nvGrpSpPr>
        <p:grpSpPr>
          <a:xfrm>
            <a:off x="759252" y="1424054"/>
            <a:ext cx="10673143" cy="1190492"/>
            <a:chOff x="1015301" y="1367628"/>
            <a:chExt cx="10673143" cy="1190492"/>
          </a:xfrm>
        </p:grpSpPr>
        <p:grpSp>
          <p:nvGrpSpPr>
            <p:cNvPr id="6" name="Group 5">
              <a:extLst>
                <a:ext uri="{FF2B5EF4-FFF2-40B4-BE49-F238E27FC236}">
                  <a16:creationId xmlns:a16="http://schemas.microsoft.com/office/drawing/2014/main" id="{A7C172DB-CEE2-B2FE-3ED9-958D9A5E0AA0}"/>
                </a:ext>
              </a:extLst>
            </p:cNvPr>
            <p:cNvGrpSpPr/>
            <p:nvPr userDrawn="1"/>
          </p:nvGrpSpPr>
          <p:grpSpPr>
            <a:xfrm>
              <a:off x="10503530" y="1367628"/>
              <a:ext cx="1184914" cy="1190492"/>
              <a:chOff x="11401731" y="451903"/>
              <a:chExt cx="730583" cy="734022"/>
            </a:xfrm>
          </p:grpSpPr>
          <p:sp>
            <p:nvSpPr>
              <p:cNvPr id="7" name="Google Shape;2146;p87">
                <a:extLst>
                  <a:ext uri="{FF2B5EF4-FFF2-40B4-BE49-F238E27FC236}">
                    <a16:creationId xmlns:a16="http://schemas.microsoft.com/office/drawing/2014/main" id="{985B240A-4669-E25E-A94B-E8546109A080}"/>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CE3F4E77-F6E6-1744-8F66-D813CF6B5CA9}"/>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9" name="Group 8">
              <a:extLst>
                <a:ext uri="{FF2B5EF4-FFF2-40B4-BE49-F238E27FC236}">
                  <a16:creationId xmlns:a16="http://schemas.microsoft.com/office/drawing/2014/main" id="{82D32431-D2D5-9964-0440-CE26738B9FB6}"/>
                </a:ext>
              </a:extLst>
            </p:cNvPr>
            <p:cNvGrpSpPr/>
            <p:nvPr userDrawn="1"/>
          </p:nvGrpSpPr>
          <p:grpSpPr>
            <a:xfrm>
              <a:off x="8922156" y="1367628"/>
              <a:ext cx="1184914" cy="1190492"/>
              <a:chOff x="11401731" y="451903"/>
              <a:chExt cx="730583" cy="734022"/>
            </a:xfrm>
          </p:grpSpPr>
          <p:sp>
            <p:nvSpPr>
              <p:cNvPr id="10" name="Google Shape;2146;p87">
                <a:extLst>
                  <a:ext uri="{FF2B5EF4-FFF2-40B4-BE49-F238E27FC236}">
                    <a16:creationId xmlns:a16="http://schemas.microsoft.com/office/drawing/2014/main" id="{00996FA2-74F2-98E7-259C-6B736A5227F9}"/>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06771614-3089-9BA0-E9A8-06E2CD199707}"/>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12" name="Group 11">
              <a:extLst>
                <a:ext uri="{FF2B5EF4-FFF2-40B4-BE49-F238E27FC236}">
                  <a16:creationId xmlns:a16="http://schemas.microsoft.com/office/drawing/2014/main" id="{956411E6-2F62-80B5-8B9F-29DFEA7943BE}"/>
                </a:ext>
              </a:extLst>
            </p:cNvPr>
            <p:cNvGrpSpPr/>
            <p:nvPr userDrawn="1"/>
          </p:nvGrpSpPr>
          <p:grpSpPr>
            <a:xfrm>
              <a:off x="7340785" y="1367628"/>
              <a:ext cx="1184914" cy="1190492"/>
              <a:chOff x="11401731" y="451903"/>
              <a:chExt cx="730583" cy="734022"/>
            </a:xfrm>
          </p:grpSpPr>
          <p:sp>
            <p:nvSpPr>
              <p:cNvPr id="13" name="Google Shape;2146;p87">
                <a:extLst>
                  <a:ext uri="{FF2B5EF4-FFF2-40B4-BE49-F238E27FC236}">
                    <a16:creationId xmlns:a16="http://schemas.microsoft.com/office/drawing/2014/main" id="{B698E83F-C8A0-A8B7-9044-31F77F21E9D7}"/>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70905B84-27AE-53D2-521F-1BBDFFB180F2}"/>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15" name="Group 14">
              <a:extLst>
                <a:ext uri="{FF2B5EF4-FFF2-40B4-BE49-F238E27FC236}">
                  <a16:creationId xmlns:a16="http://schemas.microsoft.com/office/drawing/2014/main" id="{D9DD831B-A6FC-9483-8651-D1A58E5963B8}"/>
                </a:ext>
              </a:extLst>
            </p:cNvPr>
            <p:cNvGrpSpPr/>
            <p:nvPr userDrawn="1"/>
          </p:nvGrpSpPr>
          <p:grpSpPr>
            <a:xfrm>
              <a:off x="5759414" y="1367628"/>
              <a:ext cx="1184914" cy="1190492"/>
              <a:chOff x="11401731" y="451903"/>
              <a:chExt cx="730583" cy="734022"/>
            </a:xfrm>
          </p:grpSpPr>
          <p:sp>
            <p:nvSpPr>
              <p:cNvPr id="16" name="Google Shape;2146;p87">
                <a:extLst>
                  <a:ext uri="{FF2B5EF4-FFF2-40B4-BE49-F238E27FC236}">
                    <a16:creationId xmlns:a16="http://schemas.microsoft.com/office/drawing/2014/main" id="{F4CA528C-9560-69C0-FEA4-CC0629A6EA2A}"/>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964FC907-26B1-339D-2586-3838B6BE6212}"/>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18" name="Group 17">
              <a:extLst>
                <a:ext uri="{FF2B5EF4-FFF2-40B4-BE49-F238E27FC236}">
                  <a16:creationId xmlns:a16="http://schemas.microsoft.com/office/drawing/2014/main" id="{470C91ED-7F49-98A8-5334-04899A1D6B33}"/>
                </a:ext>
              </a:extLst>
            </p:cNvPr>
            <p:cNvGrpSpPr/>
            <p:nvPr userDrawn="1"/>
          </p:nvGrpSpPr>
          <p:grpSpPr>
            <a:xfrm>
              <a:off x="4178043" y="1367628"/>
              <a:ext cx="1184914" cy="1190492"/>
              <a:chOff x="11401731" y="451903"/>
              <a:chExt cx="730583" cy="734022"/>
            </a:xfrm>
          </p:grpSpPr>
          <p:sp>
            <p:nvSpPr>
              <p:cNvPr id="19" name="Google Shape;2146;p87">
                <a:extLst>
                  <a:ext uri="{FF2B5EF4-FFF2-40B4-BE49-F238E27FC236}">
                    <a16:creationId xmlns:a16="http://schemas.microsoft.com/office/drawing/2014/main" id="{81F8989B-0E1E-0F97-73B0-D504E3FC6A95}"/>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 name="Google Shape;2146;p87">
                <a:extLst>
                  <a:ext uri="{FF2B5EF4-FFF2-40B4-BE49-F238E27FC236}">
                    <a16:creationId xmlns:a16="http://schemas.microsoft.com/office/drawing/2014/main" id="{A165C204-C9F5-7E7B-6C46-82E7B8FB4ABA}"/>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1" name="Group 20">
              <a:extLst>
                <a:ext uri="{FF2B5EF4-FFF2-40B4-BE49-F238E27FC236}">
                  <a16:creationId xmlns:a16="http://schemas.microsoft.com/office/drawing/2014/main" id="{321B4BDF-A751-6583-B382-75F1DC676388}"/>
                </a:ext>
              </a:extLst>
            </p:cNvPr>
            <p:cNvGrpSpPr/>
            <p:nvPr userDrawn="1"/>
          </p:nvGrpSpPr>
          <p:grpSpPr>
            <a:xfrm>
              <a:off x="2596672" y="1367628"/>
              <a:ext cx="1184914" cy="1190492"/>
              <a:chOff x="11401731" y="451903"/>
              <a:chExt cx="730583" cy="734022"/>
            </a:xfrm>
          </p:grpSpPr>
          <p:sp>
            <p:nvSpPr>
              <p:cNvPr id="22" name="Google Shape;2146;p87">
                <a:extLst>
                  <a:ext uri="{FF2B5EF4-FFF2-40B4-BE49-F238E27FC236}">
                    <a16:creationId xmlns:a16="http://schemas.microsoft.com/office/drawing/2014/main" id="{07869968-71AF-EBA4-DDB3-6332648EE1CC}"/>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 name="Google Shape;2146;p87">
                <a:extLst>
                  <a:ext uri="{FF2B5EF4-FFF2-40B4-BE49-F238E27FC236}">
                    <a16:creationId xmlns:a16="http://schemas.microsoft.com/office/drawing/2014/main" id="{7598E07D-7E3A-9CE7-5A1C-B6AB33F11C0B}"/>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4" name="Group 23">
              <a:extLst>
                <a:ext uri="{FF2B5EF4-FFF2-40B4-BE49-F238E27FC236}">
                  <a16:creationId xmlns:a16="http://schemas.microsoft.com/office/drawing/2014/main" id="{E29EB326-2FAC-6116-6B0B-2380FED4EA4B}"/>
                </a:ext>
              </a:extLst>
            </p:cNvPr>
            <p:cNvGrpSpPr/>
            <p:nvPr userDrawn="1"/>
          </p:nvGrpSpPr>
          <p:grpSpPr>
            <a:xfrm>
              <a:off x="1015301" y="1367628"/>
              <a:ext cx="1184914" cy="1190492"/>
              <a:chOff x="11401731" y="451903"/>
              <a:chExt cx="730583" cy="734022"/>
            </a:xfrm>
          </p:grpSpPr>
          <p:sp>
            <p:nvSpPr>
              <p:cNvPr id="25" name="Google Shape;2146;p87">
                <a:extLst>
                  <a:ext uri="{FF2B5EF4-FFF2-40B4-BE49-F238E27FC236}">
                    <a16:creationId xmlns:a16="http://schemas.microsoft.com/office/drawing/2014/main" id="{6FBC0599-30A1-ECF5-85D3-AED2DA029636}"/>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 name="Google Shape;2146;p87">
                <a:extLst>
                  <a:ext uri="{FF2B5EF4-FFF2-40B4-BE49-F238E27FC236}">
                    <a16:creationId xmlns:a16="http://schemas.microsoft.com/office/drawing/2014/main" id="{D5ABA36A-E314-8D48-74BB-307FB1718C2F}"/>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spTree>
    <p:extLst>
      <p:ext uri="{BB962C8B-B14F-4D97-AF65-F5344CB8AC3E}">
        <p14:creationId xmlns:p14="http://schemas.microsoft.com/office/powerpoint/2010/main" val="30179847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282A83-B7E5-27FC-FBFB-35A421BE30D7}"/>
              </a:ext>
            </a:extLst>
          </p:cNvPr>
          <p:cNvSpPr/>
          <p:nvPr userDrawn="1"/>
        </p:nvSpPr>
        <p:spPr>
          <a:xfrm>
            <a:off x="0" y="0"/>
            <a:ext cx="12192000" cy="6858000"/>
          </a:xfrm>
          <a:prstGeom prst="rect">
            <a:avLst/>
          </a:prstGeom>
          <a:solidFill>
            <a:schemeClr val="bg1"/>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pic>
        <p:nvPicPr>
          <p:cNvPr id="5" name="Picture 4">
            <a:extLst>
              <a:ext uri="{FF2B5EF4-FFF2-40B4-BE49-F238E27FC236}">
                <a16:creationId xmlns:a16="http://schemas.microsoft.com/office/drawing/2014/main" id="{E1F94ACC-BE6D-9F51-9162-9ED7D2D47F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t="60530" r="1458" b="2694"/>
          <a:stretch/>
        </p:blipFill>
        <p:spPr>
          <a:xfrm>
            <a:off x="177451" y="4151086"/>
            <a:ext cx="11836747" cy="2522156"/>
          </a:xfrm>
          <a:prstGeom prst="rect">
            <a:avLst/>
          </a:prstGeom>
        </p:spPr>
      </p:pic>
      <p:grpSp>
        <p:nvGrpSpPr>
          <p:cNvPr id="2" name="Group 1">
            <a:extLst>
              <a:ext uri="{FF2B5EF4-FFF2-40B4-BE49-F238E27FC236}">
                <a16:creationId xmlns:a16="http://schemas.microsoft.com/office/drawing/2014/main" id="{BDE60188-47C7-6EEC-8126-9E829F70E3A4}"/>
              </a:ext>
            </a:extLst>
          </p:cNvPr>
          <p:cNvGrpSpPr/>
          <p:nvPr userDrawn="1"/>
        </p:nvGrpSpPr>
        <p:grpSpPr>
          <a:xfrm>
            <a:off x="759252" y="3555840"/>
            <a:ext cx="10673143" cy="1190492"/>
            <a:chOff x="1015301" y="1367628"/>
            <a:chExt cx="10673143" cy="1190492"/>
          </a:xfrm>
        </p:grpSpPr>
        <p:grpSp>
          <p:nvGrpSpPr>
            <p:cNvPr id="3" name="Group 2">
              <a:extLst>
                <a:ext uri="{FF2B5EF4-FFF2-40B4-BE49-F238E27FC236}">
                  <a16:creationId xmlns:a16="http://schemas.microsoft.com/office/drawing/2014/main" id="{420A8664-F196-DF4F-3032-CD7792C80BA6}"/>
                </a:ext>
              </a:extLst>
            </p:cNvPr>
            <p:cNvGrpSpPr/>
            <p:nvPr userDrawn="1"/>
          </p:nvGrpSpPr>
          <p:grpSpPr>
            <a:xfrm>
              <a:off x="10503530" y="1367628"/>
              <a:ext cx="1184914" cy="1190492"/>
              <a:chOff x="11401731" y="451903"/>
              <a:chExt cx="730583" cy="734022"/>
            </a:xfrm>
          </p:grpSpPr>
          <p:sp>
            <p:nvSpPr>
              <p:cNvPr id="46" name="Google Shape;2146;p87">
                <a:extLst>
                  <a:ext uri="{FF2B5EF4-FFF2-40B4-BE49-F238E27FC236}">
                    <a16:creationId xmlns:a16="http://schemas.microsoft.com/office/drawing/2014/main" id="{19825528-4963-D29F-CF0E-160C3BA0380A}"/>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7" name="Google Shape;2146;p87">
                <a:extLst>
                  <a:ext uri="{FF2B5EF4-FFF2-40B4-BE49-F238E27FC236}">
                    <a16:creationId xmlns:a16="http://schemas.microsoft.com/office/drawing/2014/main" id="{10B61CB9-9A0F-2D9A-87DA-9B0504C3AC48}"/>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8" name="Group 27">
              <a:extLst>
                <a:ext uri="{FF2B5EF4-FFF2-40B4-BE49-F238E27FC236}">
                  <a16:creationId xmlns:a16="http://schemas.microsoft.com/office/drawing/2014/main" id="{D7FF4578-9AB7-8342-AA43-F99AD77D9F49}"/>
                </a:ext>
              </a:extLst>
            </p:cNvPr>
            <p:cNvGrpSpPr/>
            <p:nvPr userDrawn="1"/>
          </p:nvGrpSpPr>
          <p:grpSpPr>
            <a:xfrm>
              <a:off x="8922156" y="1367628"/>
              <a:ext cx="1184914" cy="1190492"/>
              <a:chOff x="11401731" y="451903"/>
              <a:chExt cx="730583" cy="734022"/>
            </a:xfrm>
          </p:grpSpPr>
          <p:sp>
            <p:nvSpPr>
              <p:cNvPr id="44" name="Google Shape;2146;p87">
                <a:extLst>
                  <a:ext uri="{FF2B5EF4-FFF2-40B4-BE49-F238E27FC236}">
                    <a16:creationId xmlns:a16="http://schemas.microsoft.com/office/drawing/2014/main" id="{B8D6CCB3-AD5B-FFE5-0A09-BFFA40BB846C}"/>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5" name="Google Shape;2146;p87">
                <a:extLst>
                  <a:ext uri="{FF2B5EF4-FFF2-40B4-BE49-F238E27FC236}">
                    <a16:creationId xmlns:a16="http://schemas.microsoft.com/office/drawing/2014/main" id="{9AB0C5B0-8DF9-84DA-6B1E-7B9A10325FED}"/>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9" name="Group 28">
              <a:extLst>
                <a:ext uri="{FF2B5EF4-FFF2-40B4-BE49-F238E27FC236}">
                  <a16:creationId xmlns:a16="http://schemas.microsoft.com/office/drawing/2014/main" id="{CD3FC3F0-FAE1-0C38-8BFE-B07FEA9DF380}"/>
                </a:ext>
              </a:extLst>
            </p:cNvPr>
            <p:cNvGrpSpPr/>
            <p:nvPr userDrawn="1"/>
          </p:nvGrpSpPr>
          <p:grpSpPr>
            <a:xfrm>
              <a:off x="7340785" y="1367628"/>
              <a:ext cx="1184914" cy="1190492"/>
              <a:chOff x="11401731" y="451903"/>
              <a:chExt cx="730583" cy="734022"/>
            </a:xfrm>
          </p:grpSpPr>
          <p:sp>
            <p:nvSpPr>
              <p:cNvPr id="42" name="Google Shape;2146;p87">
                <a:extLst>
                  <a:ext uri="{FF2B5EF4-FFF2-40B4-BE49-F238E27FC236}">
                    <a16:creationId xmlns:a16="http://schemas.microsoft.com/office/drawing/2014/main" id="{943CD839-3E32-84AB-D719-2C64D4DD31DD}"/>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3" name="Google Shape;2146;p87">
                <a:extLst>
                  <a:ext uri="{FF2B5EF4-FFF2-40B4-BE49-F238E27FC236}">
                    <a16:creationId xmlns:a16="http://schemas.microsoft.com/office/drawing/2014/main" id="{4A11BF15-8078-DA11-D3F7-E55B38D65944}"/>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30" name="Group 29">
              <a:extLst>
                <a:ext uri="{FF2B5EF4-FFF2-40B4-BE49-F238E27FC236}">
                  <a16:creationId xmlns:a16="http://schemas.microsoft.com/office/drawing/2014/main" id="{E74C5C4D-652C-C22B-BD6E-9939E29DC187}"/>
                </a:ext>
              </a:extLst>
            </p:cNvPr>
            <p:cNvGrpSpPr/>
            <p:nvPr userDrawn="1"/>
          </p:nvGrpSpPr>
          <p:grpSpPr>
            <a:xfrm>
              <a:off x="5759414" y="1367628"/>
              <a:ext cx="1184914" cy="1190492"/>
              <a:chOff x="11401731" y="451903"/>
              <a:chExt cx="730583" cy="734022"/>
            </a:xfrm>
          </p:grpSpPr>
          <p:sp>
            <p:nvSpPr>
              <p:cNvPr id="40" name="Google Shape;2146;p87">
                <a:extLst>
                  <a:ext uri="{FF2B5EF4-FFF2-40B4-BE49-F238E27FC236}">
                    <a16:creationId xmlns:a16="http://schemas.microsoft.com/office/drawing/2014/main" id="{DE52B58E-270F-29D4-6DD3-668F13B4531B}"/>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1" name="Google Shape;2146;p87">
                <a:extLst>
                  <a:ext uri="{FF2B5EF4-FFF2-40B4-BE49-F238E27FC236}">
                    <a16:creationId xmlns:a16="http://schemas.microsoft.com/office/drawing/2014/main" id="{86B05CF8-EF4A-E5D0-EA5C-1FA7DD2F160D}"/>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31" name="Group 30">
              <a:extLst>
                <a:ext uri="{FF2B5EF4-FFF2-40B4-BE49-F238E27FC236}">
                  <a16:creationId xmlns:a16="http://schemas.microsoft.com/office/drawing/2014/main" id="{8C6D8965-4DB7-9A75-AFDB-899E8BEA5F0C}"/>
                </a:ext>
              </a:extLst>
            </p:cNvPr>
            <p:cNvGrpSpPr/>
            <p:nvPr userDrawn="1"/>
          </p:nvGrpSpPr>
          <p:grpSpPr>
            <a:xfrm>
              <a:off x="4178043" y="1367628"/>
              <a:ext cx="1184914" cy="1190492"/>
              <a:chOff x="11401731" y="451903"/>
              <a:chExt cx="730583" cy="734022"/>
            </a:xfrm>
          </p:grpSpPr>
          <p:sp>
            <p:nvSpPr>
              <p:cNvPr id="38" name="Google Shape;2146;p87">
                <a:extLst>
                  <a:ext uri="{FF2B5EF4-FFF2-40B4-BE49-F238E27FC236}">
                    <a16:creationId xmlns:a16="http://schemas.microsoft.com/office/drawing/2014/main" id="{9C613848-77FF-75C5-030F-8245419EE43C}"/>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 name="Google Shape;2146;p87">
                <a:extLst>
                  <a:ext uri="{FF2B5EF4-FFF2-40B4-BE49-F238E27FC236}">
                    <a16:creationId xmlns:a16="http://schemas.microsoft.com/office/drawing/2014/main" id="{9447F6ED-7F93-6754-F60C-44321D53280D}"/>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32" name="Group 31">
              <a:extLst>
                <a:ext uri="{FF2B5EF4-FFF2-40B4-BE49-F238E27FC236}">
                  <a16:creationId xmlns:a16="http://schemas.microsoft.com/office/drawing/2014/main" id="{D2ECA825-2EC6-FC78-3FBE-D0092B45FEB2}"/>
                </a:ext>
              </a:extLst>
            </p:cNvPr>
            <p:cNvGrpSpPr/>
            <p:nvPr userDrawn="1"/>
          </p:nvGrpSpPr>
          <p:grpSpPr>
            <a:xfrm>
              <a:off x="2596672" y="1367628"/>
              <a:ext cx="1184914" cy="1190492"/>
              <a:chOff x="11401731" y="451903"/>
              <a:chExt cx="730583" cy="734022"/>
            </a:xfrm>
          </p:grpSpPr>
          <p:sp>
            <p:nvSpPr>
              <p:cNvPr id="36" name="Google Shape;2146;p87">
                <a:extLst>
                  <a:ext uri="{FF2B5EF4-FFF2-40B4-BE49-F238E27FC236}">
                    <a16:creationId xmlns:a16="http://schemas.microsoft.com/office/drawing/2014/main" id="{E216CE04-461A-F5A9-0EBC-0760D983DC79}"/>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7" name="Google Shape;2146;p87">
                <a:extLst>
                  <a:ext uri="{FF2B5EF4-FFF2-40B4-BE49-F238E27FC236}">
                    <a16:creationId xmlns:a16="http://schemas.microsoft.com/office/drawing/2014/main" id="{AFCFD8E5-DF3B-B150-5A32-A0FCF8599B16}"/>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33" name="Group 32">
              <a:extLst>
                <a:ext uri="{FF2B5EF4-FFF2-40B4-BE49-F238E27FC236}">
                  <a16:creationId xmlns:a16="http://schemas.microsoft.com/office/drawing/2014/main" id="{49D18037-6E01-1E72-1BFD-F60FF9AB2B0B}"/>
                </a:ext>
              </a:extLst>
            </p:cNvPr>
            <p:cNvGrpSpPr/>
            <p:nvPr userDrawn="1"/>
          </p:nvGrpSpPr>
          <p:grpSpPr>
            <a:xfrm>
              <a:off x="1015301" y="1367628"/>
              <a:ext cx="1184914" cy="1190492"/>
              <a:chOff x="11401731" y="451903"/>
              <a:chExt cx="730583" cy="734022"/>
            </a:xfrm>
          </p:grpSpPr>
          <p:sp>
            <p:nvSpPr>
              <p:cNvPr id="34" name="Google Shape;2146;p87">
                <a:extLst>
                  <a:ext uri="{FF2B5EF4-FFF2-40B4-BE49-F238E27FC236}">
                    <a16:creationId xmlns:a16="http://schemas.microsoft.com/office/drawing/2014/main" id="{FE872B07-56FD-C1DF-0816-D71220C1DE08}"/>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 name="Google Shape;2146;p87">
                <a:extLst>
                  <a:ext uri="{FF2B5EF4-FFF2-40B4-BE49-F238E27FC236}">
                    <a16:creationId xmlns:a16="http://schemas.microsoft.com/office/drawing/2014/main" id="{3E71177C-4BC2-82CB-B1B3-64F2D6BA22B7}"/>
                  </a:ext>
                </a:extLst>
              </p:cNvPr>
              <p:cNvSpPr/>
              <p:nvPr userDrawn="1"/>
            </p:nvSpPr>
            <p:spPr>
              <a:xfrm rot="5400000">
                <a:off x="11461382"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spTree>
    <p:extLst>
      <p:ext uri="{BB962C8B-B14F-4D97-AF65-F5344CB8AC3E}">
        <p14:creationId xmlns:p14="http://schemas.microsoft.com/office/powerpoint/2010/main" val="11932893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73" name="Group 72">
            <a:extLst>
              <a:ext uri="{FF2B5EF4-FFF2-40B4-BE49-F238E27FC236}">
                <a16:creationId xmlns:a16="http://schemas.microsoft.com/office/drawing/2014/main" id="{95A03A3F-6DD3-42DA-3291-1795149D2780}"/>
              </a:ext>
            </a:extLst>
          </p:cNvPr>
          <p:cNvGrpSpPr/>
          <p:nvPr userDrawn="1"/>
        </p:nvGrpSpPr>
        <p:grpSpPr>
          <a:xfrm>
            <a:off x="11401731" y="451903"/>
            <a:ext cx="730583" cy="734022"/>
            <a:chOff x="11401731" y="451903"/>
            <a:chExt cx="730583" cy="734022"/>
          </a:xfrm>
        </p:grpSpPr>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40013312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Rectangle 1">
            <a:extLst>
              <a:ext uri="{FF2B5EF4-FFF2-40B4-BE49-F238E27FC236}">
                <a16:creationId xmlns:a16="http://schemas.microsoft.com/office/drawing/2014/main" id="{D1A2F067-8DF0-67DF-F16B-D50BA7BDCAD2}"/>
              </a:ext>
            </a:extLst>
          </p:cNvPr>
          <p:cNvSpPr/>
          <p:nvPr userDrawn="1"/>
        </p:nvSpPr>
        <p:spPr>
          <a:xfrm>
            <a:off x="12149799" y="520276"/>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4442257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 name="Rectangle 2">
            <a:extLst>
              <a:ext uri="{FF2B5EF4-FFF2-40B4-BE49-F238E27FC236}">
                <a16:creationId xmlns:a16="http://schemas.microsoft.com/office/drawing/2014/main" id="{C2E1D83B-E64B-6887-8477-F760D63B1A0D}"/>
              </a:ext>
            </a:extLst>
          </p:cNvPr>
          <p:cNvSpPr/>
          <p:nvPr userDrawn="1"/>
        </p:nvSpPr>
        <p:spPr>
          <a:xfrm>
            <a:off x="12149799" y="1390269"/>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5457114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 name="Rectangle 3">
            <a:extLst>
              <a:ext uri="{FF2B5EF4-FFF2-40B4-BE49-F238E27FC236}">
                <a16:creationId xmlns:a16="http://schemas.microsoft.com/office/drawing/2014/main" id="{439513CF-57D7-2461-BE27-4F90A80473B6}"/>
              </a:ext>
            </a:extLst>
          </p:cNvPr>
          <p:cNvSpPr/>
          <p:nvPr userDrawn="1"/>
        </p:nvSpPr>
        <p:spPr>
          <a:xfrm>
            <a:off x="12149799" y="2260262"/>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1830905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 name="Rectangle 18">
            <a:extLst>
              <a:ext uri="{FF2B5EF4-FFF2-40B4-BE49-F238E27FC236}">
                <a16:creationId xmlns:a16="http://schemas.microsoft.com/office/drawing/2014/main" id="{E5304CA3-6EC2-D438-CEB7-00B1D8820599}"/>
              </a:ext>
            </a:extLst>
          </p:cNvPr>
          <p:cNvSpPr/>
          <p:nvPr userDrawn="1"/>
        </p:nvSpPr>
        <p:spPr>
          <a:xfrm>
            <a:off x="12149799" y="3130255"/>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40986385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blipFill>
            <a:blip r:embed="rId2"/>
            <a:stretch>
              <a:fillRect/>
            </a:stretch>
          </a:blip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 name="Rectangle 19">
            <a:extLst>
              <a:ext uri="{FF2B5EF4-FFF2-40B4-BE49-F238E27FC236}">
                <a16:creationId xmlns:a16="http://schemas.microsoft.com/office/drawing/2014/main" id="{0F6C66B2-C081-B1AD-A4C4-5E25145F858B}"/>
              </a:ext>
            </a:extLst>
          </p:cNvPr>
          <p:cNvSpPr/>
          <p:nvPr userDrawn="1"/>
        </p:nvSpPr>
        <p:spPr>
          <a:xfrm>
            <a:off x="12149799" y="4000248"/>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0941509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E349FFA-7B39-8715-4A76-1A060631B232}"/>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1456" t="2694" r="3406" b="2694"/>
          <a:stretch/>
        </p:blipFill>
        <p:spPr>
          <a:xfrm>
            <a:off x="177452" y="184758"/>
            <a:ext cx="11599216" cy="6488484"/>
          </a:xfrm>
          <a:prstGeom prst="rect">
            <a:avLst/>
          </a:prstGeom>
        </p:spPr>
      </p:pic>
    </p:spTree>
    <p:extLst>
      <p:ext uri="{BB962C8B-B14F-4D97-AF65-F5344CB8AC3E}">
        <p14:creationId xmlns:p14="http://schemas.microsoft.com/office/powerpoint/2010/main" val="3667628365"/>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61" r:id="rId3"/>
    <p:sldLayoutId id="2147483649"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BB560D-2402-231E-C514-32F15E1D7270}"/>
              </a:ext>
            </a:extLst>
          </p:cNvPr>
          <p:cNvGrpSpPr/>
          <p:nvPr/>
        </p:nvGrpSpPr>
        <p:grpSpPr>
          <a:xfrm flipH="1">
            <a:off x="9940374" y="209472"/>
            <a:ext cx="2046201" cy="6468704"/>
            <a:chOff x="175315" y="192566"/>
            <a:chExt cx="2046201" cy="6468704"/>
          </a:xfrm>
        </p:grpSpPr>
        <p:sp>
          <p:nvSpPr>
            <p:cNvPr id="3" name="Freeform: Shape 2">
              <a:extLst>
                <a:ext uri="{FF2B5EF4-FFF2-40B4-BE49-F238E27FC236}">
                  <a16:creationId xmlns:a16="http://schemas.microsoft.com/office/drawing/2014/main" id="{1F92CB55-2EFC-D17A-AF05-14EF44EE622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Freeform: Shape 3">
              <a:extLst>
                <a:ext uri="{FF2B5EF4-FFF2-40B4-BE49-F238E27FC236}">
                  <a16:creationId xmlns:a16="http://schemas.microsoft.com/office/drawing/2014/main" id="{BEE37D18-5371-AC12-1EC9-844B9BA28510}"/>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 name="Group 4">
            <a:extLst>
              <a:ext uri="{FF2B5EF4-FFF2-40B4-BE49-F238E27FC236}">
                <a16:creationId xmlns:a16="http://schemas.microsoft.com/office/drawing/2014/main" id="{AD681285-15C2-F366-2F85-085CC53F080F}"/>
              </a:ext>
            </a:extLst>
          </p:cNvPr>
          <p:cNvGrpSpPr/>
          <p:nvPr/>
        </p:nvGrpSpPr>
        <p:grpSpPr>
          <a:xfrm>
            <a:off x="183123" y="209472"/>
            <a:ext cx="2046201" cy="6479855"/>
            <a:chOff x="175315" y="181415"/>
            <a:chExt cx="2046201" cy="6479855"/>
          </a:xfrm>
        </p:grpSpPr>
        <p:sp>
          <p:nvSpPr>
            <p:cNvPr id="6" name="Freeform: Shape 5">
              <a:extLst>
                <a:ext uri="{FF2B5EF4-FFF2-40B4-BE49-F238E27FC236}">
                  <a16:creationId xmlns:a16="http://schemas.microsoft.com/office/drawing/2014/main" id="{1A5829D5-E188-A1BC-4D75-319950FF254E}"/>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Freeform: Shape 6">
              <a:extLst>
                <a:ext uri="{FF2B5EF4-FFF2-40B4-BE49-F238E27FC236}">
                  <a16:creationId xmlns:a16="http://schemas.microsoft.com/office/drawing/2014/main" id="{49B46EA1-F009-D594-6F26-49C061C4D57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roup 73">
            <a:extLst>
              <a:ext uri="{FF2B5EF4-FFF2-40B4-BE49-F238E27FC236}">
                <a16:creationId xmlns:a16="http://schemas.microsoft.com/office/drawing/2014/main" id="{15D22067-DB04-25F8-A16B-F26D74B3A38F}"/>
              </a:ext>
            </a:extLst>
          </p:cNvPr>
          <p:cNvGrpSpPr/>
          <p:nvPr/>
        </p:nvGrpSpPr>
        <p:grpSpPr>
          <a:xfrm>
            <a:off x="1930020" y="179824"/>
            <a:ext cx="1410277" cy="3366373"/>
            <a:chOff x="2252752" y="179824"/>
            <a:chExt cx="1410277" cy="3366373"/>
          </a:xfrm>
        </p:grpSpPr>
        <p:grpSp>
          <p:nvGrpSpPr>
            <p:cNvPr id="58" name="Group 57">
              <a:extLst>
                <a:ext uri="{FF2B5EF4-FFF2-40B4-BE49-F238E27FC236}">
                  <a16:creationId xmlns:a16="http://schemas.microsoft.com/office/drawing/2014/main" id="{B0C95215-D140-32A6-0A96-50A06895D434}"/>
                </a:ext>
              </a:extLst>
            </p:cNvPr>
            <p:cNvGrpSpPr/>
            <p:nvPr/>
          </p:nvGrpSpPr>
          <p:grpSpPr>
            <a:xfrm>
              <a:off x="2252752" y="182802"/>
              <a:ext cx="693648" cy="3363395"/>
              <a:chOff x="2252752" y="209472"/>
              <a:chExt cx="693648" cy="3363395"/>
            </a:xfrm>
          </p:grpSpPr>
          <p:cxnSp>
            <p:nvCxnSpPr>
              <p:cNvPr id="57" name="Straight Connector 56">
                <a:extLst>
                  <a:ext uri="{FF2B5EF4-FFF2-40B4-BE49-F238E27FC236}">
                    <a16:creationId xmlns:a16="http://schemas.microsoft.com/office/drawing/2014/main" id="{64B054FA-A307-05D1-C94A-301C7848383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8FC23C26-1B89-8C32-F804-6E3C16C26F24}"/>
                  </a:ext>
                </a:extLst>
              </p:cNvPr>
              <p:cNvGrpSpPr/>
              <p:nvPr/>
            </p:nvGrpSpPr>
            <p:grpSpPr>
              <a:xfrm>
                <a:off x="2252752" y="2217230"/>
                <a:ext cx="693648" cy="1355637"/>
                <a:chOff x="1559803" y="4341945"/>
                <a:chExt cx="399906" cy="781560"/>
              </a:xfrm>
            </p:grpSpPr>
            <p:sp>
              <p:nvSpPr>
                <p:cNvPr id="30" name="Google Shape;294;p40">
                  <a:extLst>
                    <a:ext uri="{FF2B5EF4-FFF2-40B4-BE49-F238E27FC236}">
                      <a16:creationId xmlns:a16="http://schemas.microsoft.com/office/drawing/2014/main" id="{8FA128B3-1F28-83CC-BADD-A2E86E9BBC82}"/>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95;p40">
                  <a:extLst>
                    <a:ext uri="{FF2B5EF4-FFF2-40B4-BE49-F238E27FC236}">
                      <a16:creationId xmlns:a16="http://schemas.microsoft.com/office/drawing/2014/main" id="{629C976E-50D8-02D3-DDC8-F8CEB081B5DD}"/>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96;p40">
                  <a:extLst>
                    <a:ext uri="{FF2B5EF4-FFF2-40B4-BE49-F238E27FC236}">
                      <a16:creationId xmlns:a16="http://schemas.microsoft.com/office/drawing/2014/main" id="{F947B680-36D1-CC7B-0B39-F5C83631035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97;p40">
                  <a:extLst>
                    <a:ext uri="{FF2B5EF4-FFF2-40B4-BE49-F238E27FC236}">
                      <a16:creationId xmlns:a16="http://schemas.microsoft.com/office/drawing/2014/main" id="{2A50754F-EA34-74CD-2019-8963F9AC1CA2}"/>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98;p40">
                  <a:extLst>
                    <a:ext uri="{FF2B5EF4-FFF2-40B4-BE49-F238E27FC236}">
                      <a16:creationId xmlns:a16="http://schemas.microsoft.com/office/drawing/2014/main" id="{11C6F72B-B7D3-E764-0897-9F18FE77EA23}"/>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99;p40">
                  <a:extLst>
                    <a:ext uri="{FF2B5EF4-FFF2-40B4-BE49-F238E27FC236}">
                      <a16:creationId xmlns:a16="http://schemas.microsoft.com/office/drawing/2014/main" id="{23535919-976B-39B4-3A43-E902428D91D1}"/>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00;p40">
                  <a:extLst>
                    <a:ext uri="{FF2B5EF4-FFF2-40B4-BE49-F238E27FC236}">
                      <a16:creationId xmlns:a16="http://schemas.microsoft.com/office/drawing/2014/main" id="{E933698A-E583-ED15-A475-14692729FF6A}"/>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01;p40">
                  <a:extLst>
                    <a:ext uri="{FF2B5EF4-FFF2-40B4-BE49-F238E27FC236}">
                      <a16:creationId xmlns:a16="http://schemas.microsoft.com/office/drawing/2014/main" id="{10E62DEF-ED33-C3F1-C8AC-081FE9E95FD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02;p40">
                  <a:extLst>
                    <a:ext uri="{FF2B5EF4-FFF2-40B4-BE49-F238E27FC236}">
                      <a16:creationId xmlns:a16="http://schemas.microsoft.com/office/drawing/2014/main" id="{02CCE08D-D77C-7115-CABE-8A11C1399477}"/>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03;p40">
                  <a:extLst>
                    <a:ext uri="{FF2B5EF4-FFF2-40B4-BE49-F238E27FC236}">
                      <a16:creationId xmlns:a16="http://schemas.microsoft.com/office/drawing/2014/main" id="{4BFA11C1-FD9F-76A9-EDF3-A959B95CE8A4}"/>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04;p40">
                  <a:extLst>
                    <a:ext uri="{FF2B5EF4-FFF2-40B4-BE49-F238E27FC236}">
                      <a16:creationId xmlns:a16="http://schemas.microsoft.com/office/drawing/2014/main" id="{5D561DFA-D911-C944-6A69-DDD5698B0233}"/>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05;p40">
                  <a:extLst>
                    <a:ext uri="{FF2B5EF4-FFF2-40B4-BE49-F238E27FC236}">
                      <a16:creationId xmlns:a16="http://schemas.microsoft.com/office/drawing/2014/main" id="{90135302-666E-55F3-EF6A-A43319117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9" name="Group 58">
              <a:extLst>
                <a:ext uri="{FF2B5EF4-FFF2-40B4-BE49-F238E27FC236}">
                  <a16:creationId xmlns:a16="http://schemas.microsoft.com/office/drawing/2014/main" id="{5B42D02E-9DBD-BB28-991B-C0EABE959FBF}"/>
                </a:ext>
              </a:extLst>
            </p:cNvPr>
            <p:cNvGrpSpPr/>
            <p:nvPr/>
          </p:nvGrpSpPr>
          <p:grpSpPr>
            <a:xfrm>
              <a:off x="3144297" y="179824"/>
              <a:ext cx="518732" cy="2515256"/>
              <a:chOff x="2252752" y="209472"/>
              <a:chExt cx="693648" cy="3363395"/>
            </a:xfrm>
          </p:grpSpPr>
          <p:cxnSp>
            <p:nvCxnSpPr>
              <p:cNvPr id="60" name="Straight Connector 59">
                <a:extLst>
                  <a:ext uri="{FF2B5EF4-FFF2-40B4-BE49-F238E27FC236}">
                    <a16:creationId xmlns:a16="http://schemas.microsoft.com/office/drawing/2014/main" id="{A55B2E20-0780-247E-EEEC-3D88CE0D5A83}"/>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26922CE9-49C4-B337-8FC3-73CDFCB5B019}"/>
                  </a:ext>
                </a:extLst>
              </p:cNvPr>
              <p:cNvGrpSpPr/>
              <p:nvPr/>
            </p:nvGrpSpPr>
            <p:grpSpPr>
              <a:xfrm>
                <a:off x="2252752" y="2217230"/>
                <a:ext cx="693648" cy="1355637"/>
                <a:chOff x="1559803" y="4341945"/>
                <a:chExt cx="399906" cy="781560"/>
              </a:xfrm>
            </p:grpSpPr>
            <p:sp>
              <p:nvSpPr>
                <p:cNvPr id="62" name="Google Shape;294;p40">
                  <a:extLst>
                    <a:ext uri="{FF2B5EF4-FFF2-40B4-BE49-F238E27FC236}">
                      <a16:creationId xmlns:a16="http://schemas.microsoft.com/office/drawing/2014/main" id="{9EAFFCD7-579C-199B-53EF-CF0A1C6DC4BF}"/>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5;p40">
                  <a:extLst>
                    <a:ext uri="{FF2B5EF4-FFF2-40B4-BE49-F238E27FC236}">
                      <a16:creationId xmlns:a16="http://schemas.microsoft.com/office/drawing/2014/main" id="{F84B4296-AB5F-CFEA-9ED4-5FF468E2242C}"/>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6;p40">
                  <a:extLst>
                    <a:ext uri="{FF2B5EF4-FFF2-40B4-BE49-F238E27FC236}">
                      <a16:creationId xmlns:a16="http://schemas.microsoft.com/office/drawing/2014/main" id="{8BF58B6A-1C52-27C3-38B6-A904C2E08F35}"/>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7;p40">
                  <a:extLst>
                    <a:ext uri="{FF2B5EF4-FFF2-40B4-BE49-F238E27FC236}">
                      <a16:creationId xmlns:a16="http://schemas.microsoft.com/office/drawing/2014/main" id="{A8B3DA60-444E-9B2B-9289-2D86E977331F}"/>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8;p40">
                  <a:extLst>
                    <a:ext uri="{FF2B5EF4-FFF2-40B4-BE49-F238E27FC236}">
                      <a16:creationId xmlns:a16="http://schemas.microsoft.com/office/drawing/2014/main" id="{F82204D4-52F7-D660-9E40-DB8F9117CBAB}"/>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9;p40">
                  <a:extLst>
                    <a:ext uri="{FF2B5EF4-FFF2-40B4-BE49-F238E27FC236}">
                      <a16:creationId xmlns:a16="http://schemas.microsoft.com/office/drawing/2014/main" id="{7D197098-0267-A4EF-51E9-ADC21AB95644}"/>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00;p40">
                  <a:extLst>
                    <a:ext uri="{FF2B5EF4-FFF2-40B4-BE49-F238E27FC236}">
                      <a16:creationId xmlns:a16="http://schemas.microsoft.com/office/drawing/2014/main" id="{53E448FF-29BB-86E9-84A1-D11A7890C00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01;p40">
                  <a:extLst>
                    <a:ext uri="{FF2B5EF4-FFF2-40B4-BE49-F238E27FC236}">
                      <a16:creationId xmlns:a16="http://schemas.microsoft.com/office/drawing/2014/main" id="{712EC0D8-5DD4-A464-1EBF-0826650A8F34}"/>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02;p40">
                  <a:extLst>
                    <a:ext uri="{FF2B5EF4-FFF2-40B4-BE49-F238E27FC236}">
                      <a16:creationId xmlns:a16="http://schemas.microsoft.com/office/drawing/2014/main" id="{FCE0A010-51E2-BA22-A683-3CF90F2C225B}"/>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03;p40">
                  <a:extLst>
                    <a:ext uri="{FF2B5EF4-FFF2-40B4-BE49-F238E27FC236}">
                      <a16:creationId xmlns:a16="http://schemas.microsoft.com/office/drawing/2014/main" id="{37FD2BF5-D54C-4EBB-5A48-081B71A70E49}"/>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04;p40">
                  <a:extLst>
                    <a:ext uri="{FF2B5EF4-FFF2-40B4-BE49-F238E27FC236}">
                      <a16:creationId xmlns:a16="http://schemas.microsoft.com/office/drawing/2014/main" id="{6697EBFC-A18D-4817-A419-6232188C631B}"/>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05;p40">
                  <a:extLst>
                    <a:ext uri="{FF2B5EF4-FFF2-40B4-BE49-F238E27FC236}">
                      <a16:creationId xmlns:a16="http://schemas.microsoft.com/office/drawing/2014/main" id="{48CF7994-0C86-759E-F319-75D09505EE69}"/>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5" name="Group 74">
            <a:extLst>
              <a:ext uri="{FF2B5EF4-FFF2-40B4-BE49-F238E27FC236}">
                <a16:creationId xmlns:a16="http://schemas.microsoft.com/office/drawing/2014/main" id="{CCD41554-2528-9D30-6B20-4FB5272B01FF}"/>
              </a:ext>
            </a:extLst>
          </p:cNvPr>
          <p:cNvGrpSpPr/>
          <p:nvPr/>
        </p:nvGrpSpPr>
        <p:grpSpPr>
          <a:xfrm flipH="1">
            <a:off x="8826402" y="178916"/>
            <a:ext cx="1410277" cy="3366373"/>
            <a:chOff x="2252752" y="179824"/>
            <a:chExt cx="1410277" cy="3366373"/>
          </a:xfrm>
        </p:grpSpPr>
        <p:grpSp>
          <p:nvGrpSpPr>
            <p:cNvPr id="76" name="Group 75">
              <a:extLst>
                <a:ext uri="{FF2B5EF4-FFF2-40B4-BE49-F238E27FC236}">
                  <a16:creationId xmlns:a16="http://schemas.microsoft.com/office/drawing/2014/main" id="{BF29313C-B2E7-A41D-8502-0D4C94C358AE}"/>
                </a:ext>
              </a:extLst>
            </p:cNvPr>
            <p:cNvGrpSpPr/>
            <p:nvPr/>
          </p:nvGrpSpPr>
          <p:grpSpPr>
            <a:xfrm>
              <a:off x="2252752" y="182802"/>
              <a:ext cx="693648" cy="3363395"/>
              <a:chOff x="2252752" y="209472"/>
              <a:chExt cx="693648" cy="3363395"/>
            </a:xfrm>
          </p:grpSpPr>
          <p:cxnSp>
            <p:nvCxnSpPr>
              <p:cNvPr id="92" name="Straight Connector 91">
                <a:extLst>
                  <a:ext uri="{FF2B5EF4-FFF2-40B4-BE49-F238E27FC236}">
                    <a16:creationId xmlns:a16="http://schemas.microsoft.com/office/drawing/2014/main" id="{58727977-97DC-C37E-7010-367D0724680E}"/>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2DC5EE1B-0434-E179-FEB2-154CE0C42776}"/>
                  </a:ext>
                </a:extLst>
              </p:cNvPr>
              <p:cNvGrpSpPr/>
              <p:nvPr/>
            </p:nvGrpSpPr>
            <p:grpSpPr>
              <a:xfrm>
                <a:off x="2252752" y="2217230"/>
                <a:ext cx="693648" cy="1355637"/>
                <a:chOff x="1559803" y="4341945"/>
                <a:chExt cx="399906" cy="781560"/>
              </a:xfrm>
            </p:grpSpPr>
            <p:sp>
              <p:nvSpPr>
                <p:cNvPr id="94" name="Google Shape;294;p40">
                  <a:extLst>
                    <a:ext uri="{FF2B5EF4-FFF2-40B4-BE49-F238E27FC236}">
                      <a16:creationId xmlns:a16="http://schemas.microsoft.com/office/drawing/2014/main" id="{B5C03AA4-6C97-0E26-6A5E-5A4101858A85}"/>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p40">
                  <a:extLst>
                    <a:ext uri="{FF2B5EF4-FFF2-40B4-BE49-F238E27FC236}">
                      <a16:creationId xmlns:a16="http://schemas.microsoft.com/office/drawing/2014/main" id="{8B8C5891-02B7-D85C-4904-D4C99FD19AC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6;p40">
                  <a:extLst>
                    <a:ext uri="{FF2B5EF4-FFF2-40B4-BE49-F238E27FC236}">
                      <a16:creationId xmlns:a16="http://schemas.microsoft.com/office/drawing/2014/main" id="{80EB0014-24D1-2DB0-8A93-6F8449079E08}"/>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7;p40">
                  <a:extLst>
                    <a:ext uri="{FF2B5EF4-FFF2-40B4-BE49-F238E27FC236}">
                      <a16:creationId xmlns:a16="http://schemas.microsoft.com/office/drawing/2014/main" id="{A07A137E-99A6-A2C2-9AE9-405A53EFA58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8;p40">
                  <a:extLst>
                    <a:ext uri="{FF2B5EF4-FFF2-40B4-BE49-F238E27FC236}">
                      <a16:creationId xmlns:a16="http://schemas.microsoft.com/office/drawing/2014/main" id="{938C877A-9F42-A077-0496-B9602F96D85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9;p40">
                  <a:extLst>
                    <a:ext uri="{FF2B5EF4-FFF2-40B4-BE49-F238E27FC236}">
                      <a16:creationId xmlns:a16="http://schemas.microsoft.com/office/drawing/2014/main" id="{A6B89A7D-41A4-B610-1A30-7121AD988E7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00;p40">
                  <a:extLst>
                    <a:ext uri="{FF2B5EF4-FFF2-40B4-BE49-F238E27FC236}">
                      <a16:creationId xmlns:a16="http://schemas.microsoft.com/office/drawing/2014/main" id="{FD3109E7-3C1B-2DB5-8D56-82ABCC90AF9C}"/>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01;p40">
                  <a:extLst>
                    <a:ext uri="{FF2B5EF4-FFF2-40B4-BE49-F238E27FC236}">
                      <a16:creationId xmlns:a16="http://schemas.microsoft.com/office/drawing/2014/main" id="{8F3C0227-6C2D-BE63-189B-26349C0F787A}"/>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02;p40">
                  <a:extLst>
                    <a:ext uri="{FF2B5EF4-FFF2-40B4-BE49-F238E27FC236}">
                      <a16:creationId xmlns:a16="http://schemas.microsoft.com/office/drawing/2014/main" id="{6F402992-4A3C-9D1D-AEAA-D51E3A65F7E5}"/>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03;p40">
                  <a:extLst>
                    <a:ext uri="{FF2B5EF4-FFF2-40B4-BE49-F238E27FC236}">
                      <a16:creationId xmlns:a16="http://schemas.microsoft.com/office/drawing/2014/main" id="{6B981EDE-86B6-4FE0-D2D7-421D8EA6AF1C}"/>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04;p40">
                  <a:extLst>
                    <a:ext uri="{FF2B5EF4-FFF2-40B4-BE49-F238E27FC236}">
                      <a16:creationId xmlns:a16="http://schemas.microsoft.com/office/drawing/2014/main" id="{DB5E0A44-C18F-A9D0-177C-20D31458ECE4}"/>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05;p40">
                  <a:extLst>
                    <a:ext uri="{FF2B5EF4-FFF2-40B4-BE49-F238E27FC236}">
                      <a16:creationId xmlns:a16="http://schemas.microsoft.com/office/drawing/2014/main" id="{4A921660-151E-1651-47B2-42AC3A1E403C}"/>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 name="Group 76">
              <a:extLst>
                <a:ext uri="{FF2B5EF4-FFF2-40B4-BE49-F238E27FC236}">
                  <a16:creationId xmlns:a16="http://schemas.microsoft.com/office/drawing/2014/main" id="{726D84A5-CE0E-E431-B315-F9AA247D8B3C}"/>
                </a:ext>
              </a:extLst>
            </p:cNvPr>
            <p:cNvGrpSpPr/>
            <p:nvPr/>
          </p:nvGrpSpPr>
          <p:grpSpPr>
            <a:xfrm>
              <a:off x="3144297" y="179824"/>
              <a:ext cx="518732" cy="2515256"/>
              <a:chOff x="2252752" y="209472"/>
              <a:chExt cx="693648" cy="3363395"/>
            </a:xfrm>
          </p:grpSpPr>
          <p:cxnSp>
            <p:nvCxnSpPr>
              <p:cNvPr id="78" name="Straight Connector 77">
                <a:extLst>
                  <a:ext uri="{FF2B5EF4-FFF2-40B4-BE49-F238E27FC236}">
                    <a16:creationId xmlns:a16="http://schemas.microsoft.com/office/drawing/2014/main" id="{0C79AD3D-1B2F-B99C-41CB-1B2B8788B731}"/>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5AFD3ED5-3496-D9A4-DF64-7BA8F642C3E5}"/>
                  </a:ext>
                </a:extLst>
              </p:cNvPr>
              <p:cNvGrpSpPr/>
              <p:nvPr/>
            </p:nvGrpSpPr>
            <p:grpSpPr>
              <a:xfrm>
                <a:off x="2252752" y="2217230"/>
                <a:ext cx="693648" cy="1355637"/>
                <a:chOff x="1559803" y="4341945"/>
                <a:chExt cx="399906" cy="781560"/>
              </a:xfrm>
            </p:grpSpPr>
            <p:sp>
              <p:nvSpPr>
                <p:cNvPr id="80" name="Google Shape;294;p40">
                  <a:extLst>
                    <a:ext uri="{FF2B5EF4-FFF2-40B4-BE49-F238E27FC236}">
                      <a16:creationId xmlns:a16="http://schemas.microsoft.com/office/drawing/2014/main" id="{E65BF709-C22D-BED5-F011-EE2A8558B8C9}"/>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5;p40">
                  <a:extLst>
                    <a:ext uri="{FF2B5EF4-FFF2-40B4-BE49-F238E27FC236}">
                      <a16:creationId xmlns:a16="http://schemas.microsoft.com/office/drawing/2014/main" id="{17F61DFA-AFF4-F4DB-7F1D-E3CE376A8A6D}"/>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6;p40">
                  <a:extLst>
                    <a:ext uri="{FF2B5EF4-FFF2-40B4-BE49-F238E27FC236}">
                      <a16:creationId xmlns:a16="http://schemas.microsoft.com/office/drawing/2014/main" id="{A9567305-781F-3E87-6CC4-E6E17DF28AAA}"/>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7;p40">
                  <a:extLst>
                    <a:ext uri="{FF2B5EF4-FFF2-40B4-BE49-F238E27FC236}">
                      <a16:creationId xmlns:a16="http://schemas.microsoft.com/office/drawing/2014/main" id="{2F8B9906-E574-C3B0-A133-566637B345AD}"/>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8;p40">
                  <a:extLst>
                    <a:ext uri="{FF2B5EF4-FFF2-40B4-BE49-F238E27FC236}">
                      <a16:creationId xmlns:a16="http://schemas.microsoft.com/office/drawing/2014/main" id="{4D9E4295-F6B3-4484-B47B-90F05E0279B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9;p40">
                  <a:extLst>
                    <a:ext uri="{FF2B5EF4-FFF2-40B4-BE49-F238E27FC236}">
                      <a16:creationId xmlns:a16="http://schemas.microsoft.com/office/drawing/2014/main" id="{F7EEAA6D-3758-2A48-49A7-716A6ED0C438}"/>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00;p40">
                  <a:extLst>
                    <a:ext uri="{FF2B5EF4-FFF2-40B4-BE49-F238E27FC236}">
                      <a16:creationId xmlns:a16="http://schemas.microsoft.com/office/drawing/2014/main" id="{4D1A9844-6F58-45B9-EF3F-3997223479F9}"/>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01;p40">
                  <a:extLst>
                    <a:ext uri="{FF2B5EF4-FFF2-40B4-BE49-F238E27FC236}">
                      <a16:creationId xmlns:a16="http://schemas.microsoft.com/office/drawing/2014/main" id="{D2660AA9-B296-987A-C16B-C7F4147A896C}"/>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02;p40">
                  <a:extLst>
                    <a:ext uri="{FF2B5EF4-FFF2-40B4-BE49-F238E27FC236}">
                      <a16:creationId xmlns:a16="http://schemas.microsoft.com/office/drawing/2014/main" id="{37C54563-DA21-CB36-CE5F-44FCB3E2D1A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03;p40">
                  <a:extLst>
                    <a:ext uri="{FF2B5EF4-FFF2-40B4-BE49-F238E27FC236}">
                      <a16:creationId xmlns:a16="http://schemas.microsoft.com/office/drawing/2014/main" id="{474DEC70-2F08-DD57-C981-4480EA17ED3D}"/>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04;p40">
                  <a:extLst>
                    <a:ext uri="{FF2B5EF4-FFF2-40B4-BE49-F238E27FC236}">
                      <a16:creationId xmlns:a16="http://schemas.microsoft.com/office/drawing/2014/main" id="{D6A44D27-9F21-908A-E253-2607B29F0F3E}"/>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05;p40">
                  <a:extLst>
                    <a:ext uri="{FF2B5EF4-FFF2-40B4-BE49-F238E27FC236}">
                      <a16:creationId xmlns:a16="http://schemas.microsoft.com/office/drawing/2014/main" id="{44732FF9-EEEC-7C3F-95FC-BB0001CF5905}"/>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pic>
        <p:nvPicPr>
          <p:cNvPr id="109" name="Picture 108">
            <a:extLst>
              <a:ext uri="{FF2B5EF4-FFF2-40B4-BE49-F238E27FC236}">
                <a16:creationId xmlns:a16="http://schemas.microsoft.com/office/drawing/2014/main" id="{BF17295B-3F11-AA20-C02F-42CA3299FE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304" y="3993425"/>
            <a:ext cx="5175391" cy="2684751"/>
          </a:xfrm>
          <a:prstGeom prst="rect">
            <a:avLst/>
          </a:prstGeom>
        </p:spPr>
      </p:pic>
      <p:sp>
        <p:nvSpPr>
          <p:cNvPr id="113" name="Graphic 111">
            <a:extLst>
              <a:ext uri="{FF2B5EF4-FFF2-40B4-BE49-F238E27FC236}">
                <a16:creationId xmlns:a16="http://schemas.microsoft.com/office/drawing/2014/main" id="{1E1CB0C1-18EF-85F5-419C-A700D28AD2BA}"/>
              </a:ext>
            </a:extLst>
          </p:cNvPr>
          <p:cNvSpPr/>
          <p:nvPr/>
        </p:nvSpPr>
        <p:spPr>
          <a:xfrm>
            <a:off x="4358371" y="642937"/>
            <a:ext cx="3442096" cy="1067184"/>
          </a:xfrm>
          <a:custGeom>
            <a:avLst/>
            <a:gdLst>
              <a:gd name="connsiteX0" fmla="*/ 572796 w 3442096"/>
              <a:gd name="connsiteY0" fmla="*/ 114049 h 1067184"/>
              <a:gd name="connsiteX1" fmla="*/ 487579 w 3442096"/>
              <a:gd name="connsiteY1" fmla="*/ 114049 h 1067184"/>
              <a:gd name="connsiteX2" fmla="*/ 487579 w 3442096"/>
              <a:gd name="connsiteY2" fmla="*/ 208096 h 1067184"/>
              <a:gd name="connsiteX3" fmla="*/ 347359 w 3442096"/>
              <a:gd name="connsiteY3" fmla="*/ 204160 h 1067184"/>
              <a:gd name="connsiteX4" fmla="*/ 218841 w 3442096"/>
              <a:gd name="connsiteY4" fmla="*/ 330124 h 1067184"/>
              <a:gd name="connsiteX5" fmla="*/ 4362 w 3442096"/>
              <a:gd name="connsiteY5" fmla="*/ 531837 h 1067184"/>
              <a:gd name="connsiteX6" fmla="*/ 0 w 3442096"/>
              <a:gd name="connsiteY6" fmla="*/ 533752 h 1067184"/>
              <a:gd name="connsiteX7" fmla="*/ 4362 w 3442096"/>
              <a:gd name="connsiteY7" fmla="*/ 535454 h 1067184"/>
              <a:gd name="connsiteX8" fmla="*/ 218948 w 3442096"/>
              <a:gd name="connsiteY8" fmla="*/ 736954 h 1067184"/>
              <a:gd name="connsiteX9" fmla="*/ 347252 w 3442096"/>
              <a:gd name="connsiteY9" fmla="*/ 862918 h 1067184"/>
              <a:gd name="connsiteX10" fmla="*/ 487685 w 3442096"/>
              <a:gd name="connsiteY10" fmla="*/ 858982 h 1067184"/>
              <a:gd name="connsiteX11" fmla="*/ 487685 w 3442096"/>
              <a:gd name="connsiteY11" fmla="*/ 953136 h 1067184"/>
              <a:gd name="connsiteX12" fmla="*/ 572690 w 3442096"/>
              <a:gd name="connsiteY12" fmla="*/ 953136 h 1067184"/>
              <a:gd name="connsiteX13" fmla="*/ 572690 w 3442096"/>
              <a:gd name="connsiteY13" fmla="*/ 1067184 h 1067184"/>
              <a:gd name="connsiteX14" fmla="*/ 2869194 w 3442096"/>
              <a:gd name="connsiteY14" fmla="*/ 1067184 h 1067184"/>
              <a:gd name="connsiteX15" fmla="*/ 2869194 w 3442096"/>
              <a:gd name="connsiteY15" fmla="*/ 953242 h 1067184"/>
              <a:gd name="connsiteX16" fmla="*/ 2954411 w 3442096"/>
              <a:gd name="connsiteY16" fmla="*/ 953242 h 1067184"/>
              <a:gd name="connsiteX17" fmla="*/ 2954411 w 3442096"/>
              <a:gd name="connsiteY17" fmla="*/ 859088 h 1067184"/>
              <a:gd name="connsiteX18" fmla="*/ 3094844 w 3442096"/>
              <a:gd name="connsiteY18" fmla="*/ 863237 h 1067184"/>
              <a:gd name="connsiteX19" fmla="*/ 3223149 w 3442096"/>
              <a:gd name="connsiteY19" fmla="*/ 737060 h 1067184"/>
              <a:gd name="connsiteX20" fmla="*/ 3437734 w 3442096"/>
              <a:gd name="connsiteY20" fmla="*/ 535560 h 1067184"/>
              <a:gd name="connsiteX21" fmla="*/ 3442096 w 3442096"/>
              <a:gd name="connsiteY21" fmla="*/ 533858 h 1067184"/>
              <a:gd name="connsiteX22" fmla="*/ 3437734 w 3442096"/>
              <a:gd name="connsiteY22" fmla="*/ 531943 h 1067184"/>
              <a:gd name="connsiteX23" fmla="*/ 3223149 w 3442096"/>
              <a:gd name="connsiteY23" fmla="*/ 330443 h 1067184"/>
              <a:gd name="connsiteX24" fmla="*/ 3094844 w 3442096"/>
              <a:gd name="connsiteY24" fmla="*/ 204266 h 1067184"/>
              <a:gd name="connsiteX25" fmla="*/ 2954411 w 3442096"/>
              <a:gd name="connsiteY25" fmla="*/ 208415 h 1067184"/>
              <a:gd name="connsiteX26" fmla="*/ 2954411 w 3442096"/>
              <a:gd name="connsiteY26" fmla="*/ 114261 h 1067184"/>
              <a:gd name="connsiteX27" fmla="*/ 2869194 w 3442096"/>
              <a:gd name="connsiteY27" fmla="*/ 114261 h 1067184"/>
              <a:gd name="connsiteX28" fmla="*/ 2869194 w 3442096"/>
              <a:gd name="connsiteY28" fmla="*/ 0 h 1067184"/>
              <a:gd name="connsiteX29" fmla="*/ 572796 w 3442096"/>
              <a:gd name="connsiteY29" fmla="*/ 0 h 1067184"/>
              <a:gd name="connsiteX30" fmla="*/ 572796 w 3442096"/>
              <a:gd name="connsiteY30" fmla="*/ 114049 h 1067184"/>
              <a:gd name="connsiteX31" fmla="*/ 572796 w 3442096"/>
              <a:gd name="connsiteY31" fmla="*/ 114049 h 1067184"/>
              <a:gd name="connsiteX32" fmla="*/ 2699610 w 3442096"/>
              <a:gd name="connsiteY32" fmla="*/ 4256 h 1067184"/>
              <a:gd name="connsiteX33" fmla="*/ 2863342 w 3442096"/>
              <a:gd name="connsiteY33" fmla="*/ 4256 h 1067184"/>
              <a:gd name="connsiteX34" fmla="*/ 2863342 w 3442096"/>
              <a:gd name="connsiteY34" fmla="*/ 118304 h 1067184"/>
              <a:gd name="connsiteX35" fmla="*/ 2948560 w 3442096"/>
              <a:gd name="connsiteY35" fmla="*/ 118304 h 1067184"/>
              <a:gd name="connsiteX36" fmla="*/ 2948560 w 3442096"/>
              <a:gd name="connsiteY36" fmla="*/ 214160 h 1067184"/>
              <a:gd name="connsiteX37" fmla="*/ 2952496 w 3442096"/>
              <a:gd name="connsiteY37" fmla="*/ 213096 h 1067184"/>
              <a:gd name="connsiteX38" fmla="*/ 3092503 w 3442096"/>
              <a:gd name="connsiteY38" fmla="*/ 207990 h 1067184"/>
              <a:gd name="connsiteX39" fmla="*/ 3218042 w 3442096"/>
              <a:gd name="connsiteY39" fmla="*/ 331826 h 1067184"/>
              <a:gd name="connsiteX40" fmla="*/ 3430819 w 3442096"/>
              <a:gd name="connsiteY40" fmla="*/ 533752 h 1067184"/>
              <a:gd name="connsiteX41" fmla="*/ 3218042 w 3442096"/>
              <a:gd name="connsiteY41" fmla="*/ 735465 h 1067184"/>
              <a:gd name="connsiteX42" fmla="*/ 3092503 w 3442096"/>
              <a:gd name="connsiteY42" fmla="*/ 859301 h 1067184"/>
              <a:gd name="connsiteX43" fmla="*/ 2952496 w 3442096"/>
              <a:gd name="connsiteY43" fmla="*/ 854194 h 1067184"/>
              <a:gd name="connsiteX44" fmla="*/ 2948560 w 3442096"/>
              <a:gd name="connsiteY44" fmla="*/ 853130 h 1067184"/>
              <a:gd name="connsiteX45" fmla="*/ 2948560 w 3442096"/>
              <a:gd name="connsiteY45" fmla="*/ 948987 h 1067184"/>
              <a:gd name="connsiteX46" fmla="*/ 2863342 w 3442096"/>
              <a:gd name="connsiteY46" fmla="*/ 948987 h 1067184"/>
              <a:gd name="connsiteX47" fmla="*/ 2863342 w 3442096"/>
              <a:gd name="connsiteY47" fmla="*/ 1063035 h 1067184"/>
              <a:gd name="connsiteX48" fmla="*/ 578541 w 3442096"/>
              <a:gd name="connsiteY48" fmla="*/ 1063035 h 1067184"/>
              <a:gd name="connsiteX49" fmla="*/ 578541 w 3442096"/>
              <a:gd name="connsiteY49" fmla="*/ 948987 h 1067184"/>
              <a:gd name="connsiteX50" fmla="*/ 493324 w 3442096"/>
              <a:gd name="connsiteY50" fmla="*/ 948987 h 1067184"/>
              <a:gd name="connsiteX51" fmla="*/ 493324 w 3442096"/>
              <a:gd name="connsiteY51" fmla="*/ 853130 h 1067184"/>
              <a:gd name="connsiteX52" fmla="*/ 489387 w 3442096"/>
              <a:gd name="connsiteY52" fmla="*/ 854194 h 1067184"/>
              <a:gd name="connsiteX53" fmla="*/ 349699 w 3442096"/>
              <a:gd name="connsiteY53" fmla="*/ 859301 h 1067184"/>
              <a:gd name="connsiteX54" fmla="*/ 224161 w 3442096"/>
              <a:gd name="connsiteY54" fmla="*/ 735465 h 1067184"/>
              <a:gd name="connsiteX55" fmla="*/ 11384 w 3442096"/>
              <a:gd name="connsiteY55" fmla="*/ 533752 h 1067184"/>
              <a:gd name="connsiteX56" fmla="*/ 224161 w 3442096"/>
              <a:gd name="connsiteY56" fmla="*/ 331826 h 1067184"/>
              <a:gd name="connsiteX57" fmla="*/ 349699 w 3442096"/>
              <a:gd name="connsiteY57" fmla="*/ 207990 h 1067184"/>
              <a:gd name="connsiteX58" fmla="*/ 489387 w 3442096"/>
              <a:gd name="connsiteY58" fmla="*/ 213096 h 1067184"/>
              <a:gd name="connsiteX59" fmla="*/ 493324 w 3442096"/>
              <a:gd name="connsiteY59" fmla="*/ 214160 h 1067184"/>
              <a:gd name="connsiteX60" fmla="*/ 493324 w 3442096"/>
              <a:gd name="connsiteY60" fmla="*/ 118304 h 1067184"/>
              <a:gd name="connsiteX61" fmla="*/ 578541 w 3442096"/>
              <a:gd name="connsiteY61" fmla="*/ 118304 h 1067184"/>
              <a:gd name="connsiteX62" fmla="*/ 578541 w 3442096"/>
              <a:gd name="connsiteY62" fmla="*/ 4256 h 1067184"/>
              <a:gd name="connsiteX63" fmla="*/ 2699610 w 3442096"/>
              <a:gd name="connsiteY63" fmla="*/ 4256 h 1067184"/>
              <a:gd name="connsiteX64" fmla="*/ 2699610 w 3442096"/>
              <a:gd name="connsiteY64" fmla="*/ 4256 h 106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442096" h="1067184">
                <a:moveTo>
                  <a:pt x="572796" y="114049"/>
                </a:moveTo>
                <a:lnTo>
                  <a:pt x="487579" y="114049"/>
                </a:lnTo>
                <a:lnTo>
                  <a:pt x="487579" y="208096"/>
                </a:lnTo>
                <a:cubicBezTo>
                  <a:pt x="445236" y="196606"/>
                  <a:pt x="395766" y="187563"/>
                  <a:pt x="347359" y="204160"/>
                </a:cubicBezTo>
                <a:cubicBezTo>
                  <a:pt x="298314" y="220756"/>
                  <a:pt x="256396" y="262035"/>
                  <a:pt x="218841" y="330124"/>
                </a:cubicBezTo>
                <a:cubicBezTo>
                  <a:pt x="139901" y="473429"/>
                  <a:pt x="5745" y="531198"/>
                  <a:pt x="4362" y="531837"/>
                </a:cubicBezTo>
                <a:lnTo>
                  <a:pt x="0" y="533752"/>
                </a:lnTo>
                <a:lnTo>
                  <a:pt x="4362" y="535454"/>
                </a:lnTo>
                <a:cubicBezTo>
                  <a:pt x="5745" y="536092"/>
                  <a:pt x="139901" y="593861"/>
                  <a:pt x="218948" y="736954"/>
                </a:cubicBezTo>
                <a:cubicBezTo>
                  <a:pt x="256503" y="805149"/>
                  <a:pt x="298420" y="846322"/>
                  <a:pt x="347252" y="862918"/>
                </a:cubicBezTo>
                <a:cubicBezTo>
                  <a:pt x="395553" y="879408"/>
                  <a:pt x="445236" y="870472"/>
                  <a:pt x="487685" y="858982"/>
                </a:cubicBezTo>
                <a:lnTo>
                  <a:pt x="487685" y="953136"/>
                </a:lnTo>
                <a:lnTo>
                  <a:pt x="572690" y="953136"/>
                </a:lnTo>
                <a:lnTo>
                  <a:pt x="572690" y="1067184"/>
                </a:lnTo>
                <a:lnTo>
                  <a:pt x="2869194" y="1067184"/>
                </a:lnTo>
                <a:lnTo>
                  <a:pt x="2869194" y="953242"/>
                </a:lnTo>
                <a:lnTo>
                  <a:pt x="2954411" y="953242"/>
                </a:lnTo>
                <a:lnTo>
                  <a:pt x="2954411" y="859088"/>
                </a:lnTo>
                <a:cubicBezTo>
                  <a:pt x="2997073" y="870791"/>
                  <a:pt x="3046544" y="879621"/>
                  <a:pt x="3094844" y="863237"/>
                </a:cubicBezTo>
                <a:cubicBezTo>
                  <a:pt x="3143676" y="846428"/>
                  <a:pt x="3185594" y="805149"/>
                  <a:pt x="3223149" y="737060"/>
                </a:cubicBezTo>
                <a:cubicBezTo>
                  <a:pt x="3302195" y="593861"/>
                  <a:pt x="3436351" y="536199"/>
                  <a:pt x="3437734" y="535560"/>
                </a:cubicBezTo>
                <a:lnTo>
                  <a:pt x="3442096" y="533858"/>
                </a:lnTo>
                <a:lnTo>
                  <a:pt x="3437734" y="531943"/>
                </a:lnTo>
                <a:cubicBezTo>
                  <a:pt x="3436351" y="531305"/>
                  <a:pt x="3301876" y="473536"/>
                  <a:pt x="3223149" y="330443"/>
                </a:cubicBezTo>
                <a:cubicBezTo>
                  <a:pt x="3185594" y="262248"/>
                  <a:pt x="3143676" y="220969"/>
                  <a:pt x="3094844" y="204266"/>
                </a:cubicBezTo>
                <a:cubicBezTo>
                  <a:pt x="3046331" y="187776"/>
                  <a:pt x="2996860" y="196713"/>
                  <a:pt x="2954411" y="208415"/>
                </a:cubicBezTo>
                <a:lnTo>
                  <a:pt x="2954411" y="114261"/>
                </a:lnTo>
                <a:lnTo>
                  <a:pt x="2869194" y="114261"/>
                </a:lnTo>
                <a:lnTo>
                  <a:pt x="2869194" y="0"/>
                </a:lnTo>
                <a:lnTo>
                  <a:pt x="572796" y="0"/>
                </a:lnTo>
                <a:lnTo>
                  <a:pt x="572796" y="114049"/>
                </a:lnTo>
                <a:lnTo>
                  <a:pt x="572796" y="114049"/>
                </a:lnTo>
                <a:close/>
                <a:moveTo>
                  <a:pt x="2699610" y="4256"/>
                </a:moveTo>
                <a:lnTo>
                  <a:pt x="2863342" y="4256"/>
                </a:lnTo>
                <a:lnTo>
                  <a:pt x="2863342" y="118304"/>
                </a:lnTo>
                <a:lnTo>
                  <a:pt x="2948560" y="118304"/>
                </a:lnTo>
                <a:lnTo>
                  <a:pt x="2948560" y="214160"/>
                </a:lnTo>
                <a:lnTo>
                  <a:pt x="2952496" y="213096"/>
                </a:lnTo>
                <a:cubicBezTo>
                  <a:pt x="3012286" y="196500"/>
                  <a:pt x="3054204" y="194904"/>
                  <a:pt x="3092503" y="207990"/>
                </a:cubicBezTo>
                <a:cubicBezTo>
                  <a:pt x="3139953" y="224267"/>
                  <a:pt x="3180912" y="264695"/>
                  <a:pt x="3218042" y="331826"/>
                </a:cubicBezTo>
                <a:cubicBezTo>
                  <a:pt x="3289748" y="462259"/>
                  <a:pt x="3407520" y="522581"/>
                  <a:pt x="3430819" y="533752"/>
                </a:cubicBezTo>
                <a:cubicBezTo>
                  <a:pt x="3407413" y="544710"/>
                  <a:pt x="3289748" y="604926"/>
                  <a:pt x="3218042" y="735465"/>
                </a:cubicBezTo>
                <a:cubicBezTo>
                  <a:pt x="3180912" y="802596"/>
                  <a:pt x="3139953" y="843023"/>
                  <a:pt x="3092503" y="859301"/>
                </a:cubicBezTo>
                <a:cubicBezTo>
                  <a:pt x="3054204" y="872280"/>
                  <a:pt x="3012286" y="870791"/>
                  <a:pt x="2952496" y="854194"/>
                </a:cubicBezTo>
                <a:lnTo>
                  <a:pt x="2948560" y="853130"/>
                </a:lnTo>
                <a:lnTo>
                  <a:pt x="2948560" y="948987"/>
                </a:lnTo>
                <a:lnTo>
                  <a:pt x="2863342" y="948987"/>
                </a:lnTo>
                <a:lnTo>
                  <a:pt x="2863342" y="1063035"/>
                </a:lnTo>
                <a:lnTo>
                  <a:pt x="578541" y="1063035"/>
                </a:lnTo>
                <a:lnTo>
                  <a:pt x="578541" y="948987"/>
                </a:lnTo>
                <a:lnTo>
                  <a:pt x="493324" y="948987"/>
                </a:lnTo>
                <a:lnTo>
                  <a:pt x="493324" y="853130"/>
                </a:lnTo>
                <a:lnTo>
                  <a:pt x="489387" y="854194"/>
                </a:lnTo>
                <a:cubicBezTo>
                  <a:pt x="429597" y="870791"/>
                  <a:pt x="387680" y="872387"/>
                  <a:pt x="349699" y="859301"/>
                </a:cubicBezTo>
                <a:cubicBezTo>
                  <a:pt x="302037" y="843023"/>
                  <a:pt x="261078" y="802596"/>
                  <a:pt x="224161" y="735465"/>
                </a:cubicBezTo>
                <a:cubicBezTo>
                  <a:pt x="152242" y="605032"/>
                  <a:pt x="34683" y="544710"/>
                  <a:pt x="11384" y="533752"/>
                </a:cubicBezTo>
                <a:cubicBezTo>
                  <a:pt x="34789" y="522581"/>
                  <a:pt x="152242" y="462365"/>
                  <a:pt x="224161" y="331826"/>
                </a:cubicBezTo>
                <a:cubicBezTo>
                  <a:pt x="261078" y="264695"/>
                  <a:pt x="302037" y="224267"/>
                  <a:pt x="349699" y="207990"/>
                </a:cubicBezTo>
                <a:cubicBezTo>
                  <a:pt x="387680" y="195010"/>
                  <a:pt x="429597" y="196500"/>
                  <a:pt x="489387" y="213096"/>
                </a:cubicBezTo>
                <a:lnTo>
                  <a:pt x="493324" y="214160"/>
                </a:lnTo>
                <a:lnTo>
                  <a:pt x="493324" y="118304"/>
                </a:lnTo>
                <a:lnTo>
                  <a:pt x="578541" y="118304"/>
                </a:lnTo>
                <a:lnTo>
                  <a:pt x="578541" y="4256"/>
                </a:lnTo>
                <a:lnTo>
                  <a:pt x="2699610" y="4256"/>
                </a:lnTo>
                <a:lnTo>
                  <a:pt x="2699610" y="4256"/>
                </a:lnTo>
                <a:close/>
              </a:path>
            </a:pathLst>
          </a:custGeom>
          <a:noFill/>
          <a:ln w="15919" cap="flat">
            <a:solidFill>
              <a:srgbClr val="F1AE48"/>
            </a:solidFill>
            <a:prstDash val="solid"/>
            <a:miter/>
          </a:ln>
        </p:spPr>
        <p:txBody>
          <a:bodyPr rtlCol="0" anchor="ctr"/>
          <a:lstStyle/>
          <a:p>
            <a:endParaRPr lang="en-US"/>
          </a:p>
        </p:txBody>
      </p:sp>
      <p:sp>
        <p:nvSpPr>
          <p:cNvPr id="114" name="Graphic 110">
            <a:extLst>
              <a:ext uri="{FF2B5EF4-FFF2-40B4-BE49-F238E27FC236}">
                <a16:creationId xmlns:a16="http://schemas.microsoft.com/office/drawing/2014/main" id="{704D007E-75C7-E150-515A-08E2BB98E4A4}"/>
              </a:ext>
            </a:extLst>
          </p:cNvPr>
          <p:cNvSpPr/>
          <p:nvPr/>
        </p:nvSpPr>
        <p:spPr>
          <a:xfrm>
            <a:off x="3389245" y="1989644"/>
            <a:ext cx="5380349" cy="1668117"/>
          </a:xfrm>
          <a:custGeom>
            <a:avLst/>
            <a:gdLst>
              <a:gd name="connsiteX0" fmla="*/ 895339 w 5380349"/>
              <a:gd name="connsiteY0" fmla="*/ 178270 h 1668117"/>
              <a:gd name="connsiteX1" fmla="*/ 762136 w 5380349"/>
              <a:gd name="connsiteY1" fmla="*/ 178270 h 1668117"/>
              <a:gd name="connsiteX2" fmla="*/ 762136 w 5380349"/>
              <a:gd name="connsiteY2" fmla="*/ 325276 h 1668117"/>
              <a:gd name="connsiteX3" fmla="*/ 542957 w 5380349"/>
              <a:gd name="connsiteY3" fmla="*/ 319123 h 1668117"/>
              <a:gd name="connsiteX4" fmla="*/ 342071 w 5380349"/>
              <a:gd name="connsiteY4" fmla="*/ 516017 h 1668117"/>
              <a:gd name="connsiteX5" fmla="*/ 6818 w 5380349"/>
              <a:gd name="connsiteY5" fmla="*/ 831315 h 1668117"/>
              <a:gd name="connsiteX6" fmla="*/ 0 w 5380349"/>
              <a:gd name="connsiteY6" fmla="*/ 834308 h 1668117"/>
              <a:gd name="connsiteX7" fmla="*/ 6818 w 5380349"/>
              <a:gd name="connsiteY7" fmla="*/ 836969 h 1668117"/>
              <a:gd name="connsiteX8" fmla="*/ 342238 w 5380349"/>
              <a:gd name="connsiteY8" fmla="*/ 1151934 h 1668117"/>
              <a:gd name="connsiteX9" fmla="*/ 542791 w 5380349"/>
              <a:gd name="connsiteY9" fmla="*/ 1348829 h 1668117"/>
              <a:gd name="connsiteX10" fmla="*/ 762302 w 5380349"/>
              <a:gd name="connsiteY10" fmla="*/ 1342676 h 1668117"/>
              <a:gd name="connsiteX11" fmla="*/ 762302 w 5380349"/>
              <a:gd name="connsiteY11" fmla="*/ 1489848 h 1668117"/>
              <a:gd name="connsiteX12" fmla="*/ 895173 w 5380349"/>
              <a:gd name="connsiteY12" fmla="*/ 1489848 h 1668117"/>
              <a:gd name="connsiteX13" fmla="*/ 895173 w 5380349"/>
              <a:gd name="connsiteY13" fmla="*/ 1668118 h 1668117"/>
              <a:gd name="connsiteX14" fmla="*/ 4484844 w 5380349"/>
              <a:gd name="connsiteY14" fmla="*/ 1668118 h 1668117"/>
              <a:gd name="connsiteX15" fmla="*/ 4484844 w 5380349"/>
              <a:gd name="connsiteY15" fmla="*/ 1490015 h 1668117"/>
              <a:gd name="connsiteX16" fmla="*/ 4618048 w 5380349"/>
              <a:gd name="connsiteY16" fmla="*/ 1490015 h 1668117"/>
              <a:gd name="connsiteX17" fmla="*/ 4618048 w 5380349"/>
              <a:gd name="connsiteY17" fmla="*/ 1342842 h 1668117"/>
              <a:gd name="connsiteX18" fmla="*/ 4837559 w 5380349"/>
              <a:gd name="connsiteY18" fmla="*/ 1349328 h 1668117"/>
              <a:gd name="connsiteX19" fmla="*/ 5038112 w 5380349"/>
              <a:gd name="connsiteY19" fmla="*/ 1152101 h 1668117"/>
              <a:gd name="connsiteX20" fmla="*/ 5373531 w 5380349"/>
              <a:gd name="connsiteY20" fmla="*/ 837135 h 1668117"/>
              <a:gd name="connsiteX21" fmla="*/ 5380350 w 5380349"/>
              <a:gd name="connsiteY21" fmla="*/ 834475 h 1668117"/>
              <a:gd name="connsiteX22" fmla="*/ 5373531 w 5380349"/>
              <a:gd name="connsiteY22" fmla="*/ 831481 h 1668117"/>
              <a:gd name="connsiteX23" fmla="*/ 5038112 w 5380349"/>
              <a:gd name="connsiteY23" fmla="*/ 516516 h 1668117"/>
              <a:gd name="connsiteX24" fmla="*/ 4837559 w 5380349"/>
              <a:gd name="connsiteY24" fmla="*/ 319289 h 1668117"/>
              <a:gd name="connsiteX25" fmla="*/ 4618048 w 5380349"/>
              <a:gd name="connsiteY25" fmla="*/ 325774 h 1668117"/>
              <a:gd name="connsiteX26" fmla="*/ 4618048 w 5380349"/>
              <a:gd name="connsiteY26" fmla="*/ 178602 h 1668117"/>
              <a:gd name="connsiteX27" fmla="*/ 4484844 w 5380349"/>
              <a:gd name="connsiteY27" fmla="*/ 178602 h 1668117"/>
              <a:gd name="connsiteX28" fmla="*/ 4484844 w 5380349"/>
              <a:gd name="connsiteY28" fmla="*/ 0 h 1668117"/>
              <a:gd name="connsiteX29" fmla="*/ 895339 w 5380349"/>
              <a:gd name="connsiteY29" fmla="*/ 0 h 1668117"/>
              <a:gd name="connsiteX30" fmla="*/ 895339 w 5380349"/>
              <a:gd name="connsiteY30" fmla="*/ 178270 h 1668117"/>
              <a:gd name="connsiteX31" fmla="*/ 895339 w 5380349"/>
              <a:gd name="connsiteY31" fmla="*/ 178270 h 1668117"/>
              <a:gd name="connsiteX32" fmla="*/ 4219768 w 5380349"/>
              <a:gd name="connsiteY32" fmla="*/ 6652 h 1668117"/>
              <a:gd name="connsiteX33" fmla="*/ 4475698 w 5380349"/>
              <a:gd name="connsiteY33" fmla="*/ 6652 h 1668117"/>
              <a:gd name="connsiteX34" fmla="*/ 4475698 w 5380349"/>
              <a:gd name="connsiteY34" fmla="*/ 184921 h 1668117"/>
              <a:gd name="connsiteX35" fmla="*/ 4608901 w 5380349"/>
              <a:gd name="connsiteY35" fmla="*/ 184921 h 1668117"/>
              <a:gd name="connsiteX36" fmla="*/ 4608901 w 5380349"/>
              <a:gd name="connsiteY36" fmla="*/ 334754 h 1668117"/>
              <a:gd name="connsiteX37" fmla="*/ 4615054 w 5380349"/>
              <a:gd name="connsiteY37" fmla="*/ 333091 h 1668117"/>
              <a:gd name="connsiteX38" fmla="*/ 4833900 w 5380349"/>
              <a:gd name="connsiteY38" fmla="*/ 325109 h 1668117"/>
              <a:gd name="connsiteX39" fmla="*/ 5030130 w 5380349"/>
              <a:gd name="connsiteY39" fmla="*/ 518678 h 1668117"/>
              <a:gd name="connsiteX40" fmla="*/ 5362722 w 5380349"/>
              <a:gd name="connsiteY40" fmla="*/ 834308 h 1668117"/>
              <a:gd name="connsiteX41" fmla="*/ 5030130 w 5380349"/>
              <a:gd name="connsiteY41" fmla="*/ 1149606 h 1668117"/>
              <a:gd name="connsiteX42" fmla="*/ 4833900 w 5380349"/>
              <a:gd name="connsiteY42" fmla="*/ 1343175 h 1668117"/>
              <a:gd name="connsiteX43" fmla="*/ 4615054 w 5380349"/>
              <a:gd name="connsiteY43" fmla="*/ 1335193 h 1668117"/>
              <a:gd name="connsiteX44" fmla="*/ 4608901 w 5380349"/>
              <a:gd name="connsiteY44" fmla="*/ 1333530 h 1668117"/>
              <a:gd name="connsiteX45" fmla="*/ 4608901 w 5380349"/>
              <a:gd name="connsiteY45" fmla="*/ 1483363 h 1668117"/>
              <a:gd name="connsiteX46" fmla="*/ 4475698 w 5380349"/>
              <a:gd name="connsiteY46" fmla="*/ 1483363 h 1668117"/>
              <a:gd name="connsiteX47" fmla="*/ 4475698 w 5380349"/>
              <a:gd name="connsiteY47" fmla="*/ 1661632 h 1668117"/>
              <a:gd name="connsiteX48" fmla="*/ 904319 w 5380349"/>
              <a:gd name="connsiteY48" fmla="*/ 1661632 h 1668117"/>
              <a:gd name="connsiteX49" fmla="*/ 904319 w 5380349"/>
              <a:gd name="connsiteY49" fmla="*/ 1483363 h 1668117"/>
              <a:gd name="connsiteX50" fmla="*/ 771116 w 5380349"/>
              <a:gd name="connsiteY50" fmla="*/ 1483363 h 1668117"/>
              <a:gd name="connsiteX51" fmla="*/ 771116 w 5380349"/>
              <a:gd name="connsiteY51" fmla="*/ 1333530 h 1668117"/>
              <a:gd name="connsiteX52" fmla="*/ 764963 w 5380349"/>
              <a:gd name="connsiteY52" fmla="*/ 1335193 h 1668117"/>
              <a:gd name="connsiteX53" fmla="*/ 546616 w 5380349"/>
              <a:gd name="connsiteY53" fmla="*/ 1343175 h 1668117"/>
              <a:gd name="connsiteX54" fmla="*/ 350386 w 5380349"/>
              <a:gd name="connsiteY54" fmla="*/ 1149606 h 1668117"/>
              <a:gd name="connsiteX55" fmla="*/ 17794 w 5380349"/>
              <a:gd name="connsiteY55" fmla="*/ 834308 h 1668117"/>
              <a:gd name="connsiteX56" fmla="*/ 350386 w 5380349"/>
              <a:gd name="connsiteY56" fmla="*/ 518678 h 1668117"/>
              <a:gd name="connsiteX57" fmla="*/ 546616 w 5380349"/>
              <a:gd name="connsiteY57" fmla="*/ 325109 h 1668117"/>
              <a:gd name="connsiteX58" fmla="*/ 764963 w 5380349"/>
              <a:gd name="connsiteY58" fmla="*/ 333091 h 1668117"/>
              <a:gd name="connsiteX59" fmla="*/ 771116 w 5380349"/>
              <a:gd name="connsiteY59" fmla="*/ 334754 h 1668117"/>
              <a:gd name="connsiteX60" fmla="*/ 771116 w 5380349"/>
              <a:gd name="connsiteY60" fmla="*/ 184921 h 1668117"/>
              <a:gd name="connsiteX61" fmla="*/ 904319 w 5380349"/>
              <a:gd name="connsiteY61" fmla="*/ 184921 h 1668117"/>
              <a:gd name="connsiteX62" fmla="*/ 904319 w 5380349"/>
              <a:gd name="connsiteY62" fmla="*/ 6652 h 1668117"/>
              <a:gd name="connsiteX63" fmla="*/ 4219768 w 5380349"/>
              <a:gd name="connsiteY63" fmla="*/ 6652 h 1668117"/>
              <a:gd name="connsiteX64" fmla="*/ 4219768 w 5380349"/>
              <a:gd name="connsiteY64" fmla="*/ 6652 h 166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380349" h="1668117">
                <a:moveTo>
                  <a:pt x="895339" y="178270"/>
                </a:moveTo>
                <a:lnTo>
                  <a:pt x="762136" y="178270"/>
                </a:lnTo>
                <a:lnTo>
                  <a:pt x="762136" y="325276"/>
                </a:lnTo>
                <a:cubicBezTo>
                  <a:pt x="695950" y="307316"/>
                  <a:pt x="618622" y="293180"/>
                  <a:pt x="542957" y="319123"/>
                </a:cubicBezTo>
                <a:cubicBezTo>
                  <a:pt x="466295" y="345065"/>
                  <a:pt x="400774" y="409588"/>
                  <a:pt x="342071" y="516017"/>
                </a:cubicBezTo>
                <a:cubicBezTo>
                  <a:pt x="218680" y="740018"/>
                  <a:pt x="8980" y="830317"/>
                  <a:pt x="6818" y="831315"/>
                </a:cubicBezTo>
                <a:lnTo>
                  <a:pt x="0" y="834308"/>
                </a:lnTo>
                <a:lnTo>
                  <a:pt x="6818" y="836969"/>
                </a:lnTo>
                <a:cubicBezTo>
                  <a:pt x="8980" y="837967"/>
                  <a:pt x="218680" y="928266"/>
                  <a:pt x="342238" y="1151934"/>
                </a:cubicBezTo>
                <a:cubicBezTo>
                  <a:pt x="400940" y="1258530"/>
                  <a:pt x="466461" y="1322887"/>
                  <a:pt x="542791" y="1348829"/>
                </a:cubicBezTo>
                <a:cubicBezTo>
                  <a:pt x="618290" y="1374605"/>
                  <a:pt x="695950" y="1360636"/>
                  <a:pt x="762302" y="1342676"/>
                </a:cubicBezTo>
                <a:lnTo>
                  <a:pt x="762302" y="1489848"/>
                </a:lnTo>
                <a:lnTo>
                  <a:pt x="895173" y="1489848"/>
                </a:lnTo>
                <a:lnTo>
                  <a:pt x="895173" y="1668118"/>
                </a:lnTo>
                <a:lnTo>
                  <a:pt x="4484844" y="1668118"/>
                </a:lnTo>
                <a:lnTo>
                  <a:pt x="4484844" y="1490015"/>
                </a:lnTo>
                <a:lnTo>
                  <a:pt x="4618048" y="1490015"/>
                </a:lnTo>
                <a:lnTo>
                  <a:pt x="4618048" y="1342842"/>
                </a:lnTo>
                <a:cubicBezTo>
                  <a:pt x="4684733" y="1361135"/>
                  <a:pt x="4762060" y="1374938"/>
                  <a:pt x="4837559" y="1349328"/>
                </a:cubicBezTo>
                <a:cubicBezTo>
                  <a:pt x="4913889" y="1323053"/>
                  <a:pt x="4979410" y="1258530"/>
                  <a:pt x="5038112" y="1152101"/>
                </a:cubicBezTo>
                <a:cubicBezTo>
                  <a:pt x="5161670" y="928266"/>
                  <a:pt x="5371369" y="838133"/>
                  <a:pt x="5373531" y="837135"/>
                </a:cubicBezTo>
                <a:lnTo>
                  <a:pt x="5380350" y="834475"/>
                </a:lnTo>
                <a:lnTo>
                  <a:pt x="5373531" y="831481"/>
                </a:lnTo>
                <a:cubicBezTo>
                  <a:pt x="5371369" y="830484"/>
                  <a:pt x="5161171" y="740185"/>
                  <a:pt x="5038112" y="516516"/>
                </a:cubicBezTo>
                <a:cubicBezTo>
                  <a:pt x="4979410" y="409920"/>
                  <a:pt x="4913889" y="345397"/>
                  <a:pt x="4837559" y="319289"/>
                </a:cubicBezTo>
                <a:cubicBezTo>
                  <a:pt x="4761728" y="293513"/>
                  <a:pt x="4684400" y="307482"/>
                  <a:pt x="4618048" y="325774"/>
                </a:cubicBezTo>
                <a:lnTo>
                  <a:pt x="4618048" y="178602"/>
                </a:lnTo>
                <a:lnTo>
                  <a:pt x="4484844" y="178602"/>
                </a:lnTo>
                <a:lnTo>
                  <a:pt x="4484844" y="0"/>
                </a:lnTo>
                <a:lnTo>
                  <a:pt x="895339" y="0"/>
                </a:lnTo>
                <a:lnTo>
                  <a:pt x="895339" y="178270"/>
                </a:lnTo>
                <a:lnTo>
                  <a:pt x="895339" y="178270"/>
                </a:lnTo>
                <a:close/>
                <a:moveTo>
                  <a:pt x="4219768" y="6652"/>
                </a:moveTo>
                <a:lnTo>
                  <a:pt x="4475698" y="6652"/>
                </a:lnTo>
                <a:lnTo>
                  <a:pt x="4475698" y="184921"/>
                </a:lnTo>
                <a:lnTo>
                  <a:pt x="4608901" y="184921"/>
                </a:lnTo>
                <a:lnTo>
                  <a:pt x="4608901" y="334754"/>
                </a:lnTo>
                <a:lnTo>
                  <a:pt x="4615054" y="333091"/>
                </a:lnTo>
                <a:cubicBezTo>
                  <a:pt x="4708513" y="307149"/>
                  <a:pt x="4774034" y="304655"/>
                  <a:pt x="4833900" y="325109"/>
                </a:cubicBezTo>
                <a:cubicBezTo>
                  <a:pt x="4908068" y="350553"/>
                  <a:pt x="4972092" y="413745"/>
                  <a:pt x="5030130" y="518678"/>
                </a:cubicBezTo>
                <a:cubicBezTo>
                  <a:pt x="5142213" y="722557"/>
                  <a:pt x="5326303" y="816847"/>
                  <a:pt x="5362722" y="834308"/>
                </a:cubicBezTo>
                <a:cubicBezTo>
                  <a:pt x="5326137" y="851437"/>
                  <a:pt x="5142213" y="945561"/>
                  <a:pt x="5030130" y="1149606"/>
                </a:cubicBezTo>
                <a:cubicBezTo>
                  <a:pt x="4972092" y="1254539"/>
                  <a:pt x="4908068" y="1317732"/>
                  <a:pt x="4833900" y="1343175"/>
                </a:cubicBezTo>
                <a:cubicBezTo>
                  <a:pt x="4774034" y="1363463"/>
                  <a:pt x="4708513" y="1361135"/>
                  <a:pt x="4615054" y="1335193"/>
                </a:cubicBezTo>
                <a:lnTo>
                  <a:pt x="4608901" y="1333530"/>
                </a:lnTo>
                <a:lnTo>
                  <a:pt x="4608901" y="1483363"/>
                </a:lnTo>
                <a:lnTo>
                  <a:pt x="4475698" y="1483363"/>
                </a:lnTo>
                <a:lnTo>
                  <a:pt x="4475698" y="1661632"/>
                </a:lnTo>
                <a:lnTo>
                  <a:pt x="904319" y="1661632"/>
                </a:lnTo>
                <a:lnTo>
                  <a:pt x="904319" y="1483363"/>
                </a:lnTo>
                <a:lnTo>
                  <a:pt x="771116" y="1483363"/>
                </a:lnTo>
                <a:lnTo>
                  <a:pt x="771116" y="1333530"/>
                </a:lnTo>
                <a:lnTo>
                  <a:pt x="764963" y="1335193"/>
                </a:lnTo>
                <a:cubicBezTo>
                  <a:pt x="671504" y="1361135"/>
                  <a:pt x="605984" y="1363630"/>
                  <a:pt x="546616" y="1343175"/>
                </a:cubicBezTo>
                <a:cubicBezTo>
                  <a:pt x="472115" y="1317732"/>
                  <a:pt x="408091" y="1254539"/>
                  <a:pt x="350386" y="1149606"/>
                </a:cubicBezTo>
                <a:cubicBezTo>
                  <a:pt x="237970" y="945727"/>
                  <a:pt x="54213" y="851437"/>
                  <a:pt x="17794" y="834308"/>
                </a:cubicBezTo>
                <a:cubicBezTo>
                  <a:pt x="54379" y="816847"/>
                  <a:pt x="237970" y="722724"/>
                  <a:pt x="350386" y="518678"/>
                </a:cubicBezTo>
                <a:cubicBezTo>
                  <a:pt x="408091" y="413745"/>
                  <a:pt x="472115" y="350553"/>
                  <a:pt x="546616" y="325109"/>
                </a:cubicBezTo>
                <a:cubicBezTo>
                  <a:pt x="605984" y="304821"/>
                  <a:pt x="671504" y="307149"/>
                  <a:pt x="764963" y="333091"/>
                </a:cubicBezTo>
                <a:lnTo>
                  <a:pt x="771116" y="334754"/>
                </a:lnTo>
                <a:lnTo>
                  <a:pt x="771116" y="184921"/>
                </a:lnTo>
                <a:lnTo>
                  <a:pt x="904319" y="184921"/>
                </a:lnTo>
                <a:lnTo>
                  <a:pt x="904319" y="6652"/>
                </a:lnTo>
                <a:lnTo>
                  <a:pt x="4219768" y="6652"/>
                </a:lnTo>
                <a:lnTo>
                  <a:pt x="4219768" y="6652"/>
                </a:lnTo>
                <a:close/>
              </a:path>
            </a:pathLst>
          </a:custGeom>
          <a:noFill/>
          <a:ln w="24915" cap="flat">
            <a:solidFill>
              <a:srgbClr val="F1AE48"/>
            </a:solidFill>
            <a:prstDash val="solid"/>
            <a:miter/>
          </a:ln>
        </p:spPr>
        <p:txBody>
          <a:bodyPr rtlCol="0" anchor="ctr"/>
          <a:lstStyle/>
          <a:p>
            <a:endParaRPr lang="en-US"/>
          </a:p>
        </p:txBody>
      </p:sp>
      <p:sp>
        <p:nvSpPr>
          <p:cNvPr id="115" name="TextBox 114">
            <a:extLst>
              <a:ext uri="{FF2B5EF4-FFF2-40B4-BE49-F238E27FC236}">
                <a16:creationId xmlns:a16="http://schemas.microsoft.com/office/drawing/2014/main" id="{A927ECD6-4F9C-1208-3D2D-EF3864939798}"/>
              </a:ext>
            </a:extLst>
          </p:cNvPr>
          <p:cNvSpPr txBox="1"/>
          <p:nvPr/>
        </p:nvSpPr>
        <p:spPr>
          <a:xfrm>
            <a:off x="3167752" y="2067089"/>
            <a:ext cx="6028106" cy="1361911"/>
          </a:xfrm>
          <a:prstGeom prst="rect">
            <a:avLst/>
          </a:prstGeom>
          <a:noFill/>
        </p:spPr>
        <p:txBody>
          <a:bodyPr wrap="square">
            <a:spAutoFit/>
          </a:bodyPr>
          <a:lstStyle/>
          <a:p>
            <a:pPr algn="ctr" rtl="1">
              <a:lnSpc>
                <a:spcPct val="150000"/>
              </a:lnSpc>
              <a:spcBef>
                <a:spcPct val="0"/>
              </a:spcBef>
              <a:buNone/>
            </a:pPr>
            <a:r>
              <a:rPr lang="fa-IR" altLang="en-US" sz="6000" b="1" dirty="0">
                <a:solidFill>
                  <a:srgbClr val="F9C866"/>
                </a:solidFill>
                <a:latin typeface="A Suls" pitchFamily="2" charset="-78"/>
                <a:cs typeface="A Suls" pitchFamily="2" charset="-78"/>
              </a:rPr>
              <a:t>مــاه</a:t>
            </a:r>
            <a:r>
              <a:rPr lang="en-US" altLang="en-US" sz="6000" b="1" dirty="0">
                <a:solidFill>
                  <a:srgbClr val="F9C866"/>
                </a:solidFill>
                <a:latin typeface="A Suls" pitchFamily="2" charset="-78"/>
                <a:cs typeface="A Suls" pitchFamily="2" charset="-78"/>
              </a:rPr>
              <a:t> </a:t>
            </a:r>
            <a:r>
              <a:rPr lang="fa-IR" altLang="en-US" sz="6000" b="1" dirty="0">
                <a:solidFill>
                  <a:srgbClr val="F9C866"/>
                </a:solidFill>
                <a:latin typeface="A Suls" pitchFamily="2" charset="-78"/>
                <a:cs typeface="A Suls" pitchFamily="2" charset="-78"/>
              </a:rPr>
              <a:t>رمضان</a:t>
            </a:r>
          </a:p>
        </p:txBody>
      </p:sp>
      <p:sp>
        <p:nvSpPr>
          <p:cNvPr id="117" name="TextBox 116">
            <a:extLst>
              <a:ext uri="{FF2B5EF4-FFF2-40B4-BE49-F238E27FC236}">
                <a16:creationId xmlns:a16="http://schemas.microsoft.com/office/drawing/2014/main" id="{64C6DC55-3B7E-68ED-EE69-F9531918F06F}"/>
              </a:ext>
            </a:extLst>
          </p:cNvPr>
          <p:cNvSpPr txBox="1"/>
          <p:nvPr/>
        </p:nvSpPr>
        <p:spPr>
          <a:xfrm>
            <a:off x="3070289" y="743110"/>
            <a:ext cx="6096000" cy="769441"/>
          </a:xfrm>
          <a:prstGeom prst="rect">
            <a:avLst/>
          </a:prstGeom>
          <a:noFill/>
        </p:spPr>
        <p:txBody>
          <a:bodyPr wrap="square">
            <a:spAutoFit/>
          </a:bodyPr>
          <a:lstStyle/>
          <a:p>
            <a:pPr algn="ctr" rtl="1">
              <a:lnSpc>
                <a:spcPct val="150000"/>
              </a:lnSpc>
              <a:spcBef>
                <a:spcPct val="0"/>
              </a:spcBef>
            </a:pPr>
            <a:r>
              <a:rPr lang="fa-IR" altLang="en-US" sz="3200" b="1" dirty="0">
                <a:solidFill>
                  <a:srgbClr val="F9C866"/>
                </a:solidFill>
                <a:latin typeface="A Suls" pitchFamily="2" charset="-78"/>
                <a:cs typeface="A Suls" pitchFamily="2" charset="-78"/>
              </a:rPr>
              <a:t>قالب پاورپوینت</a:t>
            </a:r>
          </a:p>
        </p:txBody>
      </p:sp>
    </p:spTree>
    <p:extLst>
      <p:ext uri="{BB962C8B-B14F-4D97-AF65-F5344CB8AC3E}">
        <p14:creationId xmlns:p14="http://schemas.microsoft.com/office/powerpoint/2010/main" val="39496332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wipe(down)">
                                      <p:cBhvr>
                                        <p:cTn id="19" dur="1000"/>
                                        <p:tgtEl>
                                          <p:spTgt spid="109"/>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3500"/>
                            </p:stCondLst>
                            <p:childTnLst>
                              <p:par>
                                <p:cTn id="25" presetID="22" presetClass="entr" presetSubtype="4"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down)">
                                      <p:cBhvr>
                                        <p:cTn id="27" dur="500"/>
                                        <p:tgtEl>
                                          <p:spTgt spid="75"/>
                                        </p:tgtEl>
                                      </p:cBhvr>
                                    </p:animEffect>
                                  </p:childTnLst>
                                </p:cTn>
                              </p:par>
                            </p:childTnLst>
                          </p:cTn>
                        </p:par>
                        <p:par>
                          <p:cTn id="28" fill="hold">
                            <p:stCondLst>
                              <p:cond delay="4000"/>
                            </p:stCondLst>
                            <p:childTnLst>
                              <p:par>
                                <p:cTn id="29" presetID="16" presetClass="entr" presetSubtype="21" fill="hold" grpId="0" nodeType="after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barn(inVertical)">
                                      <p:cBhvr>
                                        <p:cTn id="31" dur="500"/>
                                        <p:tgtEl>
                                          <p:spTgt spid="113"/>
                                        </p:tgtEl>
                                      </p:cBhvr>
                                    </p:animEffect>
                                  </p:childTnLst>
                                </p:cTn>
                              </p:par>
                            </p:childTnLst>
                          </p:cTn>
                        </p:par>
                        <p:par>
                          <p:cTn id="32" fill="hold">
                            <p:stCondLst>
                              <p:cond delay="4500"/>
                            </p:stCondLst>
                            <p:childTnLst>
                              <p:par>
                                <p:cTn id="33" presetID="16" presetClass="entr" presetSubtype="21" fill="hold" grpId="0" nodeType="after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barn(inVertical)">
                                      <p:cBhvr>
                                        <p:cTn id="35" dur="500"/>
                                        <p:tgtEl>
                                          <p:spTgt spid="114"/>
                                        </p:tgtEl>
                                      </p:cBhvr>
                                    </p:animEffect>
                                  </p:childTnLst>
                                </p:cTn>
                              </p:par>
                            </p:childTnLst>
                          </p:cTn>
                        </p:par>
                        <p:par>
                          <p:cTn id="36" fill="hold">
                            <p:stCondLst>
                              <p:cond delay="5000"/>
                            </p:stCondLst>
                            <p:childTnLst>
                              <p:par>
                                <p:cTn id="37" presetID="31" presetClass="entr" presetSubtype="0"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1000" fill="hold"/>
                                        <p:tgtEl>
                                          <p:spTgt spid="117"/>
                                        </p:tgtEl>
                                        <p:attrNameLst>
                                          <p:attrName>ppt_w</p:attrName>
                                        </p:attrNameLst>
                                      </p:cBhvr>
                                      <p:tavLst>
                                        <p:tav tm="0">
                                          <p:val>
                                            <p:fltVal val="0"/>
                                          </p:val>
                                        </p:tav>
                                        <p:tav tm="100000">
                                          <p:val>
                                            <p:strVal val="#ppt_w"/>
                                          </p:val>
                                        </p:tav>
                                      </p:tavLst>
                                    </p:anim>
                                    <p:anim calcmode="lin" valueType="num">
                                      <p:cBhvr>
                                        <p:cTn id="40" dur="1000" fill="hold"/>
                                        <p:tgtEl>
                                          <p:spTgt spid="117"/>
                                        </p:tgtEl>
                                        <p:attrNameLst>
                                          <p:attrName>ppt_h</p:attrName>
                                        </p:attrNameLst>
                                      </p:cBhvr>
                                      <p:tavLst>
                                        <p:tav tm="0">
                                          <p:val>
                                            <p:fltVal val="0"/>
                                          </p:val>
                                        </p:tav>
                                        <p:tav tm="100000">
                                          <p:val>
                                            <p:strVal val="#ppt_h"/>
                                          </p:val>
                                        </p:tav>
                                      </p:tavLst>
                                    </p:anim>
                                    <p:anim calcmode="lin" valueType="num">
                                      <p:cBhvr>
                                        <p:cTn id="41" dur="1000" fill="hold"/>
                                        <p:tgtEl>
                                          <p:spTgt spid="117"/>
                                        </p:tgtEl>
                                        <p:attrNameLst>
                                          <p:attrName>style.rotation</p:attrName>
                                        </p:attrNameLst>
                                      </p:cBhvr>
                                      <p:tavLst>
                                        <p:tav tm="0">
                                          <p:val>
                                            <p:fltVal val="90"/>
                                          </p:val>
                                        </p:tav>
                                        <p:tav tm="100000">
                                          <p:val>
                                            <p:fltVal val="0"/>
                                          </p:val>
                                        </p:tav>
                                      </p:tavLst>
                                    </p:anim>
                                    <p:animEffect transition="in" filter="fade">
                                      <p:cBhvr>
                                        <p:cTn id="42" dur="1000"/>
                                        <p:tgtEl>
                                          <p:spTgt spid="117"/>
                                        </p:tgtEl>
                                      </p:cBhvr>
                                    </p:animEffect>
                                  </p:childTnLst>
                                </p:cTn>
                              </p:par>
                            </p:childTnLst>
                          </p:cTn>
                        </p:par>
                        <p:par>
                          <p:cTn id="43" fill="hold">
                            <p:stCondLst>
                              <p:cond delay="6000"/>
                            </p:stCondLst>
                            <p:childTnLst>
                              <p:par>
                                <p:cTn id="44" presetID="31" presetClass="entr" presetSubtype="0" fill="hold" grpId="0" nodeType="afterEffect">
                                  <p:stCondLst>
                                    <p:cond delay="0"/>
                                  </p:stCondLst>
                                  <p:childTnLst>
                                    <p:set>
                                      <p:cBhvr>
                                        <p:cTn id="45" dur="1" fill="hold">
                                          <p:stCondLst>
                                            <p:cond delay="0"/>
                                          </p:stCondLst>
                                        </p:cTn>
                                        <p:tgtEl>
                                          <p:spTgt spid="115"/>
                                        </p:tgtEl>
                                        <p:attrNameLst>
                                          <p:attrName>style.visibility</p:attrName>
                                        </p:attrNameLst>
                                      </p:cBhvr>
                                      <p:to>
                                        <p:strVal val="visible"/>
                                      </p:to>
                                    </p:set>
                                    <p:anim calcmode="lin" valueType="num">
                                      <p:cBhvr>
                                        <p:cTn id="46" dur="1000" fill="hold"/>
                                        <p:tgtEl>
                                          <p:spTgt spid="115"/>
                                        </p:tgtEl>
                                        <p:attrNameLst>
                                          <p:attrName>ppt_w</p:attrName>
                                        </p:attrNameLst>
                                      </p:cBhvr>
                                      <p:tavLst>
                                        <p:tav tm="0">
                                          <p:val>
                                            <p:fltVal val="0"/>
                                          </p:val>
                                        </p:tav>
                                        <p:tav tm="100000">
                                          <p:val>
                                            <p:strVal val="#ppt_w"/>
                                          </p:val>
                                        </p:tav>
                                      </p:tavLst>
                                    </p:anim>
                                    <p:anim calcmode="lin" valueType="num">
                                      <p:cBhvr>
                                        <p:cTn id="47" dur="1000" fill="hold"/>
                                        <p:tgtEl>
                                          <p:spTgt spid="115"/>
                                        </p:tgtEl>
                                        <p:attrNameLst>
                                          <p:attrName>ppt_h</p:attrName>
                                        </p:attrNameLst>
                                      </p:cBhvr>
                                      <p:tavLst>
                                        <p:tav tm="0">
                                          <p:val>
                                            <p:fltVal val="0"/>
                                          </p:val>
                                        </p:tav>
                                        <p:tav tm="100000">
                                          <p:val>
                                            <p:strVal val="#ppt_h"/>
                                          </p:val>
                                        </p:tav>
                                      </p:tavLst>
                                    </p:anim>
                                    <p:anim calcmode="lin" valueType="num">
                                      <p:cBhvr>
                                        <p:cTn id="48" dur="1000" fill="hold"/>
                                        <p:tgtEl>
                                          <p:spTgt spid="115"/>
                                        </p:tgtEl>
                                        <p:attrNameLst>
                                          <p:attrName>style.rotation</p:attrName>
                                        </p:attrNameLst>
                                      </p:cBhvr>
                                      <p:tavLst>
                                        <p:tav tm="0">
                                          <p:val>
                                            <p:fltVal val="90"/>
                                          </p:val>
                                        </p:tav>
                                        <p:tav tm="100000">
                                          <p:val>
                                            <p:fltVal val="0"/>
                                          </p:val>
                                        </p:tav>
                                      </p:tavLst>
                                    </p:anim>
                                    <p:animEffect transition="in" filter="fade">
                                      <p:cBhvr>
                                        <p:cTn id="49"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p:bldP spid="1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710A557-7126-5424-2326-4D46C238099C}"/>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FB0550F6-9765-527A-3599-8D8104EC2075}"/>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4E28B59-29F4-FA15-39D1-EE52DCF07EC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549CECCC-FA6D-5C2C-5B01-0C4A7A5835D8}"/>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9F3EC79-2BE1-BFD5-AD75-C8AF31CE182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C12CF85-3924-6F79-7B06-804EFA83CF3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2D717C0E-D067-8AEE-9049-9B5F537ADA90}"/>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7974D0C0-0C51-F24B-39AB-99701435450A}"/>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EDEE8A-6CBF-158B-3E95-E34D87797F6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430908E4-F6B0-D3BC-E25E-1254CD88F70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F4CD0F24-321E-FE2C-170A-66C4A54158E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7850CB77-0C5A-9CE4-7812-F6D78A282097}"/>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AD359BCE-6861-BD0C-405D-2BA124DE15CC}"/>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CAAFD526-EB5F-7EB2-4350-E03305F02D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7CFC0905-5D9F-C4F5-2D76-084CE19655D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F266096E-B819-2143-F110-A9EB7C2EB0A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B07434EA-FCB3-087B-A0F7-20C315F9F1A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E9B4AC7-689E-414B-ED76-A0FE9F3B3AD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D6B71499-8ACE-C303-750F-C2C797A5EF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42CE4AA1-03FF-5EBF-1DC1-71734525DC9F}"/>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53F808BB-A299-64A7-3BDE-8DB474A5CC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1CF3F7C-E02A-96E0-3F23-2722517A3931}"/>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DCF69ABB-0FC1-BAAB-A2D9-29209DE4982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CF7D5281-B5CE-FD27-8D70-3772D6F95EF4}"/>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727EC2B-9F42-D1AC-7CB6-253C45C5FF0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4EE8108-29F2-E695-ED97-A6F53FEA60F8}"/>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179530D4-2CF0-69AC-8B9F-4E71948D8857}"/>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8960364E-D346-3491-DDA8-720F54DA5FF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3668ADA-2303-EDB7-09C6-E453ADA8F2E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E52EBABE-02F8-0BCF-F92A-EFF8C1499368}"/>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B9EEB211-2BC7-6A06-8631-AF7508A627C7}"/>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10ADA674-6862-6B5B-BECE-DF2CCB2C543D}"/>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052C724A-357B-B918-8FF5-A481725AAA3D}"/>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D06895BE-C578-16B1-1B3D-7BBE82B5B1F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3C628380-BC7C-3F00-8209-F8AAD18A74DF}"/>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B27790CB-A02A-299E-8772-C17832D1FFD0}"/>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10AC4A6-B8A4-A070-606F-9029BA8B2D1E}"/>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CC9FCAA-75F2-198F-0DD8-12BD412B3292}"/>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C229174-1D5C-414E-5190-9DE9259B780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E1B82DD1-650A-7655-BD05-4764448FC8C7}"/>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E7D197AD-101A-CCD4-8200-A7F94A2A03C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Freeform: Shape 44">
            <a:extLst>
              <a:ext uri="{FF2B5EF4-FFF2-40B4-BE49-F238E27FC236}">
                <a16:creationId xmlns:a16="http://schemas.microsoft.com/office/drawing/2014/main" id="{16E42388-8853-31A7-B4D8-BF19656FB86B}"/>
              </a:ext>
            </a:extLst>
          </p:cNvPr>
          <p:cNvSpPr/>
          <p:nvPr/>
        </p:nvSpPr>
        <p:spPr>
          <a:xfrm>
            <a:off x="3357524" y="4820285"/>
            <a:ext cx="5664053" cy="1892961"/>
          </a:xfrm>
          <a:custGeom>
            <a:avLst/>
            <a:gdLst>
              <a:gd name="connsiteX0" fmla="*/ 4199702 w 5664053"/>
              <a:gd name="connsiteY0" fmla="*/ 691884 h 1892961"/>
              <a:gd name="connsiteX1" fmla="*/ 4178518 w 5664053"/>
              <a:gd name="connsiteY1" fmla="*/ 714947 h 1892961"/>
              <a:gd name="connsiteX2" fmla="*/ 4173261 w 5664053"/>
              <a:gd name="connsiteY2" fmla="*/ 724749 h 1892961"/>
              <a:gd name="connsiteX3" fmla="*/ 4173261 w 5664053"/>
              <a:gd name="connsiteY3" fmla="*/ 729794 h 1892961"/>
              <a:gd name="connsiteX4" fmla="*/ 4171560 w 5664053"/>
              <a:gd name="connsiteY4" fmla="*/ 729794 h 1892961"/>
              <a:gd name="connsiteX5" fmla="*/ 4171560 w 5664053"/>
              <a:gd name="connsiteY5" fmla="*/ 738010 h 1892961"/>
              <a:gd name="connsiteX6" fmla="*/ 4164448 w 5664053"/>
              <a:gd name="connsiteY6" fmla="*/ 744496 h 1892961"/>
              <a:gd name="connsiteX7" fmla="*/ 4164448 w 5664053"/>
              <a:gd name="connsiteY7" fmla="*/ 875954 h 1892961"/>
              <a:gd name="connsiteX8" fmla="*/ 4233255 w 5664053"/>
              <a:gd name="connsiteY8" fmla="*/ 875954 h 1892961"/>
              <a:gd name="connsiteX9" fmla="*/ 4233255 w 5664053"/>
              <a:gd name="connsiteY9" fmla="*/ 742911 h 1892961"/>
              <a:gd name="connsiteX10" fmla="*/ 4227998 w 5664053"/>
              <a:gd name="connsiteY10" fmla="*/ 736280 h 1892961"/>
              <a:gd name="connsiteX11" fmla="*/ 4227998 w 5664053"/>
              <a:gd name="connsiteY11" fmla="*/ 729794 h 1892961"/>
              <a:gd name="connsiteX12" fmla="*/ 4224441 w 5664053"/>
              <a:gd name="connsiteY12" fmla="*/ 729794 h 1892961"/>
              <a:gd name="connsiteX13" fmla="*/ 4224441 w 5664053"/>
              <a:gd name="connsiteY13" fmla="*/ 724749 h 1892961"/>
              <a:gd name="connsiteX14" fmla="*/ 4219184 w 5664053"/>
              <a:gd name="connsiteY14" fmla="*/ 714947 h 1892961"/>
              <a:gd name="connsiteX15" fmla="*/ 4199702 w 5664053"/>
              <a:gd name="connsiteY15" fmla="*/ 691884 h 1892961"/>
              <a:gd name="connsiteX16" fmla="*/ 4042760 w 5664053"/>
              <a:gd name="connsiteY16" fmla="*/ 691884 h 1892961"/>
              <a:gd name="connsiteX17" fmla="*/ 4009361 w 5664053"/>
              <a:gd name="connsiteY17" fmla="*/ 714947 h 1892961"/>
              <a:gd name="connsiteX18" fmla="*/ 4000548 w 5664053"/>
              <a:gd name="connsiteY18" fmla="*/ 724749 h 1892961"/>
              <a:gd name="connsiteX19" fmla="*/ 4000548 w 5664053"/>
              <a:gd name="connsiteY19" fmla="*/ 729794 h 1892961"/>
              <a:gd name="connsiteX20" fmla="*/ 3995136 w 5664053"/>
              <a:gd name="connsiteY20" fmla="*/ 729794 h 1892961"/>
              <a:gd name="connsiteX21" fmla="*/ 3995136 w 5664053"/>
              <a:gd name="connsiteY21" fmla="*/ 738010 h 1892961"/>
              <a:gd name="connsiteX22" fmla="*/ 3986322 w 5664053"/>
              <a:gd name="connsiteY22" fmla="*/ 744496 h 1892961"/>
              <a:gd name="connsiteX23" fmla="*/ 3986322 w 5664053"/>
              <a:gd name="connsiteY23" fmla="*/ 875954 h 1892961"/>
              <a:gd name="connsiteX24" fmla="*/ 4097496 w 5664053"/>
              <a:gd name="connsiteY24" fmla="*/ 875954 h 1892961"/>
              <a:gd name="connsiteX25" fmla="*/ 4099197 w 5664053"/>
              <a:gd name="connsiteY25" fmla="*/ 742911 h 1892961"/>
              <a:gd name="connsiteX26" fmla="*/ 4088683 w 5664053"/>
              <a:gd name="connsiteY26" fmla="*/ 736280 h 1892961"/>
              <a:gd name="connsiteX27" fmla="*/ 4088683 w 5664053"/>
              <a:gd name="connsiteY27" fmla="*/ 729794 h 1892961"/>
              <a:gd name="connsiteX28" fmla="*/ 4085126 w 5664053"/>
              <a:gd name="connsiteY28" fmla="*/ 729794 h 1892961"/>
              <a:gd name="connsiteX29" fmla="*/ 4085126 w 5664053"/>
              <a:gd name="connsiteY29" fmla="*/ 724749 h 1892961"/>
              <a:gd name="connsiteX30" fmla="*/ 4074457 w 5664053"/>
              <a:gd name="connsiteY30" fmla="*/ 714947 h 1892961"/>
              <a:gd name="connsiteX31" fmla="*/ 4042760 w 5664053"/>
              <a:gd name="connsiteY31" fmla="*/ 691884 h 1892961"/>
              <a:gd name="connsiteX32" fmla="*/ 3884117 w 5664053"/>
              <a:gd name="connsiteY32" fmla="*/ 691884 h 1892961"/>
              <a:gd name="connsiteX33" fmla="*/ 3864789 w 5664053"/>
              <a:gd name="connsiteY33" fmla="*/ 714947 h 1892961"/>
              <a:gd name="connsiteX34" fmla="*/ 3859377 w 5664053"/>
              <a:gd name="connsiteY34" fmla="*/ 724749 h 1892961"/>
              <a:gd name="connsiteX35" fmla="*/ 3859377 w 5664053"/>
              <a:gd name="connsiteY35" fmla="*/ 729794 h 1892961"/>
              <a:gd name="connsiteX36" fmla="*/ 3857677 w 5664053"/>
              <a:gd name="connsiteY36" fmla="*/ 729794 h 1892961"/>
              <a:gd name="connsiteX37" fmla="*/ 3857677 w 5664053"/>
              <a:gd name="connsiteY37" fmla="*/ 738010 h 1892961"/>
              <a:gd name="connsiteX38" fmla="*/ 3850564 w 5664053"/>
              <a:gd name="connsiteY38" fmla="*/ 744496 h 1892961"/>
              <a:gd name="connsiteX39" fmla="*/ 3850564 w 5664053"/>
              <a:gd name="connsiteY39" fmla="*/ 875954 h 1892961"/>
              <a:gd name="connsiteX40" fmla="*/ 3919371 w 5664053"/>
              <a:gd name="connsiteY40" fmla="*/ 875954 h 1892961"/>
              <a:gd name="connsiteX41" fmla="*/ 3917670 w 5664053"/>
              <a:gd name="connsiteY41" fmla="*/ 742911 h 1892961"/>
              <a:gd name="connsiteX42" fmla="*/ 3912258 w 5664053"/>
              <a:gd name="connsiteY42" fmla="*/ 736280 h 1892961"/>
              <a:gd name="connsiteX43" fmla="*/ 3912258 w 5664053"/>
              <a:gd name="connsiteY43" fmla="*/ 729794 h 1892961"/>
              <a:gd name="connsiteX44" fmla="*/ 3908857 w 5664053"/>
              <a:gd name="connsiteY44" fmla="*/ 729794 h 1892961"/>
              <a:gd name="connsiteX45" fmla="*/ 3908857 w 5664053"/>
              <a:gd name="connsiteY45" fmla="*/ 724749 h 1892961"/>
              <a:gd name="connsiteX46" fmla="*/ 3903445 w 5664053"/>
              <a:gd name="connsiteY46" fmla="*/ 714947 h 1892961"/>
              <a:gd name="connsiteX47" fmla="*/ 3884117 w 5664053"/>
              <a:gd name="connsiteY47" fmla="*/ 691884 h 1892961"/>
              <a:gd name="connsiteX48" fmla="*/ 1780633 w 5664053"/>
              <a:gd name="connsiteY48" fmla="*/ 691884 h 1892961"/>
              <a:gd name="connsiteX49" fmla="*/ 1761305 w 5664053"/>
              <a:gd name="connsiteY49" fmla="*/ 714947 h 1892961"/>
              <a:gd name="connsiteX50" fmla="*/ 1754192 w 5664053"/>
              <a:gd name="connsiteY50" fmla="*/ 724749 h 1892961"/>
              <a:gd name="connsiteX51" fmla="*/ 1754192 w 5664053"/>
              <a:gd name="connsiteY51" fmla="*/ 729794 h 1892961"/>
              <a:gd name="connsiteX52" fmla="*/ 1752491 w 5664053"/>
              <a:gd name="connsiteY52" fmla="*/ 729794 h 1892961"/>
              <a:gd name="connsiteX53" fmla="*/ 1752491 w 5664053"/>
              <a:gd name="connsiteY53" fmla="*/ 738010 h 1892961"/>
              <a:gd name="connsiteX54" fmla="*/ 1747234 w 5664053"/>
              <a:gd name="connsiteY54" fmla="*/ 744496 h 1892961"/>
              <a:gd name="connsiteX55" fmla="*/ 1747234 w 5664053"/>
              <a:gd name="connsiteY55" fmla="*/ 875954 h 1892961"/>
              <a:gd name="connsiteX56" fmla="*/ 1814186 w 5664053"/>
              <a:gd name="connsiteY56" fmla="*/ 875954 h 1892961"/>
              <a:gd name="connsiteX57" fmla="*/ 1814186 w 5664053"/>
              <a:gd name="connsiteY57" fmla="*/ 742911 h 1892961"/>
              <a:gd name="connsiteX58" fmla="*/ 1808928 w 5664053"/>
              <a:gd name="connsiteY58" fmla="*/ 736280 h 1892961"/>
              <a:gd name="connsiteX59" fmla="*/ 1808928 w 5664053"/>
              <a:gd name="connsiteY59" fmla="*/ 729794 h 1892961"/>
              <a:gd name="connsiteX60" fmla="*/ 1805372 w 5664053"/>
              <a:gd name="connsiteY60" fmla="*/ 729794 h 1892961"/>
              <a:gd name="connsiteX61" fmla="*/ 1805372 w 5664053"/>
              <a:gd name="connsiteY61" fmla="*/ 724749 h 1892961"/>
              <a:gd name="connsiteX62" fmla="*/ 1800115 w 5664053"/>
              <a:gd name="connsiteY62" fmla="*/ 714947 h 1892961"/>
              <a:gd name="connsiteX63" fmla="*/ 1780633 w 5664053"/>
              <a:gd name="connsiteY63" fmla="*/ 691884 h 1892961"/>
              <a:gd name="connsiteX64" fmla="*/ 1621990 w 5664053"/>
              <a:gd name="connsiteY64" fmla="*/ 691884 h 1892961"/>
              <a:gd name="connsiteX65" fmla="*/ 1590292 w 5664053"/>
              <a:gd name="connsiteY65" fmla="*/ 714947 h 1892961"/>
              <a:gd name="connsiteX66" fmla="*/ 1581479 w 5664053"/>
              <a:gd name="connsiteY66" fmla="*/ 724749 h 1892961"/>
              <a:gd name="connsiteX67" fmla="*/ 1581479 w 5664053"/>
              <a:gd name="connsiteY67" fmla="*/ 729794 h 1892961"/>
              <a:gd name="connsiteX68" fmla="*/ 1576222 w 5664053"/>
              <a:gd name="connsiteY68" fmla="*/ 729794 h 1892961"/>
              <a:gd name="connsiteX69" fmla="*/ 1576222 w 5664053"/>
              <a:gd name="connsiteY69" fmla="*/ 738010 h 1892961"/>
              <a:gd name="connsiteX70" fmla="*/ 1567408 w 5664053"/>
              <a:gd name="connsiteY70" fmla="*/ 744496 h 1892961"/>
              <a:gd name="connsiteX71" fmla="*/ 1567408 w 5664053"/>
              <a:gd name="connsiteY71" fmla="*/ 875954 h 1892961"/>
              <a:gd name="connsiteX72" fmla="*/ 1680128 w 5664053"/>
              <a:gd name="connsiteY72" fmla="*/ 875954 h 1892961"/>
              <a:gd name="connsiteX73" fmla="*/ 1678427 w 5664053"/>
              <a:gd name="connsiteY73" fmla="*/ 742911 h 1892961"/>
              <a:gd name="connsiteX74" fmla="*/ 1669614 w 5664053"/>
              <a:gd name="connsiteY74" fmla="*/ 736280 h 1892961"/>
              <a:gd name="connsiteX75" fmla="*/ 1669614 w 5664053"/>
              <a:gd name="connsiteY75" fmla="*/ 729794 h 1892961"/>
              <a:gd name="connsiteX76" fmla="*/ 1664356 w 5664053"/>
              <a:gd name="connsiteY76" fmla="*/ 729794 h 1892961"/>
              <a:gd name="connsiteX77" fmla="*/ 1655543 w 5664053"/>
              <a:gd name="connsiteY77" fmla="*/ 714947 h 1892961"/>
              <a:gd name="connsiteX78" fmla="*/ 1621990 w 5664053"/>
              <a:gd name="connsiteY78" fmla="*/ 691884 h 1892961"/>
              <a:gd name="connsiteX79" fmla="*/ 1466903 w 5664053"/>
              <a:gd name="connsiteY79" fmla="*/ 691884 h 1892961"/>
              <a:gd name="connsiteX80" fmla="*/ 1445720 w 5664053"/>
              <a:gd name="connsiteY80" fmla="*/ 714947 h 1892961"/>
              <a:gd name="connsiteX81" fmla="*/ 1440463 w 5664053"/>
              <a:gd name="connsiteY81" fmla="*/ 724749 h 1892961"/>
              <a:gd name="connsiteX82" fmla="*/ 1440463 w 5664053"/>
              <a:gd name="connsiteY82" fmla="*/ 729794 h 1892961"/>
              <a:gd name="connsiteX83" fmla="*/ 1438608 w 5664053"/>
              <a:gd name="connsiteY83" fmla="*/ 729794 h 1892961"/>
              <a:gd name="connsiteX84" fmla="*/ 1438608 w 5664053"/>
              <a:gd name="connsiteY84" fmla="*/ 738010 h 1892961"/>
              <a:gd name="connsiteX85" fmla="*/ 1431650 w 5664053"/>
              <a:gd name="connsiteY85" fmla="*/ 744496 h 1892961"/>
              <a:gd name="connsiteX86" fmla="*/ 1431650 w 5664053"/>
              <a:gd name="connsiteY86" fmla="*/ 875954 h 1892961"/>
              <a:gd name="connsiteX87" fmla="*/ 1500302 w 5664053"/>
              <a:gd name="connsiteY87" fmla="*/ 875954 h 1892961"/>
              <a:gd name="connsiteX88" fmla="*/ 1500302 w 5664053"/>
              <a:gd name="connsiteY88" fmla="*/ 742911 h 1892961"/>
              <a:gd name="connsiteX89" fmla="*/ 1493344 w 5664053"/>
              <a:gd name="connsiteY89" fmla="*/ 736280 h 1892961"/>
              <a:gd name="connsiteX90" fmla="*/ 1493344 w 5664053"/>
              <a:gd name="connsiteY90" fmla="*/ 729794 h 1892961"/>
              <a:gd name="connsiteX91" fmla="*/ 1491488 w 5664053"/>
              <a:gd name="connsiteY91" fmla="*/ 729794 h 1892961"/>
              <a:gd name="connsiteX92" fmla="*/ 1491488 w 5664053"/>
              <a:gd name="connsiteY92" fmla="*/ 724749 h 1892961"/>
              <a:gd name="connsiteX93" fmla="*/ 1486231 w 5664053"/>
              <a:gd name="connsiteY93" fmla="*/ 714947 h 1892961"/>
              <a:gd name="connsiteX94" fmla="*/ 1466903 w 5664053"/>
              <a:gd name="connsiteY94" fmla="*/ 691884 h 1892961"/>
              <a:gd name="connsiteX95" fmla="*/ 3598529 w 5664053"/>
              <a:gd name="connsiteY95" fmla="*/ 644317 h 1892961"/>
              <a:gd name="connsiteX96" fmla="*/ 3603786 w 5664053"/>
              <a:gd name="connsiteY96" fmla="*/ 649218 h 1892961"/>
              <a:gd name="connsiteX97" fmla="*/ 3598529 w 5664053"/>
              <a:gd name="connsiteY97" fmla="*/ 654119 h 1892961"/>
              <a:gd name="connsiteX98" fmla="*/ 3593272 w 5664053"/>
              <a:gd name="connsiteY98" fmla="*/ 649218 h 1892961"/>
              <a:gd name="connsiteX99" fmla="*/ 3598529 w 5664053"/>
              <a:gd name="connsiteY99" fmla="*/ 644317 h 1892961"/>
              <a:gd name="connsiteX100" fmla="*/ 2065602 w 5664053"/>
              <a:gd name="connsiteY100" fmla="*/ 644317 h 1892961"/>
              <a:gd name="connsiteX101" fmla="*/ 2071632 w 5664053"/>
              <a:gd name="connsiteY101" fmla="*/ 649218 h 1892961"/>
              <a:gd name="connsiteX102" fmla="*/ 2066375 w 5664053"/>
              <a:gd name="connsiteY102" fmla="*/ 654119 h 1892961"/>
              <a:gd name="connsiteX103" fmla="*/ 2060963 w 5664053"/>
              <a:gd name="connsiteY103" fmla="*/ 649218 h 1892961"/>
              <a:gd name="connsiteX104" fmla="*/ 2065602 w 5664053"/>
              <a:gd name="connsiteY104" fmla="*/ 644317 h 1892961"/>
              <a:gd name="connsiteX105" fmla="*/ 659310 w 5664053"/>
              <a:gd name="connsiteY105" fmla="*/ 0 h 1892961"/>
              <a:gd name="connsiteX106" fmla="*/ 661166 w 5664053"/>
              <a:gd name="connsiteY106" fmla="*/ 100179 h 1892961"/>
              <a:gd name="connsiteX107" fmla="*/ 661166 w 5664053"/>
              <a:gd name="connsiteY107" fmla="*/ 147891 h 1892961"/>
              <a:gd name="connsiteX108" fmla="*/ 666423 w 5664053"/>
              <a:gd name="connsiteY108" fmla="*/ 241583 h 1892961"/>
              <a:gd name="connsiteX109" fmla="*/ 721005 w 5664053"/>
              <a:gd name="connsiteY109" fmla="*/ 328645 h 1892961"/>
              <a:gd name="connsiteX110" fmla="*/ 772185 w 5664053"/>
              <a:gd name="connsiteY110" fmla="*/ 356609 h 1892961"/>
              <a:gd name="connsiteX111" fmla="*/ 916757 w 5664053"/>
              <a:gd name="connsiteY111" fmla="*/ 524247 h 1892961"/>
              <a:gd name="connsiteX112" fmla="*/ 1219971 w 5664053"/>
              <a:gd name="connsiteY112" fmla="*/ 841504 h 1892961"/>
              <a:gd name="connsiteX113" fmla="*/ 1188274 w 5664053"/>
              <a:gd name="connsiteY113" fmla="*/ 1171879 h 1892961"/>
              <a:gd name="connsiteX114" fmla="*/ 1274708 w 5664053"/>
              <a:gd name="connsiteY114" fmla="*/ 1171879 h 1892961"/>
              <a:gd name="connsiteX115" fmla="*/ 1274708 w 5664053"/>
              <a:gd name="connsiteY115" fmla="*/ 1250725 h 1892961"/>
              <a:gd name="connsiteX116" fmla="*/ 1181161 w 5664053"/>
              <a:gd name="connsiteY116" fmla="*/ 1250725 h 1892961"/>
              <a:gd name="connsiteX117" fmla="*/ 1181161 w 5664053"/>
              <a:gd name="connsiteY117" fmla="*/ 1472704 h 1892961"/>
              <a:gd name="connsiteX118" fmla="*/ 1274708 w 5664053"/>
              <a:gd name="connsiteY118" fmla="*/ 1472704 h 1892961"/>
              <a:gd name="connsiteX119" fmla="*/ 1274708 w 5664053"/>
              <a:gd name="connsiteY119" fmla="*/ 1377282 h 1892961"/>
              <a:gd name="connsiteX120" fmla="*/ 1398096 w 5664053"/>
              <a:gd name="connsiteY120" fmla="*/ 1377282 h 1892961"/>
              <a:gd name="connsiteX121" fmla="*/ 1398096 w 5664053"/>
              <a:gd name="connsiteY121" fmla="*/ 935197 h 1892961"/>
              <a:gd name="connsiteX122" fmla="*/ 1357585 w 5664053"/>
              <a:gd name="connsiteY122" fmla="*/ 935197 h 1892961"/>
              <a:gd name="connsiteX123" fmla="*/ 1357585 w 5664053"/>
              <a:gd name="connsiteY123" fmla="*/ 899017 h 1892961"/>
              <a:gd name="connsiteX124" fmla="*/ 1398096 w 5664053"/>
              <a:gd name="connsiteY124" fmla="*/ 899017 h 1892961"/>
              <a:gd name="connsiteX125" fmla="*/ 1398096 w 5664053"/>
              <a:gd name="connsiteY125" fmla="*/ 696785 h 1892961"/>
              <a:gd name="connsiteX126" fmla="*/ 1357585 w 5664053"/>
              <a:gd name="connsiteY126" fmla="*/ 696785 h 1892961"/>
              <a:gd name="connsiteX127" fmla="*/ 1357585 w 5664053"/>
              <a:gd name="connsiteY127" fmla="*/ 660749 h 1892961"/>
              <a:gd name="connsiteX128" fmla="*/ 1415723 w 5664053"/>
              <a:gd name="connsiteY128" fmla="*/ 660749 h 1892961"/>
              <a:gd name="connsiteX129" fmla="*/ 1420981 w 5664053"/>
              <a:gd name="connsiteY129" fmla="*/ 501328 h 1892961"/>
              <a:gd name="connsiteX130" fmla="*/ 1604363 w 5664053"/>
              <a:gd name="connsiteY130" fmla="*/ 386158 h 1892961"/>
              <a:gd name="connsiteX131" fmla="*/ 1591993 w 5664053"/>
              <a:gd name="connsiteY131" fmla="*/ 371456 h 1892961"/>
              <a:gd name="connsiteX132" fmla="*/ 1618434 w 5664053"/>
              <a:gd name="connsiteY132" fmla="*/ 351708 h 1892961"/>
              <a:gd name="connsiteX133" fmla="*/ 1623845 w 5664053"/>
              <a:gd name="connsiteY133" fmla="*/ 243169 h 1892961"/>
              <a:gd name="connsiteX134" fmla="*/ 1629102 w 5664053"/>
              <a:gd name="connsiteY134" fmla="*/ 351708 h 1892961"/>
              <a:gd name="connsiteX135" fmla="*/ 1653687 w 5664053"/>
              <a:gd name="connsiteY135" fmla="*/ 371456 h 1892961"/>
              <a:gd name="connsiteX136" fmla="*/ 1641472 w 5664053"/>
              <a:gd name="connsiteY136" fmla="*/ 386158 h 1892961"/>
              <a:gd name="connsiteX137" fmla="*/ 1826555 w 5664053"/>
              <a:gd name="connsiteY137" fmla="*/ 502913 h 1892961"/>
              <a:gd name="connsiteX138" fmla="*/ 1831813 w 5664053"/>
              <a:gd name="connsiteY138" fmla="*/ 660749 h 1892961"/>
              <a:gd name="connsiteX139" fmla="*/ 1888250 w 5664053"/>
              <a:gd name="connsiteY139" fmla="*/ 660749 h 1892961"/>
              <a:gd name="connsiteX140" fmla="*/ 1888250 w 5664053"/>
              <a:gd name="connsiteY140" fmla="*/ 696785 h 1892961"/>
              <a:gd name="connsiteX141" fmla="*/ 1847739 w 5664053"/>
              <a:gd name="connsiteY141" fmla="*/ 696785 h 1892961"/>
              <a:gd name="connsiteX142" fmla="*/ 1847739 w 5664053"/>
              <a:gd name="connsiteY142" fmla="*/ 899017 h 1892961"/>
              <a:gd name="connsiteX143" fmla="*/ 1888250 w 5664053"/>
              <a:gd name="connsiteY143" fmla="*/ 899017 h 1892961"/>
              <a:gd name="connsiteX144" fmla="*/ 1888250 w 5664053"/>
              <a:gd name="connsiteY144" fmla="*/ 935197 h 1892961"/>
              <a:gd name="connsiteX145" fmla="*/ 1847739 w 5664053"/>
              <a:gd name="connsiteY145" fmla="*/ 935197 h 1892961"/>
              <a:gd name="connsiteX146" fmla="*/ 1847739 w 5664053"/>
              <a:gd name="connsiteY146" fmla="*/ 1377282 h 1892961"/>
              <a:gd name="connsiteX147" fmla="*/ 1957057 w 5664053"/>
              <a:gd name="connsiteY147" fmla="*/ 1377282 h 1892961"/>
              <a:gd name="connsiteX148" fmla="*/ 1957057 w 5664053"/>
              <a:gd name="connsiteY148" fmla="*/ 1045322 h 1892961"/>
              <a:gd name="connsiteX149" fmla="*/ 1939430 w 5664053"/>
              <a:gd name="connsiteY149" fmla="*/ 1045322 h 1892961"/>
              <a:gd name="connsiteX150" fmla="*/ 1939430 w 5664053"/>
              <a:gd name="connsiteY150" fmla="*/ 1015772 h 1892961"/>
              <a:gd name="connsiteX151" fmla="*/ 1957057 w 5664053"/>
              <a:gd name="connsiteY151" fmla="*/ 1015772 h 1892961"/>
              <a:gd name="connsiteX152" fmla="*/ 1957057 w 5664053"/>
              <a:gd name="connsiteY152" fmla="*/ 926981 h 1892961"/>
              <a:gd name="connsiteX153" fmla="*/ 1939430 w 5664053"/>
              <a:gd name="connsiteY153" fmla="*/ 926981 h 1892961"/>
              <a:gd name="connsiteX154" fmla="*/ 1939430 w 5664053"/>
              <a:gd name="connsiteY154" fmla="*/ 899017 h 1892961"/>
              <a:gd name="connsiteX155" fmla="*/ 1964015 w 5664053"/>
              <a:gd name="connsiteY155" fmla="*/ 899017 h 1892961"/>
              <a:gd name="connsiteX156" fmla="*/ 1957057 w 5664053"/>
              <a:gd name="connsiteY156" fmla="*/ 834874 h 1892961"/>
              <a:gd name="connsiteX157" fmla="*/ 1992311 w 5664053"/>
              <a:gd name="connsiteY157" fmla="*/ 788892 h 1892961"/>
              <a:gd name="connsiteX158" fmla="*/ 2016896 w 5664053"/>
              <a:gd name="connsiteY158" fmla="*/ 774045 h 1892961"/>
              <a:gd name="connsiteX159" fmla="*/ 2045192 w 5664053"/>
              <a:gd name="connsiteY159" fmla="*/ 741181 h 1892961"/>
              <a:gd name="connsiteX160" fmla="*/ 2052150 w 5664053"/>
              <a:gd name="connsiteY160" fmla="*/ 738010 h 1892961"/>
              <a:gd name="connsiteX161" fmla="*/ 2064519 w 5664053"/>
              <a:gd name="connsiteY161" fmla="*/ 716533 h 1892961"/>
              <a:gd name="connsiteX162" fmla="*/ 2052150 w 5664053"/>
              <a:gd name="connsiteY162" fmla="*/ 710046 h 1892961"/>
              <a:gd name="connsiteX163" fmla="*/ 2064519 w 5664053"/>
              <a:gd name="connsiteY163" fmla="*/ 701830 h 1892961"/>
              <a:gd name="connsiteX164" fmla="*/ 2066375 w 5664053"/>
              <a:gd name="connsiteY164" fmla="*/ 654119 h 1892961"/>
              <a:gd name="connsiteX165" fmla="*/ 2068076 w 5664053"/>
              <a:gd name="connsiteY165" fmla="*/ 701830 h 1892961"/>
              <a:gd name="connsiteX166" fmla="*/ 2080446 w 5664053"/>
              <a:gd name="connsiteY166" fmla="*/ 710046 h 1892961"/>
              <a:gd name="connsiteX167" fmla="*/ 2068076 w 5664053"/>
              <a:gd name="connsiteY167" fmla="*/ 716533 h 1892961"/>
              <a:gd name="connsiteX168" fmla="*/ 2089259 w 5664053"/>
              <a:gd name="connsiteY168" fmla="*/ 741181 h 1892961"/>
              <a:gd name="connsiteX169" fmla="*/ 2115699 w 5664053"/>
              <a:gd name="connsiteY169" fmla="*/ 769145 h 1892961"/>
              <a:gd name="connsiteX170" fmla="*/ 2115699 w 5664053"/>
              <a:gd name="connsiteY170" fmla="*/ 774045 h 1892961"/>
              <a:gd name="connsiteX171" fmla="*/ 2175693 w 5664053"/>
              <a:gd name="connsiteY171" fmla="*/ 834874 h 1892961"/>
              <a:gd name="connsiteX172" fmla="*/ 2179095 w 5664053"/>
              <a:gd name="connsiteY172" fmla="*/ 861252 h 1892961"/>
              <a:gd name="connsiteX173" fmla="*/ 2168580 w 5664053"/>
              <a:gd name="connsiteY173" fmla="*/ 899017 h 1892961"/>
              <a:gd name="connsiteX174" fmla="*/ 2193320 w 5664053"/>
              <a:gd name="connsiteY174" fmla="*/ 899017 h 1892961"/>
              <a:gd name="connsiteX175" fmla="*/ 2193320 w 5664053"/>
              <a:gd name="connsiteY175" fmla="*/ 926981 h 1892961"/>
              <a:gd name="connsiteX176" fmla="*/ 2175693 w 5664053"/>
              <a:gd name="connsiteY176" fmla="*/ 926981 h 1892961"/>
              <a:gd name="connsiteX177" fmla="*/ 2175693 w 5664053"/>
              <a:gd name="connsiteY177" fmla="*/ 1017358 h 1892961"/>
              <a:gd name="connsiteX178" fmla="*/ 2193320 w 5664053"/>
              <a:gd name="connsiteY178" fmla="*/ 1017358 h 1892961"/>
              <a:gd name="connsiteX179" fmla="*/ 2193320 w 5664053"/>
              <a:gd name="connsiteY179" fmla="*/ 1045322 h 1892961"/>
              <a:gd name="connsiteX180" fmla="*/ 2175693 w 5664053"/>
              <a:gd name="connsiteY180" fmla="*/ 1045322 h 1892961"/>
              <a:gd name="connsiteX181" fmla="*/ 2175693 w 5664053"/>
              <a:gd name="connsiteY181" fmla="*/ 1171879 h 1892961"/>
              <a:gd name="connsiteX182" fmla="*/ 2300783 w 5664053"/>
              <a:gd name="connsiteY182" fmla="*/ 1171879 h 1892961"/>
              <a:gd name="connsiteX183" fmla="*/ 2269085 w 5664053"/>
              <a:gd name="connsiteY183" fmla="*/ 841504 h 1892961"/>
              <a:gd name="connsiteX184" fmla="*/ 2572300 w 5664053"/>
              <a:gd name="connsiteY184" fmla="*/ 524247 h 1892961"/>
              <a:gd name="connsiteX185" fmla="*/ 2716872 w 5664053"/>
              <a:gd name="connsiteY185" fmla="*/ 356609 h 1892961"/>
              <a:gd name="connsiteX186" fmla="*/ 2769753 w 5664053"/>
              <a:gd name="connsiteY186" fmla="*/ 328645 h 1892961"/>
              <a:gd name="connsiteX187" fmla="*/ 2824489 w 5664053"/>
              <a:gd name="connsiteY187" fmla="*/ 241583 h 1892961"/>
              <a:gd name="connsiteX188" fmla="*/ 2829746 w 5664053"/>
              <a:gd name="connsiteY188" fmla="*/ 147891 h 1892961"/>
              <a:gd name="connsiteX189" fmla="*/ 2829746 w 5664053"/>
              <a:gd name="connsiteY189" fmla="*/ 100179 h 1892961"/>
              <a:gd name="connsiteX190" fmla="*/ 2831447 w 5664053"/>
              <a:gd name="connsiteY190" fmla="*/ 37766 h 1892961"/>
              <a:gd name="connsiteX191" fmla="*/ 2833302 w 5664053"/>
              <a:gd name="connsiteY191" fmla="*/ 37766 h 1892961"/>
              <a:gd name="connsiteX192" fmla="*/ 2835003 w 5664053"/>
              <a:gd name="connsiteY192" fmla="*/ 98594 h 1892961"/>
              <a:gd name="connsiteX193" fmla="*/ 2835003 w 5664053"/>
              <a:gd name="connsiteY193" fmla="*/ 146305 h 1892961"/>
              <a:gd name="connsiteX194" fmla="*/ 2840260 w 5664053"/>
              <a:gd name="connsiteY194" fmla="*/ 239853 h 1892961"/>
              <a:gd name="connsiteX195" fmla="*/ 2894997 w 5664053"/>
              <a:gd name="connsiteY195" fmla="*/ 328645 h 1892961"/>
              <a:gd name="connsiteX196" fmla="*/ 2947878 w 5664053"/>
              <a:gd name="connsiteY196" fmla="*/ 356609 h 1892961"/>
              <a:gd name="connsiteX197" fmla="*/ 3092450 w 5664053"/>
              <a:gd name="connsiteY197" fmla="*/ 522661 h 1892961"/>
              <a:gd name="connsiteX198" fmla="*/ 3395664 w 5664053"/>
              <a:gd name="connsiteY198" fmla="*/ 839919 h 1892961"/>
              <a:gd name="connsiteX199" fmla="*/ 3363967 w 5664053"/>
              <a:gd name="connsiteY199" fmla="*/ 1171879 h 1892961"/>
              <a:gd name="connsiteX200" fmla="*/ 3490912 w 5664053"/>
              <a:gd name="connsiteY200" fmla="*/ 1171879 h 1892961"/>
              <a:gd name="connsiteX201" fmla="*/ 3490912 w 5664053"/>
              <a:gd name="connsiteY201" fmla="*/ 1045322 h 1892961"/>
              <a:gd name="connsiteX202" fmla="*/ 3473285 w 5664053"/>
              <a:gd name="connsiteY202" fmla="*/ 1045322 h 1892961"/>
              <a:gd name="connsiteX203" fmla="*/ 3473285 w 5664053"/>
              <a:gd name="connsiteY203" fmla="*/ 1017358 h 1892961"/>
              <a:gd name="connsiteX204" fmla="*/ 3490912 w 5664053"/>
              <a:gd name="connsiteY204" fmla="*/ 1017358 h 1892961"/>
              <a:gd name="connsiteX205" fmla="*/ 3490912 w 5664053"/>
              <a:gd name="connsiteY205" fmla="*/ 926981 h 1892961"/>
              <a:gd name="connsiteX206" fmla="*/ 3473285 w 5664053"/>
              <a:gd name="connsiteY206" fmla="*/ 926981 h 1892961"/>
              <a:gd name="connsiteX207" fmla="*/ 3473285 w 5664053"/>
              <a:gd name="connsiteY207" fmla="*/ 899017 h 1892961"/>
              <a:gd name="connsiteX208" fmla="*/ 3496169 w 5664053"/>
              <a:gd name="connsiteY208" fmla="*/ 899017 h 1892961"/>
              <a:gd name="connsiteX209" fmla="*/ 3490912 w 5664053"/>
              <a:gd name="connsiteY209" fmla="*/ 834874 h 1892961"/>
              <a:gd name="connsiteX210" fmla="*/ 3526166 w 5664053"/>
              <a:gd name="connsiteY210" fmla="*/ 790478 h 1892961"/>
              <a:gd name="connsiteX211" fmla="*/ 3549050 w 5664053"/>
              <a:gd name="connsiteY211" fmla="*/ 774045 h 1892961"/>
              <a:gd name="connsiteX212" fmla="*/ 3577346 w 5664053"/>
              <a:gd name="connsiteY212" fmla="*/ 742911 h 1892961"/>
              <a:gd name="connsiteX213" fmla="*/ 3586159 w 5664053"/>
              <a:gd name="connsiteY213" fmla="*/ 738010 h 1892961"/>
              <a:gd name="connsiteX214" fmla="*/ 3596674 w 5664053"/>
              <a:gd name="connsiteY214" fmla="*/ 716533 h 1892961"/>
              <a:gd name="connsiteX215" fmla="*/ 3586159 w 5664053"/>
              <a:gd name="connsiteY215" fmla="*/ 710046 h 1892961"/>
              <a:gd name="connsiteX216" fmla="*/ 3596674 w 5664053"/>
              <a:gd name="connsiteY216" fmla="*/ 703416 h 1892961"/>
              <a:gd name="connsiteX217" fmla="*/ 3598529 w 5664053"/>
              <a:gd name="connsiteY217" fmla="*/ 654119 h 1892961"/>
              <a:gd name="connsiteX218" fmla="*/ 3602086 w 5664053"/>
              <a:gd name="connsiteY218" fmla="*/ 703416 h 1892961"/>
              <a:gd name="connsiteX219" fmla="*/ 3612600 w 5664053"/>
              <a:gd name="connsiteY219" fmla="*/ 710046 h 1892961"/>
              <a:gd name="connsiteX220" fmla="*/ 3602086 w 5664053"/>
              <a:gd name="connsiteY220" fmla="*/ 716533 h 1892961"/>
              <a:gd name="connsiteX221" fmla="*/ 3612600 w 5664053"/>
              <a:gd name="connsiteY221" fmla="*/ 738010 h 1892961"/>
              <a:gd name="connsiteX222" fmla="*/ 3621413 w 5664053"/>
              <a:gd name="connsiteY222" fmla="*/ 741181 h 1892961"/>
              <a:gd name="connsiteX223" fmla="*/ 3649555 w 5664053"/>
              <a:gd name="connsiteY223" fmla="*/ 769145 h 1892961"/>
              <a:gd name="connsiteX224" fmla="*/ 3649555 w 5664053"/>
              <a:gd name="connsiteY224" fmla="*/ 774045 h 1892961"/>
              <a:gd name="connsiteX225" fmla="*/ 3707847 w 5664053"/>
              <a:gd name="connsiteY225" fmla="*/ 834874 h 1892961"/>
              <a:gd name="connsiteX226" fmla="*/ 3713104 w 5664053"/>
              <a:gd name="connsiteY226" fmla="*/ 861252 h 1892961"/>
              <a:gd name="connsiteX227" fmla="*/ 3702436 w 5664053"/>
              <a:gd name="connsiteY227" fmla="*/ 899017 h 1892961"/>
              <a:gd name="connsiteX228" fmla="*/ 3727175 w 5664053"/>
              <a:gd name="connsiteY228" fmla="*/ 899017 h 1892961"/>
              <a:gd name="connsiteX229" fmla="*/ 3727175 w 5664053"/>
              <a:gd name="connsiteY229" fmla="*/ 926981 h 1892961"/>
              <a:gd name="connsiteX230" fmla="*/ 3707847 w 5664053"/>
              <a:gd name="connsiteY230" fmla="*/ 926981 h 1892961"/>
              <a:gd name="connsiteX231" fmla="*/ 3707847 w 5664053"/>
              <a:gd name="connsiteY231" fmla="*/ 1017358 h 1892961"/>
              <a:gd name="connsiteX232" fmla="*/ 3727175 w 5664053"/>
              <a:gd name="connsiteY232" fmla="*/ 1017358 h 1892961"/>
              <a:gd name="connsiteX233" fmla="*/ 3727175 w 5664053"/>
              <a:gd name="connsiteY233" fmla="*/ 1045322 h 1892961"/>
              <a:gd name="connsiteX234" fmla="*/ 3705992 w 5664053"/>
              <a:gd name="connsiteY234" fmla="*/ 1045322 h 1892961"/>
              <a:gd name="connsiteX235" fmla="*/ 3705992 w 5664053"/>
              <a:gd name="connsiteY235" fmla="*/ 1377282 h 1892961"/>
              <a:gd name="connsiteX236" fmla="*/ 3815310 w 5664053"/>
              <a:gd name="connsiteY236" fmla="*/ 1377282 h 1892961"/>
              <a:gd name="connsiteX237" fmla="*/ 3815310 w 5664053"/>
              <a:gd name="connsiteY237" fmla="*/ 935197 h 1892961"/>
              <a:gd name="connsiteX238" fmla="*/ 3774799 w 5664053"/>
              <a:gd name="connsiteY238" fmla="*/ 935197 h 1892961"/>
              <a:gd name="connsiteX239" fmla="*/ 3774799 w 5664053"/>
              <a:gd name="connsiteY239" fmla="*/ 899017 h 1892961"/>
              <a:gd name="connsiteX240" fmla="*/ 3815310 w 5664053"/>
              <a:gd name="connsiteY240" fmla="*/ 899017 h 1892961"/>
              <a:gd name="connsiteX241" fmla="*/ 3815310 w 5664053"/>
              <a:gd name="connsiteY241" fmla="*/ 696785 h 1892961"/>
              <a:gd name="connsiteX242" fmla="*/ 3774799 w 5664053"/>
              <a:gd name="connsiteY242" fmla="*/ 696785 h 1892961"/>
              <a:gd name="connsiteX243" fmla="*/ 3774799 w 5664053"/>
              <a:gd name="connsiteY243" fmla="*/ 660749 h 1892961"/>
              <a:gd name="connsiteX244" fmla="*/ 3832937 w 5664053"/>
              <a:gd name="connsiteY244" fmla="*/ 660749 h 1892961"/>
              <a:gd name="connsiteX245" fmla="*/ 3838194 w 5664053"/>
              <a:gd name="connsiteY245" fmla="*/ 501328 h 1892961"/>
              <a:gd name="connsiteX246" fmla="*/ 4021576 w 5664053"/>
              <a:gd name="connsiteY246" fmla="*/ 386158 h 1892961"/>
              <a:gd name="connsiteX247" fmla="*/ 4009361 w 5664053"/>
              <a:gd name="connsiteY247" fmla="*/ 371456 h 1892961"/>
              <a:gd name="connsiteX248" fmla="*/ 4035802 w 5664053"/>
              <a:gd name="connsiteY248" fmla="*/ 351708 h 1892961"/>
              <a:gd name="connsiteX249" fmla="*/ 4041059 w 5664053"/>
              <a:gd name="connsiteY249" fmla="*/ 243169 h 1892961"/>
              <a:gd name="connsiteX250" fmla="*/ 4046316 w 5664053"/>
              <a:gd name="connsiteY250" fmla="*/ 351708 h 1892961"/>
              <a:gd name="connsiteX251" fmla="*/ 4072756 w 5664053"/>
              <a:gd name="connsiteY251" fmla="*/ 371456 h 1892961"/>
              <a:gd name="connsiteX252" fmla="*/ 4060387 w 5664053"/>
              <a:gd name="connsiteY252" fmla="*/ 386158 h 1892961"/>
              <a:gd name="connsiteX253" fmla="*/ 4243769 w 5664053"/>
              <a:gd name="connsiteY253" fmla="*/ 502913 h 1892961"/>
              <a:gd name="connsiteX254" fmla="*/ 4249026 w 5664053"/>
              <a:gd name="connsiteY254" fmla="*/ 660749 h 1892961"/>
              <a:gd name="connsiteX255" fmla="*/ 4307319 w 5664053"/>
              <a:gd name="connsiteY255" fmla="*/ 660749 h 1892961"/>
              <a:gd name="connsiteX256" fmla="*/ 4307319 w 5664053"/>
              <a:gd name="connsiteY256" fmla="*/ 696785 h 1892961"/>
              <a:gd name="connsiteX257" fmla="*/ 4266653 w 5664053"/>
              <a:gd name="connsiteY257" fmla="*/ 696785 h 1892961"/>
              <a:gd name="connsiteX258" fmla="*/ 4266653 w 5664053"/>
              <a:gd name="connsiteY258" fmla="*/ 899017 h 1892961"/>
              <a:gd name="connsiteX259" fmla="*/ 4307319 w 5664053"/>
              <a:gd name="connsiteY259" fmla="*/ 899017 h 1892961"/>
              <a:gd name="connsiteX260" fmla="*/ 4307319 w 5664053"/>
              <a:gd name="connsiteY260" fmla="*/ 935197 h 1892961"/>
              <a:gd name="connsiteX261" fmla="*/ 4266653 w 5664053"/>
              <a:gd name="connsiteY261" fmla="*/ 935197 h 1892961"/>
              <a:gd name="connsiteX262" fmla="*/ 4266653 w 5664053"/>
              <a:gd name="connsiteY262" fmla="*/ 1375696 h 1892961"/>
              <a:gd name="connsiteX263" fmla="*/ 4407824 w 5664053"/>
              <a:gd name="connsiteY263" fmla="*/ 1375696 h 1892961"/>
              <a:gd name="connsiteX264" fmla="*/ 4407824 w 5664053"/>
              <a:gd name="connsiteY264" fmla="*/ 1472704 h 1892961"/>
              <a:gd name="connsiteX265" fmla="*/ 4483589 w 5664053"/>
              <a:gd name="connsiteY265" fmla="*/ 1472704 h 1892961"/>
              <a:gd name="connsiteX266" fmla="*/ 4483589 w 5664053"/>
              <a:gd name="connsiteY266" fmla="*/ 1249139 h 1892961"/>
              <a:gd name="connsiteX267" fmla="*/ 4390197 w 5664053"/>
              <a:gd name="connsiteY267" fmla="*/ 1249139 h 1892961"/>
              <a:gd name="connsiteX268" fmla="*/ 4390197 w 5664053"/>
              <a:gd name="connsiteY268" fmla="*/ 1170149 h 1892961"/>
              <a:gd name="connsiteX269" fmla="*/ 4476476 w 5664053"/>
              <a:gd name="connsiteY269" fmla="*/ 1170149 h 1892961"/>
              <a:gd name="connsiteX270" fmla="*/ 4444778 w 5664053"/>
              <a:gd name="connsiteY270" fmla="*/ 839919 h 1892961"/>
              <a:gd name="connsiteX271" fmla="*/ 4747993 w 5664053"/>
              <a:gd name="connsiteY271" fmla="*/ 522661 h 1892961"/>
              <a:gd name="connsiteX272" fmla="*/ 4892565 w 5664053"/>
              <a:gd name="connsiteY272" fmla="*/ 356609 h 1892961"/>
              <a:gd name="connsiteX273" fmla="*/ 4945446 w 5664053"/>
              <a:gd name="connsiteY273" fmla="*/ 328645 h 1892961"/>
              <a:gd name="connsiteX274" fmla="*/ 5000182 w 5664053"/>
              <a:gd name="connsiteY274" fmla="*/ 241583 h 1892961"/>
              <a:gd name="connsiteX275" fmla="*/ 5005439 w 5664053"/>
              <a:gd name="connsiteY275" fmla="*/ 146305 h 1892961"/>
              <a:gd name="connsiteX276" fmla="*/ 5005439 w 5664053"/>
              <a:gd name="connsiteY276" fmla="*/ 100179 h 1892961"/>
              <a:gd name="connsiteX277" fmla="*/ 5008996 w 5664053"/>
              <a:gd name="connsiteY277" fmla="*/ 0 h 1892961"/>
              <a:gd name="connsiteX278" fmla="*/ 5010697 w 5664053"/>
              <a:gd name="connsiteY278" fmla="*/ 98594 h 1892961"/>
              <a:gd name="connsiteX279" fmla="*/ 5010697 w 5664053"/>
              <a:gd name="connsiteY279" fmla="*/ 146305 h 1892961"/>
              <a:gd name="connsiteX280" fmla="*/ 5016108 w 5664053"/>
              <a:gd name="connsiteY280" fmla="*/ 239853 h 1892961"/>
              <a:gd name="connsiteX281" fmla="*/ 5070690 w 5664053"/>
              <a:gd name="connsiteY281" fmla="*/ 328645 h 1892961"/>
              <a:gd name="connsiteX282" fmla="*/ 5121870 w 5664053"/>
              <a:gd name="connsiteY282" fmla="*/ 356609 h 1892961"/>
              <a:gd name="connsiteX283" fmla="*/ 5266442 w 5664053"/>
              <a:gd name="connsiteY283" fmla="*/ 522661 h 1892961"/>
              <a:gd name="connsiteX284" fmla="*/ 5571358 w 5664053"/>
              <a:gd name="connsiteY284" fmla="*/ 839919 h 1892961"/>
              <a:gd name="connsiteX285" fmla="*/ 5539660 w 5664053"/>
              <a:gd name="connsiteY285" fmla="*/ 1170149 h 1892961"/>
              <a:gd name="connsiteX286" fmla="*/ 5624393 w 5664053"/>
              <a:gd name="connsiteY286" fmla="*/ 1170149 h 1892961"/>
              <a:gd name="connsiteX287" fmla="*/ 5624393 w 5664053"/>
              <a:gd name="connsiteY287" fmla="*/ 1171879 h 1892961"/>
              <a:gd name="connsiteX288" fmla="*/ 5624393 w 5664053"/>
              <a:gd name="connsiteY288" fmla="*/ 1250725 h 1892961"/>
              <a:gd name="connsiteX289" fmla="*/ 5530846 w 5664053"/>
              <a:gd name="connsiteY289" fmla="*/ 1250725 h 1892961"/>
              <a:gd name="connsiteX290" fmla="*/ 5530846 w 5664053"/>
              <a:gd name="connsiteY290" fmla="*/ 1892961 h 1892961"/>
              <a:gd name="connsiteX291" fmla="*/ 133903 w 5664053"/>
              <a:gd name="connsiteY291" fmla="*/ 1892961 h 1892961"/>
              <a:gd name="connsiteX292" fmla="*/ 133903 w 5664053"/>
              <a:gd name="connsiteY292" fmla="*/ 1250725 h 1892961"/>
              <a:gd name="connsiteX293" fmla="*/ 42212 w 5664053"/>
              <a:gd name="connsiteY293" fmla="*/ 1250725 h 1892961"/>
              <a:gd name="connsiteX294" fmla="*/ 12215 w 5664053"/>
              <a:gd name="connsiteY294" fmla="*/ 1239193 h 1892961"/>
              <a:gd name="connsiteX295" fmla="*/ 0 w 5664053"/>
              <a:gd name="connsiteY295" fmla="*/ 1211374 h 1892961"/>
              <a:gd name="connsiteX296" fmla="*/ 42212 w 5664053"/>
              <a:gd name="connsiteY296" fmla="*/ 1171879 h 1892961"/>
              <a:gd name="connsiteX297" fmla="*/ 128646 w 5664053"/>
              <a:gd name="connsiteY297" fmla="*/ 1171879 h 1892961"/>
              <a:gd name="connsiteX298" fmla="*/ 96948 w 5664053"/>
              <a:gd name="connsiteY298" fmla="*/ 841504 h 1892961"/>
              <a:gd name="connsiteX299" fmla="*/ 400163 w 5664053"/>
              <a:gd name="connsiteY299" fmla="*/ 524247 h 1892961"/>
              <a:gd name="connsiteX300" fmla="*/ 544735 w 5664053"/>
              <a:gd name="connsiteY300" fmla="*/ 356609 h 1892961"/>
              <a:gd name="connsiteX301" fmla="*/ 595915 w 5664053"/>
              <a:gd name="connsiteY301" fmla="*/ 328645 h 1892961"/>
              <a:gd name="connsiteX302" fmla="*/ 650497 w 5664053"/>
              <a:gd name="connsiteY302" fmla="*/ 241583 h 1892961"/>
              <a:gd name="connsiteX303" fmla="*/ 655754 w 5664053"/>
              <a:gd name="connsiteY303" fmla="*/ 147891 h 1892961"/>
              <a:gd name="connsiteX304" fmla="*/ 655754 w 5664053"/>
              <a:gd name="connsiteY304" fmla="*/ 100179 h 189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664053" h="1892961">
                <a:moveTo>
                  <a:pt x="4199702" y="691884"/>
                </a:moveTo>
                <a:cubicBezTo>
                  <a:pt x="4198001" y="706731"/>
                  <a:pt x="4190888" y="708316"/>
                  <a:pt x="4178518" y="714947"/>
                </a:cubicBezTo>
                <a:cubicBezTo>
                  <a:pt x="4176817" y="718262"/>
                  <a:pt x="4173261" y="721578"/>
                  <a:pt x="4173261" y="724749"/>
                </a:cubicBezTo>
                <a:cubicBezTo>
                  <a:pt x="4173261" y="726478"/>
                  <a:pt x="4173261" y="728064"/>
                  <a:pt x="4173261" y="729794"/>
                </a:cubicBezTo>
                <a:lnTo>
                  <a:pt x="4171560" y="729794"/>
                </a:lnTo>
                <a:lnTo>
                  <a:pt x="4171560" y="738010"/>
                </a:lnTo>
                <a:cubicBezTo>
                  <a:pt x="4168004" y="738010"/>
                  <a:pt x="4164448" y="741181"/>
                  <a:pt x="4164448" y="744496"/>
                </a:cubicBezTo>
                <a:lnTo>
                  <a:pt x="4164448" y="875954"/>
                </a:lnTo>
                <a:lnTo>
                  <a:pt x="4233255" y="875954"/>
                </a:lnTo>
                <a:lnTo>
                  <a:pt x="4233255" y="742911"/>
                </a:lnTo>
                <a:cubicBezTo>
                  <a:pt x="4233255" y="739595"/>
                  <a:pt x="4231399" y="736280"/>
                  <a:pt x="4227998" y="736280"/>
                </a:cubicBezTo>
                <a:lnTo>
                  <a:pt x="4227998" y="729794"/>
                </a:lnTo>
                <a:lnTo>
                  <a:pt x="4224441" y="729794"/>
                </a:lnTo>
                <a:cubicBezTo>
                  <a:pt x="4224441" y="728064"/>
                  <a:pt x="4224441" y="726478"/>
                  <a:pt x="4224441" y="724749"/>
                </a:cubicBezTo>
                <a:cubicBezTo>
                  <a:pt x="4224441" y="721578"/>
                  <a:pt x="4222586" y="718262"/>
                  <a:pt x="4219184" y="714947"/>
                </a:cubicBezTo>
                <a:cubicBezTo>
                  <a:pt x="4208515" y="708316"/>
                  <a:pt x="4199702" y="706731"/>
                  <a:pt x="4199702" y="691884"/>
                </a:cubicBezTo>
                <a:close/>
                <a:moveTo>
                  <a:pt x="4042760" y="691884"/>
                </a:moveTo>
                <a:cubicBezTo>
                  <a:pt x="4041059" y="706731"/>
                  <a:pt x="4026988" y="708316"/>
                  <a:pt x="4009361" y="714947"/>
                </a:cubicBezTo>
                <a:cubicBezTo>
                  <a:pt x="4003949" y="716533"/>
                  <a:pt x="4000548" y="719848"/>
                  <a:pt x="4000548" y="724749"/>
                </a:cubicBezTo>
                <a:cubicBezTo>
                  <a:pt x="4000548" y="726478"/>
                  <a:pt x="4000548" y="728064"/>
                  <a:pt x="4000548" y="729794"/>
                </a:cubicBezTo>
                <a:lnTo>
                  <a:pt x="3995136" y="729794"/>
                </a:lnTo>
                <a:lnTo>
                  <a:pt x="3995136" y="738010"/>
                </a:lnTo>
                <a:cubicBezTo>
                  <a:pt x="3989879" y="738010"/>
                  <a:pt x="3986322" y="739595"/>
                  <a:pt x="3986322" y="744496"/>
                </a:cubicBezTo>
                <a:lnTo>
                  <a:pt x="3986322" y="875954"/>
                </a:lnTo>
                <a:lnTo>
                  <a:pt x="4097496" y="875954"/>
                </a:lnTo>
                <a:lnTo>
                  <a:pt x="4099197" y="742911"/>
                </a:lnTo>
                <a:cubicBezTo>
                  <a:pt x="4099197" y="739595"/>
                  <a:pt x="4093940" y="736280"/>
                  <a:pt x="4088683" y="736280"/>
                </a:cubicBezTo>
                <a:lnTo>
                  <a:pt x="4088683" y="729794"/>
                </a:lnTo>
                <a:lnTo>
                  <a:pt x="4085126" y="729794"/>
                </a:lnTo>
                <a:cubicBezTo>
                  <a:pt x="4085126" y="728064"/>
                  <a:pt x="4085126" y="726478"/>
                  <a:pt x="4085126" y="724749"/>
                </a:cubicBezTo>
                <a:cubicBezTo>
                  <a:pt x="4083271" y="719848"/>
                  <a:pt x="4079869" y="716533"/>
                  <a:pt x="4074457" y="714947"/>
                </a:cubicBezTo>
                <a:cubicBezTo>
                  <a:pt x="4056830" y="708316"/>
                  <a:pt x="4044615" y="706731"/>
                  <a:pt x="4042760" y="691884"/>
                </a:cubicBezTo>
                <a:close/>
                <a:moveTo>
                  <a:pt x="3884117" y="691884"/>
                </a:moveTo>
                <a:cubicBezTo>
                  <a:pt x="3884117" y="706731"/>
                  <a:pt x="3875303" y="708316"/>
                  <a:pt x="3864789" y="714947"/>
                </a:cubicBezTo>
                <a:cubicBezTo>
                  <a:pt x="3861233" y="718262"/>
                  <a:pt x="3859377" y="721578"/>
                  <a:pt x="3859377" y="724749"/>
                </a:cubicBezTo>
                <a:cubicBezTo>
                  <a:pt x="3857677" y="726478"/>
                  <a:pt x="3857677" y="728064"/>
                  <a:pt x="3859377" y="729794"/>
                </a:cubicBezTo>
                <a:lnTo>
                  <a:pt x="3857677" y="729794"/>
                </a:lnTo>
                <a:lnTo>
                  <a:pt x="3857677" y="738010"/>
                </a:lnTo>
                <a:cubicBezTo>
                  <a:pt x="3854120" y="738010"/>
                  <a:pt x="3850564" y="741181"/>
                  <a:pt x="3850564" y="744496"/>
                </a:cubicBezTo>
                <a:lnTo>
                  <a:pt x="3850564" y="875954"/>
                </a:lnTo>
                <a:lnTo>
                  <a:pt x="3919371" y="875954"/>
                </a:lnTo>
                <a:lnTo>
                  <a:pt x="3917670" y="742911"/>
                </a:lnTo>
                <a:cubicBezTo>
                  <a:pt x="3919371" y="739595"/>
                  <a:pt x="3915815" y="736280"/>
                  <a:pt x="3912258" y="736280"/>
                </a:cubicBezTo>
                <a:lnTo>
                  <a:pt x="3912258" y="729794"/>
                </a:lnTo>
                <a:lnTo>
                  <a:pt x="3908857" y="729794"/>
                </a:lnTo>
                <a:cubicBezTo>
                  <a:pt x="3910557" y="728064"/>
                  <a:pt x="3910557" y="726478"/>
                  <a:pt x="3908857" y="724749"/>
                </a:cubicBezTo>
                <a:cubicBezTo>
                  <a:pt x="3908857" y="721578"/>
                  <a:pt x="3907001" y="718262"/>
                  <a:pt x="3903445" y="714947"/>
                </a:cubicBezTo>
                <a:cubicBezTo>
                  <a:pt x="3892930" y="708316"/>
                  <a:pt x="3884117" y="706731"/>
                  <a:pt x="3884117" y="691884"/>
                </a:cubicBezTo>
                <a:close/>
                <a:moveTo>
                  <a:pt x="1780633" y="691884"/>
                </a:moveTo>
                <a:cubicBezTo>
                  <a:pt x="1778932" y="706731"/>
                  <a:pt x="1771819" y="708316"/>
                  <a:pt x="1761305" y="714947"/>
                </a:cubicBezTo>
                <a:cubicBezTo>
                  <a:pt x="1757748" y="718262"/>
                  <a:pt x="1754192" y="721578"/>
                  <a:pt x="1754192" y="724749"/>
                </a:cubicBezTo>
                <a:cubicBezTo>
                  <a:pt x="1754192" y="726478"/>
                  <a:pt x="1754192" y="728064"/>
                  <a:pt x="1754192" y="729794"/>
                </a:cubicBezTo>
                <a:lnTo>
                  <a:pt x="1752491" y="729794"/>
                </a:lnTo>
                <a:lnTo>
                  <a:pt x="1752491" y="738010"/>
                </a:lnTo>
                <a:cubicBezTo>
                  <a:pt x="1748935" y="738010"/>
                  <a:pt x="1745379" y="741181"/>
                  <a:pt x="1747234" y="744496"/>
                </a:cubicBezTo>
                <a:lnTo>
                  <a:pt x="1747234" y="875954"/>
                </a:lnTo>
                <a:lnTo>
                  <a:pt x="1814186" y="875954"/>
                </a:lnTo>
                <a:lnTo>
                  <a:pt x="1814186" y="742911"/>
                </a:lnTo>
                <a:cubicBezTo>
                  <a:pt x="1815886" y="739595"/>
                  <a:pt x="1812485" y="736280"/>
                  <a:pt x="1808928" y="736280"/>
                </a:cubicBezTo>
                <a:lnTo>
                  <a:pt x="1808928" y="729794"/>
                </a:lnTo>
                <a:lnTo>
                  <a:pt x="1805372" y="729794"/>
                </a:lnTo>
                <a:cubicBezTo>
                  <a:pt x="1805372" y="728064"/>
                  <a:pt x="1805372" y="726478"/>
                  <a:pt x="1805372" y="724749"/>
                </a:cubicBezTo>
                <a:cubicBezTo>
                  <a:pt x="1805372" y="721578"/>
                  <a:pt x="1803671" y="718262"/>
                  <a:pt x="1800115" y="714947"/>
                </a:cubicBezTo>
                <a:cubicBezTo>
                  <a:pt x="1789446" y="708316"/>
                  <a:pt x="1780633" y="706731"/>
                  <a:pt x="1780633" y="691884"/>
                </a:cubicBezTo>
                <a:close/>
                <a:moveTo>
                  <a:pt x="1621990" y="691884"/>
                </a:moveTo>
                <a:cubicBezTo>
                  <a:pt x="1621990" y="706731"/>
                  <a:pt x="1607919" y="708316"/>
                  <a:pt x="1590292" y="714947"/>
                </a:cubicBezTo>
                <a:cubicBezTo>
                  <a:pt x="1585035" y="716533"/>
                  <a:pt x="1581479" y="719848"/>
                  <a:pt x="1581479" y="724749"/>
                </a:cubicBezTo>
                <a:cubicBezTo>
                  <a:pt x="1579623" y="726478"/>
                  <a:pt x="1579623" y="728064"/>
                  <a:pt x="1581479" y="729794"/>
                </a:cubicBezTo>
                <a:lnTo>
                  <a:pt x="1576222" y="729794"/>
                </a:lnTo>
                <a:lnTo>
                  <a:pt x="1576222" y="738010"/>
                </a:lnTo>
                <a:cubicBezTo>
                  <a:pt x="1570810" y="738010"/>
                  <a:pt x="1567408" y="739595"/>
                  <a:pt x="1567408" y="744496"/>
                </a:cubicBezTo>
                <a:lnTo>
                  <a:pt x="1567408" y="875954"/>
                </a:lnTo>
                <a:lnTo>
                  <a:pt x="1680128" y="875954"/>
                </a:lnTo>
                <a:lnTo>
                  <a:pt x="1678427" y="742911"/>
                </a:lnTo>
                <a:cubicBezTo>
                  <a:pt x="1678427" y="739595"/>
                  <a:pt x="1674871" y="736280"/>
                  <a:pt x="1669614" y="736280"/>
                </a:cubicBezTo>
                <a:lnTo>
                  <a:pt x="1669614" y="729794"/>
                </a:lnTo>
                <a:lnTo>
                  <a:pt x="1664356" y="729794"/>
                </a:lnTo>
                <a:cubicBezTo>
                  <a:pt x="1666057" y="723163"/>
                  <a:pt x="1662501" y="716533"/>
                  <a:pt x="1655543" y="714947"/>
                </a:cubicBezTo>
                <a:cubicBezTo>
                  <a:pt x="1637916" y="708316"/>
                  <a:pt x="1623845" y="706731"/>
                  <a:pt x="1621990" y="691884"/>
                </a:cubicBezTo>
                <a:close/>
                <a:moveTo>
                  <a:pt x="1466903" y="691884"/>
                </a:moveTo>
                <a:cubicBezTo>
                  <a:pt x="1465048" y="706731"/>
                  <a:pt x="1456235" y="708316"/>
                  <a:pt x="1445720" y="714947"/>
                </a:cubicBezTo>
                <a:cubicBezTo>
                  <a:pt x="1442164" y="718262"/>
                  <a:pt x="1440463" y="721578"/>
                  <a:pt x="1440463" y="724749"/>
                </a:cubicBezTo>
                <a:cubicBezTo>
                  <a:pt x="1440463" y="726478"/>
                  <a:pt x="1440463" y="728064"/>
                  <a:pt x="1440463" y="729794"/>
                </a:cubicBezTo>
                <a:lnTo>
                  <a:pt x="1438608" y="729794"/>
                </a:lnTo>
                <a:lnTo>
                  <a:pt x="1438608" y="738010"/>
                </a:lnTo>
                <a:cubicBezTo>
                  <a:pt x="1435051" y="738010"/>
                  <a:pt x="1431650" y="741181"/>
                  <a:pt x="1431650" y="744496"/>
                </a:cubicBezTo>
                <a:lnTo>
                  <a:pt x="1431650" y="875954"/>
                </a:lnTo>
                <a:lnTo>
                  <a:pt x="1500302" y="875954"/>
                </a:lnTo>
                <a:lnTo>
                  <a:pt x="1500302" y="742911"/>
                </a:lnTo>
                <a:cubicBezTo>
                  <a:pt x="1500302" y="739595"/>
                  <a:pt x="1498601" y="736280"/>
                  <a:pt x="1493344" y="736280"/>
                </a:cubicBezTo>
                <a:lnTo>
                  <a:pt x="1493344" y="729794"/>
                </a:lnTo>
                <a:lnTo>
                  <a:pt x="1491488" y="729794"/>
                </a:lnTo>
                <a:cubicBezTo>
                  <a:pt x="1491488" y="728064"/>
                  <a:pt x="1491488" y="726478"/>
                  <a:pt x="1491488" y="724749"/>
                </a:cubicBezTo>
                <a:cubicBezTo>
                  <a:pt x="1491488" y="721578"/>
                  <a:pt x="1489788" y="718262"/>
                  <a:pt x="1486231" y="714947"/>
                </a:cubicBezTo>
                <a:cubicBezTo>
                  <a:pt x="1475717" y="708316"/>
                  <a:pt x="1466903" y="706731"/>
                  <a:pt x="1466903" y="691884"/>
                </a:cubicBezTo>
                <a:close/>
                <a:moveTo>
                  <a:pt x="3598529" y="644317"/>
                </a:moveTo>
                <a:cubicBezTo>
                  <a:pt x="3601158" y="644317"/>
                  <a:pt x="3603786" y="645903"/>
                  <a:pt x="3603786" y="649218"/>
                </a:cubicBezTo>
                <a:cubicBezTo>
                  <a:pt x="3603786" y="652533"/>
                  <a:pt x="3602086" y="654119"/>
                  <a:pt x="3598529" y="654119"/>
                </a:cubicBezTo>
                <a:cubicBezTo>
                  <a:pt x="3594973" y="654119"/>
                  <a:pt x="3593272" y="652533"/>
                  <a:pt x="3593272" y="649218"/>
                </a:cubicBezTo>
                <a:cubicBezTo>
                  <a:pt x="3593272" y="645903"/>
                  <a:pt x="3595901" y="644317"/>
                  <a:pt x="3598529" y="644317"/>
                </a:cubicBezTo>
                <a:close/>
                <a:moveTo>
                  <a:pt x="2065602" y="644317"/>
                </a:moveTo>
                <a:cubicBezTo>
                  <a:pt x="2068540" y="644317"/>
                  <a:pt x="2071632" y="645903"/>
                  <a:pt x="2071632" y="649218"/>
                </a:cubicBezTo>
                <a:cubicBezTo>
                  <a:pt x="2071632" y="650804"/>
                  <a:pt x="2068076" y="654119"/>
                  <a:pt x="2066375" y="654119"/>
                </a:cubicBezTo>
                <a:cubicBezTo>
                  <a:pt x="2062819" y="654119"/>
                  <a:pt x="2060963" y="650804"/>
                  <a:pt x="2060963" y="649218"/>
                </a:cubicBezTo>
                <a:cubicBezTo>
                  <a:pt x="2060190" y="645903"/>
                  <a:pt x="2062819" y="644317"/>
                  <a:pt x="2065602" y="644317"/>
                </a:cubicBezTo>
                <a:close/>
                <a:moveTo>
                  <a:pt x="659310" y="0"/>
                </a:moveTo>
                <a:lnTo>
                  <a:pt x="661166" y="100179"/>
                </a:lnTo>
                <a:cubicBezTo>
                  <a:pt x="691008" y="103495"/>
                  <a:pt x="691008" y="144575"/>
                  <a:pt x="661166" y="147891"/>
                </a:cubicBezTo>
                <a:cubicBezTo>
                  <a:pt x="722860" y="149476"/>
                  <a:pt x="726262" y="233367"/>
                  <a:pt x="666423" y="241583"/>
                </a:cubicBezTo>
                <a:cubicBezTo>
                  <a:pt x="673381" y="276033"/>
                  <a:pt x="692863" y="305727"/>
                  <a:pt x="721005" y="328645"/>
                </a:cubicBezTo>
                <a:cubicBezTo>
                  <a:pt x="735230" y="341762"/>
                  <a:pt x="752857" y="349978"/>
                  <a:pt x="772185" y="356609"/>
                </a:cubicBezTo>
                <a:cubicBezTo>
                  <a:pt x="869133" y="387888"/>
                  <a:pt x="929127" y="427239"/>
                  <a:pt x="916757" y="524247"/>
                </a:cubicBezTo>
                <a:cubicBezTo>
                  <a:pt x="916757" y="524247"/>
                  <a:pt x="1145907" y="639272"/>
                  <a:pt x="1219971" y="841504"/>
                </a:cubicBezTo>
                <a:cubicBezTo>
                  <a:pt x="1260637" y="951629"/>
                  <a:pt x="1248267" y="1069970"/>
                  <a:pt x="1188274" y="1171879"/>
                </a:cubicBezTo>
                <a:lnTo>
                  <a:pt x="1274708" y="1171879"/>
                </a:lnTo>
                <a:cubicBezTo>
                  <a:pt x="1325733" y="1175194"/>
                  <a:pt x="1325733" y="1245824"/>
                  <a:pt x="1274708" y="1250725"/>
                </a:cubicBezTo>
                <a:lnTo>
                  <a:pt x="1181161" y="1250725"/>
                </a:lnTo>
                <a:lnTo>
                  <a:pt x="1181161" y="1472704"/>
                </a:lnTo>
                <a:lnTo>
                  <a:pt x="1274708" y="1472704"/>
                </a:lnTo>
                <a:lnTo>
                  <a:pt x="1274708" y="1377282"/>
                </a:lnTo>
                <a:lnTo>
                  <a:pt x="1398096" y="1377282"/>
                </a:lnTo>
                <a:lnTo>
                  <a:pt x="1398096" y="935197"/>
                </a:lnTo>
                <a:lnTo>
                  <a:pt x="1357585" y="935197"/>
                </a:lnTo>
                <a:lnTo>
                  <a:pt x="1357585" y="899017"/>
                </a:lnTo>
                <a:lnTo>
                  <a:pt x="1398096" y="899017"/>
                </a:lnTo>
                <a:lnTo>
                  <a:pt x="1398096" y="696785"/>
                </a:lnTo>
                <a:lnTo>
                  <a:pt x="1357585" y="696785"/>
                </a:lnTo>
                <a:lnTo>
                  <a:pt x="1357585" y="660749"/>
                </a:lnTo>
                <a:lnTo>
                  <a:pt x="1415723" y="660749"/>
                </a:lnTo>
                <a:cubicBezTo>
                  <a:pt x="1394540" y="609723"/>
                  <a:pt x="1396396" y="552210"/>
                  <a:pt x="1420981" y="501328"/>
                </a:cubicBezTo>
                <a:cubicBezTo>
                  <a:pt x="1461492" y="415851"/>
                  <a:pt x="1595549" y="387888"/>
                  <a:pt x="1604363" y="386158"/>
                </a:cubicBezTo>
                <a:cubicBezTo>
                  <a:pt x="1597250" y="384572"/>
                  <a:pt x="1591993" y="377942"/>
                  <a:pt x="1591993" y="371456"/>
                </a:cubicBezTo>
                <a:cubicBezTo>
                  <a:pt x="1591993" y="361510"/>
                  <a:pt x="1604363" y="353294"/>
                  <a:pt x="1618434" y="351708"/>
                </a:cubicBezTo>
                <a:lnTo>
                  <a:pt x="1623845" y="243169"/>
                </a:lnTo>
                <a:lnTo>
                  <a:pt x="1629102" y="351708"/>
                </a:lnTo>
                <a:cubicBezTo>
                  <a:pt x="1643173" y="353294"/>
                  <a:pt x="1653687" y="361510"/>
                  <a:pt x="1653687" y="371456"/>
                </a:cubicBezTo>
                <a:cubicBezTo>
                  <a:pt x="1653687" y="377942"/>
                  <a:pt x="1648430" y="384572"/>
                  <a:pt x="1641472" y="386158"/>
                </a:cubicBezTo>
                <a:cubicBezTo>
                  <a:pt x="1641472" y="386158"/>
                  <a:pt x="1784189" y="412536"/>
                  <a:pt x="1826555" y="502913"/>
                </a:cubicBezTo>
                <a:cubicBezTo>
                  <a:pt x="1851295" y="552210"/>
                  <a:pt x="1852996" y="609723"/>
                  <a:pt x="1831813" y="660749"/>
                </a:cubicBezTo>
                <a:lnTo>
                  <a:pt x="1888250" y="660749"/>
                </a:lnTo>
                <a:lnTo>
                  <a:pt x="1888250" y="696785"/>
                </a:lnTo>
                <a:lnTo>
                  <a:pt x="1847739" y="696785"/>
                </a:lnTo>
                <a:lnTo>
                  <a:pt x="1847739" y="899017"/>
                </a:lnTo>
                <a:lnTo>
                  <a:pt x="1888250" y="899017"/>
                </a:lnTo>
                <a:lnTo>
                  <a:pt x="1888250" y="935197"/>
                </a:lnTo>
                <a:lnTo>
                  <a:pt x="1847739" y="935197"/>
                </a:lnTo>
                <a:lnTo>
                  <a:pt x="1847739" y="1377282"/>
                </a:lnTo>
                <a:lnTo>
                  <a:pt x="1957057" y="1377282"/>
                </a:lnTo>
                <a:lnTo>
                  <a:pt x="1957057" y="1045322"/>
                </a:lnTo>
                <a:lnTo>
                  <a:pt x="1939430" y="1045322"/>
                </a:lnTo>
                <a:lnTo>
                  <a:pt x="1939430" y="1015772"/>
                </a:lnTo>
                <a:lnTo>
                  <a:pt x="1957057" y="1015772"/>
                </a:lnTo>
                <a:lnTo>
                  <a:pt x="1957057" y="926981"/>
                </a:lnTo>
                <a:lnTo>
                  <a:pt x="1939430" y="926981"/>
                </a:lnTo>
                <a:lnTo>
                  <a:pt x="1939430" y="899017"/>
                </a:lnTo>
                <a:lnTo>
                  <a:pt x="1964015" y="899017"/>
                </a:lnTo>
                <a:cubicBezTo>
                  <a:pt x="1951645" y="879269"/>
                  <a:pt x="1949944" y="856351"/>
                  <a:pt x="1957057" y="834874"/>
                </a:cubicBezTo>
                <a:cubicBezTo>
                  <a:pt x="1965870" y="816856"/>
                  <a:pt x="1976385" y="802009"/>
                  <a:pt x="1992311" y="788892"/>
                </a:cubicBezTo>
                <a:cubicBezTo>
                  <a:pt x="1999269" y="783991"/>
                  <a:pt x="2008082" y="779090"/>
                  <a:pt x="2016896" y="774045"/>
                </a:cubicBezTo>
                <a:cubicBezTo>
                  <a:pt x="2013494" y="754442"/>
                  <a:pt x="2025709" y="747812"/>
                  <a:pt x="2045192" y="741181"/>
                </a:cubicBezTo>
                <a:cubicBezTo>
                  <a:pt x="2046892" y="741181"/>
                  <a:pt x="2050449" y="739595"/>
                  <a:pt x="2052150" y="738010"/>
                </a:cubicBezTo>
                <a:cubicBezTo>
                  <a:pt x="2059262" y="732965"/>
                  <a:pt x="2062819" y="724749"/>
                  <a:pt x="2064519" y="716533"/>
                </a:cubicBezTo>
                <a:cubicBezTo>
                  <a:pt x="2057561" y="714947"/>
                  <a:pt x="2052150" y="713217"/>
                  <a:pt x="2052150" y="710046"/>
                </a:cubicBezTo>
                <a:cubicBezTo>
                  <a:pt x="2052150" y="706731"/>
                  <a:pt x="2057561" y="701830"/>
                  <a:pt x="2064519" y="701830"/>
                </a:cubicBezTo>
                <a:lnTo>
                  <a:pt x="2066375" y="654119"/>
                </a:lnTo>
                <a:lnTo>
                  <a:pt x="2068076" y="701830"/>
                </a:lnTo>
                <a:cubicBezTo>
                  <a:pt x="2075188" y="703416"/>
                  <a:pt x="2080446" y="706731"/>
                  <a:pt x="2080446" y="710046"/>
                </a:cubicBezTo>
                <a:cubicBezTo>
                  <a:pt x="2080446" y="713217"/>
                  <a:pt x="2075188" y="716533"/>
                  <a:pt x="2068076" y="716533"/>
                </a:cubicBezTo>
                <a:cubicBezTo>
                  <a:pt x="2068076" y="728064"/>
                  <a:pt x="2076889" y="738010"/>
                  <a:pt x="2089259" y="741181"/>
                </a:cubicBezTo>
                <a:cubicBezTo>
                  <a:pt x="2105185" y="746226"/>
                  <a:pt x="2115699" y="754442"/>
                  <a:pt x="2115699" y="769145"/>
                </a:cubicBezTo>
                <a:cubicBezTo>
                  <a:pt x="2115699" y="770874"/>
                  <a:pt x="2115699" y="772460"/>
                  <a:pt x="2115699" y="774045"/>
                </a:cubicBezTo>
                <a:cubicBezTo>
                  <a:pt x="2142140" y="787307"/>
                  <a:pt x="2163323" y="808640"/>
                  <a:pt x="2175693" y="834874"/>
                </a:cubicBezTo>
                <a:cubicBezTo>
                  <a:pt x="2177394" y="843090"/>
                  <a:pt x="2179095" y="851306"/>
                  <a:pt x="2179095" y="861252"/>
                </a:cubicBezTo>
                <a:cubicBezTo>
                  <a:pt x="2179095" y="874369"/>
                  <a:pt x="2175693" y="887486"/>
                  <a:pt x="2168580" y="899017"/>
                </a:cubicBezTo>
                <a:lnTo>
                  <a:pt x="2193320" y="899017"/>
                </a:lnTo>
                <a:lnTo>
                  <a:pt x="2193320" y="926981"/>
                </a:lnTo>
                <a:lnTo>
                  <a:pt x="2175693" y="926981"/>
                </a:lnTo>
                <a:lnTo>
                  <a:pt x="2175693" y="1017358"/>
                </a:lnTo>
                <a:lnTo>
                  <a:pt x="2193320" y="1017358"/>
                </a:lnTo>
                <a:lnTo>
                  <a:pt x="2193320" y="1045322"/>
                </a:lnTo>
                <a:lnTo>
                  <a:pt x="2175693" y="1045322"/>
                </a:lnTo>
                <a:lnTo>
                  <a:pt x="2175693" y="1171879"/>
                </a:lnTo>
                <a:lnTo>
                  <a:pt x="2300783" y="1171879"/>
                </a:lnTo>
                <a:cubicBezTo>
                  <a:pt x="2240944" y="1069970"/>
                  <a:pt x="2230275" y="951629"/>
                  <a:pt x="2269085" y="841504"/>
                </a:cubicBezTo>
                <a:cubicBezTo>
                  <a:pt x="2344850" y="639272"/>
                  <a:pt x="2572300" y="524247"/>
                  <a:pt x="2572300" y="524247"/>
                </a:cubicBezTo>
                <a:cubicBezTo>
                  <a:pt x="2559930" y="427239"/>
                  <a:pt x="2621779" y="387888"/>
                  <a:pt x="2716872" y="356609"/>
                </a:cubicBezTo>
                <a:cubicBezTo>
                  <a:pt x="2736354" y="349978"/>
                  <a:pt x="2753981" y="341762"/>
                  <a:pt x="2769753" y="328645"/>
                </a:cubicBezTo>
                <a:cubicBezTo>
                  <a:pt x="2798049" y="305727"/>
                  <a:pt x="2817376" y="276033"/>
                  <a:pt x="2824489" y="241583"/>
                </a:cubicBezTo>
                <a:cubicBezTo>
                  <a:pt x="2764495" y="231637"/>
                  <a:pt x="2768052" y="151206"/>
                  <a:pt x="2829746" y="147891"/>
                </a:cubicBezTo>
                <a:cubicBezTo>
                  <a:pt x="2798049" y="144575"/>
                  <a:pt x="2799749" y="101909"/>
                  <a:pt x="2829746" y="100179"/>
                </a:cubicBezTo>
                <a:lnTo>
                  <a:pt x="2831447" y="37766"/>
                </a:lnTo>
                <a:lnTo>
                  <a:pt x="2833302" y="37766"/>
                </a:lnTo>
                <a:lnTo>
                  <a:pt x="2835003" y="98594"/>
                </a:lnTo>
                <a:cubicBezTo>
                  <a:pt x="2865000" y="100179"/>
                  <a:pt x="2866856" y="142990"/>
                  <a:pt x="2835003" y="146305"/>
                </a:cubicBezTo>
                <a:cubicBezTo>
                  <a:pt x="2896698" y="149476"/>
                  <a:pt x="2900254" y="230052"/>
                  <a:pt x="2840260" y="239853"/>
                </a:cubicBezTo>
                <a:cubicBezTo>
                  <a:pt x="2849229" y="274448"/>
                  <a:pt x="2866856" y="305727"/>
                  <a:pt x="2894997" y="328645"/>
                </a:cubicBezTo>
                <a:cubicBezTo>
                  <a:pt x="2910923" y="340177"/>
                  <a:pt x="2928550" y="349978"/>
                  <a:pt x="2947878" y="356609"/>
                </a:cubicBezTo>
                <a:cubicBezTo>
                  <a:pt x="3044826" y="387888"/>
                  <a:pt x="3104820" y="425653"/>
                  <a:pt x="3092450" y="522661"/>
                </a:cubicBezTo>
                <a:cubicBezTo>
                  <a:pt x="3092450" y="522661"/>
                  <a:pt x="3319899" y="639272"/>
                  <a:pt x="3395664" y="839919"/>
                </a:cubicBezTo>
                <a:cubicBezTo>
                  <a:pt x="3434475" y="950043"/>
                  <a:pt x="3423960" y="1069970"/>
                  <a:pt x="3363967" y="1171879"/>
                </a:cubicBezTo>
                <a:lnTo>
                  <a:pt x="3490912" y="1171879"/>
                </a:lnTo>
                <a:lnTo>
                  <a:pt x="3490912" y="1045322"/>
                </a:lnTo>
                <a:lnTo>
                  <a:pt x="3473285" y="1045322"/>
                </a:lnTo>
                <a:lnTo>
                  <a:pt x="3473285" y="1017358"/>
                </a:lnTo>
                <a:lnTo>
                  <a:pt x="3490912" y="1017358"/>
                </a:lnTo>
                <a:lnTo>
                  <a:pt x="3490912" y="926981"/>
                </a:lnTo>
                <a:lnTo>
                  <a:pt x="3473285" y="926981"/>
                </a:lnTo>
                <a:lnTo>
                  <a:pt x="3473285" y="899017"/>
                </a:lnTo>
                <a:lnTo>
                  <a:pt x="3496169" y="899017"/>
                </a:lnTo>
                <a:cubicBezTo>
                  <a:pt x="3485655" y="879269"/>
                  <a:pt x="3483954" y="856351"/>
                  <a:pt x="3490912" y="834874"/>
                </a:cubicBezTo>
                <a:cubicBezTo>
                  <a:pt x="3498025" y="818441"/>
                  <a:pt x="3510394" y="802009"/>
                  <a:pt x="3526166" y="790478"/>
                </a:cubicBezTo>
                <a:cubicBezTo>
                  <a:pt x="3533279" y="783991"/>
                  <a:pt x="3540237" y="779090"/>
                  <a:pt x="3549050" y="774045"/>
                </a:cubicBezTo>
                <a:cubicBezTo>
                  <a:pt x="3547349" y="756028"/>
                  <a:pt x="3557864" y="747812"/>
                  <a:pt x="3577346" y="742911"/>
                </a:cubicBezTo>
                <a:cubicBezTo>
                  <a:pt x="3580902" y="741181"/>
                  <a:pt x="3582603" y="739595"/>
                  <a:pt x="3586159" y="738010"/>
                </a:cubicBezTo>
                <a:cubicBezTo>
                  <a:pt x="3593272" y="732965"/>
                  <a:pt x="3596674" y="724749"/>
                  <a:pt x="3596674" y="716533"/>
                </a:cubicBezTo>
                <a:cubicBezTo>
                  <a:pt x="3591417" y="716533"/>
                  <a:pt x="3586159" y="713217"/>
                  <a:pt x="3586159" y="710046"/>
                </a:cubicBezTo>
                <a:cubicBezTo>
                  <a:pt x="3586159" y="706731"/>
                  <a:pt x="3591417" y="703416"/>
                  <a:pt x="3596674" y="703416"/>
                </a:cubicBezTo>
                <a:lnTo>
                  <a:pt x="3598529" y="654119"/>
                </a:lnTo>
                <a:lnTo>
                  <a:pt x="3602086" y="703416"/>
                </a:lnTo>
                <a:cubicBezTo>
                  <a:pt x="3607343" y="703416"/>
                  <a:pt x="3612600" y="706731"/>
                  <a:pt x="3612600" y="710046"/>
                </a:cubicBezTo>
                <a:cubicBezTo>
                  <a:pt x="3612600" y="713217"/>
                  <a:pt x="3607343" y="716533"/>
                  <a:pt x="3602086" y="716533"/>
                </a:cubicBezTo>
                <a:cubicBezTo>
                  <a:pt x="3602086" y="724749"/>
                  <a:pt x="3605487" y="732965"/>
                  <a:pt x="3612600" y="738010"/>
                </a:cubicBezTo>
                <a:cubicBezTo>
                  <a:pt x="3616156" y="739595"/>
                  <a:pt x="3617857" y="741181"/>
                  <a:pt x="3621413" y="741181"/>
                </a:cubicBezTo>
                <a:cubicBezTo>
                  <a:pt x="3639040" y="747812"/>
                  <a:pt x="3649555" y="754442"/>
                  <a:pt x="3649555" y="769145"/>
                </a:cubicBezTo>
                <a:cubicBezTo>
                  <a:pt x="3649555" y="770874"/>
                  <a:pt x="3649555" y="772460"/>
                  <a:pt x="3649555" y="774045"/>
                </a:cubicBezTo>
                <a:cubicBezTo>
                  <a:pt x="3675995" y="787307"/>
                  <a:pt x="3697178" y="808640"/>
                  <a:pt x="3707847" y="834874"/>
                </a:cubicBezTo>
                <a:cubicBezTo>
                  <a:pt x="3711249" y="843090"/>
                  <a:pt x="3713104" y="851306"/>
                  <a:pt x="3713104" y="861252"/>
                </a:cubicBezTo>
                <a:cubicBezTo>
                  <a:pt x="3713104" y="874369"/>
                  <a:pt x="3709548" y="887486"/>
                  <a:pt x="3702436" y="899017"/>
                </a:cubicBezTo>
                <a:lnTo>
                  <a:pt x="3727175" y="899017"/>
                </a:lnTo>
                <a:lnTo>
                  <a:pt x="3727175" y="926981"/>
                </a:lnTo>
                <a:lnTo>
                  <a:pt x="3707847" y="926981"/>
                </a:lnTo>
                <a:lnTo>
                  <a:pt x="3707847" y="1017358"/>
                </a:lnTo>
                <a:lnTo>
                  <a:pt x="3727175" y="1017358"/>
                </a:lnTo>
                <a:lnTo>
                  <a:pt x="3727175" y="1045322"/>
                </a:lnTo>
                <a:lnTo>
                  <a:pt x="3705992" y="1045322"/>
                </a:lnTo>
                <a:lnTo>
                  <a:pt x="3705992" y="1377282"/>
                </a:lnTo>
                <a:lnTo>
                  <a:pt x="3815310" y="1377282"/>
                </a:lnTo>
                <a:lnTo>
                  <a:pt x="3815310" y="935197"/>
                </a:lnTo>
                <a:lnTo>
                  <a:pt x="3774799" y="935197"/>
                </a:lnTo>
                <a:lnTo>
                  <a:pt x="3774799" y="899017"/>
                </a:lnTo>
                <a:lnTo>
                  <a:pt x="3815310" y="899017"/>
                </a:lnTo>
                <a:lnTo>
                  <a:pt x="3815310" y="696785"/>
                </a:lnTo>
                <a:lnTo>
                  <a:pt x="3774799" y="696785"/>
                </a:lnTo>
                <a:lnTo>
                  <a:pt x="3774799" y="660749"/>
                </a:lnTo>
                <a:lnTo>
                  <a:pt x="3832937" y="660749"/>
                </a:lnTo>
                <a:cubicBezTo>
                  <a:pt x="3811754" y="609723"/>
                  <a:pt x="3813609" y="552210"/>
                  <a:pt x="3838194" y="501328"/>
                </a:cubicBezTo>
                <a:cubicBezTo>
                  <a:pt x="3878860" y="415851"/>
                  <a:pt x="4012763" y="387888"/>
                  <a:pt x="4021576" y="386158"/>
                </a:cubicBezTo>
                <a:cubicBezTo>
                  <a:pt x="4014618" y="384572"/>
                  <a:pt x="4011062" y="377942"/>
                  <a:pt x="4009361" y="371456"/>
                </a:cubicBezTo>
                <a:cubicBezTo>
                  <a:pt x="4009361" y="361510"/>
                  <a:pt x="4021576" y="353294"/>
                  <a:pt x="4035802" y="351708"/>
                </a:cubicBezTo>
                <a:lnTo>
                  <a:pt x="4041059" y="243169"/>
                </a:lnTo>
                <a:lnTo>
                  <a:pt x="4046316" y="351708"/>
                </a:lnTo>
                <a:cubicBezTo>
                  <a:pt x="4060387" y="353294"/>
                  <a:pt x="4072756" y="361510"/>
                  <a:pt x="4072756" y="371456"/>
                </a:cubicBezTo>
                <a:cubicBezTo>
                  <a:pt x="4071056" y="377942"/>
                  <a:pt x="4067499" y="384572"/>
                  <a:pt x="4060387" y="386158"/>
                </a:cubicBezTo>
                <a:cubicBezTo>
                  <a:pt x="4060387" y="386158"/>
                  <a:pt x="4201402" y="412536"/>
                  <a:pt x="4243769" y="502913"/>
                </a:cubicBezTo>
                <a:cubicBezTo>
                  <a:pt x="4268509" y="552210"/>
                  <a:pt x="4270209" y="609723"/>
                  <a:pt x="4249026" y="660749"/>
                </a:cubicBezTo>
                <a:lnTo>
                  <a:pt x="4307319" y="660749"/>
                </a:lnTo>
                <a:lnTo>
                  <a:pt x="4307319" y="696785"/>
                </a:lnTo>
                <a:lnTo>
                  <a:pt x="4266653" y="696785"/>
                </a:lnTo>
                <a:lnTo>
                  <a:pt x="4266653" y="899017"/>
                </a:lnTo>
                <a:lnTo>
                  <a:pt x="4307319" y="899017"/>
                </a:lnTo>
                <a:lnTo>
                  <a:pt x="4307319" y="935197"/>
                </a:lnTo>
                <a:lnTo>
                  <a:pt x="4266653" y="935197"/>
                </a:lnTo>
                <a:lnTo>
                  <a:pt x="4266653" y="1375696"/>
                </a:lnTo>
                <a:lnTo>
                  <a:pt x="4407824" y="1375696"/>
                </a:lnTo>
                <a:lnTo>
                  <a:pt x="4407824" y="1472704"/>
                </a:lnTo>
                <a:lnTo>
                  <a:pt x="4483589" y="1472704"/>
                </a:lnTo>
                <a:lnTo>
                  <a:pt x="4483589" y="1249139"/>
                </a:lnTo>
                <a:lnTo>
                  <a:pt x="4390197" y="1249139"/>
                </a:lnTo>
                <a:cubicBezTo>
                  <a:pt x="4337161" y="1245824"/>
                  <a:pt x="4337161" y="1173464"/>
                  <a:pt x="4390197" y="1170149"/>
                </a:cubicBezTo>
                <a:lnTo>
                  <a:pt x="4476476" y="1170149"/>
                </a:lnTo>
                <a:cubicBezTo>
                  <a:pt x="4416637" y="1069970"/>
                  <a:pt x="4405968" y="950043"/>
                  <a:pt x="4444778" y="839919"/>
                </a:cubicBezTo>
                <a:cubicBezTo>
                  <a:pt x="4520543" y="639272"/>
                  <a:pt x="4747993" y="522661"/>
                  <a:pt x="4747993" y="522661"/>
                </a:cubicBezTo>
                <a:cubicBezTo>
                  <a:pt x="4735778" y="425653"/>
                  <a:pt x="4795617" y="387888"/>
                  <a:pt x="4892565" y="356609"/>
                </a:cubicBezTo>
                <a:cubicBezTo>
                  <a:pt x="4912047" y="349978"/>
                  <a:pt x="4929674" y="340177"/>
                  <a:pt x="4945446" y="328645"/>
                </a:cubicBezTo>
                <a:cubicBezTo>
                  <a:pt x="4973742" y="305727"/>
                  <a:pt x="4991369" y="274448"/>
                  <a:pt x="5000182" y="241583"/>
                </a:cubicBezTo>
                <a:cubicBezTo>
                  <a:pt x="4938488" y="231637"/>
                  <a:pt x="4943745" y="149476"/>
                  <a:pt x="5005439" y="146305"/>
                </a:cubicBezTo>
                <a:cubicBezTo>
                  <a:pt x="4973742" y="142990"/>
                  <a:pt x="4973742" y="101909"/>
                  <a:pt x="5005439" y="100179"/>
                </a:cubicBezTo>
                <a:lnTo>
                  <a:pt x="5008996" y="0"/>
                </a:lnTo>
                <a:lnTo>
                  <a:pt x="5010697" y="98594"/>
                </a:lnTo>
                <a:cubicBezTo>
                  <a:pt x="5040693" y="101909"/>
                  <a:pt x="5040693" y="142990"/>
                  <a:pt x="5010697" y="146305"/>
                </a:cubicBezTo>
                <a:cubicBezTo>
                  <a:pt x="5072391" y="149476"/>
                  <a:pt x="5075947" y="231637"/>
                  <a:pt x="5016108" y="239853"/>
                </a:cubicBezTo>
                <a:cubicBezTo>
                  <a:pt x="5023066" y="274448"/>
                  <a:pt x="5042549" y="305727"/>
                  <a:pt x="5070690" y="328645"/>
                </a:cubicBezTo>
                <a:cubicBezTo>
                  <a:pt x="5086616" y="340177"/>
                  <a:pt x="5102388" y="349978"/>
                  <a:pt x="5121870" y="356609"/>
                </a:cubicBezTo>
                <a:cubicBezTo>
                  <a:pt x="5218819" y="387888"/>
                  <a:pt x="5278812" y="425653"/>
                  <a:pt x="5266442" y="522661"/>
                </a:cubicBezTo>
                <a:cubicBezTo>
                  <a:pt x="5266442" y="522661"/>
                  <a:pt x="5495593" y="639272"/>
                  <a:pt x="5571358" y="839919"/>
                </a:cubicBezTo>
                <a:cubicBezTo>
                  <a:pt x="5610168" y="950043"/>
                  <a:pt x="5597952" y="1069970"/>
                  <a:pt x="5539660" y="1170149"/>
                </a:cubicBezTo>
                <a:lnTo>
                  <a:pt x="5624393" y="1170149"/>
                </a:lnTo>
                <a:lnTo>
                  <a:pt x="5624393" y="1171879"/>
                </a:lnTo>
                <a:cubicBezTo>
                  <a:pt x="5677274" y="1175194"/>
                  <a:pt x="5677274" y="1245824"/>
                  <a:pt x="5624393" y="1250725"/>
                </a:cubicBezTo>
                <a:lnTo>
                  <a:pt x="5530846" y="1250725"/>
                </a:lnTo>
                <a:lnTo>
                  <a:pt x="5530846" y="1892961"/>
                </a:lnTo>
                <a:lnTo>
                  <a:pt x="133903" y="1892961"/>
                </a:lnTo>
                <a:lnTo>
                  <a:pt x="133903" y="1250725"/>
                </a:lnTo>
                <a:lnTo>
                  <a:pt x="42212" y="1250725"/>
                </a:lnTo>
                <a:cubicBezTo>
                  <a:pt x="31698" y="1249139"/>
                  <a:pt x="21028" y="1245824"/>
                  <a:pt x="12215" y="1239193"/>
                </a:cubicBezTo>
                <a:cubicBezTo>
                  <a:pt x="5257" y="1230977"/>
                  <a:pt x="0" y="1221175"/>
                  <a:pt x="0" y="1211374"/>
                </a:cubicBezTo>
                <a:cubicBezTo>
                  <a:pt x="0" y="1189896"/>
                  <a:pt x="19328" y="1171879"/>
                  <a:pt x="42212" y="1171879"/>
                </a:cubicBezTo>
                <a:lnTo>
                  <a:pt x="128646" y="1171879"/>
                </a:lnTo>
                <a:cubicBezTo>
                  <a:pt x="68652" y="1069970"/>
                  <a:pt x="58138" y="951629"/>
                  <a:pt x="96948" y="841504"/>
                </a:cubicBezTo>
                <a:cubicBezTo>
                  <a:pt x="171012" y="639272"/>
                  <a:pt x="400163" y="524247"/>
                  <a:pt x="400163" y="524247"/>
                </a:cubicBezTo>
                <a:cubicBezTo>
                  <a:pt x="387793" y="427239"/>
                  <a:pt x="447787" y="387888"/>
                  <a:pt x="544735" y="356609"/>
                </a:cubicBezTo>
                <a:cubicBezTo>
                  <a:pt x="564063" y="349978"/>
                  <a:pt x="581690" y="341762"/>
                  <a:pt x="595915" y="328645"/>
                </a:cubicBezTo>
                <a:cubicBezTo>
                  <a:pt x="624056" y="305727"/>
                  <a:pt x="643539" y="276033"/>
                  <a:pt x="650497" y="241583"/>
                </a:cubicBezTo>
                <a:cubicBezTo>
                  <a:pt x="590503" y="233367"/>
                  <a:pt x="595915" y="149476"/>
                  <a:pt x="655754" y="147891"/>
                </a:cubicBezTo>
                <a:cubicBezTo>
                  <a:pt x="625912" y="144575"/>
                  <a:pt x="625912" y="103495"/>
                  <a:pt x="655754" y="100179"/>
                </a:cubicBezTo>
                <a:close/>
              </a:path>
            </a:pathLst>
          </a:cu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roup 45">
            <a:extLst>
              <a:ext uri="{FF2B5EF4-FFF2-40B4-BE49-F238E27FC236}">
                <a16:creationId xmlns:a16="http://schemas.microsoft.com/office/drawing/2014/main" id="{9D29BFE2-31E2-03B5-5048-012D64E64E78}"/>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EAAE0D16-F0AD-5B6A-5EB4-3B1D48C11840}"/>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69421D06-5556-ABEB-1525-FCFFF1360DD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TextBox 48">
            <a:extLst>
              <a:ext uri="{FF2B5EF4-FFF2-40B4-BE49-F238E27FC236}">
                <a16:creationId xmlns:a16="http://schemas.microsoft.com/office/drawing/2014/main" id="{80CD11E0-BC33-4531-01AE-584FD9143192}"/>
              </a:ext>
            </a:extLst>
          </p:cNvPr>
          <p:cNvSpPr txBox="1"/>
          <p:nvPr/>
        </p:nvSpPr>
        <p:spPr>
          <a:xfrm>
            <a:off x="266777" y="1257827"/>
            <a:ext cx="11596095" cy="830997"/>
          </a:xfrm>
          <a:prstGeom prst="rect">
            <a:avLst/>
          </a:prstGeom>
          <a:noFill/>
        </p:spPr>
        <p:txBody>
          <a:bodyPr wrap="square">
            <a:spAutoFit/>
          </a:bodyPr>
          <a:lstStyle/>
          <a:p>
            <a:pPr algn="ctr" rtl="1">
              <a:spcBef>
                <a:spcPct val="0"/>
              </a:spcBef>
            </a:pPr>
            <a:r>
              <a:rPr lang="fa-IR" altLang="en-US" sz="4800" b="1" dirty="0">
                <a:solidFill>
                  <a:srgbClr val="F9C866"/>
                </a:solidFill>
                <a:latin typeface="A Suls" pitchFamily="2" charset="-78"/>
                <a:cs typeface="A Suls" pitchFamily="2" charset="-78"/>
              </a:rPr>
              <a:t>تیتر عنوان را وارد نمایید</a:t>
            </a:r>
          </a:p>
        </p:txBody>
      </p:sp>
      <p:sp>
        <p:nvSpPr>
          <p:cNvPr id="51" name="TextBox 50">
            <a:extLst>
              <a:ext uri="{FF2B5EF4-FFF2-40B4-BE49-F238E27FC236}">
                <a16:creationId xmlns:a16="http://schemas.microsoft.com/office/drawing/2014/main" id="{22720A70-2D24-F468-852D-CD59CB7F298F}"/>
              </a:ext>
            </a:extLst>
          </p:cNvPr>
          <p:cNvSpPr txBox="1"/>
          <p:nvPr/>
        </p:nvSpPr>
        <p:spPr>
          <a:xfrm>
            <a:off x="867182" y="2472325"/>
            <a:ext cx="10395284"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spTree>
    <p:extLst>
      <p:ext uri="{BB962C8B-B14F-4D97-AF65-F5344CB8AC3E}">
        <p14:creationId xmlns:p14="http://schemas.microsoft.com/office/powerpoint/2010/main" val="14100058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down)">
                                      <p:cBhvr>
                                        <p:cTn id="14" dur="500"/>
                                        <p:tgtEl>
                                          <p:spTgt spid="5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710A557-7126-5424-2326-4D46C238099C}"/>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FB0550F6-9765-527A-3599-8D8104EC2075}"/>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4E28B59-29F4-FA15-39D1-EE52DCF07EC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549CECCC-FA6D-5C2C-5B01-0C4A7A5835D8}"/>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9F3EC79-2BE1-BFD5-AD75-C8AF31CE182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C12CF85-3924-6F79-7B06-804EFA83CF3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2D717C0E-D067-8AEE-9049-9B5F537ADA90}"/>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7974D0C0-0C51-F24B-39AB-99701435450A}"/>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EDEE8A-6CBF-158B-3E95-E34D87797F6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430908E4-F6B0-D3BC-E25E-1254CD88F70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F4CD0F24-321E-FE2C-170A-66C4A54158E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7850CB77-0C5A-9CE4-7812-F6D78A282097}"/>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AD359BCE-6861-BD0C-405D-2BA124DE15CC}"/>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CAAFD526-EB5F-7EB2-4350-E03305F02D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7CFC0905-5D9F-C4F5-2D76-084CE19655D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F266096E-B819-2143-F110-A9EB7C2EB0A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B07434EA-FCB3-087B-A0F7-20C315F9F1A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E9B4AC7-689E-414B-ED76-A0FE9F3B3AD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D6B71499-8ACE-C303-750F-C2C797A5EF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42CE4AA1-03FF-5EBF-1DC1-71734525DC9F}"/>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53F808BB-A299-64A7-3BDE-8DB474A5CC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1CF3F7C-E02A-96E0-3F23-2722517A3931}"/>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DCF69ABB-0FC1-BAAB-A2D9-29209DE4982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CF7D5281-B5CE-FD27-8D70-3772D6F95EF4}"/>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727EC2B-9F42-D1AC-7CB6-253C45C5FF0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4EE8108-29F2-E695-ED97-A6F53FEA60F8}"/>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179530D4-2CF0-69AC-8B9F-4E71948D8857}"/>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8960364E-D346-3491-DDA8-720F54DA5FF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3668ADA-2303-EDB7-09C6-E453ADA8F2E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E52EBABE-02F8-0BCF-F92A-EFF8C1499368}"/>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B9EEB211-2BC7-6A06-8631-AF7508A627C7}"/>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10ADA674-6862-6B5B-BECE-DF2CCB2C543D}"/>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052C724A-357B-B918-8FF5-A481725AAA3D}"/>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D06895BE-C578-16B1-1B3D-7BBE82B5B1F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3C628380-BC7C-3F00-8209-F8AAD18A74DF}"/>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B27790CB-A02A-299E-8772-C17832D1FFD0}"/>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10AC4A6-B8A4-A070-606F-9029BA8B2D1E}"/>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CC9FCAA-75F2-198F-0DD8-12BD412B3292}"/>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C229174-1D5C-414E-5190-9DE9259B780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E1B82DD1-650A-7655-BD05-4764448FC8C7}"/>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E7D197AD-101A-CCD4-8200-A7F94A2A03C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a:extLst>
              <a:ext uri="{FF2B5EF4-FFF2-40B4-BE49-F238E27FC236}">
                <a16:creationId xmlns:a16="http://schemas.microsoft.com/office/drawing/2014/main" id="{B6906225-90DE-89B7-14E9-BAF906D159CD}"/>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grpSp>
        <p:nvGrpSpPr>
          <p:cNvPr id="52" name="Group 51">
            <a:extLst>
              <a:ext uri="{FF2B5EF4-FFF2-40B4-BE49-F238E27FC236}">
                <a16:creationId xmlns:a16="http://schemas.microsoft.com/office/drawing/2014/main" id="{9742951E-D687-36B1-88E7-7B2605D64231}"/>
              </a:ext>
            </a:extLst>
          </p:cNvPr>
          <p:cNvGrpSpPr/>
          <p:nvPr/>
        </p:nvGrpSpPr>
        <p:grpSpPr>
          <a:xfrm>
            <a:off x="5981170" y="1012722"/>
            <a:ext cx="4967931" cy="4967931"/>
            <a:chOff x="4968275" y="1078339"/>
            <a:chExt cx="2986800" cy="2986800"/>
          </a:xfrm>
        </p:grpSpPr>
        <p:sp>
          <p:nvSpPr>
            <p:cNvPr id="44" name="Google Shape;556;p52">
              <a:extLst>
                <a:ext uri="{FF2B5EF4-FFF2-40B4-BE49-F238E27FC236}">
                  <a16:creationId xmlns:a16="http://schemas.microsoft.com/office/drawing/2014/main" id="{3C4F0C0E-63C3-8267-5230-36823BD50341}"/>
                </a:ext>
              </a:extLst>
            </p:cNvPr>
            <p:cNvSpPr/>
            <p:nvPr/>
          </p:nvSpPr>
          <p:spPr>
            <a:xfrm>
              <a:off x="4968275" y="1078339"/>
              <a:ext cx="2986800" cy="2986800"/>
            </a:xfrm>
            <a:prstGeom prst="star8">
              <a:avLst>
                <a:gd name="adj" fmla="val 37500"/>
              </a:avLst>
            </a:pr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0" name="Google Shape;557;p52">
              <a:extLst>
                <a:ext uri="{FF2B5EF4-FFF2-40B4-BE49-F238E27FC236}">
                  <a16:creationId xmlns:a16="http://schemas.microsoft.com/office/drawing/2014/main" id="{F1B1B9DA-FC7F-3102-5CD4-4BC0AF55CE1D}"/>
                </a:ext>
              </a:extLst>
            </p:cNvPr>
            <p:cNvPicPr preferRelativeResize="0"/>
            <p:nvPr/>
          </p:nvPicPr>
          <p:blipFill rotWithShape="1">
            <a:blip r:embed="rId2">
              <a:alphaModFix/>
            </a:blip>
            <a:srcRect l="20473" t="4251" r="16219"/>
            <a:stretch/>
          </p:blipFill>
          <p:spPr>
            <a:xfrm>
              <a:off x="5074875" y="1173823"/>
              <a:ext cx="2773500" cy="2796000"/>
            </a:xfrm>
            <a:prstGeom prst="star8">
              <a:avLst>
                <a:gd name="adj" fmla="val 37500"/>
              </a:avLst>
            </a:prstGeom>
            <a:noFill/>
            <a:ln>
              <a:noFill/>
            </a:ln>
          </p:spPr>
        </p:pic>
      </p:grpSp>
      <p:sp>
        <p:nvSpPr>
          <p:cNvPr id="53" name="TextBox 52">
            <a:extLst>
              <a:ext uri="{FF2B5EF4-FFF2-40B4-BE49-F238E27FC236}">
                <a16:creationId xmlns:a16="http://schemas.microsoft.com/office/drawing/2014/main" id="{2B64B8F4-CDCD-0BF8-18F9-A6E44459E2A2}"/>
              </a:ext>
            </a:extLst>
          </p:cNvPr>
          <p:cNvSpPr txBox="1"/>
          <p:nvPr/>
        </p:nvSpPr>
        <p:spPr>
          <a:xfrm>
            <a:off x="821176" y="1242223"/>
            <a:ext cx="4803364" cy="4508927"/>
          </a:xfrm>
          <a:prstGeom prst="rect">
            <a:avLst/>
          </a:prstGeom>
          <a:noFill/>
        </p:spPr>
        <p:txBody>
          <a:bodyPr wrap="square">
            <a:spAutoFit/>
          </a:bodyPr>
          <a:lstStyle/>
          <a:p>
            <a:pPr algn="justLow"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0745209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CDA62D45-1DD4-56C9-13FB-98C87D838CC4}"/>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رمضان در مذهب های مختلف</a:t>
            </a:r>
          </a:p>
        </p:txBody>
      </p:sp>
      <p:sp>
        <p:nvSpPr>
          <p:cNvPr id="75" name="Google Shape;1128;p76">
            <a:extLst>
              <a:ext uri="{FF2B5EF4-FFF2-40B4-BE49-F238E27FC236}">
                <a16:creationId xmlns:a16="http://schemas.microsoft.com/office/drawing/2014/main" id="{C4DB891F-561D-280C-4EC9-086D2F2CCE83}"/>
              </a:ext>
            </a:extLst>
          </p:cNvPr>
          <p:cNvSpPr/>
          <p:nvPr/>
        </p:nvSpPr>
        <p:spPr>
          <a:xfrm>
            <a:off x="5508751" y="2160672"/>
            <a:ext cx="1332602" cy="125546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roup 94">
            <a:extLst>
              <a:ext uri="{FF2B5EF4-FFF2-40B4-BE49-F238E27FC236}">
                <a16:creationId xmlns:a16="http://schemas.microsoft.com/office/drawing/2014/main" id="{1BBC4359-1BB0-91B2-7D30-F07F2DCC0F66}"/>
              </a:ext>
            </a:extLst>
          </p:cNvPr>
          <p:cNvGrpSpPr/>
          <p:nvPr/>
        </p:nvGrpSpPr>
        <p:grpSpPr>
          <a:xfrm flipH="1">
            <a:off x="9940374" y="209472"/>
            <a:ext cx="2046201" cy="6468704"/>
            <a:chOff x="175315" y="192566"/>
            <a:chExt cx="2046201" cy="6468704"/>
          </a:xfrm>
        </p:grpSpPr>
        <p:sp>
          <p:nvSpPr>
            <p:cNvPr id="96" name="Freeform: Shape 95">
              <a:extLst>
                <a:ext uri="{FF2B5EF4-FFF2-40B4-BE49-F238E27FC236}">
                  <a16:creationId xmlns:a16="http://schemas.microsoft.com/office/drawing/2014/main" id="{476B6321-2B10-450A-58C9-9AF0E91EC082}"/>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Freeform: Shape 96">
              <a:extLst>
                <a:ext uri="{FF2B5EF4-FFF2-40B4-BE49-F238E27FC236}">
                  <a16:creationId xmlns:a16="http://schemas.microsoft.com/office/drawing/2014/main" id="{90642E87-26B4-657C-A1DD-76A303996986}"/>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roup 97">
            <a:extLst>
              <a:ext uri="{FF2B5EF4-FFF2-40B4-BE49-F238E27FC236}">
                <a16:creationId xmlns:a16="http://schemas.microsoft.com/office/drawing/2014/main" id="{099B7FB2-2982-BC64-41CE-68A6A6B22D28}"/>
              </a:ext>
            </a:extLst>
          </p:cNvPr>
          <p:cNvGrpSpPr/>
          <p:nvPr/>
        </p:nvGrpSpPr>
        <p:grpSpPr>
          <a:xfrm>
            <a:off x="183123" y="209472"/>
            <a:ext cx="2046201" cy="6479855"/>
            <a:chOff x="175315" y="181415"/>
            <a:chExt cx="2046201" cy="6479855"/>
          </a:xfrm>
        </p:grpSpPr>
        <p:sp>
          <p:nvSpPr>
            <p:cNvPr id="99" name="Freeform: Shape 98">
              <a:extLst>
                <a:ext uri="{FF2B5EF4-FFF2-40B4-BE49-F238E27FC236}">
                  <a16:creationId xmlns:a16="http://schemas.microsoft.com/office/drawing/2014/main" id="{2E3D22EC-1CB5-B59C-747A-25B83547E8B6}"/>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Freeform: Shape 99">
              <a:extLst>
                <a:ext uri="{FF2B5EF4-FFF2-40B4-BE49-F238E27FC236}">
                  <a16:creationId xmlns:a16="http://schemas.microsoft.com/office/drawing/2014/main" id="{BD3644DB-7EF5-2E85-DCAD-43571A4920C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494033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P spid="7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roup 44">
            <a:extLst>
              <a:ext uri="{FF2B5EF4-FFF2-40B4-BE49-F238E27FC236}">
                <a16:creationId xmlns:a16="http://schemas.microsoft.com/office/drawing/2014/main" id="{29343281-CC23-9706-3247-481E1C985FAA}"/>
              </a:ext>
            </a:extLst>
          </p:cNvPr>
          <p:cNvGrpSpPr/>
          <p:nvPr/>
        </p:nvGrpSpPr>
        <p:grpSpPr>
          <a:xfrm>
            <a:off x="642805" y="1108649"/>
            <a:ext cx="4622862" cy="4622862"/>
            <a:chOff x="687075" y="1078338"/>
            <a:chExt cx="2986800" cy="2986800"/>
          </a:xfrm>
        </p:grpSpPr>
        <p:sp>
          <p:nvSpPr>
            <p:cNvPr id="43" name="Google Shape;562;p53">
              <a:extLst>
                <a:ext uri="{FF2B5EF4-FFF2-40B4-BE49-F238E27FC236}">
                  <a16:creationId xmlns:a16="http://schemas.microsoft.com/office/drawing/2014/main" id="{E7B15DBF-6F5C-9AED-0359-FD7E85296238}"/>
                </a:ext>
              </a:extLst>
            </p:cNvPr>
            <p:cNvSpPr/>
            <p:nvPr/>
          </p:nvSpPr>
          <p:spPr>
            <a:xfrm>
              <a:off x="687075" y="1078338"/>
              <a:ext cx="2986800" cy="2986800"/>
            </a:xfrm>
            <a:prstGeom prst="star8">
              <a:avLst>
                <a:gd name="adj" fmla="val 37500"/>
              </a:avLst>
            </a:pr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 name="Google Shape;563;p53">
              <a:extLst>
                <a:ext uri="{FF2B5EF4-FFF2-40B4-BE49-F238E27FC236}">
                  <a16:creationId xmlns:a16="http://schemas.microsoft.com/office/drawing/2014/main" id="{2D3507E9-D5E7-87BF-1F7E-A3CE17083C85}"/>
                </a:ext>
              </a:extLst>
            </p:cNvPr>
            <p:cNvPicPr preferRelativeResize="0"/>
            <p:nvPr/>
          </p:nvPicPr>
          <p:blipFill rotWithShape="1">
            <a:blip r:embed="rId2">
              <a:alphaModFix/>
            </a:blip>
            <a:srcRect l="5806" r="30389" b="3502"/>
            <a:stretch/>
          </p:blipFill>
          <p:spPr>
            <a:xfrm>
              <a:off x="793675" y="1173822"/>
              <a:ext cx="2773500" cy="2796000"/>
            </a:xfrm>
            <a:prstGeom prst="star8">
              <a:avLst>
                <a:gd name="adj" fmla="val 37500"/>
              </a:avLst>
            </a:prstGeom>
            <a:noFill/>
            <a:ln>
              <a:noFill/>
            </a:ln>
          </p:spPr>
        </p:pic>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TextBox 48">
            <a:extLst>
              <a:ext uri="{FF2B5EF4-FFF2-40B4-BE49-F238E27FC236}">
                <a16:creationId xmlns:a16="http://schemas.microsoft.com/office/drawing/2014/main" id="{234E56A0-9A37-FB1F-E595-BD717A39BDE7}"/>
              </a:ext>
            </a:extLst>
          </p:cNvPr>
          <p:cNvSpPr txBox="1"/>
          <p:nvPr/>
        </p:nvSpPr>
        <p:spPr>
          <a:xfrm>
            <a:off x="2392684" y="2442005"/>
            <a:ext cx="11596095" cy="707886"/>
          </a:xfrm>
          <a:prstGeom prst="rect">
            <a:avLst/>
          </a:prstGeom>
          <a:noFill/>
        </p:spPr>
        <p:txBody>
          <a:bodyPr wrap="square">
            <a:spAutoFit/>
          </a:bodyPr>
          <a:lstStyle/>
          <a:p>
            <a:pPr algn="ctr" rtl="1">
              <a:spcBef>
                <a:spcPct val="0"/>
              </a:spcBef>
            </a:pPr>
            <a:r>
              <a:rPr lang="fa-IR" altLang="en-US" sz="4000" b="1" dirty="0">
                <a:solidFill>
                  <a:srgbClr val="F9C866"/>
                </a:solidFill>
                <a:latin typeface="A Suls" pitchFamily="2" charset="-78"/>
                <a:cs typeface="A Suls" pitchFamily="2" charset="-78"/>
              </a:rPr>
              <a:t>تیتر عنوان را وارد نمایید</a:t>
            </a:r>
          </a:p>
        </p:txBody>
      </p:sp>
      <p:sp>
        <p:nvSpPr>
          <p:cNvPr id="50" name="TextBox 49">
            <a:extLst>
              <a:ext uri="{FF2B5EF4-FFF2-40B4-BE49-F238E27FC236}">
                <a16:creationId xmlns:a16="http://schemas.microsoft.com/office/drawing/2014/main" id="{60B007C1-1A5A-60F5-4AE2-C042C24CE08E}"/>
              </a:ext>
            </a:extLst>
          </p:cNvPr>
          <p:cNvSpPr txBox="1"/>
          <p:nvPr/>
        </p:nvSpPr>
        <p:spPr>
          <a:xfrm>
            <a:off x="5601631" y="3207622"/>
            <a:ext cx="5178202"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grpSp>
        <p:nvGrpSpPr>
          <p:cNvPr id="51" name="Google Shape;1350;p76">
            <a:extLst>
              <a:ext uri="{FF2B5EF4-FFF2-40B4-BE49-F238E27FC236}">
                <a16:creationId xmlns:a16="http://schemas.microsoft.com/office/drawing/2014/main" id="{E61B458E-66F4-1EC1-3736-FF958AFCDE81}"/>
              </a:ext>
            </a:extLst>
          </p:cNvPr>
          <p:cNvGrpSpPr/>
          <p:nvPr/>
        </p:nvGrpSpPr>
        <p:grpSpPr>
          <a:xfrm>
            <a:off x="7553600" y="775945"/>
            <a:ext cx="1274262" cy="1149123"/>
            <a:chOff x="2540775" y="3360375"/>
            <a:chExt cx="442950" cy="399450"/>
          </a:xfrm>
          <a:solidFill>
            <a:srgbClr val="F9C866"/>
          </a:solidFill>
        </p:grpSpPr>
        <p:sp>
          <p:nvSpPr>
            <p:cNvPr id="52" name="Google Shape;1351;p76">
              <a:extLst>
                <a:ext uri="{FF2B5EF4-FFF2-40B4-BE49-F238E27FC236}">
                  <a16:creationId xmlns:a16="http://schemas.microsoft.com/office/drawing/2014/main" id="{3FA4DD51-06DF-BAC5-8CCC-D717FC36A0FE}"/>
                </a:ext>
              </a:extLst>
            </p:cNvPr>
            <p:cNvSpPr/>
            <p:nvPr/>
          </p:nvSpPr>
          <p:spPr>
            <a:xfrm>
              <a:off x="2586525" y="3594850"/>
              <a:ext cx="22100" cy="57175"/>
            </a:xfrm>
            <a:custGeom>
              <a:avLst/>
              <a:gdLst/>
              <a:ahLst/>
              <a:cxnLst/>
              <a:rect l="l" t="t" r="r" b="b"/>
              <a:pathLst>
                <a:path w="884" h="2287" extrusionOk="0">
                  <a:moveTo>
                    <a:pt x="277" y="1"/>
                  </a:moveTo>
                  <a:cubicBezTo>
                    <a:pt x="145" y="1"/>
                    <a:pt x="39" y="113"/>
                    <a:pt x="26" y="249"/>
                  </a:cubicBezTo>
                  <a:cubicBezTo>
                    <a:pt x="26" y="300"/>
                    <a:pt x="0" y="1430"/>
                    <a:pt x="351" y="2144"/>
                  </a:cubicBezTo>
                  <a:cubicBezTo>
                    <a:pt x="403" y="2221"/>
                    <a:pt x="494" y="2273"/>
                    <a:pt x="585" y="2286"/>
                  </a:cubicBezTo>
                  <a:cubicBezTo>
                    <a:pt x="623" y="2273"/>
                    <a:pt x="662" y="2273"/>
                    <a:pt x="701" y="2247"/>
                  </a:cubicBezTo>
                  <a:cubicBezTo>
                    <a:pt x="831" y="2183"/>
                    <a:pt x="883" y="2040"/>
                    <a:pt x="818" y="1910"/>
                  </a:cubicBezTo>
                  <a:cubicBezTo>
                    <a:pt x="520" y="1326"/>
                    <a:pt x="546" y="275"/>
                    <a:pt x="546" y="262"/>
                  </a:cubicBezTo>
                  <a:cubicBezTo>
                    <a:pt x="546" y="119"/>
                    <a:pt x="442" y="2"/>
                    <a:pt x="299" y="2"/>
                  </a:cubicBezTo>
                  <a:cubicBezTo>
                    <a:pt x="292" y="1"/>
                    <a:pt x="284" y="1"/>
                    <a:pt x="2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352;p76">
              <a:extLst>
                <a:ext uri="{FF2B5EF4-FFF2-40B4-BE49-F238E27FC236}">
                  <a16:creationId xmlns:a16="http://schemas.microsoft.com/office/drawing/2014/main" id="{DECB61DF-DE95-C1D7-44D9-86CFA45444E4}"/>
                </a:ext>
              </a:extLst>
            </p:cNvPr>
            <p:cNvSpPr/>
            <p:nvPr/>
          </p:nvSpPr>
          <p:spPr>
            <a:xfrm>
              <a:off x="2703675" y="3669725"/>
              <a:ext cx="22075" cy="57575"/>
            </a:xfrm>
            <a:custGeom>
              <a:avLst/>
              <a:gdLst/>
              <a:ahLst/>
              <a:cxnLst/>
              <a:rect l="l" t="t" r="r" b="b"/>
              <a:pathLst>
                <a:path w="883" h="2303" extrusionOk="0">
                  <a:moveTo>
                    <a:pt x="285" y="0"/>
                  </a:moveTo>
                  <a:cubicBezTo>
                    <a:pt x="152" y="0"/>
                    <a:pt x="20" y="88"/>
                    <a:pt x="26" y="265"/>
                  </a:cubicBezTo>
                  <a:cubicBezTo>
                    <a:pt x="26" y="317"/>
                    <a:pt x="0" y="1459"/>
                    <a:pt x="351" y="2160"/>
                  </a:cubicBezTo>
                  <a:cubicBezTo>
                    <a:pt x="403" y="2251"/>
                    <a:pt x="493" y="2303"/>
                    <a:pt x="584" y="2303"/>
                  </a:cubicBezTo>
                  <a:cubicBezTo>
                    <a:pt x="623" y="2303"/>
                    <a:pt x="662" y="2290"/>
                    <a:pt x="701" y="2277"/>
                  </a:cubicBezTo>
                  <a:cubicBezTo>
                    <a:pt x="831" y="2212"/>
                    <a:pt x="883" y="2056"/>
                    <a:pt x="818" y="1926"/>
                  </a:cubicBezTo>
                  <a:cubicBezTo>
                    <a:pt x="519" y="1342"/>
                    <a:pt x="545" y="304"/>
                    <a:pt x="545" y="291"/>
                  </a:cubicBezTo>
                  <a:cubicBezTo>
                    <a:pt x="565" y="98"/>
                    <a:pt x="425" y="0"/>
                    <a:pt x="2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353;p76">
              <a:extLst>
                <a:ext uri="{FF2B5EF4-FFF2-40B4-BE49-F238E27FC236}">
                  <a16:creationId xmlns:a16="http://schemas.microsoft.com/office/drawing/2014/main" id="{35CF3B37-E25E-9ACC-3910-428C7AC615C6}"/>
                </a:ext>
              </a:extLst>
            </p:cNvPr>
            <p:cNvSpPr/>
            <p:nvPr/>
          </p:nvSpPr>
          <p:spPr>
            <a:xfrm>
              <a:off x="2795575" y="3485025"/>
              <a:ext cx="46800" cy="15625"/>
            </a:xfrm>
            <a:custGeom>
              <a:avLst/>
              <a:gdLst/>
              <a:ahLst/>
              <a:cxnLst/>
              <a:rect l="l" t="t" r="r" b="b"/>
              <a:pathLst>
                <a:path w="1872" h="625" extrusionOk="0">
                  <a:moveTo>
                    <a:pt x="1500" y="1"/>
                  </a:moveTo>
                  <a:cubicBezTo>
                    <a:pt x="1468" y="1"/>
                    <a:pt x="1434" y="7"/>
                    <a:pt x="1399" y="21"/>
                  </a:cubicBezTo>
                  <a:cubicBezTo>
                    <a:pt x="1256" y="95"/>
                    <a:pt x="1104" y="119"/>
                    <a:pt x="952" y="119"/>
                  </a:cubicBezTo>
                  <a:cubicBezTo>
                    <a:pt x="761" y="119"/>
                    <a:pt x="568" y="81"/>
                    <a:pt x="387" y="60"/>
                  </a:cubicBezTo>
                  <a:cubicBezTo>
                    <a:pt x="370" y="57"/>
                    <a:pt x="354" y="56"/>
                    <a:pt x="339" y="56"/>
                  </a:cubicBezTo>
                  <a:cubicBezTo>
                    <a:pt x="32" y="56"/>
                    <a:pt x="0" y="529"/>
                    <a:pt x="322" y="566"/>
                  </a:cubicBezTo>
                  <a:cubicBezTo>
                    <a:pt x="543" y="592"/>
                    <a:pt x="763" y="624"/>
                    <a:pt x="981" y="624"/>
                  </a:cubicBezTo>
                  <a:cubicBezTo>
                    <a:pt x="1198" y="624"/>
                    <a:pt x="1412" y="592"/>
                    <a:pt x="1620" y="488"/>
                  </a:cubicBezTo>
                  <a:cubicBezTo>
                    <a:pt x="1872" y="351"/>
                    <a:pt x="1740" y="1"/>
                    <a:pt x="15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354;p76">
              <a:extLst>
                <a:ext uri="{FF2B5EF4-FFF2-40B4-BE49-F238E27FC236}">
                  <a16:creationId xmlns:a16="http://schemas.microsoft.com/office/drawing/2014/main" id="{3ABB0312-1884-ABD1-8DAD-86B089B64289}"/>
                </a:ext>
              </a:extLst>
            </p:cNvPr>
            <p:cNvSpPr/>
            <p:nvPr/>
          </p:nvSpPr>
          <p:spPr>
            <a:xfrm>
              <a:off x="2817900" y="3513425"/>
              <a:ext cx="62375" cy="20475"/>
            </a:xfrm>
            <a:custGeom>
              <a:avLst/>
              <a:gdLst/>
              <a:ahLst/>
              <a:cxnLst/>
              <a:rect l="l" t="t" r="r" b="b"/>
              <a:pathLst>
                <a:path w="2495" h="819" extrusionOk="0">
                  <a:moveTo>
                    <a:pt x="2122" y="0"/>
                  </a:moveTo>
                  <a:cubicBezTo>
                    <a:pt x="2079" y="0"/>
                    <a:pt x="2033" y="12"/>
                    <a:pt x="1986" y="40"/>
                  </a:cubicBezTo>
                  <a:cubicBezTo>
                    <a:pt x="1492" y="282"/>
                    <a:pt x="663" y="300"/>
                    <a:pt x="412" y="300"/>
                  </a:cubicBezTo>
                  <a:cubicBezTo>
                    <a:pt x="366" y="300"/>
                    <a:pt x="340" y="300"/>
                    <a:pt x="338" y="300"/>
                  </a:cubicBezTo>
                  <a:lnTo>
                    <a:pt x="338" y="313"/>
                  </a:lnTo>
                  <a:lnTo>
                    <a:pt x="325" y="313"/>
                  </a:lnTo>
                  <a:cubicBezTo>
                    <a:pt x="0" y="339"/>
                    <a:pt x="0" y="793"/>
                    <a:pt x="325" y="819"/>
                  </a:cubicBezTo>
                  <a:lnTo>
                    <a:pt x="415" y="819"/>
                  </a:lnTo>
                  <a:cubicBezTo>
                    <a:pt x="714" y="819"/>
                    <a:pt x="1623" y="793"/>
                    <a:pt x="2220" y="494"/>
                  </a:cubicBezTo>
                  <a:cubicBezTo>
                    <a:pt x="2495" y="373"/>
                    <a:pt x="2359" y="0"/>
                    <a:pt x="21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355;p76">
              <a:extLst>
                <a:ext uri="{FF2B5EF4-FFF2-40B4-BE49-F238E27FC236}">
                  <a16:creationId xmlns:a16="http://schemas.microsoft.com/office/drawing/2014/main" id="{6A07294A-4810-27E1-B2DC-161B229978A0}"/>
                </a:ext>
              </a:extLst>
            </p:cNvPr>
            <p:cNvSpPr/>
            <p:nvPr/>
          </p:nvSpPr>
          <p:spPr>
            <a:xfrm>
              <a:off x="2540775" y="3360375"/>
              <a:ext cx="442950" cy="399450"/>
            </a:xfrm>
            <a:custGeom>
              <a:avLst/>
              <a:gdLst/>
              <a:ahLst/>
              <a:cxnLst/>
              <a:rect l="l" t="t" r="r" b="b"/>
              <a:pathLst>
                <a:path w="17718" h="15978" extrusionOk="0">
                  <a:moveTo>
                    <a:pt x="7565" y="961"/>
                  </a:moveTo>
                  <a:cubicBezTo>
                    <a:pt x="8009" y="961"/>
                    <a:pt x="8454" y="1058"/>
                    <a:pt x="8853" y="1269"/>
                  </a:cubicBezTo>
                  <a:lnTo>
                    <a:pt x="10462" y="2073"/>
                  </a:lnTo>
                  <a:cubicBezTo>
                    <a:pt x="10206" y="2204"/>
                    <a:pt x="9955" y="2255"/>
                    <a:pt x="9704" y="2255"/>
                  </a:cubicBezTo>
                  <a:cubicBezTo>
                    <a:pt x="9305" y="2255"/>
                    <a:pt x="8908" y="2126"/>
                    <a:pt x="8502" y="1983"/>
                  </a:cubicBezTo>
                  <a:cubicBezTo>
                    <a:pt x="8139" y="1853"/>
                    <a:pt x="7762" y="1788"/>
                    <a:pt x="7373" y="1788"/>
                  </a:cubicBezTo>
                  <a:cubicBezTo>
                    <a:pt x="7243" y="1788"/>
                    <a:pt x="7100" y="1788"/>
                    <a:pt x="6970" y="1801"/>
                  </a:cubicBezTo>
                  <a:lnTo>
                    <a:pt x="4037" y="2164"/>
                  </a:lnTo>
                  <a:cubicBezTo>
                    <a:pt x="4021" y="2166"/>
                    <a:pt x="4005" y="2167"/>
                    <a:pt x="3989" y="2167"/>
                  </a:cubicBezTo>
                  <a:cubicBezTo>
                    <a:pt x="3615" y="2167"/>
                    <a:pt x="3398" y="1736"/>
                    <a:pt x="3635" y="1424"/>
                  </a:cubicBezTo>
                  <a:cubicBezTo>
                    <a:pt x="3713" y="1334"/>
                    <a:pt x="3829" y="1269"/>
                    <a:pt x="3946" y="1256"/>
                  </a:cubicBezTo>
                  <a:lnTo>
                    <a:pt x="7334" y="970"/>
                  </a:lnTo>
                  <a:cubicBezTo>
                    <a:pt x="7411" y="964"/>
                    <a:pt x="7488" y="961"/>
                    <a:pt x="7565" y="961"/>
                  </a:cubicBezTo>
                  <a:close/>
                  <a:moveTo>
                    <a:pt x="9489" y="4111"/>
                  </a:moveTo>
                  <a:lnTo>
                    <a:pt x="12967" y="4319"/>
                  </a:lnTo>
                  <a:cubicBezTo>
                    <a:pt x="13408" y="4345"/>
                    <a:pt x="13811" y="4617"/>
                    <a:pt x="14005" y="5020"/>
                  </a:cubicBezTo>
                  <a:lnTo>
                    <a:pt x="14148" y="5344"/>
                  </a:lnTo>
                  <a:cubicBezTo>
                    <a:pt x="14304" y="5669"/>
                    <a:pt x="14304" y="6045"/>
                    <a:pt x="14148" y="6370"/>
                  </a:cubicBezTo>
                  <a:lnTo>
                    <a:pt x="14005" y="6694"/>
                  </a:lnTo>
                  <a:cubicBezTo>
                    <a:pt x="13811" y="7097"/>
                    <a:pt x="13408" y="7382"/>
                    <a:pt x="12967" y="7408"/>
                  </a:cubicBezTo>
                  <a:lnTo>
                    <a:pt x="9489" y="7603"/>
                  </a:lnTo>
                  <a:cubicBezTo>
                    <a:pt x="9465" y="7604"/>
                    <a:pt x="9441" y="7604"/>
                    <a:pt x="9417" y="7604"/>
                  </a:cubicBezTo>
                  <a:cubicBezTo>
                    <a:pt x="8781" y="7604"/>
                    <a:pt x="8179" y="7271"/>
                    <a:pt x="7866" y="6720"/>
                  </a:cubicBezTo>
                  <a:lnTo>
                    <a:pt x="7866" y="6733"/>
                  </a:lnTo>
                  <a:cubicBezTo>
                    <a:pt x="7736" y="6512"/>
                    <a:pt x="7671" y="6266"/>
                    <a:pt x="7645" y="6019"/>
                  </a:cubicBezTo>
                  <a:cubicBezTo>
                    <a:pt x="8191" y="5773"/>
                    <a:pt x="8775" y="5604"/>
                    <a:pt x="9372" y="5539"/>
                  </a:cubicBezTo>
                  <a:cubicBezTo>
                    <a:pt x="9697" y="5501"/>
                    <a:pt x="9648" y="5018"/>
                    <a:pt x="9342" y="5018"/>
                  </a:cubicBezTo>
                  <a:cubicBezTo>
                    <a:pt x="9331" y="5018"/>
                    <a:pt x="9319" y="5018"/>
                    <a:pt x="9307" y="5020"/>
                  </a:cubicBezTo>
                  <a:cubicBezTo>
                    <a:pt x="8749" y="5085"/>
                    <a:pt x="8204" y="5227"/>
                    <a:pt x="7684" y="5448"/>
                  </a:cubicBezTo>
                  <a:cubicBezTo>
                    <a:pt x="7723" y="5292"/>
                    <a:pt x="7788" y="5137"/>
                    <a:pt x="7866" y="4994"/>
                  </a:cubicBezTo>
                  <a:cubicBezTo>
                    <a:pt x="8178" y="4449"/>
                    <a:pt x="8749" y="4111"/>
                    <a:pt x="9385" y="4111"/>
                  </a:cubicBezTo>
                  <a:close/>
                  <a:moveTo>
                    <a:pt x="2791" y="5863"/>
                  </a:moveTo>
                  <a:cubicBezTo>
                    <a:pt x="3102" y="6551"/>
                    <a:pt x="3271" y="7278"/>
                    <a:pt x="3297" y="8031"/>
                  </a:cubicBezTo>
                  <a:cubicBezTo>
                    <a:pt x="3297" y="8382"/>
                    <a:pt x="2908" y="10186"/>
                    <a:pt x="3570" y="10186"/>
                  </a:cubicBezTo>
                  <a:cubicBezTo>
                    <a:pt x="3751" y="10186"/>
                    <a:pt x="3881" y="9991"/>
                    <a:pt x="3790" y="9809"/>
                  </a:cubicBezTo>
                  <a:cubicBezTo>
                    <a:pt x="3544" y="9316"/>
                    <a:pt x="3816" y="8576"/>
                    <a:pt x="3816" y="8031"/>
                  </a:cubicBezTo>
                  <a:cubicBezTo>
                    <a:pt x="3803" y="7304"/>
                    <a:pt x="3648" y="6590"/>
                    <a:pt x="3362" y="5915"/>
                  </a:cubicBezTo>
                  <a:lnTo>
                    <a:pt x="3362" y="5915"/>
                  </a:lnTo>
                  <a:cubicBezTo>
                    <a:pt x="4180" y="6123"/>
                    <a:pt x="4738" y="6876"/>
                    <a:pt x="4699" y="7720"/>
                  </a:cubicBezTo>
                  <a:lnTo>
                    <a:pt x="4699" y="7707"/>
                  </a:lnTo>
                  <a:lnTo>
                    <a:pt x="4491" y="11185"/>
                  </a:lnTo>
                  <a:cubicBezTo>
                    <a:pt x="4465" y="11639"/>
                    <a:pt x="4193" y="12042"/>
                    <a:pt x="3790" y="12224"/>
                  </a:cubicBezTo>
                  <a:cubicBezTo>
                    <a:pt x="3472" y="12366"/>
                    <a:pt x="3210" y="12438"/>
                    <a:pt x="2947" y="12438"/>
                  </a:cubicBezTo>
                  <a:cubicBezTo>
                    <a:pt x="2684" y="12438"/>
                    <a:pt x="2421" y="12366"/>
                    <a:pt x="2103" y="12224"/>
                  </a:cubicBezTo>
                  <a:cubicBezTo>
                    <a:pt x="1688" y="12042"/>
                    <a:pt x="1415" y="11639"/>
                    <a:pt x="1402" y="11185"/>
                  </a:cubicBezTo>
                  <a:lnTo>
                    <a:pt x="1194" y="7707"/>
                  </a:lnTo>
                  <a:cubicBezTo>
                    <a:pt x="1156" y="6772"/>
                    <a:pt x="1856" y="5954"/>
                    <a:pt x="2791" y="5863"/>
                  </a:cubicBezTo>
                  <a:close/>
                  <a:moveTo>
                    <a:pt x="7477" y="8888"/>
                  </a:moveTo>
                  <a:cubicBezTo>
                    <a:pt x="7788" y="9563"/>
                    <a:pt x="7957" y="10303"/>
                    <a:pt x="7983" y="11042"/>
                  </a:cubicBezTo>
                  <a:cubicBezTo>
                    <a:pt x="7983" y="11328"/>
                    <a:pt x="7957" y="11613"/>
                    <a:pt x="7918" y="11899"/>
                  </a:cubicBezTo>
                  <a:cubicBezTo>
                    <a:pt x="7866" y="12314"/>
                    <a:pt x="7814" y="12665"/>
                    <a:pt x="8009" y="13067"/>
                  </a:cubicBezTo>
                  <a:cubicBezTo>
                    <a:pt x="8061" y="13145"/>
                    <a:pt x="8152" y="13210"/>
                    <a:pt x="8242" y="13210"/>
                  </a:cubicBezTo>
                  <a:cubicBezTo>
                    <a:pt x="8281" y="13197"/>
                    <a:pt x="8320" y="13197"/>
                    <a:pt x="8359" y="13184"/>
                  </a:cubicBezTo>
                  <a:cubicBezTo>
                    <a:pt x="8489" y="13119"/>
                    <a:pt x="8541" y="12963"/>
                    <a:pt x="8476" y="12834"/>
                  </a:cubicBezTo>
                  <a:cubicBezTo>
                    <a:pt x="8346" y="12574"/>
                    <a:pt x="8385" y="12353"/>
                    <a:pt x="8424" y="11964"/>
                  </a:cubicBezTo>
                  <a:cubicBezTo>
                    <a:pt x="8476" y="11665"/>
                    <a:pt x="8489" y="11354"/>
                    <a:pt x="8502" y="11055"/>
                  </a:cubicBezTo>
                  <a:cubicBezTo>
                    <a:pt x="8476" y="10328"/>
                    <a:pt x="8333" y="9615"/>
                    <a:pt x="8048" y="8940"/>
                  </a:cubicBezTo>
                  <a:lnTo>
                    <a:pt x="8048" y="8940"/>
                  </a:lnTo>
                  <a:cubicBezTo>
                    <a:pt x="8865" y="9147"/>
                    <a:pt x="9411" y="9900"/>
                    <a:pt x="9372" y="10731"/>
                  </a:cubicBezTo>
                  <a:lnTo>
                    <a:pt x="9385" y="10731"/>
                  </a:lnTo>
                  <a:lnTo>
                    <a:pt x="9177" y="14209"/>
                  </a:lnTo>
                  <a:cubicBezTo>
                    <a:pt x="9151" y="14664"/>
                    <a:pt x="8878" y="15053"/>
                    <a:pt x="8463" y="15248"/>
                  </a:cubicBezTo>
                  <a:cubicBezTo>
                    <a:pt x="8152" y="15391"/>
                    <a:pt x="7889" y="15462"/>
                    <a:pt x="7626" y="15462"/>
                  </a:cubicBezTo>
                  <a:cubicBezTo>
                    <a:pt x="7363" y="15462"/>
                    <a:pt x="7100" y="15391"/>
                    <a:pt x="6789" y="15248"/>
                  </a:cubicBezTo>
                  <a:cubicBezTo>
                    <a:pt x="6373" y="15053"/>
                    <a:pt x="6101" y="14664"/>
                    <a:pt x="6075" y="14209"/>
                  </a:cubicBezTo>
                  <a:lnTo>
                    <a:pt x="5880" y="10731"/>
                  </a:lnTo>
                  <a:cubicBezTo>
                    <a:pt x="5841" y="9783"/>
                    <a:pt x="6542" y="8979"/>
                    <a:pt x="7477" y="8888"/>
                  </a:cubicBezTo>
                  <a:close/>
                  <a:moveTo>
                    <a:pt x="841" y="0"/>
                  </a:moveTo>
                  <a:cubicBezTo>
                    <a:pt x="723" y="0"/>
                    <a:pt x="604" y="28"/>
                    <a:pt x="494" y="87"/>
                  </a:cubicBezTo>
                  <a:cubicBezTo>
                    <a:pt x="143" y="282"/>
                    <a:pt x="0" y="723"/>
                    <a:pt x="182" y="1100"/>
                  </a:cubicBezTo>
                  <a:cubicBezTo>
                    <a:pt x="948" y="2528"/>
                    <a:pt x="1675" y="3994"/>
                    <a:pt x="2466" y="5396"/>
                  </a:cubicBezTo>
                  <a:cubicBezTo>
                    <a:pt x="1376" y="5643"/>
                    <a:pt x="623" y="6629"/>
                    <a:pt x="688" y="7746"/>
                  </a:cubicBezTo>
                  <a:lnTo>
                    <a:pt x="883" y="11224"/>
                  </a:lnTo>
                  <a:cubicBezTo>
                    <a:pt x="922" y="11860"/>
                    <a:pt x="1311" y="12431"/>
                    <a:pt x="1895" y="12704"/>
                  </a:cubicBezTo>
                  <a:cubicBezTo>
                    <a:pt x="2226" y="12879"/>
                    <a:pt x="2587" y="12967"/>
                    <a:pt x="2947" y="12967"/>
                  </a:cubicBezTo>
                  <a:cubicBezTo>
                    <a:pt x="3307" y="12967"/>
                    <a:pt x="3667" y="12879"/>
                    <a:pt x="3998" y="12704"/>
                  </a:cubicBezTo>
                  <a:cubicBezTo>
                    <a:pt x="4595" y="12431"/>
                    <a:pt x="4985" y="11860"/>
                    <a:pt x="5011" y="11224"/>
                  </a:cubicBezTo>
                  <a:lnTo>
                    <a:pt x="5218" y="7746"/>
                  </a:lnTo>
                  <a:cubicBezTo>
                    <a:pt x="5231" y="7369"/>
                    <a:pt x="5166" y="6980"/>
                    <a:pt x="4998" y="6642"/>
                  </a:cubicBezTo>
                  <a:lnTo>
                    <a:pt x="4998" y="6642"/>
                  </a:lnTo>
                  <a:lnTo>
                    <a:pt x="7334" y="8382"/>
                  </a:lnTo>
                  <a:cubicBezTo>
                    <a:pt x="6166" y="8550"/>
                    <a:pt x="5309" y="9576"/>
                    <a:pt x="5374" y="10770"/>
                  </a:cubicBezTo>
                  <a:lnTo>
                    <a:pt x="5569" y="14235"/>
                  </a:lnTo>
                  <a:cubicBezTo>
                    <a:pt x="5608" y="14884"/>
                    <a:pt x="5997" y="15455"/>
                    <a:pt x="6581" y="15715"/>
                  </a:cubicBezTo>
                  <a:cubicBezTo>
                    <a:pt x="6912" y="15890"/>
                    <a:pt x="7272" y="15978"/>
                    <a:pt x="7632" y="15978"/>
                  </a:cubicBezTo>
                  <a:cubicBezTo>
                    <a:pt x="7993" y="15978"/>
                    <a:pt x="8353" y="15890"/>
                    <a:pt x="8684" y="15715"/>
                  </a:cubicBezTo>
                  <a:cubicBezTo>
                    <a:pt x="9268" y="15455"/>
                    <a:pt x="9657" y="14884"/>
                    <a:pt x="9696" y="14235"/>
                  </a:cubicBezTo>
                  <a:lnTo>
                    <a:pt x="9891" y="10770"/>
                  </a:lnTo>
                  <a:cubicBezTo>
                    <a:pt x="9904" y="10432"/>
                    <a:pt x="9865" y="10108"/>
                    <a:pt x="9748" y="9809"/>
                  </a:cubicBezTo>
                  <a:lnTo>
                    <a:pt x="9748" y="9809"/>
                  </a:lnTo>
                  <a:lnTo>
                    <a:pt x="10968" y="10497"/>
                  </a:lnTo>
                  <a:cubicBezTo>
                    <a:pt x="10683" y="11497"/>
                    <a:pt x="11098" y="12639"/>
                    <a:pt x="12084" y="13080"/>
                  </a:cubicBezTo>
                  <a:lnTo>
                    <a:pt x="13058" y="13509"/>
                  </a:lnTo>
                  <a:cubicBezTo>
                    <a:pt x="13098" y="13527"/>
                    <a:pt x="13136" y="13535"/>
                    <a:pt x="13171" y="13535"/>
                  </a:cubicBezTo>
                  <a:cubicBezTo>
                    <a:pt x="13414" y="13535"/>
                    <a:pt x="13538" y="13155"/>
                    <a:pt x="13266" y="13041"/>
                  </a:cubicBezTo>
                  <a:lnTo>
                    <a:pt x="12292" y="12613"/>
                  </a:lnTo>
                  <a:cubicBezTo>
                    <a:pt x="11734" y="12353"/>
                    <a:pt x="11371" y="11782"/>
                    <a:pt x="11397" y="11159"/>
                  </a:cubicBezTo>
                  <a:cubicBezTo>
                    <a:pt x="11397" y="10536"/>
                    <a:pt x="11695" y="9965"/>
                    <a:pt x="12201" y="9602"/>
                  </a:cubicBezTo>
                  <a:cubicBezTo>
                    <a:pt x="12474" y="9400"/>
                    <a:pt x="12803" y="9299"/>
                    <a:pt x="13133" y="9299"/>
                  </a:cubicBezTo>
                  <a:cubicBezTo>
                    <a:pt x="13398" y="9299"/>
                    <a:pt x="13664" y="9365"/>
                    <a:pt x="13902" y="9498"/>
                  </a:cubicBezTo>
                  <a:lnTo>
                    <a:pt x="16666" y="11146"/>
                  </a:lnTo>
                  <a:cubicBezTo>
                    <a:pt x="17186" y="11458"/>
                    <a:pt x="17186" y="12029"/>
                    <a:pt x="17147" y="12561"/>
                  </a:cubicBezTo>
                  <a:cubicBezTo>
                    <a:pt x="17121" y="12924"/>
                    <a:pt x="16952" y="13249"/>
                    <a:pt x="16679" y="13483"/>
                  </a:cubicBezTo>
                  <a:cubicBezTo>
                    <a:pt x="16367" y="13736"/>
                    <a:pt x="16033" y="13990"/>
                    <a:pt x="15643" y="13990"/>
                  </a:cubicBezTo>
                  <a:cubicBezTo>
                    <a:pt x="15515" y="13990"/>
                    <a:pt x="15380" y="13962"/>
                    <a:pt x="15239" y="13898"/>
                  </a:cubicBezTo>
                  <a:lnTo>
                    <a:pt x="14447" y="13547"/>
                  </a:lnTo>
                  <a:cubicBezTo>
                    <a:pt x="14409" y="13532"/>
                    <a:pt x="14374" y="13525"/>
                    <a:pt x="14340" y="13525"/>
                  </a:cubicBezTo>
                  <a:cubicBezTo>
                    <a:pt x="14093" y="13525"/>
                    <a:pt x="13965" y="13902"/>
                    <a:pt x="14239" y="14028"/>
                  </a:cubicBezTo>
                  <a:lnTo>
                    <a:pt x="15031" y="14378"/>
                  </a:lnTo>
                  <a:cubicBezTo>
                    <a:pt x="15234" y="14466"/>
                    <a:pt x="15430" y="14504"/>
                    <a:pt x="15618" y="14504"/>
                  </a:cubicBezTo>
                  <a:cubicBezTo>
                    <a:pt x="16128" y="14504"/>
                    <a:pt x="16587" y="14223"/>
                    <a:pt x="17004" y="13872"/>
                  </a:cubicBezTo>
                  <a:cubicBezTo>
                    <a:pt x="17380" y="13560"/>
                    <a:pt x="17627" y="13093"/>
                    <a:pt x="17666" y="12600"/>
                  </a:cubicBezTo>
                  <a:cubicBezTo>
                    <a:pt x="17718" y="11860"/>
                    <a:pt x="17640" y="11133"/>
                    <a:pt x="16926" y="10705"/>
                  </a:cubicBezTo>
                  <a:lnTo>
                    <a:pt x="16913" y="10705"/>
                  </a:lnTo>
                  <a:lnTo>
                    <a:pt x="14148" y="9056"/>
                  </a:lnTo>
                  <a:cubicBezTo>
                    <a:pt x="13824" y="8872"/>
                    <a:pt x="13467" y="8782"/>
                    <a:pt x="13112" y="8782"/>
                  </a:cubicBezTo>
                  <a:cubicBezTo>
                    <a:pt x="12642" y="8782"/>
                    <a:pt x="12176" y="8941"/>
                    <a:pt x="11799" y="9251"/>
                  </a:cubicBezTo>
                  <a:lnTo>
                    <a:pt x="9761" y="8109"/>
                  </a:lnTo>
                  <a:lnTo>
                    <a:pt x="12980" y="7927"/>
                  </a:lnTo>
                  <a:cubicBezTo>
                    <a:pt x="13616" y="7888"/>
                    <a:pt x="14187" y="7499"/>
                    <a:pt x="14460" y="6915"/>
                  </a:cubicBezTo>
                  <a:lnTo>
                    <a:pt x="14616" y="6590"/>
                  </a:lnTo>
                  <a:cubicBezTo>
                    <a:pt x="14823" y="6136"/>
                    <a:pt x="14823" y="5604"/>
                    <a:pt x="14616" y="5150"/>
                  </a:cubicBezTo>
                  <a:lnTo>
                    <a:pt x="14460" y="4825"/>
                  </a:lnTo>
                  <a:cubicBezTo>
                    <a:pt x="14187" y="4228"/>
                    <a:pt x="13616" y="3839"/>
                    <a:pt x="12980" y="3813"/>
                  </a:cubicBezTo>
                  <a:lnTo>
                    <a:pt x="9502" y="3605"/>
                  </a:lnTo>
                  <a:cubicBezTo>
                    <a:pt x="9456" y="3602"/>
                    <a:pt x="9411" y="3601"/>
                    <a:pt x="9365" y="3601"/>
                  </a:cubicBezTo>
                  <a:cubicBezTo>
                    <a:pt x="8559" y="3601"/>
                    <a:pt x="7805" y="4034"/>
                    <a:pt x="7412" y="4747"/>
                  </a:cubicBezTo>
                  <a:cubicBezTo>
                    <a:pt x="7113" y="5253"/>
                    <a:pt x="7035" y="5850"/>
                    <a:pt x="7178" y="6409"/>
                  </a:cubicBezTo>
                  <a:lnTo>
                    <a:pt x="5348" y="5046"/>
                  </a:lnTo>
                  <a:cubicBezTo>
                    <a:pt x="5283" y="5007"/>
                    <a:pt x="5205" y="4968"/>
                    <a:pt x="5140" y="4942"/>
                  </a:cubicBezTo>
                  <a:lnTo>
                    <a:pt x="3868" y="4514"/>
                  </a:lnTo>
                  <a:cubicBezTo>
                    <a:pt x="3713" y="4462"/>
                    <a:pt x="3583" y="4345"/>
                    <a:pt x="3505" y="4202"/>
                  </a:cubicBezTo>
                  <a:lnTo>
                    <a:pt x="2856" y="2956"/>
                  </a:lnTo>
                  <a:cubicBezTo>
                    <a:pt x="2801" y="2859"/>
                    <a:pt x="2716" y="2818"/>
                    <a:pt x="2631" y="2818"/>
                  </a:cubicBezTo>
                  <a:cubicBezTo>
                    <a:pt x="2457" y="2818"/>
                    <a:pt x="2288" y="2993"/>
                    <a:pt x="2402" y="3203"/>
                  </a:cubicBezTo>
                  <a:lnTo>
                    <a:pt x="3051" y="4449"/>
                  </a:lnTo>
                  <a:cubicBezTo>
                    <a:pt x="3193" y="4708"/>
                    <a:pt x="3427" y="4903"/>
                    <a:pt x="3700" y="4994"/>
                  </a:cubicBezTo>
                  <a:lnTo>
                    <a:pt x="4972" y="5435"/>
                  </a:lnTo>
                  <a:cubicBezTo>
                    <a:pt x="4998" y="5435"/>
                    <a:pt x="5023" y="5448"/>
                    <a:pt x="5036" y="5461"/>
                  </a:cubicBezTo>
                  <a:lnTo>
                    <a:pt x="7957" y="7629"/>
                  </a:lnTo>
                  <a:cubicBezTo>
                    <a:pt x="8074" y="7733"/>
                    <a:pt x="8191" y="7823"/>
                    <a:pt x="8320" y="7901"/>
                  </a:cubicBezTo>
                  <a:lnTo>
                    <a:pt x="11423" y="9628"/>
                  </a:lnTo>
                  <a:cubicBezTo>
                    <a:pt x="11319" y="9744"/>
                    <a:pt x="11241" y="9874"/>
                    <a:pt x="11163" y="10017"/>
                  </a:cubicBezTo>
                  <a:lnTo>
                    <a:pt x="8762" y="8667"/>
                  </a:lnTo>
                  <a:cubicBezTo>
                    <a:pt x="8515" y="8550"/>
                    <a:pt x="8268" y="8420"/>
                    <a:pt x="8035" y="8265"/>
                  </a:cubicBezTo>
                  <a:lnTo>
                    <a:pt x="4829" y="5876"/>
                  </a:lnTo>
                  <a:cubicBezTo>
                    <a:pt x="4816" y="5863"/>
                    <a:pt x="4790" y="5850"/>
                    <a:pt x="4764" y="5837"/>
                  </a:cubicBezTo>
                  <a:lnTo>
                    <a:pt x="3038" y="5253"/>
                  </a:lnTo>
                  <a:cubicBezTo>
                    <a:pt x="2986" y="5227"/>
                    <a:pt x="2934" y="5188"/>
                    <a:pt x="2908" y="5137"/>
                  </a:cubicBezTo>
                  <a:lnTo>
                    <a:pt x="636" y="853"/>
                  </a:lnTo>
                  <a:cubicBezTo>
                    <a:pt x="557" y="669"/>
                    <a:pt x="705" y="520"/>
                    <a:pt x="856" y="520"/>
                  </a:cubicBezTo>
                  <a:cubicBezTo>
                    <a:pt x="928" y="520"/>
                    <a:pt x="1001" y="553"/>
                    <a:pt x="1052" y="633"/>
                  </a:cubicBezTo>
                  <a:lnTo>
                    <a:pt x="1766" y="1970"/>
                  </a:lnTo>
                  <a:cubicBezTo>
                    <a:pt x="1812" y="2063"/>
                    <a:pt x="1890" y="2114"/>
                    <a:pt x="1981" y="2114"/>
                  </a:cubicBezTo>
                  <a:cubicBezTo>
                    <a:pt x="1991" y="2114"/>
                    <a:pt x="2002" y="2114"/>
                    <a:pt x="2012" y="2112"/>
                  </a:cubicBezTo>
                  <a:lnTo>
                    <a:pt x="3064" y="2008"/>
                  </a:lnTo>
                  <a:cubicBezTo>
                    <a:pt x="3204" y="2406"/>
                    <a:pt x="3566" y="2667"/>
                    <a:pt x="3969" y="2667"/>
                  </a:cubicBezTo>
                  <a:cubicBezTo>
                    <a:pt x="4013" y="2667"/>
                    <a:pt x="4057" y="2664"/>
                    <a:pt x="4102" y="2657"/>
                  </a:cubicBezTo>
                  <a:lnTo>
                    <a:pt x="7035" y="2333"/>
                  </a:lnTo>
                  <a:cubicBezTo>
                    <a:pt x="7160" y="2315"/>
                    <a:pt x="7284" y="2306"/>
                    <a:pt x="7408" y="2306"/>
                  </a:cubicBezTo>
                  <a:cubicBezTo>
                    <a:pt x="7724" y="2306"/>
                    <a:pt x="8035" y="2364"/>
                    <a:pt x="8333" y="2476"/>
                  </a:cubicBezTo>
                  <a:cubicBezTo>
                    <a:pt x="8801" y="2642"/>
                    <a:pt x="9256" y="2777"/>
                    <a:pt x="9715" y="2777"/>
                  </a:cubicBezTo>
                  <a:cubicBezTo>
                    <a:pt x="10046" y="2777"/>
                    <a:pt x="10379" y="2707"/>
                    <a:pt x="10722" y="2528"/>
                  </a:cubicBezTo>
                  <a:cubicBezTo>
                    <a:pt x="11085" y="2346"/>
                    <a:pt x="11085" y="1827"/>
                    <a:pt x="10722" y="1632"/>
                  </a:cubicBezTo>
                  <a:lnTo>
                    <a:pt x="9099" y="814"/>
                  </a:lnTo>
                  <a:cubicBezTo>
                    <a:pt x="8627" y="573"/>
                    <a:pt x="8108" y="452"/>
                    <a:pt x="7582" y="452"/>
                  </a:cubicBezTo>
                  <a:cubicBezTo>
                    <a:pt x="7487" y="452"/>
                    <a:pt x="7391" y="456"/>
                    <a:pt x="7295" y="464"/>
                  </a:cubicBezTo>
                  <a:lnTo>
                    <a:pt x="3907" y="749"/>
                  </a:lnTo>
                  <a:cubicBezTo>
                    <a:pt x="3479" y="788"/>
                    <a:pt x="3141" y="1100"/>
                    <a:pt x="3038" y="1502"/>
                  </a:cubicBezTo>
                  <a:lnTo>
                    <a:pt x="2142" y="1593"/>
                  </a:lnTo>
                  <a:lnTo>
                    <a:pt x="1506" y="399"/>
                  </a:lnTo>
                  <a:cubicBezTo>
                    <a:pt x="1371" y="146"/>
                    <a:pt x="1110"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56;p76">
              <a:extLst>
                <a:ext uri="{FF2B5EF4-FFF2-40B4-BE49-F238E27FC236}">
                  <a16:creationId xmlns:a16="http://schemas.microsoft.com/office/drawing/2014/main" id="{1C78418B-965F-3D35-29D1-3814D787BF79}"/>
                </a:ext>
              </a:extLst>
            </p:cNvPr>
            <p:cNvSpPr/>
            <p:nvPr/>
          </p:nvSpPr>
          <p:spPr>
            <a:xfrm>
              <a:off x="2848400" y="3619375"/>
              <a:ext cx="96575" cy="67200"/>
            </a:xfrm>
            <a:custGeom>
              <a:avLst/>
              <a:gdLst/>
              <a:ahLst/>
              <a:cxnLst/>
              <a:rect l="l" t="t" r="r" b="b"/>
              <a:pathLst>
                <a:path w="3863" h="2688" extrusionOk="0">
                  <a:moveTo>
                    <a:pt x="965" y="496"/>
                  </a:moveTo>
                  <a:cubicBezTo>
                    <a:pt x="1112" y="496"/>
                    <a:pt x="1282" y="549"/>
                    <a:pt x="1389" y="566"/>
                  </a:cubicBezTo>
                  <a:cubicBezTo>
                    <a:pt x="1999" y="656"/>
                    <a:pt x="2544" y="981"/>
                    <a:pt x="2947" y="1448"/>
                  </a:cubicBezTo>
                  <a:cubicBezTo>
                    <a:pt x="3050" y="1591"/>
                    <a:pt x="3362" y="1851"/>
                    <a:pt x="3245" y="2058"/>
                  </a:cubicBezTo>
                  <a:cubicBezTo>
                    <a:pt x="3198" y="2143"/>
                    <a:pt x="3107" y="2169"/>
                    <a:pt x="3005" y="2169"/>
                  </a:cubicBezTo>
                  <a:cubicBezTo>
                    <a:pt x="2854" y="2169"/>
                    <a:pt x="2678" y="2113"/>
                    <a:pt x="2570" y="2097"/>
                  </a:cubicBezTo>
                  <a:cubicBezTo>
                    <a:pt x="1960" y="1993"/>
                    <a:pt x="1415" y="1682"/>
                    <a:pt x="1026" y="1202"/>
                  </a:cubicBezTo>
                  <a:lnTo>
                    <a:pt x="1026" y="1215"/>
                  </a:lnTo>
                  <a:cubicBezTo>
                    <a:pt x="896" y="1059"/>
                    <a:pt x="558" y="786"/>
                    <a:pt x="753" y="566"/>
                  </a:cubicBezTo>
                  <a:cubicBezTo>
                    <a:pt x="805" y="513"/>
                    <a:pt x="881" y="496"/>
                    <a:pt x="965" y="496"/>
                  </a:cubicBezTo>
                  <a:close/>
                  <a:moveTo>
                    <a:pt x="935" y="1"/>
                  </a:moveTo>
                  <a:cubicBezTo>
                    <a:pt x="672" y="1"/>
                    <a:pt x="428" y="73"/>
                    <a:pt x="273" y="345"/>
                  </a:cubicBezTo>
                  <a:cubicBezTo>
                    <a:pt x="0" y="812"/>
                    <a:pt x="351" y="1189"/>
                    <a:pt x="623" y="1539"/>
                  </a:cubicBezTo>
                  <a:cubicBezTo>
                    <a:pt x="1090" y="2110"/>
                    <a:pt x="1765" y="2487"/>
                    <a:pt x="2492" y="2603"/>
                  </a:cubicBezTo>
                  <a:lnTo>
                    <a:pt x="2947" y="2681"/>
                  </a:lnTo>
                  <a:cubicBezTo>
                    <a:pt x="2980" y="2686"/>
                    <a:pt x="3013" y="2688"/>
                    <a:pt x="3045" y="2688"/>
                  </a:cubicBezTo>
                  <a:cubicBezTo>
                    <a:pt x="3505" y="2688"/>
                    <a:pt x="3862" y="2271"/>
                    <a:pt x="3777" y="1799"/>
                  </a:cubicBezTo>
                  <a:cubicBezTo>
                    <a:pt x="3725" y="1539"/>
                    <a:pt x="3505" y="1331"/>
                    <a:pt x="3336" y="1137"/>
                  </a:cubicBezTo>
                  <a:cubicBezTo>
                    <a:pt x="2869" y="553"/>
                    <a:pt x="2207" y="176"/>
                    <a:pt x="1467" y="59"/>
                  </a:cubicBezTo>
                  <a:cubicBezTo>
                    <a:pt x="1295" y="33"/>
                    <a:pt x="1111" y="1"/>
                    <a:pt x="9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9781658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5"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randombar(vertical)">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down)">
                                      <p:cBhvr>
                                        <p:cTn id="2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1111;p76">
            <a:extLst>
              <a:ext uri="{FF2B5EF4-FFF2-40B4-BE49-F238E27FC236}">
                <a16:creationId xmlns:a16="http://schemas.microsoft.com/office/drawing/2014/main" id="{E2629F8D-5FB4-BFAA-041C-DDEF7455717A}"/>
              </a:ext>
            </a:extLst>
          </p:cNvPr>
          <p:cNvGrpSpPr/>
          <p:nvPr/>
        </p:nvGrpSpPr>
        <p:grpSpPr>
          <a:xfrm>
            <a:off x="2269956" y="3824586"/>
            <a:ext cx="793193" cy="796142"/>
            <a:chOff x="1009150" y="2642825"/>
            <a:chExt cx="437125" cy="438750"/>
          </a:xfrm>
          <a:solidFill>
            <a:srgbClr val="F9C866"/>
          </a:solidFill>
        </p:grpSpPr>
        <p:sp>
          <p:nvSpPr>
            <p:cNvPr id="59" name="Google Shape;1112;p76">
              <a:extLst>
                <a:ext uri="{FF2B5EF4-FFF2-40B4-BE49-F238E27FC236}">
                  <a16:creationId xmlns:a16="http://schemas.microsoft.com/office/drawing/2014/main" id="{9D24CA5A-1FD1-C623-C1D9-5728FE1305C5}"/>
                </a:ext>
              </a:extLst>
            </p:cNvPr>
            <p:cNvSpPr/>
            <p:nvPr/>
          </p:nvSpPr>
          <p:spPr>
            <a:xfrm>
              <a:off x="1009150" y="2646725"/>
              <a:ext cx="437125" cy="434850"/>
            </a:xfrm>
            <a:custGeom>
              <a:avLst/>
              <a:gdLst/>
              <a:ahLst/>
              <a:cxnLst/>
              <a:rect l="l" t="t" r="r" b="b"/>
              <a:pathLst>
                <a:path w="17485" h="17394" extrusionOk="0">
                  <a:moveTo>
                    <a:pt x="9065" y="518"/>
                  </a:moveTo>
                  <a:cubicBezTo>
                    <a:pt x="9076" y="518"/>
                    <a:pt x="9088" y="519"/>
                    <a:pt x="9100" y="519"/>
                  </a:cubicBezTo>
                  <a:lnTo>
                    <a:pt x="13136" y="519"/>
                  </a:lnTo>
                  <a:cubicBezTo>
                    <a:pt x="13143" y="519"/>
                    <a:pt x="13149" y="519"/>
                    <a:pt x="13156" y="519"/>
                  </a:cubicBezTo>
                  <a:cubicBezTo>
                    <a:pt x="13509" y="519"/>
                    <a:pt x="13757" y="863"/>
                    <a:pt x="13655" y="1207"/>
                  </a:cubicBezTo>
                  <a:lnTo>
                    <a:pt x="13214" y="2674"/>
                  </a:lnTo>
                  <a:lnTo>
                    <a:pt x="12396" y="2674"/>
                  </a:lnTo>
                  <a:lnTo>
                    <a:pt x="12552" y="1194"/>
                  </a:lnTo>
                  <a:cubicBezTo>
                    <a:pt x="12573" y="1011"/>
                    <a:pt x="12434" y="909"/>
                    <a:pt x="12296" y="909"/>
                  </a:cubicBezTo>
                  <a:cubicBezTo>
                    <a:pt x="12180" y="909"/>
                    <a:pt x="12064" y="982"/>
                    <a:pt x="12046" y="1142"/>
                  </a:cubicBezTo>
                  <a:lnTo>
                    <a:pt x="11864" y="2674"/>
                  </a:lnTo>
                  <a:lnTo>
                    <a:pt x="9022" y="2674"/>
                  </a:lnTo>
                  <a:lnTo>
                    <a:pt x="8580" y="1207"/>
                  </a:lnTo>
                  <a:cubicBezTo>
                    <a:pt x="8528" y="1052"/>
                    <a:pt x="8554" y="870"/>
                    <a:pt x="8658" y="727"/>
                  </a:cubicBezTo>
                  <a:cubicBezTo>
                    <a:pt x="8755" y="606"/>
                    <a:pt x="8898" y="518"/>
                    <a:pt x="9065" y="518"/>
                  </a:cubicBezTo>
                  <a:close/>
                  <a:moveTo>
                    <a:pt x="13149" y="3180"/>
                  </a:moveTo>
                  <a:lnTo>
                    <a:pt x="13149" y="4881"/>
                  </a:lnTo>
                  <a:lnTo>
                    <a:pt x="9087" y="4881"/>
                  </a:lnTo>
                  <a:lnTo>
                    <a:pt x="9087" y="3180"/>
                  </a:lnTo>
                  <a:close/>
                  <a:moveTo>
                    <a:pt x="9100" y="0"/>
                  </a:moveTo>
                  <a:cubicBezTo>
                    <a:pt x="8386" y="0"/>
                    <a:pt x="7879" y="688"/>
                    <a:pt x="8087" y="1363"/>
                  </a:cubicBezTo>
                  <a:lnTo>
                    <a:pt x="8567" y="2973"/>
                  </a:lnTo>
                  <a:lnTo>
                    <a:pt x="8567" y="5036"/>
                  </a:lnTo>
                  <a:lnTo>
                    <a:pt x="7737" y="5841"/>
                  </a:lnTo>
                  <a:cubicBezTo>
                    <a:pt x="7334" y="4777"/>
                    <a:pt x="6426" y="3985"/>
                    <a:pt x="5322" y="3712"/>
                  </a:cubicBezTo>
                  <a:cubicBezTo>
                    <a:pt x="5298" y="3707"/>
                    <a:pt x="5275" y="3704"/>
                    <a:pt x="5252" y="3704"/>
                  </a:cubicBezTo>
                  <a:cubicBezTo>
                    <a:pt x="4970" y="3704"/>
                    <a:pt x="4893" y="4134"/>
                    <a:pt x="5206" y="4219"/>
                  </a:cubicBezTo>
                  <a:cubicBezTo>
                    <a:pt x="6270" y="4478"/>
                    <a:pt x="7101" y="5309"/>
                    <a:pt x="7360" y="6373"/>
                  </a:cubicBezTo>
                  <a:cubicBezTo>
                    <a:pt x="7412" y="6607"/>
                    <a:pt x="7438" y="6840"/>
                    <a:pt x="7438" y="7074"/>
                  </a:cubicBezTo>
                  <a:cubicBezTo>
                    <a:pt x="7438" y="8823"/>
                    <a:pt x="6003" y="10015"/>
                    <a:pt x="4487" y="10015"/>
                  </a:cubicBezTo>
                  <a:cubicBezTo>
                    <a:pt x="3831" y="10015"/>
                    <a:pt x="3160" y="9792"/>
                    <a:pt x="2584" y="9294"/>
                  </a:cubicBezTo>
                  <a:cubicBezTo>
                    <a:pt x="676" y="7658"/>
                    <a:pt x="1584" y="4530"/>
                    <a:pt x="4063" y="4167"/>
                  </a:cubicBezTo>
                  <a:cubicBezTo>
                    <a:pt x="4397" y="4117"/>
                    <a:pt x="4342" y="3644"/>
                    <a:pt x="4045" y="3644"/>
                  </a:cubicBezTo>
                  <a:cubicBezTo>
                    <a:pt x="4030" y="3644"/>
                    <a:pt x="4015" y="3645"/>
                    <a:pt x="3998" y="3647"/>
                  </a:cubicBezTo>
                  <a:cubicBezTo>
                    <a:pt x="1065" y="4089"/>
                    <a:pt x="1" y="7762"/>
                    <a:pt x="2246" y="9683"/>
                  </a:cubicBezTo>
                  <a:cubicBezTo>
                    <a:pt x="2926" y="10269"/>
                    <a:pt x="3718" y="10532"/>
                    <a:pt x="4492" y="10532"/>
                  </a:cubicBezTo>
                  <a:cubicBezTo>
                    <a:pt x="6273" y="10532"/>
                    <a:pt x="7957" y="9137"/>
                    <a:pt x="7957" y="7074"/>
                  </a:cubicBezTo>
                  <a:cubicBezTo>
                    <a:pt x="7957" y="6840"/>
                    <a:pt x="7944" y="6620"/>
                    <a:pt x="7892" y="6399"/>
                  </a:cubicBezTo>
                  <a:lnTo>
                    <a:pt x="8931" y="5400"/>
                  </a:lnTo>
                  <a:lnTo>
                    <a:pt x="12072" y="5400"/>
                  </a:lnTo>
                  <a:lnTo>
                    <a:pt x="12552" y="6620"/>
                  </a:lnTo>
                  <a:cubicBezTo>
                    <a:pt x="12592" y="6719"/>
                    <a:pt x="12685" y="6781"/>
                    <a:pt x="12785" y="6781"/>
                  </a:cubicBezTo>
                  <a:cubicBezTo>
                    <a:pt x="12815" y="6781"/>
                    <a:pt x="12846" y="6775"/>
                    <a:pt x="12877" y="6763"/>
                  </a:cubicBezTo>
                  <a:cubicBezTo>
                    <a:pt x="13006" y="6711"/>
                    <a:pt x="13084" y="6568"/>
                    <a:pt x="13032" y="6425"/>
                  </a:cubicBezTo>
                  <a:lnTo>
                    <a:pt x="12630" y="5400"/>
                  </a:lnTo>
                  <a:lnTo>
                    <a:pt x="13305" y="5400"/>
                  </a:lnTo>
                  <a:lnTo>
                    <a:pt x="14227" y="6295"/>
                  </a:lnTo>
                  <a:cubicBezTo>
                    <a:pt x="15382" y="7412"/>
                    <a:pt x="16109" y="8891"/>
                    <a:pt x="16290" y="10488"/>
                  </a:cubicBezTo>
                  <a:lnTo>
                    <a:pt x="16900" y="15991"/>
                  </a:lnTo>
                  <a:cubicBezTo>
                    <a:pt x="16952" y="16458"/>
                    <a:pt x="16576" y="16874"/>
                    <a:pt x="16096" y="16887"/>
                  </a:cubicBezTo>
                  <a:lnTo>
                    <a:pt x="6140" y="16887"/>
                  </a:lnTo>
                  <a:cubicBezTo>
                    <a:pt x="5660" y="16874"/>
                    <a:pt x="5283" y="16458"/>
                    <a:pt x="5335" y="15991"/>
                  </a:cubicBezTo>
                  <a:lnTo>
                    <a:pt x="5842" y="11422"/>
                  </a:lnTo>
                  <a:cubicBezTo>
                    <a:pt x="5863" y="11231"/>
                    <a:pt x="5718" y="11125"/>
                    <a:pt x="5575" y="11125"/>
                  </a:cubicBezTo>
                  <a:cubicBezTo>
                    <a:pt x="5457" y="11125"/>
                    <a:pt x="5340" y="11198"/>
                    <a:pt x="5322" y="11357"/>
                  </a:cubicBezTo>
                  <a:lnTo>
                    <a:pt x="4816" y="15926"/>
                  </a:lnTo>
                  <a:cubicBezTo>
                    <a:pt x="4738" y="16705"/>
                    <a:pt x="5348" y="17380"/>
                    <a:pt x="6140" y="17393"/>
                  </a:cubicBezTo>
                  <a:lnTo>
                    <a:pt x="16096" y="17393"/>
                  </a:lnTo>
                  <a:cubicBezTo>
                    <a:pt x="16874" y="17380"/>
                    <a:pt x="17484" y="16705"/>
                    <a:pt x="17407" y="15926"/>
                  </a:cubicBezTo>
                  <a:lnTo>
                    <a:pt x="17420" y="15926"/>
                  </a:lnTo>
                  <a:lnTo>
                    <a:pt x="16797" y="10436"/>
                  </a:lnTo>
                  <a:cubicBezTo>
                    <a:pt x="16602" y="8710"/>
                    <a:pt x="15823" y="7126"/>
                    <a:pt x="14590" y="5919"/>
                  </a:cubicBezTo>
                  <a:lnTo>
                    <a:pt x="13668" y="5023"/>
                  </a:lnTo>
                  <a:lnTo>
                    <a:pt x="13668" y="2973"/>
                  </a:lnTo>
                  <a:lnTo>
                    <a:pt x="14149" y="1363"/>
                  </a:lnTo>
                  <a:cubicBezTo>
                    <a:pt x="14356" y="688"/>
                    <a:pt x="13850" y="0"/>
                    <a:pt x="131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13;p76">
              <a:extLst>
                <a:ext uri="{FF2B5EF4-FFF2-40B4-BE49-F238E27FC236}">
                  <a16:creationId xmlns:a16="http://schemas.microsoft.com/office/drawing/2014/main" id="{D338E46C-DA59-1B79-5BBD-2D8430A8C92D}"/>
                </a:ext>
              </a:extLst>
            </p:cNvPr>
            <p:cNvSpPr/>
            <p:nvPr/>
          </p:nvSpPr>
          <p:spPr>
            <a:xfrm>
              <a:off x="1227225" y="2883225"/>
              <a:ext cx="126500" cy="150625"/>
            </a:xfrm>
            <a:custGeom>
              <a:avLst/>
              <a:gdLst/>
              <a:ahLst/>
              <a:cxnLst/>
              <a:rect l="l" t="t" r="r" b="b"/>
              <a:pathLst>
                <a:path w="5060" h="6025" extrusionOk="0">
                  <a:moveTo>
                    <a:pt x="4043" y="514"/>
                  </a:moveTo>
                  <a:cubicBezTo>
                    <a:pt x="4253" y="514"/>
                    <a:pt x="4475" y="664"/>
                    <a:pt x="4413" y="911"/>
                  </a:cubicBezTo>
                  <a:lnTo>
                    <a:pt x="4180" y="1897"/>
                  </a:lnTo>
                  <a:cubicBezTo>
                    <a:pt x="4142" y="2053"/>
                    <a:pt x="4001" y="2124"/>
                    <a:pt x="3855" y="2124"/>
                  </a:cubicBezTo>
                  <a:cubicBezTo>
                    <a:pt x="3647" y="2124"/>
                    <a:pt x="3431" y="1980"/>
                    <a:pt x="3492" y="1729"/>
                  </a:cubicBezTo>
                  <a:lnTo>
                    <a:pt x="3725" y="742"/>
                  </a:lnTo>
                  <a:cubicBezTo>
                    <a:pt x="3762" y="584"/>
                    <a:pt x="3900" y="514"/>
                    <a:pt x="4043" y="514"/>
                  </a:cubicBezTo>
                  <a:close/>
                  <a:moveTo>
                    <a:pt x="1694" y="2409"/>
                  </a:moveTo>
                  <a:cubicBezTo>
                    <a:pt x="1903" y="2409"/>
                    <a:pt x="2126" y="2559"/>
                    <a:pt x="2064" y="2806"/>
                  </a:cubicBezTo>
                  <a:lnTo>
                    <a:pt x="1830" y="3792"/>
                  </a:lnTo>
                  <a:cubicBezTo>
                    <a:pt x="1793" y="3951"/>
                    <a:pt x="1656" y="4021"/>
                    <a:pt x="1513" y="4021"/>
                  </a:cubicBezTo>
                  <a:cubicBezTo>
                    <a:pt x="1303" y="4021"/>
                    <a:pt x="1081" y="3870"/>
                    <a:pt x="1142" y="3624"/>
                  </a:cubicBezTo>
                  <a:lnTo>
                    <a:pt x="1376" y="2637"/>
                  </a:lnTo>
                  <a:cubicBezTo>
                    <a:pt x="1413" y="2479"/>
                    <a:pt x="1550" y="2409"/>
                    <a:pt x="1694" y="2409"/>
                  </a:cubicBezTo>
                  <a:close/>
                  <a:moveTo>
                    <a:pt x="3373" y="3994"/>
                  </a:moveTo>
                  <a:cubicBezTo>
                    <a:pt x="3735" y="3994"/>
                    <a:pt x="3809" y="4627"/>
                    <a:pt x="3440" y="4701"/>
                  </a:cubicBezTo>
                  <a:lnTo>
                    <a:pt x="2440" y="4883"/>
                  </a:lnTo>
                  <a:cubicBezTo>
                    <a:pt x="2419" y="4887"/>
                    <a:pt x="2399" y="4889"/>
                    <a:pt x="2379" y="4889"/>
                  </a:cubicBezTo>
                  <a:cubicBezTo>
                    <a:pt x="2026" y="4889"/>
                    <a:pt x="1929" y="4256"/>
                    <a:pt x="2311" y="4182"/>
                  </a:cubicBezTo>
                  <a:lnTo>
                    <a:pt x="3310" y="4000"/>
                  </a:lnTo>
                  <a:cubicBezTo>
                    <a:pt x="3332" y="3996"/>
                    <a:pt x="3353" y="3994"/>
                    <a:pt x="3373" y="3994"/>
                  </a:cubicBezTo>
                  <a:close/>
                  <a:moveTo>
                    <a:pt x="4022" y="0"/>
                  </a:moveTo>
                  <a:cubicBezTo>
                    <a:pt x="3670" y="0"/>
                    <a:pt x="3325" y="190"/>
                    <a:pt x="3219" y="625"/>
                  </a:cubicBezTo>
                  <a:lnTo>
                    <a:pt x="2972" y="1625"/>
                  </a:lnTo>
                  <a:cubicBezTo>
                    <a:pt x="2908" y="1923"/>
                    <a:pt x="3024" y="2235"/>
                    <a:pt x="3258" y="2430"/>
                  </a:cubicBezTo>
                  <a:lnTo>
                    <a:pt x="2505" y="3169"/>
                  </a:lnTo>
                  <a:lnTo>
                    <a:pt x="2570" y="2923"/>
                  </a:lnTo>
                  <a:cubicBezTo>
                    <a:pt x="2724" y="2293"/>
                    <a:pt x="2192" y="1896"/>
                    <a:pt x="1678" y="1896"/>
                  </a:cubicBezTo>
                  <a:cubicBezTo>
                    <a:pt x="1323" y="1896"/>
                    <a:pt x="976" y="2086"/>
                    <a:pt x="870" y="2520"/>
                  </a:cubicBezTo>
                  <a:lnTo>
                    <a:pt x="636" y="3507"/>
                  </a:lnTo>
                  <a:cubicBezTo>
                    <a:pt x="545" y="3922"/>
                    <a:pt x="779" y="4351"/>
                    <a:pt x="1194" y="4480"/>
                  </a:cubicBezTo>
                  <a:lnTo>
                    <a:pt x="104" y="5584"/>
                  </a:lnTo>
                  <a:cubicBezTo>
                    <a:pt x="0" y="5688"/>
                    <a:pt x="0" y="5843"/>
                    <a:pt x="104" y="5947"/>
                  </a:cubicBezTo>
                  <a:lnTo>
                    <a:pt x="91" y="5947"/>
                  </a:lnTo>
                  <a:cubicBezTo>
                    <a:pt x="143" y="5999"/>
                    <a:pt x="211" y="6025"/>
                    <a:pt x="278" y="6025"/>
                  </a:cubicBezTo>
                  <a:cubicBezTo>
                    <a:pt x="344" y="6025"/>
                    <a:pt x="409" y="5999"/>
                    <a:pt x="454" y="5947"/>
                  </a:cubicBezTo>
                  <a:lnTo>
                    <a:pt x="1597" y="4831"/>
                  </a:lnTo>
                  <a:cubicBezTo>
                    <a:pt x="1700" y="5168"/>
                    <a:pt x="2025" y="5402"/>
                    <a:pt x="2388" y="5402"/>
                  </a:cubicBezTo>
                  <a:cubicBezTo>
                    <a:pt x="2440" y="5402"/>
                    <a:pt x="3531" y="5207"/>
                    <a:pt x="3531" y="5207"/>
                  </a:cubicBezTo>
                  <a:cubicBezTo>
                    <a:pt x="4547" y="5011"/>
                    <a:pt x="4316" y="3477"/>
                    <a:pt x="3383" y="3477"/>
                  </a:cubicBezTo>
                  <a:cubicBezTo>
                    <a:pt x="3326" y="3477"/>
                    <a:pt x="3267" y="3482"/>
                    <a:pt x="3206" y="3494"/>
                  </a:cubicBezTo>
                  <a:lnTo>
                    <a:pt x="2856" y="3559"/>
                  </a:lnTo>
                  <a:lnTo>
                    <a:pt x="2856" y="3559"/>
                  </a:lnTo>
                  <a:lnTo>
                    <a:pt x="3764" y="2650"/>
                  </a:lnTo>
                  <a:cubicBezTo>
                    <a:pt x="3792" y="2653"/>
                    <a:pt x="3819" y="2654"/>
                    <a:pt x="3846" y="2654"/>
                  </a:cubicBezTo>
                  <a:cubicBezTo>
                    <a:pt x="4230" y="2654"/>
                    <a:pt x="4576" y="2402"/>
                    <a:pt x="4673" y="2014"/>
                  </a:cubicBezTo>
                  <a:lnTo>
                    <a:pt x="4906" y="1028"/>
                  </a:lnTo>
                  <a:cubicBezTo>
                    <a:pt x="5060" y="398"/>
                    <a:pt x="4533" y="0"/>
                    <a:pt x="40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14;p76">
              <a:extLst>
                <a:ext uri="{FF2B5EF4-FFF2-40B4-BE49-F238E27FC236}">
                  <a16:creationId xmlns:a16="http://schemas.microsoft.com/office/drawing/2014/main" id="{F8A008C0-F689-99EA-0B87-654DE78C5729}"/>
                </a:ext>
              </a:extLst>
            </p:cNvPr>
            <p:cNvSpPr/>
            <p:nvPr/>
          </p:nvSpPr>
          <p:spPr>
            <a:xfrm>
              <a:off x="1055225" y="2674450"/>
              <a:ext cx="43850" cy="39550"/>
            </a:xfrm>
            <a:custGeom>
              <a:avLst/>
              <a:gdLst/>
              <a:ahLst/>
              <a:cxnLst/>
              <a:rect l="l" t="t" r="r" b="b"/>
              <a:pathLst>
                <a:path w="1754" h="1582" extrusionOk="0">
                  <a:moveTo>
                    <a:pt x="877" y="1"/>
                  </a:moveTo>
                  <a:cubicBezTo>
                    <a:pt x="750" y="1"/>
                    <a:pt x="624" y="85"/>
                    <a:pt x="624" y="254"/>
                  </a:cubicBezTo>
                  <a:lnTo>
                    <a:pt x="624" y="527"/>
                  </a:lnTo>
                  <a:lnTo>
                    <a:pt x="351" y="527"/>
                  </a:lnTo>
                  <a:cubicBezTo>
                    <a:pt x="1" y="527"/>
                    <a:pt x="1" y="1046"/>
                    <a:pt x="351" y="1046"/>
                  </a:cubicBezTo>
                  <a:lnTo>
                    <a:pt x="624" y="1046"/>
                  </a:lnTo>
                  <a:lnTo>
                    <a:pt x="624" y="1318"/>
                  </a:lnTo>
                  <a:cubicBezTo>
                    <a:pt x="624" y="1494"/>
                    <a:pt x="750" y="1581"/>
                    <a:pt x="877" y="1581"/>
                  </a:cubicBezTo>
                  <a:cubicBezTo>
                    <a:pt x="1004" y="1581"/>
                    <a:pt x="1130" y="1494"/>
                    <a:pt x="1130" y="1318"/>
                  </a:cubicBezTo>
                  <a:lnTo>
                    <a:pt x="1130" y="1046"/>
                  </a:lnTo>
                  <a:lnTo>
                    <a:pt x="1403" y="1046"/>
                  </a:lnTo>
                  <a:cubicBezTo>
                    <a:pt x="1753" y="1046"/>
                    <a:pt x="1753" y="527"/>
                    <a:pt x="1403" y="527"/>
                  </a:cubicBezTo>
                  <a:lnTo>
                    <a:pt x="1130" y="527"/>
                  </a:lnTo>
                  <a:lnTo>
                    <a:pt x="1130" y="254"/>
                  </a:lnTo>
                  <a:cubicBezTo>
                    <a:pt x="1130" y="85"/>
                    <a:pt x="1004" y="1"/>
                    <a:pt x="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15;p76">
              <a:extLst>
                <a:ext uri="{FF2B5EF4-FFF2-40B4-BE49-F238E27FC236}">
                  <a16:creationId xmlns:a16="http://schemas.microsoft.com/office/drawing/2014/main" id="{8933EE7C-E722-B29C-CCB4-B90E555850BA}"/>
                </a:ext>
              </a:extLst>
            </p:cNvPr>
            <p:cNvSpPr/>
            <p:nvPr/>
          </p:nvSpPr>
          <p:spPr>
            <a:xfrm>
              <a:off x="1106825" y="2657975"/>
              <a:ext cx="15675" cy="12975"/>
            </a:xfrm>
            <a:custGeom>
              <a:avLst/>
              <a:gdLst/>
              <a:ahLst/>
              <a:cxnLst/>
              <a:rect l="l" t="t" r="r" b="b"/>
              <a:pathLst>
                <a:path w="627" h="519" extrusionOk="0">
                  <a:moveTo>
                    <a:pt x="343" y="0"/>
                  </a:moveTo>
                  <a:cubicBezTo>
                    <a:pt x="329" y="0"/>
                    <a:pt x="314" y="2"/>
                    <a:pt x="299" y="4"/>
                  </a:cubicBezTo>
                  <a:cubicBezTo>
                    <a:pt x="66" y="43"/>
                    <a:pt x="1" y="342"/>
                    <a:pt x="182" y="472"/>
                  </a:cubicBezTo>
                  <a:cubicBezTo>
                    <a:pt x="231" y="504"/>
                    <a:pt x="284" y="519"/>
                    <a:pt x="336" y="519"/>
                  </a:cubicBezTo>
                  <a:cubicBezTo>
                    <a:pt x="489" y="519"/>
                    <a:pt x="627" y="390"/>
                    <a:pt x="598" y="225"/>
                  </a:cubicBezTo>
                  <a:cubicBezTo>
                    <a:pt x="574" y="97"/>
                    <a:pt x="468" y="0"/>
                    <a:pt x="3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6;p76">
              <a:extLst>
                <a:ext uri="{FF2B5EF4-FFF2-40B4-BE49-F238E27FC236}">
                  <a16:creationId xmlns:a16="http://schemas.microsoft.com/office/drawing/2014/main" id="{AF0C4BB9-B652-DB12-B2BD-F4EE87D561C4}"/>
                </a:ext>
              </a:extLst>
            </p:cNvPr>
            <p:cNvSpPr/>
            <p:nvPr/>
          </p:nvSpPr>
          <p:spPr>
            <a:xfrm>
              <a:off x="1352175" y="2938625"/>
              <a:ext cx="15575" cy="13025"/>
            </a:xfrm>
            <a:custGeom>
              <a:avLst/>
              <a:gdLst/>
              <a:ahLst/>
              <a:cxnLst/>
              <a:rect l="l" t="t" r="r" b="b"/>
              <a:pathLst>
                <a:path w="623" h="521" extrusionOk="0">
                  <a:moveTo>
                    <a:pt x="321" y="1"/>
                  </a:moveTo>
                  <a:cubicBezTo>
                    <a:pt x="218" y="1"/>
                    <a:pt x="117" y="62"/>
                    <a:pt x="77" y="162"/>
                  </a:cubicBezTo>
                  <a:cubicBezTo>
                    <a:pt x="1" y="336"/>
                    <a:pt x="136" y="520"/>
                    <a:pt x="312" y="520"/>
                  </a:cubicBezTo>
                  <a:cubicBezTo>
                    <a:pt x="345" y="520"/>
                    <a:pt x="380" y="514"/>
                    <a:pt x="415" y="499"/>
                  </a:cubicBezTo>
                  <a:cubicBezTo>
                    <a:pt x="622" y="408"/>
                    <a:pt x="622" y="110"/>
                    <a:pt x="415" y="19"/>
                  </a:cubicBezTo>
                  <a:cubicBezTo>
                    <a:pt x="384" y="7"/>
                    <a:pt x="352" y="1"/>
                    <a:pt x="32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17;p76">
              <a:extLst>
                <a:ext uri="{FF2B5EF4-FFF2-40B4-BE49-F238E27FC236}">
                  <a16:creationId xmlns:a16="http://schemas.microsoft.com/office/drawing/2014/main" id="{07163E4D-F236-FE01-72AE-3DBAC18E4407}"/>
                </a:ext>
              </a:extLst>
            </p:cNvPr>
            <p:cNvSpPr/>
            <p:nvPr/>
          </p:nvSpPr>
          <p:spPr>
            <a:xfrm>
              <a:off x="1116575" y="2843025"/>
              <a:ext cx="15275" cy="13075"/>
            </a:xfrm>
            <a:custGeom>
              <a:avLst/>
              <a:gdLst/>
              <a:ahLst/>
              <a:cxnLst/>
              <a:rect l="l" t="t" r="r" b="b"/>
              <a:pathLst>
                <a:path w="611" h="523" extrusionOk="0">
                  <a:moveTo>
                    <a:pt x="350" y="1"/>
                  </a:moveTo>
                  <a:cubicBezTo>
                    <a:pt x="117" y="1"/>
                    <a:pt x="0" y="273"/>
                    <a:pt x="169" y="442"/>
                  </a:cubicBezTo>
                  <a:cubicBezTo>
                    <a:pt x="224" y="497"/>
                    <a:pt x="290" y="522"/>
                    <a:pt x="354" y="522"/>
                  </a:cubicBezTo>
                  <a:cubicBezTo>
                    <a:pt x="487" y="522"/>
                    <a:pt x="610" y="418"/>
                    <a:pt x="610" y="261"/>
                  </a:cubicBezTo>
                  <a:cubicBezTo>
                    <a:pt x="610" y="118"/>
                    <a:pt x="493" y="1"/>
                    <a:pt x="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18;p76">
              <a:extLst>
                <a:ext uri="{FF2B5EF4-FFF2-40B4-BE49-F238E27FC236}">
                  <a16:creationId xmlns:a16="http://schemas.microsoft.com/office/drawing/2014/main" id="{AB34DD12-FB53-037A-536D-95A4EB3F3A27}"/>
                </a:ext>
              </a:extLst>
            </p:cNvPr>
            <p:cNvSpPr/>
            <p:nvPr/>
          </p:nvSpPr>
          <p:spPr>
            <a:xfrm>
              <a:off x="1042575" y="2642825"/>
              <a:ext cx="15275" cy="12850"/>
            </a:xfrm>
            <a:custGeom>
              <a:avLst/>
              <a:gdLst/>
              <a:ahLst/>
              <a:cxnLst/>
              <a:rect l="l" t="t" r="r" b="b"/>
              <a:pathLst>
                <a:path w="611" h="514"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19;p76">
              <a:extLst>
                <a:ext uri="{FF2B5EF4-FFF2-40B4-BE49-F238E27FC236}">
                  <a16:creationId xmlns:a16="http://schemas.microsoft.com/office/drawing/2014/main" id="{0A515362-8352-7ED8-5B8B-96C78EE93DF4}"/>
                </a:ext>
              </a:extLst>
            </p:cNvPr>
            <p:cNvSpPr/>
            <p:nvPr/>
          </p:nvSpPr>
          <p:spPr>
            <a:xfrm>
              <a:off x="1139850" y="2792050"/>
              <a:ext cx="46175" cy="65350"/>
            </a:xfrm>
            <a:custGeom>
              <a:avLst/>
              <a:gdLst/>
              <a:ahLst/>
              <a:cxnLst/>
              <a:rect l="l" t="t" r="r" b="b"/>
              <a:pathLst>
                <a:path w="1847" h="2614" extrusionOk="0">
                  <a:moveTo>
                    <a:pt x="537" y="1"/>
                  </a:moveTo>
                  <a:cubicBezTo>
                    <a:pt x="419" y="1"/>
                    <a:pt x="327" y="88"/>
                    <a:pt x="315" y="210"/>
                  </a:cubicBezTo>
                  <a:lnTo>
                    <a:pt x="159" y="1131"/>
                  </a:lnTo>
                  <a:cubicBezTo>
                    <a:pt x="139" y="1297"/>
                    <a:pt x="276" y="1430"/>
                    <a:pt x="431" y="1430"/>
                  </a:cubicBezTo>
                  <a:cubicBezTo>
                    <a:pt x="470" y="1430"/>
                    <a:pt x="510" y="1422"/>
                    <a:pt x="549" y="1404"/>
                  </a:cubicBezTo>
                  <a:cubicBezTo>
                    <a:pt x="622" y="1359"/>
                    <a:pt x="707" y="1336"/>
                    <a:pt x="793" y="1336"/>
                  </a:cubicBezTo>
                  <a:cubicBezTo>
                    <a:pt x="906" y="1336"/>
                    <a:pt x="1019" y="1375"/>
                    <a:pt x="1107" y="1456"/>
                  </a:cubicBezTo>
                  <a:cubicBezTo>
                    <a:pt x="1315" y="1689"/>
                    <a:pt x="1159" y="2053"/>
                    <a:pt x="847" y="2079"/>
                  </a:cubicBezTo>
                  <a:cubicBezTo>
                    <a:pt x="730" y="2079"/>
                    <a:pt x="614" y="2014"/>
                    <a:pt x="549" y="1923"/>
                  </a:cubicBezTo>
                  <a:cubicBezTo>
                    <a:pt x="489" y="1857"/>
                    <a:pt x="419" y="1829"/>
                    <a:pt x="351" y="1829"/>
                  </a:cubicBezTo>
                  <a:cubicBezTo>
                    <a:pt x="166" y="1829"/>
                    <a:pt x="0" y="2035"/>
                    <a:pt x="133" y="2235"/>
                  </a:cubicBezTo>
                  <a:cubicBezTo>
                    <a:pt x="307" y="2483"/>
                    <a:pt x="580" y="2614"/>
                    <a:pt x="855" y="2614"/>
                  </a:cubicBezTo>
                  <a:cubicBezTo>
                    <a:pt x="1055" y="2614"/>
                    <a:pt x="1255" y="2545"/>
                    <a:pt x="1418" y="2403"/>
                  </a:cubicBezTo>
                  <a:cubicBezTo>
                    <a:pt x="1821" y="2066"/>
                    <a:pt x="1847" y="1469"/>
                    <a:pt x="1483" y="1092"/>
                  </a:cubicBezTo>
                  <a:cubicBezTo>
                    <a:pt x="1308" y="917"/>
                    <a:pt x="1060" y="816"/>
                    <a:pt x="814" y="816"/>
                  </a:cubicBezTo>
                  <a:cubicBezTo>
                    <a:pt x="786" y="816"/>
                    <a:pt x="758" y="817"/>
                    <a:pt x="730" y="820"/>
                  </a:cubicBezTo>
                  <a:lnTo>
                    <a:pt x="782" y="508"/>
                  </a:lnTo>
                  <a:lnTo>
                    <a:pt x="1237" y="508"/>
                  </a:lnTo>
                  <a:cubicBezTo>
                    <a:pt x="1570" y="508"/>
                    <a:pt x="1574" y="2"/>
                    <a:pt x="1249" y="2"/>
                  </a:cubicBezTo>
                  <a:cubicBezTo>
                    <a:pt x="1245" y="2"/>
                    <a:pt x="1241" y="2"/>
                    <a:pt x="1237" y="2"/>
                  </a:cubicBezTo>
                  <a:lnTo>
                    <a:pt x="562" y="2"/>
                  </a:lnTo>
                  <a:cubicBezTo>
                    <a:pt x="553" y="1"/>
                    <a:pt x="545" y="1"/>
                    <a:pt x="5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20;p76">
              <a:extLst>
                <a:ext uri="{FF2B5EF4-FFF2-40B4-BE49-F238E27FC236}">
                  <a16:creationId xmlns:a16="http://schemas.microsoft.com/office/drawing/2014/main" id="{57E76CD1-9EB5-8161-B298-35DC40F0F6D7}"/>
                </a:ext>
              </a:extLst>
            </p:cNvPr>
            <p:cNvSpPr/>
            <p:nvPr/>
          </p:nvSpPr>
          <p:spPr>
            <a:xfrm>
              <a:off x="1065625" y="2790950"/>
              <a:ext cx="43825" cy="64900"/>
            </a:xfrm>
            <a:custGeom>
              <a:avLst/>
              <a:gdLst/>
              <a:ahLst/>
              <a:cxnLst/>
              <a:rect l="l" t="t" r="r" b="b"/>
              <a:pathLst>
                <a:path w="1753" h="2596" extrusionOk="0">
                  <a:moveTo>
                    <a:pt x="797" y="1"/>
                  </a:moveTo>
                  <a:cubicBezTo>
                    <a:pt x="467" y="1"/>
                    <a:pt x="142" y="192"/>
                    <a:pt x="52" y="617"/>
                  </a:cubicBezTo>
                  <a:cubicBezTo>
                    <a:pt x="8" y="818"/>
                    <a:pt x="159" y="938"/>
                    <a:pt x="308" y="938"/>
                  </a:cubicBezTo>
                  <a:cubicBezTo>
                    <a:pt x="420" y="938"/>
                    <a:pt x="531" y="871"/>
                    <a:pt x="558" y="721"/>
                  </a:cubicBezTo>
                  <a:cubicBezTo>
                    <a:pt x="584" y="591"/>
                    <a:pt x="688" y="500"/>
                    <a:pt x="818" y="500"/>
                  </a:cubicBezTo>
                  <a:cubicBezTo>
                    <a:pt x="974" y="513"/>
                    <a:pt x="1090" y="643"/>
                    <a:pt x="1078" y="799"/>
                  </a:cubicBezTo>
                  <a:cubicBezTo>
                    <a:pt x="1039" y="929"/>
                    <a:pt x="974" y="1046"/>
                    <a:pt x="909" y="1149"/>
                  </a:cubicBezTo>
                  <a:lnTo>
                    <a:pt x="896" y="1149"/>
                  </a:lnTo>
                  <a:cubicBezTo>
                    <a:pt x="571" y="1617"/>
                    <a:pt x="377" y="1863"/>
                    <a:pt x="273" y="2006"/>
                  </a:cubicBezTo>
                  <a:cubicBezTo>
                    <a:pt x="143" y="2162"/>
                    <a:pt x="0" y="2473"/>
                    <a:pt x="299" y="2577"/>
                  </a:cubicBezTo>
                  <a:cubicBezTo>
                    <a:pt x="326" y="2586"/>
                    <a:pt x="730" y="2595"/>
                    <a:pt x="1070" y="2595"/>
                  </a:cubicBezTo>
                  <a:cubicBezTo>
                    <a:pt x="1211" y="2595"/>
                    <a:pt x="1341" y="2594"/>
                    <a:pt x="1428" y="2590"/>
                  </a:cubicBezTo>
                  <a:cubicBezTo>
                    <a:pt x="1752" y="2564"/>
                    <a:pt x="1739" y="2097"/>
                    <a:pt x="1428" y="2071"/>
                  </a:cubicBezTo>
                  <a:lnTo>
                    <a:pt x="870" y="2071"/>
                  </a:lnTo>
                  <a:cubicBezTo>
                    <a:pt x="987" y="1928"/>
                    <a:pt x="1129" y="1720"/>
                    <a:pt x="1324" y="1448"/>
                  </a:cubicBezTo>
                  <a:cubicBezTo>
                    <a:pt x="1441" y="1279"/>
                    <a:pt x="1532" y="1097"/>
                    <a:pt x="1584" y="903"/>
                  </a:cubicBezTo>
                  <a:cubicBezTo>
                    <a:pt x="1672" y="334"/>
                    <a:pt x="1232" y="1"/>
                    <a:pt x="7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1335;p76">
            <a:extLst>
              <a:ext uri="{FF2B5EF4-FFF2-40B4-BE49-F238E27FC236}">
                <a16:creationId xmlns:a16="http://schemas.microsoft.com/office/drawing/2014/main" id="{615E8CB3-5504-C042-E713-C6B346C92C6C}"/>
              </a:ext>
            </a:extLst>
          </p:cNvPr>
          <p:cNvGrpSpPr/>
          <p:nvPr/>
        </p:nvGrpSpPr>
        <p:grpSpPr>
          <a:xfrm>
            <a:off x="9358014" y="3836384"/>
            <a:ext cx="776726" cy="797321"/>
            <a:chOff x="1764525" y="1951725"/>
            <a:chExt cx="428050" cy="439400"/>
          </a:xfrm>
          <a:solidFill>
            <a:srgbClr val="F9C866"/>
          </a:solidFill>
        </p:grpSpPr>
        <p:sp>
          <p:nvSpPr>
            <p:cNvPr id="90" name="Google Shape;1336;p76">
              <a:extLst>
                <a:ext uri="{FF2B5EF4-FFF2-40B4-BE49-F238E27FC236}">
                  <a16:creationId xmlns:a16="http://schemas.microsoft.com/office/drawing/2014/main" id="{9C7CFAD0-CB4E-E18D-64F0-4599830850DE}"/>
                </a:ext>
              </a:extLst>
            </p:cNvPr>
            <p:cNvSpPr/>
            <p:nvPr/>
          </p:nvSpPr>
          <p:spPr>
            <a:xfrm>
              <a:off x="1843700" y="2067775"/>
              <a:ext cx="262875" cy="233075"/>
            </a:xfrm>
            <a:custGeom>
              <a:avLst/>
              <a:gdLst/>
              <a:ahLst/>
              <a:cxnLst/>
              <a:rect l="l" t="t" r="r" b="b"/>
              <a:pathLst>
                <a:path w="10515" h="9323" extrusionOk="0">
                  <a:moveTo>
                    <a:pt x="5267" y="1"/>
                  </a:moveTo>
                  <a:cubicBezTo>
                    <a:pt x="4746" y="1"/>
                    <a:pt x="4217" y="89"/>
                    <a:pt x="3700" y="275"/>
                  </a:cubicBezTo>
                  <a:cubicBezTo>
                    <a:pt x="3410" y="379"/>
                    <a:pt x="3514" y="773"/>
                    <a:pt x="3771" y="773"/>
                  </a:cubicBezTo>
                  <a:cubicBezTo>
                    <a:pt x="3801" y="773"/>
                    <a:pt x="3834" y="768"/>
                    <a:pt x="3869" y="755"/>
                  </a:cubicBezTo>
                  <a:cubicBezTo>
                    <a:pt x="4327" y="594"/>
                    <a:pt x="4796" y="517"/>
                    <a:pt x="5257" y="517"/>
                  </a:cubicBezTo>
                  <a:cubicBezTo>
                    <a:pt x="6872" y="517"/>
                    <a:pt x="8397" y="1461"/>
                    <a:pt x="9074" y="3027"/>
                  </a:cubicBezTo>
                  <a:cubicBezTo>
                    <a:pt x="9956" y="5025"/>
                    <a:pt x="9126" y="7362"/>
                    <a:pt x="7179" y="8374"/>
                  </a:cubicBezTo>
                  <a:cubicBezTo>
                    <a:pt x="6566" y="8693"/>
                    <a:pt x="5909" y="8845"/>
                    <a:pt x="5261" y="8845"/>
                  </a:cubicBezTo>
                  <a:cubicBezTo>
                    <a:pt x="3851" y="8845"/>
                    <a:pt x="2484" y="8127"/>
                    <a:pt x="1701" y="6856"/>
                  </a:cubicBezTo>
                  <a:cubicBezTo>
                    <a:pt x="572" y="4987"/>
                    <a:pt x="1065" y="2546"/>
                    <a:pt x="2857" y="1287"/>
                  </a:cubicBezTo>
                  <a:cubicBezTo>
                    <a:pt x="3106" y="1132"/>
                    <a:pt x="2948" y="802"/>
                    <a:pt x="2729" y="802"/>
                  </a:cubicBezTo>
                  <a:cubicBezTo>
                    <a:pt x="2674" y="802"/>
                    <a:pt x="2615" y="823"/>
                    <a:pt x="2558" y="872"/>
                  </a:cubicBezTo>
                  <a:lnTo>
                    <a:pt x="2558" y="859"/>
                  </a:lnTo>
                  <a:cubicBezTo>
                    <a:pt x="559" y="2274"/>
                    <a:pt x="1" y="5000"/>
                    <a:pt x="1286" y="7089"/>
                  </a:cubicBezTo>
                  <a:cubicBezTo>
                    <a:pt x="2156" y="8518"/>
                    <a:pt x="3682" y="9322"/>
                    <a:pt x="5257" y="9322"/>
                  </a:cubicBezTo>
                  <a:cubicBezTo>
                    <a:pt x="5985" y="9322"/>
                    <a:pt x="6723" y="9151"/>
                    <a:pt x="7412" y="8790"/>
                  </a:cubicBezTo>
                  <a:cubicBezTo>
                    <a:pt x="9580" y="7660"/>
                    <a:pt x="10515" y="5051"/>
                    <a:pt x="9528" y="2806"/>
                  </a:cubicBezTo>
                  <a:cubicBezTo>
                    <a:pt x="8773" y="1063"/>
                    <a:pt x="7071" y="1"/>
                    <a:pt x="52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37;p76">
              <a:extLst>
                <a:ext uri="{FF2B5EF4-FFF2-40B4-BE49-F238E27FC236}">
                  <a16:creationId xmlns:a16="http://schemas.microsoft.com/office/drawing/2014/main" id="{603ABF0D-4996-5B8E-3364-BF0EA061F09B}"/>
                </a:ext>
              </a:extLst>
            </p:cNvPr>
            <p:cNvSpPr/>
            <p:nvPr/>
          </p:nvSpPr>
          <p:spPr>
            <a:xfrm>
              <a:off x="1958575" y="2134825"/>
              <a:ext cx="108100" cy="89425"/>
            </a:xfrm>
            <a:custGeom>
              <a:avLst/>
              <a:gdLst/>
              <a:ahLst/>
              <a:cxnLst/>
              <a:rect l="l" t="t" r="r" b="b"/>
              <a:pathLst>
                <a:path w="4324" h="3577" extrusionOk="0">
                  <a:moveTo>
                    <a:pt x="1701" y="1"/>
                  </a:moveTo>
                  <a:cubicBezTo>
                    <a:pt x="1571" y="1"/>
                    <a:pt x="1442" y="85"/>
                    <a:pt x="1442" y="254"/>
                  </a:cubicBezTo>
                  <a:lnTo>
                    <a:pt x="1442" y="1214"/>
                  </a:lnTo>
                  <a:lnTo>
                    <a:pt x="611" y="461"/>
                  </a:lnTo>
                  <a:cubicBezTo>
                    <a:pt x="558" y="422"/>
                    <a:pt x="503" y="405"/>
                    <a:pt x="450" y="405"/>
                  </a:cubicBezTo>
                  <a:cubicBezTo>
                    <a:pt x="246" y="405"/>
                    <a:pt x="85" y="662"/>
                    <a:pt x="260" y="838"/>
                  </a:cubicBezTo>
                  <a:lnTo>
                    <a:pt x="1442" y="1902"/>
                  </a:lnTo>
                  <a:lnTo>
                    <a:pt x="1442" y="2837"/>
                  </a:lnTo>
                  <a:cubicBezTo>
                    <a:pt x="1442" y="2967"/>
                    <a:pt x="1338" y="3057"/>
                    <a:pt x="1221" y="3057"/>
                  </a:cubicBezTo>
                  <a:lnTo>
                    <a:pt x="728" y="3057"/>
                  </a:lnTo>
                  <a:cubicBezTo>
                    <a:pt x="611" y="3057"/>
                    <a:pt x="507" y="2954"/>
                    <a:pt x="507" y="2837"/>
                  </a:cubicBezTo>
                  <a:lnTo>
                    <a:pt x="507" y="2525"/>
                  </a:lnTo>
                  <a:cubicBezTo>
                    <a:pt x="507" y="2382"/>
                    <a:pt x="390" y="2279"/>
                    <a:pt x="260" y="2279"/>
                  </a:cubicBezTo>
                  <a:lnTo>
                    <a:pt x="260" y="2266"/>
                  </a:lnTo>
                  <a:cubicBezTo>
                    <a:pt x="118" y="2266"/>
                    <a:pt x="1" y="2382"/>
                    <a:pt x="1" y="2525"/>
                  </a:cubicBezTo>
                  <a:lnTo>
                    <a:pt x="1" y="2837"/>
                  </a:lnTo>
                  <a:cubicBezTo>
                    <a:pt x="1" y="3239"/>
                    <a:pt x="325" y="3577"/>
                    <a:pt x="741" y="3577"/>
                  </a:cubicBezTo>
                  <a:lnTo>
                    <a:pt x="1221" y="3577"/>
                  </a:lnTo>
                  <a:cubicBezTo>
                    <a:pt x="1584" y="3577"/>
                    <a:pt x="1896" y="3317"/>
                    <a:pt x="1948" y="2954"/>
                  </a:cubicBezTo>
                  <a:lnTo>
                    <a:pt x="3739" y="2954"/>
                  </a:lnTo>
                  <a:cubicBezTo>
                    <a:pt x="4102" y="2954"/>
                    <a:pt x="4323" y="2538"/>
                    <a:pt x="4115" y="2240"/>
                  </a:cubicBezTo>
                  <a:lnTo>
                    <a:pt x="3752" y="1694"/>
                  </a:lnTo>
                  <a:cubicBezTo>
                    <a:pt x="3569" y="1424"/>
                    <a:pt x="3273" y="1270"/>
                    <a:pt x="2973" y="1270"/>
                  </a:cubicBezTo>
                  <a:cubicBezTo>
                    <a:pt x="2828" y="1270"/>
                    <a:pt x="2681" y="1307"/>
                    <a:pt x="2545" y="1383"/>
                  </a:cubicBezTo>
                  <a:cubicBezTo>
                    <a:pt x="2278" y="1516"/>
                    <a:pt x="2421" y="1869"/>
                    <a:pt x="2655" y="1869"/>
                  </a:cubicBezTo>
                  <a:cubicBezTo>
                    <a:pt x="2694" y="1869"/>
                    <a:pt x="2736" y="1860"/>
                    <a:pt x="2779" y="1837"/>
                  </a:cubicBezTo>
                  <a:cubicBezTo>
                    <a:pt x="2841" y="1802"/>
                    <a:pt x="2909" y="1784"/>
                    <a:pt x="2977" y="1784"/>
                  </a:cubicBezTo>
                  <a:cubicBezTo>
                    <a:pt x="3107" y="1784"/>
                    <a:pt x="3234" y="1848"/>
                    <a:pt x="3311" y="1967"/>
                  </a:cubicBezTo>
                  <a:lnTo>
                    <a:pt x="3635" y="2434"/>
                  </a:lnTo>
                  <a:lnTo>
                    <a:pt x="1961" y="2434"/>
                  </a:lnTo>
                  <a:lnTo>
                    <a:pt x="1961" y="254"/>
                  </a:lnTo>
                  <a:cubicBezTo>
                    <a:pt x="1961" y="85"/>
                    <a:pt x="1831" y="1"/>
                    <a:pt x="1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338;p76">
              <a:extLst>
                <a:ext uri="{FF2B5EF4-FFF2-40B4-BE49-F238E27FC236}">
                  <a16:creationId xmlns:a16="http://schemas.microsoft.com/office/drawing/2014/main" id="{E8322986-581B-DE9B-1A7B-C855AABD2BE7}"/>
                </a:ext>
              </a:extLst>
            </p:cNvPr>
            <p:cNvSpPr/>
            <p:nvPr/>
          </p:nvSpPr>
          <p:spPr>
            <a:xfrm>
              <a:off x="1894325" y="2135325"/>
              <a:ext cx="49350" cy="88925"/>
            </a:xfrm>
            <a:custGeom>
              <a:avLst/>
              <a:gdLst/>
              <a:ahLst/>
              <a:cxnLst/>
              <a:rect l="l" t="t" r="r" b="b"/>
              <a:pathLst>
                <a:path w="1974" h="3557" extrusionOk="0">
                  <a:moveTo>
                    <a:pt x="1714" y="0"/>
                  </a:moveTo>
                  <a:cubicBezTo>
                    <a:pt x="1591" y="0"/>
                    <a:pt x="1468" y="78"/>
                    <a:pt x="1455" y="234"/>
                  </a:cubicBezTo>
                  <a:lnTo>
                    <a:pt x="1455" y="2817"/>
                  </a:lnTo>
                  <a:cubicBezTo>
                    <a:pt x="1455" y="2947"/>
                    <a:pt x="1351" y="3037"/>
                    <a:pt x="1234" y="3037"/>
                  </a:cubicBezTo>
                  <a:lnTo>
                    <a:pt x="741" y="3037"/>
                  </a:lnTo>
                  <a:cubicBezTo>
                    <a:pt x="624" y="3037"/>
                    <a:pt x="520" y="2947"/>
                    <a:pt x="520" y="2817"/>
                  </a:cubicBezTo>
                  <a:lnTo>
                    <a:pt x="520" y="2505"/>
                  </a:lnTo>
                  <a:cubicBezTo>
                    <a:pt x="520" y="2362"/>
                    <a:pt x="403" y="2259"/>
                    <a:pt x="260" y="2259"/>
                  </a:cubicBezTo>
                  <a:lnTo>
                    <a:pt x="260" y="2246"/>
                  </a:lnTo>
                  <a:cubicBezTo>
                    <a:pt x="118" y="2246"/>
                    <a:pt x="1" y="2362"/>
                    <a:pt x="1" y="2505"/>
                  </a:cubicBezTo>
                  <a:lnTo>
                    <a:pt x="1" y="2817"/>
                  </a:lnTo>
                  <a:cubicBezTo>
                    <a:pt x="1" y="3219"/>
                    <a:pt x="338" y="3557"/>
                    <a:pt x="741" y="3557"/>
                  </a:cubicBezTo>
                  <a:lnTo>
                    <a:pt x="1234" y="3557"/>
                  </a:lnTo>
                  <a:cubicBezTo>
                    <a:pt x="1636" y="3557"/>
                    <a:pt x="1974" y="3219"/>
                    <a:pt x="1974" y="2817"/>
                  </a:cubicBezTo>
                  <a:lnTo>
                    <a:pt x="1974" y="234"/>
                  </a:lnTo>
                  <a:cubicBezTo>
                    <a:pt x="1961" y="78"/>
                    <a:pt x="1837" y="0"/>
                    <a:pt x="17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339;p76">
              <a:extLst>
                <a:ext uri="{FF2B5EF4-FFF2-40B4-BE49-F238E27FC236}">
                  <a16:creationId xmlns:a16="http://schemas.microsoft.com/office/drawing/2014/main" id="{F38E5878-7E44-4A1B-150E-C75D96AFA483}"/>
                </a:ext>
              </a:extLst>
            </p:cNvPr>
            <p:cNvSpPr/>
            <p:nvPr/>
          </p:nvSpPr>
          <p:spPr>
            <a:xfrm>
              <a:off x="1764525" y="1979075"/>
              <a:ext cx="420575" cy="412050"/>
            </a:xfrm>
            <a:custGeom>
              <a:avLst/>
              <a:gdLst/>
              <a:ahLst/>
              <a:cxnLst/>
              <a:rect l="l" t="t" r="r" b="b"/>
              <a:pathLst>
                <a:path w="16823" h="16482" extrusionOk="0">
                  <a:moveTo>
                    <a:pt x="8425" y="520"/>
                  </a:moveTo>
                  <a:cubicBezTo>
                    <a:pt x="8649" y="520"/>
                    <a:pt x="8873" y="591"/>
                    <a:pt x="9061" y="734"/>
                  </a:cubicBezTo>
                  <a:cubicBezTo>
                    <a:pt x="9418" y="1055"/>
                    <a:pt x="9880" y="1227"/>
                    <a:pt x="10349" y="1227"/>
                  </a:cubicBezTo>
                  <a:cubicBezTo>
                    <a:pt x="10543" y="1227"/>
                    <a:pt x="10739" y="1197"/>
                    <a:pt x="10930" y="1136"/>
                  </a:cubicBezTo>
                  <a:cubicBezTo>
                    <a:pt x="11015" y="1114"/>
                    <a:pt x="11100" y="1104"/>
                    <a:pt x="11185" y="1104"/>
                  </a:cubicBezTo>
                  <a:cubicBezTo>
                    <a:pt x="11554" y="1104"/>
                    <a:pt x="11906" y="1304"/>
                    <a:pt x="12085" y="1642"/>
                  </a:cubicBezTo>
                  <a:cubicBezTo>
                    <a:pt x="12358" y="2278"/>
                    <a:pt x="12955" y="2707"/>
                    <a:pt x="13643" y="2772"/>
                  </a:cubicBezTo>
                  <a:cubicBezTo>
                    <a:pt x="14097" y="2849"/>
                    <a:pt x="14447" y="3239"/>
                    <a:pt x="14486" y="3719"/>
                  </a:cubicBezTo>
                  <a:cubicBezTo>
                    <a:pt x="14473" y="4394"/>
                    <a:pt x="14837" y="5030"/>
                    <a:pt x="15447" y="5367"/>
                  </a:cubicBezTo>
                  <a:cubicBezTo>
                    <a:pt x="15836" y="5640"/>
                    <a:pt x="15992" y="6133"/>
                    <a:pt x="15836" y="6575"/>
                  </a:cubicBezTo>
                  <a:cubicBezTo>
                    <a:pt x="15551" y="7198"/>
                    <a:pt x="15629" y="7924"/>
                    <a:pt x="16031" y="8483"/>
                  </a:cubicBezTo>
                  <a:cubicBezTo>
                    <a:pt x="16291" y="8885"/>
                    <a:pt x="16226" y="9404"/>
                    <a:pt x="15901" y="9742"/>
                  </a:cubicBezTo>
                  <a:cubicBezTo>
                    <a:pt x="15395" y="10196"/>
                    <a:pt x="15161" y="10884"/>
                    <a:pt x="15304" y="11559"/>
                  </a:cubicBezTo>
                  <a:cubicBezTo>
                    <a:pt x="15382" y="12026"/>
                    <a:pt x="15109" y="12480"/>
                    <a:pt x="14681" y="12662"/>
                  </a:cubicBezTo>
                  <a:cubicBezTo>
                    <a:pt x="14019" y="12857"/>
                    <a:pt x="13526" y="13402"/>
                    <a:pt x="13396" y="14077"/>
                  </a:cubicBezTo>
                  <a:cubicBezTo>
                    <a:pt x="13271" y="14514"/>
                    <a:pt x="12871" y="14818"/>
                    <a:pt x="12425" y="14818"/>
                  </a:cubicBezTo>
                  <a:cubicBezTo>
                    <a:pt x="12407" y="14818"/>
                    <a:pt x="12389" y="14818"/>
                    <a:pt x="12371" y="14817"/>
                  </a:cubicBezTo>
                  <a:cubicBezTo>
                    <a:pt x="12310" y="14811"/>
                    <a:pt x="12248" y="14808"/>
                    <a:pt x="12187" y="14808"/>
                  </a:cubicBezTo>
                  <a:cubicBezTo>
                    <a:pt x="11576" y="14808"/>
                    <a:pt x="10984" y="15100"/>
                    <a:pt x="10618" y="15596"/>
                  </a:cubicBezTo>
                  <a:cubicBezTo>
                    <a:pt x="10419" y="15838"/>
                    <a:pt x="10128" y="15970"/>
                    <a:pt x="9829" y="15970"/>
                  </a:cubicBezTo>
                  <a:cubicBezTo>
                    <a:pt x="9680" y="15970"/>
                    <a:pt x="9528" y="15937"/>
                    <a:pt x="9385" y="15868"/>
                  </a:cubicBezTo>
                  <a:cubicBezTo>
                    <a:pt x="9087" y="15693"/>
                    <a:pt x="8756" y="15605"/>
                    <a:pt x="8425" y="15605"/>
                  </a:cubicBezTo>
                  <a:cubicBezTo>
                    <a:pt x="8094" y="15605"/>
                    <a:pt x="7763" y="15693"/>
                    <a:pt x="7464" y="15868"/>
                  </a:cubicBezTo>
                  <a:cubicBezTo>
                    <a:pt x="7326" y="15937"/>
                    <a:pt x="7176" y="15970"/>
                    <a:pt x="7026" y="15970"/>
                  </a:cubicBezTo>
                  <a:cubicBezTo>
                    <a:pt x="6727" y="15970"/>
                    <a:pt x="6430" y="15838"/>
                    <a:pt x="6231" y="15596"/>
                  </a:cubicBezTo>
                  <a:cubicBezTo>
                    <a:pt x="5865" y="15100"/>
                    <a:pt x="5285" y="14808"/>
                    <a:pt x="4665" y="14808"/>
                  </a:cubicBezTo>
                  <a:cubicBezTo>
                    <a:pt x="4603" y="14808"/>
                    <a:pt x="4541" y="14811"/>
                    <a:pt x="4479" y="14817"/>
                  </a:cubicBezTo>
                  <a:cubicBezTo>
                    <a:pt x="4461" y="14818"/>
                    <a:pt x="4443" y="14818"/>
                    <a:pt x="4425" y="14818"/>
                  </a:cubicBezTo>
                  <a:cubicBezTo>
                    <a:pt x="3979" y="14818"/>
                    <a:pt x="3578" y="14514"/>
                    <a:pt x="3454" y="14077"/>
                  </a:cubicBezTo>
                  <a:cubicBezTo>
                    <a:pt x="3324" y="13402"/>
                    <a:pt x="2831" y="12857"/>
                    <a:pt x="2182" y="12662"/>
                  </a:cubicBezTo>
                  <a:cubicBezTo>
                    <a:pt x="1740" y="12480"/>
                    <a:pt x="1481" y="12026"/>
                    <a:pt x="1546" y="11559"/>
                  </a:cubicBezTo>
                  <a:cubicBezTo>
                    <a:pt x="1688" y="10884"/>
                    <a:pt x="1468" y="10196"/>
                    <a:pt x="948" y="9742"/>
                  </a:cubicBezTo>
                  <a:cubicBezTo>
                    <a:pt x="624" y="9404"/>
                    <a:pt x="572" y="8885"/>
                    <a:pt x="819" y="8483"/>
                  </a:cubicBezTo>
                  <a:cubicBezTo>
                    <a:pt x="1221" y="7924"/>
                    <a:pt x="1299" y="7198"/>
                    <a:pt x="1013" y="6575"/>
                  </a:cubicBezTo>
                  <a:cubicBezTo>
                    <a:pt x="858" y="6133"/>
                    <a:pt x="1013" y="5640"/>
                    <a:pt x="1416" y="5367"/>
                  </a:cubicBezTo>
                  <a:cubicBezTo>
                    <a:pt x="2013" y="5030"/>
                    <a:pt x="2376" y="4394"/>
                    <a:pt x="2363" y="3719"/>
                  </a:cubicBezTo>
                  <a:cubicBezTo>
                    <a:pt x="2402" y="3239"/>
                    <a:pt x="2753" y="2849"/>
                    <a:pt x="3220" y="2772"/>
                  </a:cubicBezTo>
                  <a:cubicBezTo>
                    <a:pt x="3895" y="2707"/>
                    <a:pt x="4492" y="2278"/>
                    <a:pt x="4765" y="1642"/>
                  </a:cubicBezTo>
                  <a:cubicBezTo>
                    <a:pt x="4944" y="1304"/>
                    <a:pt x="5296" y="1104"/>
                    <a:pt x="5665" y="1104"/>
                  </a:cubicBezTo>
                  <a:cubicBezTo>
                    <a:pt x="5750" y="1104"/>
                    <a:pt x="5835" y="1114"/>
                    <a:pt x="5920" y="1136"/>
                  </a:cubicBezTo>
                  <a:cubicBezTo>
                    <a:pt x="6110" y="1197"/>
                    <a:pt x="6306" y="1227"/>
                    <a:pt x="6501" y="1227"/>
                  </a:cubicBezTo>
                  <a:cubicBezTo>
                    <a:pt x="6970" y="1227"/>
                    <a:pt x="7431" y="1055"/>
                    <a:pt x="7789" y="734"/>
                  </a:cubicBezTo>
                  <a:cubicBezTo>
                    <a:pt x="7977" y="591"/>
                    <a:pt x="8201" y="520"/>
                    <a:pt x="8425" y="520"/>
                  </a:cubicBezTo>
                  <a:close/>
                  <a:moveTo>
                    <a:pt x="8425" y="0"/>
                  </a:moveTo>
                  <a:cubicBezTo>
                    <a:pt x="8091" y="0"/>
                    <a:pt x="7756" y="111"/>
                    <a:pt x="7477" y="331"/>
                  </a:cubicBezTo>
                  <a:cubicBezTo>
                    <a:pt x="7219" y="581"/>
                    <a:pt x="6874" y="714"/>
                    <a:pt x="6524" y="714"/>
                  </a:cubicBezTo>
                  <a:cubicBezTo>
                    <a:pt x="6364" y="714"/>
                    <a:pt x="6204" y="687"/>
                    <a:pt x="6050" y="630"/>
                  </a:cubicBezTo>
                  <a:cubicBezTo>
                    <a:pt x="5925" y="599"/>
                    <a:pt x="5800" y="585"/>
                    <a:pt x="5676" y="585"/>
                  </a:cubicBezTo>
                  <a:cubicBezTo>
                    <a:pt x="5115" y="585"/>
                    <a:pt x="4587" y="888"/>
                    <a:pt x="4310" y="1409"/>
                  </a:cubicBezTo>
                  <a:cubicBezTo>
                    <a:pt x="4116" y="1889"/>
                    <a:pt x="3648" y="2226"/>
                    <a:pt x="3129" y="2265"/>
                  </a:cubicBezTo>
                  <a:cubicBezTo>
                    <a:pt x="2428" y="2382"/>
                    <a:pt x="1909" y="2966"/>
                    <a:pt x="1857" y="3680"/>
                  </a:cubicBezTo>
                  <a:cubicBezTo>
                    <a:pt x="1870" y="4199"/>
                    <a:pt x="1584" y="4693"/>
                    <a:pt x="1117" y="4939"/>
                  </a:cubicBezTo>
                  <a:cubicBezTo>
                    <a:pt x="533" y="5342"/>
                    <a:pt x="299" y="6081"/>
                    <a:pt x="533" y="6743"/>
                  </a:cubicBezTo>
                  <a:cubicBezTo>
                    <a:pt x="767" y="7224"/>
                    <a:pt x="702" y="7795"/>
                    <a:pt x="377" y="8210"/>
                  </a:cubicBezTo>
                  <a:cubicBezTo>
                    <a:pt x="1" y="8807"/>
                    <a:pt x="92" y="9586"/>
                    <a:pt x="585" y="10092"/>
                  </a:cubicBezTo>
                  <a:cubicBezTo>
                    <a:pt x="987" y="10443"/>
                    <a:pt x="1156" y="10975"/>
                    <a:pt x="1039" y="11494"/>
                  </a:cubicBezTo>
                  <a:cubicBezTo>
                    <a:pt x="935" y="12195"/>
                    <a:pt x="1325" y="12870"/>
                    <a:pt x="1987" y="13129"/>
                  </a:cubicBezTo>
                  <a:cubicBezTo>
                    <a:pt x="2480" y="13285"/>
                    <a:pt x="2869" y="13700"/>
                    <a:pt x="2960" y="14220"/>
                  </a:cubicBezTo>
                  <a:cubicBezTo>
                    <a:pt x="3150" y="14889"/>
                    <a:pt x="3744" y="15337"/>
                    <a:pt x="4434" y="15337"/>
                  </a:cubicBezTo>
                  <a:cubicBezTo>
                    <a:pt x="4453" y="15337"/>
                    <a:pt x="4472" y="15337"/>
                    <a:pt x="4492" y="15336"/>
                  </a:cubicBezTo>
                  <a:cubicBezTo>
                    <a:pt x="4549" y="15329"/>
                    <a:pt x="4607" y="15325"/>
                    <a:pt x="4664" y="15325"/>
                  </a:cubicBezTo>
                  <a:cubicBezTo>
                    <a:pt x="5123" y="15325"/>
                    <a:pt x="5563" y="15552"/>
                    <a:pt x="5829" y="15933"/>
                  </a:cubicBezTo>
                  <a:cubicBezTo>
                    <a:pt x="6127" y="16291"/>
                    <a:pt x="6560" y="16481"/>
                    <a:pt x="7002" y="16481"/>
                  </a:cubicBezTo>
                  <a:cubicBezTo>
                    <a:pt x="7233" y="16481"/>
                    <a:pt x="7467" y="16429"/>
                    <a:pt x="7685" y="16322"/>
                  </a:cubicBezTo>
                  <a:cubicBezTo>
                    <a:pt x="7912" y="16186"/>
                    <a:pt x="8165" y="16118"/>
                    <a:pt x="8418" y="16118"/>
                  </a:cubicBezTo>
                  <a:cubicBezTo>
                    <a:pt x="8671" y="16118"/>
                    <a:pt x="8925" y="16186"/>
                    <a:pt x="9152" y="16322"/>
                  </a:cubicBezTo>
                  <a:cubicBezTo>
                    <a:pt x="9370" y="16429"/>
                    <a:pt x="9603" y="16481"/>
                    <a:pt x="9834" y="16481"/>
                  </a:cubicBezTo>
                  <a:cubicBezTo>
                    <a:pt x="10277" y="16481"/>
                    <a:pt x="10709" y="16291"/>
                    <a:pt x="11008" y="15933"/>
                  </a:cubicBezTo>
                  <a:cubicBezTo>
                    <a:pt x="11273" y="15552"/>
                    <a:pt x="11703" y="15325"/>
                    <a:pt x="12169" y="15325"/>
                  </a:cubicBezTo>
                  <a:cubicBezTo>
                    <a:pt x="12227" y="15325"/>
                    <a:pt x="12286" y="15329"/>
                    <a:pt x="12345" y="15336"/>
                  </a:cubicBezTo>
                  <a:cubicBezTo>
                    <a:pt x="12364" y="15337"/>
                    <a:pt x="12383" y="15337"/>
                    <a:pt x="12402" y="15337"/>
                  </a:cubicBezTo>
                  <a:cubicBezTo>
                    <a:pt x="13080" y="15337"/>
                    <a:pt x="13687" y="14889"/>
                    <a:pt x="13876" y="14220"/>
                  </a:cubicBezTo>
                  <a:cubicBezTo>
                    <a:pt x="13967" y="13700"/>
                    <a:pt x="14344" y="13285"/>
                    <a:pt x="14850" y="13129"/>
                  </a:cubicBezTo>
                  <a:cubicBezTo>
                    <a:pt x="15512" y="12870"/>
                    <a:pt x="15901" y="12195"/>
                    <a:pt x="15797" y="11494"/>
                  </a:cubicBezTo>
                  <a:cubicBezTo>
                    <a:pt x="15681" y="10975"/>
                    <a:pt x="15849" y="10443"/>
                    <a:pt x="16252" y="10092"/>
                  </a:cubicBezTo>
                  <a:cubicBezTo>
                    <a:pt x="16745" y="9586"/>
                    <a:pt x="16823" y="8807"/>
                    <a:pt x="16446" y="8210"/>
                  </a:cubicBezTo>
                  <a:lnTo>
                    <a:pt x="16304" y="7937"/>
                  </a:lnTo>
                  <a:cubicBezTo>
                    <a:pt x="16057" y="7561"/>
                    <a:pt x="16161" y="7146"/>
                    <a:pt x="16317" y="6756"/>
                  </a:cubicBezTo>
                  <a:cubicBezTo>
                    <a:pt x="16563" y="6081"/>
                    <a:pt x="16317" y="5342"/>
                    <a:pt x="15732" y="4939"/>
                  </a:cubicBezTo>
                  <a:cubicBezTo>
                    <a:pt x="15265" y="4693"/>
                    <a:pt x="14980" y="4199"/>
                    <a:pt x="14993" y="3680"/>
                  </a:cubicBezTo>
                  <a:cubicBezTo>
                    <a:pt x="14954" y="2966"/>
                    <a:pt x="14421" y="2382"/>
                    <a:pt x="13734" y="2265"/>
                  </a:cubicBezTo>
                  <a:cubicBezTo>
                    <a:pt x="13201" y="2226"/>
                    <a:pt x="12747" y="1889"/>
                    <a:pt x="12539" y="1409"/>
                  </a:cubicBezTo>
                  <a:cubicBezTo>
                    <a:pt x="12274" y="888"/>
                    <a:pt x="11747" y="585"/>
                    <a:pt x="11187" y="585"/>
                  </a:cubicBezTo>
                  <a:cubicBezTo>
                    <a:pt x="11063" y="585"/>
                    <a:pt x="10938" y="599"/>
                    <a:pt x="10813" y="630"/>
                  </a:cubicBezTo>
                  <a:cubicBezTo>
                    <a:pt x="10655" y="687"/>
                    <a:pt x="10493" y="714"/>
                    <a:pt x="10332" y="714"/>
                  </a:cubicBezTo>
                  <a:cubicBezTo>
                    <a:pt x="9981" y="714"/>
                    <a:pt x="9640" y="581"/>
                    <a:pt x="9372" y="331"/>
                  </a:cubicBezTo>
                  <a:cubicBezTo>
                    <a:pt x="9093" y="111"/>
                    <a:pt x="8759" y="0"/>
                    <a:pt x="8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340;p76">
              <a:extLst>
                <a:ext uri="{FF2B5EF4-FFF2-40B4-BE49-F238E27FC236}">
                  <a16:creationId xmlns:a16="http://schemas.microsoft.com/office/drawing/2014/main" id="{814136C3-3C53-AF92-1E12-2448EEEC8F49}"/>
                </a:ext>
              </a:extLst>
            </p:cNvPr>
            <p:cNvSpPr/>
            <p:nvPr/>
          </p:nvSpPr>
          <p:spPr>
            <a:xfrm>
              <a:off x="2121800" y="1951725"/>
              <a:ext cx="43500" cy="39450"/>
            </a:xfrm>
            <a:custGeom>
              <a:avLst/>
              <a:gdLst/>
              <a:ahLst/>
              <a:cxnLst/>
              <a:rect l="l" t="t" r="r" b="b"/>
              <a:pathLst>
                <a:path w="1740" h="1578" extrusionOk="0">
                  <a:moveTo>
                    <a:pt x="870" y="1"/>
                  </a:moveTo>
                  <a:cubicBezTo>
                    <a:pt x="734" y="1"/>
                    <a:pt x="598" y="95"/>
                    <a:pt x="611" y="283"/>
                  </a:cubicBezTo>
                  <a:lnTo>
                    <a:pt x="611" y="556"/>
                  </a:lnTo>
                  <a:lnTo>
                    <a:pt x="338" y="556"/>
                  </a:lnTo>
                  <a:cubicBezTo>
                    <a:pt x="1" y="556"/>
                    <a:pt x="1" y="1062"/>
                    <a:pt x="338" y="1062"/>
                  </a:cubicBezTo>
                  <a:lnTo>
                    <a:pt x="611" y="1062"/>
                  </a:lnTo>
                  <a:lnTo>
                    <a:pt x="611" y="1334"/>
                  </a:lnTo>
                  <a:cubicBezTo>
                    <a:pt x="624" y="1497"/>
                    <a:pt x="747" y="1578"/>
                    <a:pt x="870" y="1578"/>
                  </a:cubicBezTo>
                  <a:cubicBezTo>
                    <a:pt x="994" y="1578"/>
                    <a:pt x="1117" y="1497"/>
                    <a:pt x="1130" y="1334"/>
                  </a:cubicBezTo>
                  <a:lnTo>
                    <a:pt x="1130" y="1062"/>
                  </a:lnTo>
                  <a:lnTo>
                    <a:pt x="1402" y="1062"/>
                  </a:lnTo>
                  <a:cubicBezTo>
                    <a:pt x="1740" y="1062"/>
                    <a:pt x="1740" y="556"/>
                    <a:pt x="1402" y="556"/>
                  </a:cubicBezTo>
                  <a:lnTo>
                    <a:pt x="1130" y="556"/>
                  </a:lnTo>
                  <a:lnTo>
                    <a:pt x="1130" y="283"/>
                  </a:lnTo>
                  <a:cubicBezTo>
                    <a:pt x="1143" y="95"/>
                    <a:pt x="1007" y="1"/>
                    <a:pt x="8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341;p76">
              <a:extLst>
                <a:ext uri="{FF2B5EF4-FFF2-40B4-BE49-F238E27FC236}">
                  <a16:creationId xmlns:a16="http://schemas.microsoft.com/office/drawing/2014/main" id="{064B2E3C-096F-8D5F-4CF0-490B01F32140}"/>
                </a:ext>
              </a:extLst>
            </p:cNvPr>
            <p:cNvSpPr/>
            <p:nvPr/>
          </p:nvSpPr>
          <p:spPr>
            <a:xfrm>
              <a:off x="2134775" y="2017850"/>
              <a:ext cx="15275" cy="12850"/>
            </a:xfrm>
            <a:custGeom>
              <a:avLst/>
              <a:gdLst/>
              <a:ahLst/>
              <a:cxnLst/>
              <a:rect l="l" t="t" r="r" b="b"/>
              <a:pathLst>
                <a:path w="611" h="514"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342;p76">
              <a:extLst>
                <a:ext uri="{FF2B5EF4-FFF2-40B4-BE49-F238E27FC236}">
                  <a16:creationId xmlns:a16="http://schemas.microsoft.com/office/drawing/2014/main" id="{F57BC7FE-640B-BAAF-C307-8C2C22DBD5E6}"/>
                </a:ext>
              </a:extLst>
            </p:cNvPr>
            <p:cNvSpPr/>
            <p:nvPr/>
          </p:nvSpPr>
          <p:spPr>
            <a:xfrm>
              <a:off x="2177625" y="1992875"/>
              <a:ext cx="14950" cy="12825"/>
            </a:xfrm>
            <a:custGeom>
              <a:avLst/>
              <a:gdLst/>
              <a:ahLst/>
              <a:cxnLst/>
              <a:rect l="l" t="t" r="r" b="b"/>
              <a:pathLst>
                <a:path w="598" h="513" extrusionOk="0">
                  <a:moveTo>
                    <a:pt x="338" y="0"/>
                  </a:moveTo>
                  <a:cubicBezTo>
                    <a:pt x="104" y="0"/>
                    <a:pt x="0" y="273"/>
                    <a:pt x="156" y="441"/>
                  </a:cubicBezTo>
                  <a:cubicBezTo>
                    <a:pt x="209" y="491"/>
                    <a:pt x="273" y="513"/>
                    <a:pt x="336" y="513"/>
                  </a:cubicBezTo>
                  <a:cubicBezTo>
                    <a:pt x="470" y="513"/>
                    <a:pt x="597" y="410"/>
                    <a:pt x="597" y="260"/>
                  </a:cubicBezTo>
                  <a:cubicBezTo>
                    <a:pt x="597" y="117"/>
                    <a:pt x="480"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343;p76">
              <a:extLst>
                <a:ext uri="{FF2B5EF4-FFF2-40B4-BE49-F238E27FC236}">
                  <a16:creationId xmlns:a16="http://schemas.microsoft.com/office/drawing/2014/main" id="{678746C8-E5AD-2AB5-4A0F-2F0793E2BC47}"/>
                </a:ext>
              </a:extLst>
            </p:cNvPr>
            <p:cNvSpPr/>
            <p:nvPr/>
          </p:nvSpPr>
          <p:spPr>
            <a:xfrm>
              <a:off x="1797425" y="2010800"/>
              <a:ext cx="355125" cy="327850"/>
            </a:xfrm>
            <a:custGeom>
              <a:avLst/>
              <a:gdLst/>
              <a:ahLst/>
              <a:cxnLst/>
              <a:rect l="l" t="t" r="r" b="b"/>
              <a:pathLst>
                <a:path w="14205" h="13114" extrusionOk="0">
                  <a:moveTo>
                    <a:pt x="7115" y="0"/>
                  </a:moveTo>
                  <a:cubicBezTo>
                    <a:pt x="6995" y="0"/>
                    <a:pt x="6875" y="81"/>
                    <a:pt x="6862" y="244"/>
                  </a:cubicBezTo>
                  <a:lnTo>
                    <a:pt x="6862" y="802"/>
                  </a:lnTo>
                  <a:cubicBezTo>
                    <a:pt x="5279" y="867"/>
                    <a:pt x="3773" y="1554"/>
                    <a:pt x="2683" y="2697"/>
                  </a:cubicBezTo>
                  <a:lnTo>
                    <a:pt x="2267" y="2346"/>
                  </a:lnTo>
                  <a:cubicBezTo>
                    <a:pt x="2217" y="2311"/>
                    <a:pt x="2166" y="2296"/>
                    <a:pt x="2117" y="2296"/>
                  </a:cubicBezTo>
                  <a:cubicBezTo>
                    <a:pt x="1916" y="2296"/>
                    <a:pt x="1765" y="2558"/>
                    <a:pt x="1943" y="2736"/>
                  </a:cubicBezTo>
                  <a:lnTo>
                    <a:pt x="2345" y="3073"/>
                  </a:lnTo>
                  <a:cubicBezTo>
                    <a:pt x="1450" y="4176"/>
                    <a:pt x="969" y="5539"/>
                    <a:pt x="969" y="6954"/>
                  </a:cubicBezTo>
                  <a:cubicBezTo>
                    <a:pt x="969" y="7123"/>
                    <a:pt x="969" y="7279"/>
                    <a:pt x="982" y="7447"/>
                  </a:cubicBezTo>
                  <a:lnTo>
                    <a:pt x="333" y="7473"/>
                  </a:lnTo>
                  <a:cubicBezTo>
                    <a:pt x="0" y="7473"/>
                    <a:pt x="9" y="7980"/>
                    <a:pt x="334" y="7980"/>
                  </a:cubicBezTo>
                  <a:cubicBezTo>
                    <a:pt x="338" y="7980"/>
                    <a:pt x="342" y="7980"/>
                    <a:pt x="346" y="7979"/>
                  </a:cubicBezTo>
                  <a:lnTo>
                    <a:pt x="359" y="7979"/>
                  </a:lnTo>
                  <a:lnTo>
                    <a:pt x="1047" y="7953"/>
                  </a:lnTo>
                  <a:cubicBezTo>
                    <a:pt x="1307" y="9524"/>
                    <a:pt x="2164" y="10926"/>
                    <a:pt x="3436" y="11886"/>
                  </a:cubicBezTo>
                  <a:lnTo>
                    <a:pt x="3046" y="12367"/>
                  </a:lnTo>
                  <a:cubicBezTo>
                    <a:pt x="2903" y="12535"/>
                    <a:pt x="3020" y="12795"/>
                    <a:pt x="3241" y="12795"/>
                  </a:cubicBezTo>
                  <a:cubicBezTo>
                    <a:pt x="3319" y="12795"/>
                    <a:pt x="3397" y="12756"/>
                    <a:pt x="3436" y="12704"/>
                  </a:cubicBezTo>
                  <a:lnTo>
                    <a:pt x="3864" y="12185"/>
                  </a:lnTo>
                  <a:cubicBezTo>
                    <a:pt x="4861" y="12805"/>
                    <a:pt x="5987" y="13113"/>
                    <a:pt x="7112" y="13113"/>
                  </a:cubicBezTo>
                  <a:cubicBezTo>
                    <a:pt x="8271" y="13113"/>
                    <a:pt x="9430" y="12785"/>
                    <a:pt x="10445" y="12133"/>
                  </a:cubicBezTo>
                  <a:lnTo>
                    <a:pt x="10899" y="12691"/>
                  </a:lnTo>
                  <a:cubicBezTo>
                    <a:pt x="10951" y="12756"/>
                    <a:pt x="11029" y="12795"/>
                    <a:pt x="11107" y="12795"/>
                  </a:cubicBezTo>
                  <a:cubicBezTo>
                    <a:pt x="11158" y="12795"/>
                    <a:pt x="11223" y="12769"/>
                    <a:pt x="11262" y="12730"/>
                  </a:cubicBezTo>
                  <a:cubicBezTo>
                    <a:pt x="11379" y="12639"/>
                    <a:pt x="11392" y="12483"/>
                    <a:pt x="11314" y="12367"/>
                  </a:cubicBezTo>
                  <a:lnTo>
                    <a:pt x="10873" y="11834"/>
                  </a:lnTo>
                  <a:cubicBezTo>
                    <a:pt x="11807" y="11121"/>
                    <a:pt x="12508" y="10147"/>
                    <a:pt x="12911" y="9044"/>
                  </a:cubicBezTo>
                  <a:cubicBezTo>
                    <a:pt x="12983" y="8842"/>
                    <a:pt x="12820" y="8700"/>
                    <a:pt x="12658" y="8700"/>
                  </a:cubicBezTo>
                  <a:cubicBezTo>
                    <a:pt x="12560" y="8700"/>
                    <a:pt x="12462" y="8752"/>
                    <a:pt x="12418" y="8875"/>
                  </a:cubicBezTo>
                  <a:cubicBezTo>
                    <a:pt x="11595" y="11164"/>
                    <a:pt x="9435" y="12604"/>
                    <a:pt x="7109" y="12604"/>
                  </a:cubicBezTo>
                  <a:cubicBezTo>
                    <a:pt x="6572" y="12604"/>
                    <a:pt x="6027" y="12527"/>
                    <a:pt x="5486" y="12367"/>
                  </a:cubicBezTo>
                  <a:cubicBezTo>
                    <a:pt x="2618" y="11510"/>
                    <a:pt x="917" y="8564"/>
                    <a:pt x="1618" y="5643"/>
                  </a:cubicBezTo>
                  <a:cubicBezTo>
                    <a:pt x="2239" y="3069"/>
                    <a:pt x="4549" y="1308"/>
                    <a:pt x="7116" y="1308"/>
                  </a:cubicBezTo>
                  <a:cubicBezTo>
                    <a:pt x="7447" y="1308"/>
                    <a:pt x="7784" y="1338"/>
                    <a:pt x="8121" y="1399"/>
                  </a:cubicBezTo>
                  <a:cubicBezTo>
                    <a:pt x="11068" y="1944"/>
                    <a:pt x="13080" y="4683"/>
                    <a:pt x="12716" y="7655"/>
                  </a:cubicBezTo>
                  <a:cubicBezTo>
                    <a:pt x="12690" y="7811"/>
                    <a:pt x="12794" y="7940"/>
                    <a:pt x="12950" y="7953"/>
                  </a:cubicBezTo>
                  <a:lnTo>
                    <a:pt x="13832" y="8031"/>
                  </a:lnTo>
                  <a:lnTo>
                    <a:pt x="13845" y="8031"/>
                  </a:lnTo>
                  <a:cubicBezTo>
                    <a:pt x="13850" y="8032"/>
                    <a:pt x="13854" y="8032"/>
                    <a:pt x="13858" y="8032"/>
                  </a:cubicBezTo>
                  <a:cubicBezTo>
                    <a:pt x="14196" y="8032"/>
                    <a:pt x="14205" y="7525"/>
                    <a:pt x="13871" y="7512"/>
                  </a:cubicBezTo>
                  <a:lnTo>
                    <a:pt x="13248" y="7460"/>
                  </a:lnTo>
                  <a:cubicBezTo>
                    <a:pt x="13261" y="7292"/>
                    <a:pt x="13261" y="7123"/>
                    <a:pt x="13261" y="6954"/>
                  </a:cubicBezTo>
                  <a:cubicBezTo>
                    <a:pt x="13261" y="5539"/>
                    <a:pt x="12781" y="4176"/>
                    <a:pt x="11885" y="3073"/>
                  </a:cubicBezTo>
                  <a:lnTo>
                    <a:pt x="12288" y="2736"/>
                  </a:lnTo>
                  <a:cubicBezTo>
                    <a:pt x="12532" y="2573"/>
                    <a:pt x="12362" y="2267"/>
                    <a:pt x="12145" y="2267"/>
                  </a:cubicBezTo>
                  <a:cubicBezTo>
                    <a:pt x="12085" y="2267"/>
                    <a:pt x="12022" y="2290"/>
                    <a:pt x="11963" y="2346"/>
                  </a:cubicBezTo>
                  <a:lnTo>
                    <a:pt x="11548" y="2697"/>
                  </a:lnTo>
                  <a:cubicBezTo>
                    <a:pt x="10458" y="1554"/>
                    <a:pt x="8952" y="867"/>
                    <a:pt x="7368" y="802"/>
                  </a:cubicBezTo>
                  <a:lnTo>
                    <a:pt x="7368" y="244"/>
                  </a:lnTo>
                  <a:cubicBezTo>
                    <a:pt x="7355" y="81"/>
                    <a:pt x="7235" y="0"/>
                    <a:pt x="71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1375;p76">
            <a:extLst>
              <a:ext uri="{FF2B5EF4-FFF2-40B4-BE49-F238E27FC236}">
                <a16:creationId xmlns:a16="http://schemas.microsoft.com/office/drawing/2014/main" id="{E746325E-DFA1-CF45-F261-943CA1CFAC7D}"/>
              </a:ext>
            </a:extLst>
          </p:cNvPr>
          <p:cNvGrpSpPr/>
          <p:nvPr/>
        </p:nvGrpSpPr>
        <p:grpSpPr>
          <a:xfrm>
            <a:off x="5865428" y="3796954"/>
            <a:ext cx="802583" cy="759668"/>
            <a:chOff x="1786000" y="1963975"/>
            <a:chExt cx="442300" cy="418650"/>
          </a:xfrm>
          <a:solidFill>
            <a:srgbClr val="F9C866"/>
          </a:solidFill>
        </p:grpSpPr>
        <p:sp>
          <p:nvSpPr>
            <p:cNvPr id="99" name="Google Shape;1376;p76">
              <a:extLst>
                <a:ext uri="{FF2B5EF4-FFF2-40B4-BE49-F238E27FC236}">
                  <a16:creationId xmlns:a16="http://schemas.microsoft.com/office/drawing/2014/main" id="{3AB8AC8A-3782-D0C4-113B-A713A88879EB}"/>
                </a:ext>
              </a:extLst>
            </p:cNvPr>
            <p:cNvSpPr/>
            <p:nvPr/>
          </p:nvSpPr>
          <p:spPr>
            <a:xfrm>
              <a:off x="1786000" y="1963975"/>
              <a:ext cx="442300" cy="418650"/>
            </a:xfrm>
            <a:custGeom>
              <a:avLst/>
              <a:gdLst/>
              <a:ahLst/>
              <a:cxnLst/>
              <a:rect l="l" t="t" r="r" b="b"/>
              <a:pathLst>
                <a:path w="17692" h="16746" extrusionOk="0">
                  <a:moveTo>
                    <a:pt x="14784" y="637"/>
                  </a:moveTo>
                  <a:lnTo>
                    <a:pt x="16926" y="2856"/>
                  </a:lnTo>
                  <a:lnTo>
                    <a:pt x="12630" y="2856"/>
                  </a:lnTo>
                  <a:lnTo>
                    <a:pt x="14784" y="637"/>
                  </a:lnTo>
                  <a:close/>
                  <a:moveTo>
                    <a:pt x="7568" y="2117"/>
                  </a:moveTo>
                  <a:lnTo>
                    <a:pt x="10047" y="3947"/>
                  </a:lnTo>
                  <a:lnTo>
                    <a:pt x="5049" y="3947"/>
                  </a:lnTo>
                  <a:lnTo>
                    <a:pt x="7568" y="2117"/>
                  </a:lnTo>
                  <a:close/>
                  <a:moveTo>
                    <a:pt x="16627" y="3389"/>
                  </a:moveTo>
                  <a:lnTo>
                    <a:pt x="16640" y="3973"/>
                  </a:lnTo>
                  <a:cubicBezTo>
                    <a:pt x="16640" y="4025"/>
                    <a:pt x="16601" y="4063"/>
                    <a:pt x="16550" y="4063"/>
                  </a:cubicBezTo>
                  <a:lnTo>
                    <a:pt x="12993" y="4063"/>
                  </a:lnTo>
                  <a:cubicBezTo>
                    <a:pt x="12941" y="4063"/>
                    <a:pt x="12902" y="4025"/>
                    <a:pt x="12902" y="3973"/>
                  </a:cubicBezTo>
                  <a:lnTo>
                    <a:pt x="12902" y="3389"/>
                  </a:lnTo>
                  <a:close/>
                  <a:moveTo>
                    <a:pt x="9904" y="4466"/>
                  </a:moveTo>
                  <a:lnTo>
                    <a:pt x="9904" y="6088"/>
                  </a:lnTo>
                  <a:lnTo>
                    <a:pt x="7801" y="6088"/>
                  </a:lnTo>
                  <a:lnTo>
                    <a:pt x="7801" y="5271"/>
                  </a:lnTo>
                  <a:cubicBezTo>
                    <a:pt x="7788" y="5115"/>
                    <a:pt x="7665" y="5037"/>
                    <a:pt x="7542" y="5037"/>
                  </a:cubicBezTo>
                  <a:cubicBezTo>
                    <a:pt x="7418" y="5037"/>
                    <a:pt x="7295" y="5115"/>
                    <a:pt x="7282" y="5271"/>
                  </a:cubicBezTo>
                  <a:lnTo>
                    <a:pt x="7282" y="6088"/>
                  </a:lnTo>
                  <a:lnTo>
                    <a:pt x="5192" y="6088"/>
                  </a:lnTo>
                  <a:lnTo>
                    <a:pt x="5192" y="4466"/>
                  </a:lnTo>
                  <a:close/>
                  <a:moveTo>
                    <a:pt x="12928" y="6595"/>
                  </a:moveTo>
                  <a:lnTo>
                    <a:pt x="12928" y="8879"/>
                  </a:lnTo>
                  <a:lnTo>
                    <a:pt x="2531" y="8879"/>
                  </a:lnTo>
                  <a:lnTo>
                    <a:pt x="3557" y="6854"/>
                  </a:lnTo>
                  <a:cubicBezTo>
                    <a:pt x="3648" y="6698"/>
                    <a:pt x="3803" y="6595"/>
                    <a:pt x="3985" y="6595"/>
                  </a:cubicBezTo>
                  <a:close/>
                  <a:moveTo>
                    <a:pt x="16550" y="9398"/>
                  </a:moveTo>
                  <a:cubicBezTo>
                    <a:pt x="16601" y="9398"/>
                    <a:pt x="16640" y="9437"/>
                    <a:pt x="16640" y="9489"/>
                  </a:cubicBezTo>
                  <a:lnTo>
                    <a:pt x="16640" y="10294"/>
                  </a:lnTo>
                  <a:cubicBezTo>
                    <a:pt x="16640" y="10346"/>
                    <a:pt x="16601" y="10385"/>
                    <a:pt x="16550" y="10385"/>
                  </a:cubicBezTo>
                  <a:lnTo>
                    <a:pt x="13447" y="10385"/>
                  </a:lnTo>
                  <a:lnTo>
                    <a:pt x="13447" y="9398"/>
                  </a:lnTo>
                  <a:close/>
                  <a:moveTo>
                    <a:pt x="9930" y="10878"/>
                  </a:moveTo>
                  <a:cubicBezTo>
                    <a:pt x="9982" y="10878"/>
                    <a:pt x="10021" y="10917"/>
                    <a:pt x="10021" y="10969"/>
                  </a:cubicBezTo>
                  <a:lnTo>
                    <a:pt x="10021" y="14136"/>
                  </a:lnTo>
                  <a:lnTo>
                    <a:pt x="7879" y="14136"/>
                  </a:lnTo>
                  <a:lnTo>
                    <a:pt x="7879" y="12838"/>
                  </a:lnTo>
                  <a:cubicBezTo>
                    <a:pt x="7879" y="12695"/>
                    <a:pt x="7762" y="12578"/>
                    <a:pt x="7619" y="12578"/>
                  </a:cubicBezTo>
                  <a:cubicBezTo>
                    <a:pt x="7477" y="12578"/>
                    <a:pt x="7360" y="12695"/>
                    <a:pt x="7360" y="12838"/>
                  </a:cubicBezTo>
                  <a:lnTo>
                    <a:pt x="7360" y="14136"/>
                  </a:lnTo>
                  <a:lnTo>
                    <a:pt x="5231" y="14136"/>
                  </a:lnTo>
                  <a:lnTo>
                    <a:pt x="5231" y="10982"/>
                  </a:lnTo>
                  <a:cubicBezTo>
                    <a:pt x="5231" y="10930"/>
                    <a:pt x="5270" y="10891"/>
                    <a:pt x="5322" y="10891"/>
                  </a:cubicBezTo>
                  <a:lnTo>
                    <a:pt x="7360" y="10891"/>
                  </a:lnTo>
                  <a:lnTo>
                    <a:pt x="7360" y="11618"/>
                  </a:lnTo>
                  <a:cubicBezTo>
                    <a:pt x="7347" y="11806"/>
                    <a:pt x="7483" y="11900"/>
                    <a:pt x="7619" y="11900"/>
                  </a:cubicBezTo>
                  <a:cubicBezTo>
                    <a:pt x="7756" y="11900"/>
                    <a:pt x="7892" y="11806"/>
                    <a:pt x="7879" y="11618"/>
                  </a:cubicBezTo>
                  <a:lnTo>
                    <a:pt x="7879" y="10878"/>
                  </a:lnTo>
                  <a:close/>
                  <a:moveTo>
                    <a:pt x="1856" y="11293"/>
                  </a:moveTo>
                  <a:lnTo>
                    <a:pt x="1856" y="15187"/>
                  </a:lnTo>
                  <a:lnTo>
                    <a:pt x="597" y="15187"/>
                  </a:lnTo>
                  <a:cubicBezTo>
                    <a:pt x="558" y="15187"/>
                    <a:pt x="507" y="15148"/>
                    <a:pt x="507" y="15096"/>
                  </a:cubicBezTo>
                  <a:lnTo>
                    <a:pt x="507" y="11384"/>
                  </a:lnTo>
                  <a:cubicBezTo>
                    <a:pt x="507" y="11345"/>
                    <a:pt x="558" y="11293"/>
                    <a:pt x="597" y="11293"/>
                  </a:cubicBezTo>
                  <a:close/>
                  <a:moveTo>
                    <a:pt x="10021" y="14655"/>
                  </a:moveTo>
                  <a:lnTo>
                    <a:pt x="10021" y="15187"/>
                  </a:lnTo>
                  <a:lnTo>
                    <a:pt x="5231" y="15187"/>
                  </a:lnTo>
                  <a:lnTo>
                    <a:pt x="5231" y="14655"/>
                  </a:lnTo>
                  <a:close/>
                  <a:moveTo>
                    <a:pt x="12928" y="9385"/>
                  </a:moveTo>
                  <a:lnTo>
                    <a:pt x="12928" y="15187"/>
                  </a:lnTo>
                  <a:lnTo>
                    <a:pt x="10527" y="15187"/>
                  </a:lnTo>
                  <a:lnTo>
                    <a:pt x="10527" y="10982"/>
                  </a:lnTo>
                  <a:cubicBezTo>
                    <a:pt x="10527" y="10644"/>
                    <a:pt x="10254" y="10372"/>
                    <a:pt x="9930" y="10372"/>
                  </a:cubicBezTo>
                  <a:lnTo>
                    <a:pt x="5322" y="10372"/>
                  </a:lnTo>
                  <a:cubicBezTo>
                    <a:pt x="4985" y="10372"/>
                    <a:pt x="4712" y="10644"/>
                    <a:pt x="4712" y="10982"/>
                  </a:cubicBezTo>
                  <a:lnTo>
                    <a:pt x="4712" y="15187"/>
                  </a:lnTo>
                  <a:lnTo>
                    <a:pt x="2363" y="15187"/>
                  </a:lnTo>
                  <a:lnTo>
                    <a:pt x="2363" y="9385"/>
                  </a:lnTo>
                  <a:close/>
                  <a:moveTo>
                    <a:pt x="16082" y="10891"/>
                  </a:moveTo>
                  <a:lnTo>
                    <a:pt x="16082" y="15096"/>
                  </a:lnTo>
                  <a:cubicBezTo>
                    <a:pt x="16082" y="15148"/>
                    <a:pt x="16043" y="15187"/>
                    <a:pt x="15991" y="15187"/>
                  </a:cubicBezTo>
                  <a:lnTo>
                    <a:pt x="15031" y="15187"/>
                  </a:lnTo>
                  <a:lnTo>
                    <a:pt x="15031" y="13032"/>
                  </a:lnTo>
                  <a:cubicBezTo>
                    <a:pt x="15018" y="12877"/>
                    <a:pt x="14895" y="12799"/>
                    <a:pt x="14771" y="12799"/>
                  </a:cubicBezTo>
                  <a:cubicBezTo>
                    <a:pt x="14648" y="12799"/>
                    <a:pt x="14525" y="12877"/>
                    <a:pt x="14512" y="13032"/>
                  </a:cubicBezTo>
                  <a:lnTo>
                    <a:pt x="14512" y="15187"/>
                  </a:lnTo>
                  <a:lnTo>
                    <a:pt x="13447" y="15187"/>
                  </a:lnTo>
                  <a:lnTo>
                    <a:pt x="13447" y="10891"/>
                  </a:lnTo>
                  <a:close/>
                  <a:moveTo>
                    <a:pt x="14784" y="1"/>
                  </a:moveTo>
                  <a:cubicBezTo>
                    <a:pt x="14719" y="1"/>
                    <a:pt x="14654" y="27"/>
                    <a:pt x="14603" y="79"/>
                  </a:cubicBezTo>
                  <a:lnTo>
                    <a:pt x="12110" y="2636"/>
                  </a:lnTo>
                  <a:cubicBezTo>
                    <a:pt x="11864" y="2895"/>
                    <a:pt x="12033" y="3337"/>
                    <a:pt x="12396" y="3363"/>
                  </a:cubicBezTo>
                  <a:lnTo>
                    <a:pt x="12396" y="3973"/>
                  </a:lnTo>
                  <a:cubicBezTo>
                    <a:pt x="12396" y="4284"/>
                    <a:pt x="12630" y="4544"/>
                    <a:pt x="12941" y="4570"/>
                  </a:cubicBezTo>
                  <a:lnTo>
                    <a:pt x="12941" y="6075"/>
                  </a:lnTo>
                  <a:lnTo>
                    <a:pt x="10410" y="6075"/>
                  </a:lnTo>
                  <a:lnTo>
                    <a:pt x="10410" y="4453"/>
                  </a:lnTo>
                  <a:cubicBezTo>
                    <a:pt x="10761" y="4375"/>
                    <a:pt x="10864" y="3908"/>
                    <a:pt x="10566" y="3700"/>
                  </a:cubicBezTo>
                  <a:lnTo>
                    <a:pt x="7879" y="1727"/>
                  </a:lnTo>
                  <a:lnTo>
                    <a:pt x="7879" y="559"/>
                  </a:lnTo>
                  <a:cubicBezTo>
                    <a:pt x="7866" y="397"/>
                    <a:pt x="7743" y="316"/>
                    <a:pt x="7619" y="316"/>
                  </a:cubicBezTo>
                  <a:cubicBezTo>
                    <a:pt x="7496" y="316"/>
                    <a:pt x="7373" y="397"/>
                    <a:pt x="7360" y="559"/>
                  </a:cubicBezTo>
                  <a:lnTo>
                    <a:pt x="7360" y="1623"/>
                  </a:lnTo>
                  <a:lnTo>
                    <a:pt x="4530" y="3687"/>
                  </a:lnTo>
                  <a:cubicBezTo>
                    <a:pt x="4232" y="3908"/>
                    <a:pt x="4323" y="4362"/>
                    <a:pt x="4686" y="4453"/>
                  </a:cubicBezTo>
                  <a:lnTo>
                    <a:pt x="4686" y="6075"/>
                  </a:lnTo>
                  <a:lnTo>
                    <a:pt x="3985" y="6075"/>
                  </a:lnTo>
                  <a:cubicBezTo>
                    <a:pt x="3609" y="6075"/>
                    <a:pt x="3271" y="6283"/>
                    <a:pt x="3102" y="6620"/>
                  </a:cubicBezTo>
                  <a:lnTo>
                    <a:pt x="1882" y="9022"/>
                  </a:lnTo>
                  <a:cubicBezTo>
                    <a:pt x="1856" y="9061"/>
                    <a:pt x="1856" y="9100"/>
                    <a:pt x="1856" y="9139"/>
                  </a:cubicBezTo>
                  <a:lnTo>
                    <a:pt x="1856" y="10787"/>
                  </a:lnTo>
                  <a:lnTo>
                    <a:pt x="597" y="10787"/>
                  </a:lnTo>
                  <a:cubicBezTo>
                    <a:pt x="273" y="10787"/>
                    <a:pt x="0" y="11060"/>
                    <a:pt x="0" y="11397"/>
                  </a:cubicBezTo>
                  <a:lnTo>
                    <a:pt x="0" y="15096"/>
                  </a:lnTo>
                  <a:cubicBezTo>
                    <a:pt x="0" y="15434"/>
                    <a:pt x="273" y="15706"/>
                    <a:pt x="597" y="15706"/>
                  </a:cubicBezTo>
                  <a:lnTo>
                    <a:pt x="1856" y="15706"/>
                  </a:lnTo>
                  <a:lnTo>
                    <a:pt x="1856" y="16148"/>
                  </a:lnTo>
                  <a:cubicBezTo>
                    <a:pt x="1856" y="16472"/>
                    <a:pt x="2116" y="16745"/>
                    <a:pt x="2453" y="16745"/>
                  </a:cubicBezTo>
                  <a:lnTo>
                    <a:pt x="3077" y="16745"/>
                  </a:lnTo>
                  <a:cubicBezTo>
                    <a:pt x="3388" y="16719"/>
                    <a:pt x="3388" y="16251"/>
                    <a:pt x="3077" y="16238"/>
                  </a:cubicBezTo>
                  <a:lnTo>
                    <a:pt x="2453" y="16238"/>
                  </a:lnTo>
                  <a:cubicBezTo>
                    <a:pt x="2402" y="16238"/>
                    <a:pt x="2363" y="16187"/>
                    <a:pt x="2363" y="16148"/>
                  </a:cubicBezTo>
                  <a:lnTo>
                    <a:pt x="2363" y="15706"/>
                  </a:lnTo>
                  <a:lnTo>
                    <a:pt x="8891" y="15706"/>
                  </a:lnTo>
                  <a:lnTo>
                    <a:pt x="8891" y="16148"/>
                  </a:lnTo>
                  <a:cubicBezTo>
                    <a:pt x="8891" y="16187"/>
                    <a:pt x="8853" y="16238"/>
                    <a:pt x="8801" y="16238"/>
                  </a:cubicBezTo>
                  <a:lnTo>
                    <a:pt x="4271" y="16238"/>
                  </a:lnTo>
                  <a:cubicBezTo>
                    <a:pt x="4259" y="16237"/>
                    <a:pt x="4247" y="16237"/>
                    <a:pt x="4236" y="16237"/>
                  </a:cubicBezTo>
                  <a:cubicBezTo>
                    <a:pt x="3915" y="16237"/>
                    <a:pt x="3919" y="16746"/>
                    <a:pt x="4247" y="16746"/>
                  </a:cubicBezTo>
                  <a:cubicBezTo>
                    <a:pt x="4255" y="16746"/>
                    <a:pt x="4263" y="16745"/>
                    <a:pt x="4271" y="16745"/>
                  </a:cubicBezTo>
                  <a:lnTo>
                    <a:pt x="8814" y="16745"/>
                  </a:lnTo>
                  <a:cubicBezTo>
                    <a:pt x="9138" y="16745"/>
                    <a:pt x="9411" y="16472"/>
                    <a:pt x="9411" y="16148"/>
                  </a:cubicBezTo>
                  <a:lnTo>
                    <a:pt x="9411" y="15706"/>
                  </a:lnTo>
                  <a:lnTo>
                    <a:pt x="15991" y="15706"/>
                  </a:lnTo>
                  <a:cubicBezTo>
                    <a:pt x="16329" y="15706"/>
                    <a:pt x="16601" y="15434"/>
                    <a:pt x="16601" y="15096"/>
                  </a:cubicBezTo>
                  <a:lnTo>
                    <a:pt x="16601" y="10891"/>
                  </a:lnTo>
                  <a:cubicBezTo>
                    <a:pt x="16913" y="10865"/>
                    <a:pt x="17160" y="10592"/>
                    <a:pt x="17160" y="10281"/>
                  </a:cubicBezTo>
                  <a:lnTo>
                    <a:pt x="17160" y="9476"/>
                  </a:lnTo>
                  <a:cubicBezTo>
                    <a:pt x="17160" y="9139"/>
                    <a:pt x="16887" y="8866"/>
                    <a:pt x="16550" y="8866"/>
                  </a:cubicBezTo>
                  <a:lnTo>
                    <a:pt x="15031" y="8866"/>
                  </a:lnTo>
                  <a:lnTo>
                    <a:pt x="15031" y="7010"/>
                  </a:lnTo>
                  <a:cubicBezTo>
                    <a:pt x="15018" y="6854"/>
                    <a:pt x="14895" y="6776"/>
                    <a:pt x="14771" y="6776"/>
                  </a:cubicBezTo>
                  <a:cubicBezTo>
                    <a:pt x="14648" y="6776"/>
                    <a:pt x="14525" y="6854"/>
                    <a:pt x="14512" y="7010"/>
                  </a:cubicBezTo>
                  <a:lnTo>
                    <a:pt x="14512" y="8879"/>
                  </a:lnTo>
                  <a:lnTo>
                    <a:pt x="13447" y="8879"/>
                  </a:lnTo>
                  <a:lnTo>
                    <a:pt x="13447" y="4570"/>
                  </a:lnTo>
                  <a:lnTo>
                    <a:pt x="16082" y="4570"/>
                  </a:lnTo>
                  <a:lnTo>
                    <a:pt x="16082" y="7905"/>
                  </a:lnTo>
                  <a:cubicBezTo>
                    <a:pt x="16095" y="8061"/>
                    <a:pt x="16219" y="8139"/>
                    <a:pt x="16342" y="8139"/>
                  </a:cubicBezTo>
                  <a:cubicBezTo>
                    <a:pt x="16465" y="8139"/>
                    <a:pt x="16588" y="8061"/>
                    <a:pt x="16601" y="7905"/>
                  </a:cubicBezTo>
                  <a:lnTo>
                    <a:pt x="16601" y="4570"/>
                  </a:lnTo>
                  <a:cubicBezTo>
                    <a:pt x="16913" y="4544"/>
                    <a:pt x="17147" y="4284"/>
                    <a:pt x="17147" y="3973"/>
                  </a:cubicBezTo>
                  <a:lnTo>
                    <a:pt x="17147" y="3363"/>
                  </a:lnTo>
                  <a:cubicBezTo>
                    <a:pt x="17510" y="3337"/>
                    <a:pt x="17692" y="2895"/>
                    <a:pt x="17432" y="2636"/>
                  </a:cubicBezTo>
                  <a:lnTo>
                    <a:pt x="14979" y="79"/>
                  </a:lnTo>
                  <a:cubicBezTo>
                    <a:pt x="14927" y="27"/>
                    <a:pt x="14862" y="1"/>
                    <a:pt x="147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377;p76">
              <a:extLst>
                <a:ext uri="{FF2B5EF4-FFF2-40B4-BE49-F238E27FC236}">
                  <a16:creationId xmlns:a16="http://schemas.microsoft.com/office/drawing/2014/main" id="{AF92606B-648B-7A15-C421-5E694BCFF53C}"/>
                </a:ext>
              </a:extLst>
            </p:cNvPr>
            <p:cNvSpPr/>
            <p:nvPr/>
          </p:nvSpPr>
          <p:spPr>
            <a:xfrm>
              <a:off x="1865825" y="2239800"/>
              <a:ext cx="13000" cy="29550"/>
            </a:xfrm>
            <a:custGeom>
              <a:avLst/>
              <a:gdLst/>
              <a:ahLst/>
              <a:cxnLst/>
              <a:rect l="l" t="t" r="r" b="b"/>
              <a:pathLst>
                <a:path w="520" h="1182" extrusionOk="0">
                  <a:moveTo>
                    <a:pt x="260" y="1"/>
                  </a:moveTo>
                  <a:cubicBezTo>
                    <a:pt x="117" y="1"/>
                    <a:pt x="0" y="117"/>
                    <a:pt x="0" y="260"/>
                  </a:cubicBezTo>
                  <a:lnTo>
                    <a:pt x="0" y="948"/>
                  </a:lnTo>
                  <a:cubicBezTo>
                    <a:pt x="13" y="1104"/>
                    <a:pt x="137" y="1182"/>
                    <a:pt x="260" y="1182"/>
                  </a:cubicBezTo>
                  <a:cubicBezTo>
                    <a:pt x="383" y="1182"/>
                    <a:pt x="507" y="1104"/>
                    <a:pt x="520" y="948"/>
                  </a:cubicBezTo>
                  <a:lnTo>
                    <a:pt x="520" y="260"/>
                  </a:lnTo>
                  <a:cubicBezTo>
                    <a:pt x="520" y="117"/>
                    <a:pt x="40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378;p76">
              <a:extLst>
                <a:ext uri="{FF2B5EF4-FFF2-40B4-BE49-F238E27FC236}">
                  <a16:creationId xmlns:a16="http://schemas.microsoft.com/office/drawing/2014/main" id="{7BA765C8-8B78-90DB-8FF0-23B6FD1861F8}"/>
                </a:ext>
              </a:extLst>
            </p:cNvPr>
            <p:cNvSpPr/>
            <p:nvPr/>
          </p:nvSpPr>
          <p:spPr>
            <a:xfrm>
              <a:off x="2072850" y="2240450"/>
              <a:ext cx="12675" cy="29550"/>
            </a:xfrm>
            <a:custGeom>
              <a:avLst/>
              <a:gdLst/>
              <a:ahLst/>
              <a:cxnLst/>
              <a:rect l="l" t="t" r="r" b="b"/>
              <a:pathLst>
                <a:path w="507" h="1182" extrusionOk="0">
                  <a:moveTo>
                    <a:pt x="254" y="1"/>
                  </a:moveTo>
                  <a:cubicBezTo>
                    <a:pt x="133" y="1"/>
                    <a:pt x="13" y="78"/>
                    <a:pt x="0" y="234"/>
                  </a:cubicBezTo>
                  <a:lnTo>
                    <a:pt x="0" y="922"/>
                  </a:lnTo>
                  <a:cubicBezTo>
                    <a:pt x="0" y="1065"/>
                    <a:pt x="117" y="1182"/>
                    <a:pt x="247" y="1182"/>
                  </a:cubicBezTo>
                  <a:lnTo>
                    <a:pt x="260" y="1182"/>
                  </a:lnTo>
                  <a:cubicBezTo>
                    <a:pt x="390" y="1182"/>
                    <a:pt x="507" y="1065"/>
                    <a:pt x="507" y="922"/>
                  </a:cubicBezTo>
                  <a:lnTo>
                    <a:pt x="507" y="234"/>
                  </a:lnTo>
                  <a:cubicBezTo>
                    <a:pt x="494" y="78"/>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1170;p76">
            <a:extLst>
              <a:ext uri="{FF2B5EF4-FFF2-40B4-BE49-F238E27FC236}">
                <a16:creationId xmlns:a16="http://schemas.microsoft.com/office/drawing/2014/main" id="{2EDD8159-01C1-8C11-C7D7-7CFA572CDA15}"/>
              </a:ext>
            </a:extLst>
          </p:cNvPr>
          <p:cNvGrpSpPr/>
          <p:nvPr/>
        </p:nvGrpSpPr>
        <p:grpSpPr>
          <a:xfrm>
            <a:off x="9410636" y="1530252"/>
            <a:ext cx="577668" cy="796732"/>
            <a:chOff x="7000625" y="3338525"/>
            <a:chExt cx="318350" cy="439075"/>
          </a:xfrm>
          <a:solidFill>
            <a:srgbClr val="F9C866"/>
          </a:solidFill>
        </p:grpSpPr>
        <p:sp>
          <p:nvSpPr>
            <p:cNvPr id="103" name="Google Shape;1171;p76">
              <a:extLst>
                <a:ext uri="{FF2B5EF4-FFF2-40B4-BE49-F238E27FC236}">
                  <a16:creationId xmlns:a16="http://schemas.microsoft.com/office/drawing/2014/main" id="{6045B353-C30C-2D29-C7D9-6917EAF6AAF2}"/>
                </a:ext>
              </a:extLst>
            </p:cNvPr>
            <p:cNvSpPr/>
            <p:nvPr/>
          </p:nvSpPr>
          <p:spPr>
            <a:xfrm>
              <a:off x="7000625" y="3338525"/>
              <a:ext cx="318350" cy="439075"/>
            </a:xfrm>
            <a:custGeom>
              <a:avLst/>
              <a:gdLst/>
              <a:ahLst/>
              <a:cxnLst/>
              <a:rect l="l" t="t" r="r" b="b"/>
              <a:pathLst>
                <a:path w="12734" h="17563" extrusionOk="0">
                  <a:moveTo>
                    <a:pt x="3855" y="6841"/>
                  </a:moveTo>
                  <a:lnTo>
                    <a:pt x="4154" y="7088"/>
                  </a:lnTo>
                  <a:cubicBezTo>
                    <a:pt x="4427" y="7296"/>
                    <a:pt x="4582" y="7555"/>
                    <a:pt x="4582" y="7763"/>
                  </a:cubicBezTo>
                  <a:lnTo>
                    <a:pt x="4582" y="8568"/>
                  </a:lnTo>
                  <a:lnTo>
                    <a:pt x="3168" y="8568"/>
                  </a:lnTo>
                  <a:lnTo>
                    <a:pt x="3168" y="7763"/>
                  </a:lnTo>
                  <a:cubicBezTo>
                    <a:pt x="3168" y="7503"/>
                    <a:pt x="3284" y="7257"/>
                    <a:pt x="3479" y="7088"/>
                  </a:cubicBezTo>
                  <a:lnTo>
                    <a:pt x="3855" y="6841"/>
                  </a:lnTo>
                  <a:close/>
                  <a:moveTo>
                    <a:pt x="7996" y="9593"/>
                  </a:moveTo>
                  <a:lnTo>
                    <a:pt x="8983" y="10190"/>
                  </a:lnTo>
                  <a:cubicBezTo>
                    <a:pt x="9450" y="10476"/>
                    <a:pt x="9722" y="10982"/>
                    <a:pt x="9722" y="11527"/>
                  </a:cubicBezTo>
                  <a:lnTo>
                    <a:pt x="9722" y="11696"/>
                  </a:lnTo>
                  <a:lnTo>
                    <a:pt x="6244" y="11696"/>
                  </a:lnTo>
                  <a:lnTo>
                    <a:pt x="6244" y="11527"/>
                  </a:lnTo>
                  <a:cubicBezTo>
                    <a:pt x="6244" y="10982"/>
                    <a:pt x="6529" y="10476"/>
                    <a:pt x="6997" y="10190"/>
                  </a:cubicBezTo>
                  <a:lnTo>
                    <a:pt x="7996" y="9593"/>
                  </a:lnTo>
                  <a:close/>
                  <a:moveTo>
                    <a:pt x="11124" y="12215"/>
                  </a:moveTo>
                  <a:lnTo>
                    <a:pt x="11124" y="12656"/>
                  </a:lnTo>
                  <a:lnTo>
                    <a:pt x="5089" y="12656"/>
                  </a:lnTo>
                  <a:lnTo>
                    <a:pt x="5089" y="12215"/>
                  </a:lnTo>
                  <a:close/>
                  <a:moveTo>
                    <a:pt x="6361" y="1766"/>
                  </a:moveTo>
                  <a:lnTo>
                    <a:pt x="9450" y="3856"/>
                  </a:lnTo>
                  <a:cubicBezTo>
                    <a:pt x="10501" y="4570"/>
                    <a:pt x="11137" y="5764"/>
                    <a:pt x="11137" y="7049"/>
                  </a:cubicBezTo>
                  <a:lnTo>
                    <a:pt x="11124" y="7049"/>
                  </a:lnTo>
                  <a:lnTo>
                    <a:pt x="11124" y="7555"/>
                  </a:lnTo>
                  <a:cubicBezTo>
                    <a:pt x="10436" y="8412"/>
                    <a:pt x="10436" y="9619"/>
                    <a:pt x="11124" y="10476"/>
                  </a:cubicBezTo>
                  <a:lnTo>
                    <a:pt x="11124" y="11696"/>
                  </a:lnTo>
                  <a:lnTo>
                    <a:pt x="10242" y="11696"/>
                  </a:lnTo>
                  <a:lnTo>
                    <a:pt x="10242" y="11527"/>
                  </a:lnTo>
                  <a:cubicBezTo>
                    <a:pt x="10242" y="10800"/>
                    <a:pt x="9865" y="10125"/>
                    <a:pt x="9242" y="9749"/>
                  </a:cubicBezTo>
                  <a:lnTo>
                    <a:pt x="8243" y="9139"/>
                  </a:lnTo>
                  <a:lnTo>
                    <a:pt x="8243" y="8009"/>
                  </a:lnTo>
                  <a:cubicBezTo>
                    <a:pt x="8230" y="7847"/>
                    <a:pt x="8110" y="7766"/>
                    <a:pt x="7990" y="7766"/>
                  </a:cubicBezTo>
                  <a:cubicBezTo>
                    <a:pt x="7869" y="7766"/>
                    <a:pt x="7749" y="7847"/>
                    <a:pt x="7736" y="8009"/>
                  </a:cubicBezTo>
                  <a:lnTo>
                    <a:pt x="7736" y="9139"/>
                  </a:lnTo>
                  <a:lnTo>
                    <a:pt x="6724" y="9749"/>
                  </a:lnTo>
                  <a:cubicBezTo>
                    <a:pt x="6114" y="10125"/>
                    <a:pt x="5738" y="10800"/>
                    <a:pt x="5738" y="11527"/>
                  </a:cubicBezTo>
                  <a:lnTo>
                    <a:pt x="5738" y="11696"/>
                  </a:lnTo>
                  <a:lnTo>
                    <a:pt x="5089" y="11696"/>
                  </a:lnTo>
                  <a:lnTo>
                    <a:pt x="5089" y="7776"/>
                  </a:lnTo>
                  <a:cubicBezTo>
                    <a:pt x="5089" y="7244"/>
                    <a:pt x="4660" y="6841"/>
                    <a:pt x="4466" y="6699"/>
                  </a:cubicBezTo>
                  <a:lnTo>
                    <a:pt x="4024" y="6335"/>
                  </a:lnTo>
                  <a:cubicBezTo>
                    <a:pt x="3974" y="6292"/>
                    <a:pt x="3916" y="6273"/>
                    <a:pt x="3859" y="6273"/>
                  </a:cubicBezTo>
                  <a:cubicBezTo>
                    <a:pt x="3813" y="6273"/>
                    <a:pt x="3767" y="6286"/>
                    <a:pt x="3726" y="6309"/>
                  </a:cubicBezTo>
                  <a:lnTo>
                    <a:pt x="3168" y="6673"/>
                  </a:lnTo>
                  <a:lnTo>
                    <a:pt x="3155" y="6699"/>
                  </a:lnTo>
                  <a:cubicBezTo>
                    <a:pt x="2830" y="6958"/>
                    <a:pt x="2635" y="7347"/>
                    <a:pt x="2635" y="7776"/>
                  </a:cubicBezTo>
                  <a:lnTo>
                    <a:pt x="2635" y="15940"/>
                  </a:lnTo>
                  <a:lnTo>
                    <a:pt x="1597" y="15940"/>
                  </a:lnTo>
                  <a:lnTo>
                    <a:pt x="1597" y="10476"/>
                  </a:lnTo>
                  <a:cubicBezTo>
                    <a:pt x="2285" y="9619"/>
                    <a:pt x="2285" y="8412"/>
                    <a:pt x="1597" y="7555"/>
                  </a:cubicBezTo>
                  <a:lnTo>
                    <a:pt x="1597" y="7049"/>
                  </a:lnTo>
                  <a:cubicBezTo>
                    <a:pt x="1597" y="5764"/>
                    <a:pt x="2233" y="4570"/>
                    <a:pt x="3284" y="3856"/>
                  </a:cubicBezTo>
                  <a:lnTo>
                    <a:pt x="6361" y="1766"/>
                  </a:lnTo>
                  <a:close/>
                  <a:moveTo>
                    <a:pt x="4582" y="9087"/>
                  </a:moveTo>
                  <a:lnTo>
                    <a:pt x="4582" y="12656"/>
                  </a:lnTo>
                  <a:lnTo>
                    <a:pt x="4414" y="12656"/>
                  </a:lnTo>
                  <a:cubicBezTo>
                    <a:pt x="4102" y="12656"/>
                    <a:pt x="3855" y="12916"/>
                    <a:pt x="3855" y="13227"/>
                  </a:cubicBezTo>
                  <a:lnTo>
                    <a:pt x="3855" y="15940"/>
                  </a:lnTo>
                  <a:lnTo>
                    <a:pt x="3155" y="15940"/>
                  </a:lnTo>
                  <a:lnTo>
                    <a:pt x="3168" y="9087"/>
                  </a:lnTo>
                  <a:lnTo>
                    <a:pt x="3622" y="9087"/>
                  </a:lnTo>
                  <a:lnTo>
                    <a:pt x="3622" y="10229"/>
                  </a:lnTo>
                  <a:cubicBezTo>
                    <a:pt x="3602" y="10411"/>
                    <a:pt x="3735" y="10502"/>
                    <a:pt x="3870" y="10502"/>
                  </a:cubicBezTo>
                  <a:cubicBezTo>
                    <a:pt x="4005" y="10502"/>
                    <a:pt x="4141" y="10411"/>
                    <a:pt x="4128" y="10229"/>
                  </a:cubicBezTo>
                  <a:lnTo>
                    <a:pt x="4128" y="9087"/>
                  </a:lnTo>
                  <a:close/>
                  <a:moveTo>
                    <a:pt x="11124" y="13175"/>
                  </a:moveTo>
                  <a:lnTo>
                    <a:pt x="11124" y="15940"/>
                  </a:lnTo>
                  <a:lnTo>
                    <a:pt x="10423" y="15940"/>
                  </a:lnTo>
                  <a:lnTo>
                    <a:pt x="10423" y="14850"/>
                  </a:lnTo>
                  <a:cubicBezTo>
                    <a:pt x="10443" y="14668"/>
                    <a:pt x="10306" y="14577"/>
                    <a:pt x="10170" y="14577"/>
                  </a:cubicBezTo>
                  <a:cubicBezTo>
                    <a:pt x="10034" y="14577"/>
                    <a:pt x="9898" y="14668"/>
                    <a:pt x="9917" y="14850"/>
                  </a:cubicBezTo>
                  <a:lnTo>
                    <a:pt x="9917" y="15940"/>
                  </a:lnTo>
                  <a:lnTo>
                    <a:pt x="7490" y="15940"/>
                  </a:lnTo>
                  <a:lnTo>
                    <a:pt x="7490" y="14824"/>
                  </a:lnTo>
                  <a:cubicBezTo>
                    <a:pt x="7490" y="14525"/>
                    <a:pt x="7734" y="14328"/>
                    <a:pt x="7988" y="14328"/>
                  </a:cubicBezTo>
                  <a:cubicBezTo>
                    <a:pt x="8109" y="14328"/>
                    <a:pt x="8233" y="14373"/>
                    <a:pt x="8334" y="14473"/>
                  </a:cubicBezTo>
                  <a:cubicBezTo>
                    <a:pt x="8437" y="14577"/>
                    <a:pt x="8489" y="14694"/>
                    <a:pt x="8489" y="14824"/>
                  </a:cubicBezTo>
                  <a:lnTo>
                    <a:pt x="8489" y="15006"/>
                  </a:lnTo>
                  <a:cubicBezTo>
                    <a:pt x="8502" y="15161"/>
                    <a:pt x="8622" y="15239"/>
                    <a:pt x="8742" y="15239"/>
                  </a:cubicBezTo>
                  <a:cubicBezTo>
                    <a:pt x="8862" y="15239"/>
                    <a:pt x="8983" y="15161"/>
                    <a:pt x="8995" y="15006"/>
                  </a:cubicBezTo>
                  <a:lnTo>
                    <a:pt x="8995" y="14824"/>
                  </a:lnTo>
                  <a:cubicBezTo>
                    <a:pt x="8995" y="14266"/>
                    <a:pt x="8541" y="13824"/>
                    <a:pt x="7983" y="13824"/>
                  </a:cubicBezTo>
                  <a:cubicBezTo>
                    <a:pt x="7425" y="13824"/>
                    <a:pt x="6984" y="14266"/>
                    <a:pt x="6984" y="14824"/>
                  </a:cubicBezTo>
                  <a:lnTo>
                    <a:pt x="6984" y="15940"/>
                  </a:lnTo>
                  <a:lnTo>
                    <a:pt x="5906" y="15940"/>
                  </a:lnTo>
                  <a:lnTo>
                    <a:pt x="5906" y="14850"/>
                  </a:lnTo>
                  <a:cubicBezTo>
                    <a:pt x="5919" y="14668"/>
                    <a:pt x="5783" y="14577"/>
                    <a:pt x="5648" y="14577"/>
                  </a:cubicBezTo>
                  <a:cubicBezTo>
                    <a:pt x="5514" y="14577"/>
                    <a:pt x="5381" y="14668"/>
                    <a:pt x="5400" y="14850"/>
                  </a:cubicBezTo>
                  <a:lnTo>
                    <a:pt x="5400" y="15940"/>
                  </a:lnTo>
                  <a:lnTo>
                    <a:pt x="4375" y="15940"/>
                  </a:lnTo>
                  <a:lnTo>
                    <a:pt x="4375" y="13227"/>
                  </a:lnTo>
                  <a:cubicBezTo>
                    <a:pt x="4375" y="13201"/>
                    <a:pt x="4388" y="13175"/>
                    <a:pt x="4427" y="13175"/>
                  </a:cubicBezTo>
                  <a:close/>
                  <a:moveTo>
                    <a:pt x="6372" y="1"/>
                  </a:moveTo>
                  <a:cubicBezTo>
                    <a:pt x="6202" y="1"/>
                    <a:pt x="6030" y="53"/>
                    <a:pt x="5880" y="157"/>
                  </a:cubicBezTo>
                  <a:lnTo>
                    <a:pt x="2389" y="2532"/>
                  </a:lnTo>
                  <a:cubicBezTo>
                    <a:pt x="2025" y="2766"/>
                    <a:pt x="1701" y="3051"/>
                    <a:pt x="1415" y="3376"/>
                  </a:cubicBezTo>
                  <a:cubicBezTo>
                    <a:pt x="1213" y="3559"/>
                    <a:pt x="1390" y="3821"/>
                    <a:pt x="1590" y="3821"/>
                  </a:cubicBezTo>
                  <a:cubicBezTo>
                    <a:pt x="1660" y="3821"/>
                    <a:pt x="1732" y="3790"/>
                    <a:pt x="1792" y="3713"/>
                  </a:cubicBezTo>
                  <a:cubicBezTo>
                    <a:pt x="2051" y="3428"/>
                    <a:pt x="2350" y="3168"/>
                    <a:pt x="2674" y="2947"/>
                  </a:cubicBezTo>
                  <a:lnTo>
                    <a:pt x="6114" y="611"/>
                  </a:lnTo>
                  <a:lnTo>
                    <a:pt x="6114" y="1325"/>
                  </a:lnTo>
                  <a:lnTo>
                    <a:pt x="3012" y="3428"/>
                  </a:lnTo>
                  <a:cubicBezTo>
                    <a:pt x="1818" y="4245"/>
                    <a:pt x="1091" y="5595"/>
                    <a:pt x="1104" y="7036"/>
                  </a:cubicBezTo>
                  <a:lnTo>
                    <a:pt x="1104" y="7646"/>
                  </a:lnTo>
                  <a:cubicBezTo>
                    <a:pt x="1104" y="7698"/>
                    <a:pt x="1117" y="7763"/>
                    <a:pt x="1156" y="7802"/>
                  </a:cubicBezTo>
                  <a:cubicBezTo>
                    <a:pt x="1766" y="8490"/>
                    <a:pt x="1766" y="9515"/>
                    <a:pt x="1156" y="10203"/>
                  </a:cubicBezTo>
                  <a:cubicBezTo>
                    <a:pt x="1117" y="10255"/>
                    <a:pt x="1104" y="10307"/>
                    <a:pt x="1104" y="10372"/>
                  </a:cubicBezTo>
                  <a:lnTo>
                    <a:pt x="1104" y="16187"/>
                  </a:lnTo>
                  <a:cubicBezTo>
                    <a:pt x="1091" y="16329"/>
                    <a:pt x="1208" y="16446"/>
                    <a:pt x="1350" y="16446"/>
                  </a:cubicBezTo>
                  <a:lnTo>
                    <a:pt x="11384" y="16446"/>
                  </a:lnTo>
                  <a:cubicBezTo>
                    <a:pt x="11527" y="16446"/>
                    <a:pt x="11643" y="16329"/>
                    <a:pt x="11643" y="16187"/>
                  </a:cubicBezTo>
                  <a:lnTo>
                    <a:pt x="11643" y="10385"/>
                  </a:lnTo>
                  <a:cubicBezTo>
                    <a:pt x="11643" y="10333"/>
                    <a:pt x="11617" y="10268"/>
                    <a:pt x="11578" y="10229"/>
                  </a:cubicBezTo>
                  <a:cubicBezTo>
                    <a:pt x="10981" y="9541"/>
                    <a:pt x="10981" y="8503"/>
                    <a:pt x="11578" y="7815"/>
                  </a:cubicBezTo>
                  <a:cubicBezTo>
                    <a:pt x="11617" y="7776"/>
                    <a:pt x="11643" y="7711"/>
                    <a:pt x="11643" y="7659"/>
                  </a:cubicBezTo>
                  <a:lnTo>
                    <a:pt x="11643" y="7062"/>
                  </a:lnTo>
                  <a:cubicBezTo>
                    <a:pt x="11643" y="5608"/>
                    <a:pt x="10929" y="4258"/>
                    <a:pt x="9735" y="3441"/>
                  </a:cubicBezTo>
                  <a:lnTo>
                    <a:pt x="6633" y="1338"/>
                  </a:lnTo>
                  <a:lnTo>
                    <a:pt x="6633" y="637"/>
                  </a:lnTo>
                  <a:lnTo>
                    <a:pt x="10060" y="2960"/>
                  </a:lnTo>
                  <a:cubicBezTo>
                    <a:pt x="11423" y="3882"/>
                    <a:pt x="12227" y="5426"/>
                    <a:pt x="12227" y="7062"/>
                  </a:cubicBezTo>
                  <a:lnTo>
                    <a:pt x="12227" y="7698"/>
                  </a:lnTo>
                  <a:cubicBezTo>
                    <a:pt x="12227" y="7880"/>
                    <a:pt x="12163" y="8048"/>
                    <a:pt x="12033" y="8178"/>
                  </a:cubicBezTo>
                  <a:cubicBezTo>
                    <a:pt x="11604" y="8658"/>
                    <a:pt x="11604" y="9385"/>
                    <a:pt x="12033" y="9866"/>
                  </a:cubicBezTo>
                  <a:cubicBezTo>
                    <a:pt x="12163" y="9995"/>
                    <a:pt x="12227" y="10164"/>
                    <a:pt x="12227" y="10346"/>
                  </a:cubicBezTo>
                  <a:lnTo>
                    <a:pt x="12227" y="16667"/>
                  </a:lnTo>
                  <a:cubicBezTo>
                    <a:pt x="12227" y="16875"/>
                    <a:pt x="12059" y="17043"/>
                    <a:pt x="11851" y="17043"/>
                  </a:cubicBezTo>
                  <a:lnTo>
                    <a:pt x="896" y="17043"/>
                  </a:lnTo>
                  <a:cubicBezTo>
                    <a:pt x="675" y="17043"/>
                    <a:pt x="507" y="16875"/>
                    <a:pt x="507" y="16667"/>
                  </a:cubicBezTo>
                  <a:lnTo>
                    <a:pt x="507" y="10346"/>
                  </a:lnTo>
                  <a:cubicBezTo>
                    <a:pt x="507" y="10164"/>
                    <a:pt x="585" y="9995"/>
                    <a:pt x="701" y="9866"/>
                  </a:cubicBezTo>
                  <a:cubicBezTo>
                    <a:pt x="1130" y="9385"/>
                    <a:pt x="1130" y="8658"/>
                    <a:pt x="701" y="8178"/>
                  </a:cubicBezTo>
                  <a:cubicBezTo>
                    <a:pt x="585" y="8048"/>
                    <a:pt x="507" y="7880"/>
                    <a:pt x="507" y="7698"/>
                  </a:cubicBezTo>
                  <a:lnTo>
                    <a:pt x="507" y="7062"/>
                  </a:lnTo>
                  <a:cubicBezTo>
                    <a:pt x="507" y="6231"/>
                    <a:pt x="714" y="5414"/>
                    <a:pt x="1117" y="4687"/>
                  </a:cubicBezTo>
                  <a:cubicBezTo>
                    <a:pt x="1249" y="4475"/>
                    <a:pt x="1063" y="4281"/>
                    <a:pt x="882" y="4281"/>
                  </a:cubicBezTo>
                  <a:cubicBezTo>
                    <a:pt x="796" y="4281"/>
                    <a:pt x="712" y="4323"/>
                    <a:pt x="662" y="4427"/>
                  </a:cubicBezTo>
                  <a:cubicBezTo>
                    <a:pt x="221" y="5232"/>
                    <a:pt x="0" y="6140"/>
                    <a:pt x="0" y="7062"/>
                  </a:cubicBezTo>
                  <a:lnTo>
                    <a:pt x="0" y="7698"/>
                  </a:lnTo>
                  <a:cubicBezTo>
                    <a:pt x="0" y="8009"/>
                    <a:pt x="104" y="8308"/>
                    <a:pt x="325" y="8542"/>
                  </a:cubicBezTo>
                  <a:cubicBezTo>
                    <a:pt x="572" y="8814"/>
                    <a:pt x="572" y="9243"/>
                    <a:pt x="325" y="9528"/>
                  </a:cubicBezTo>
                  <a:cubicBezTo>
                    <a:pt x="104" y="9749"/>
                    <a:pt x="0" y="10047"/>
                    <a:pt x="0" y="10359"/>
                  </a:cubicBezTo>
                  <a:lnTo>
                    <a:pt x="0" y="16667"/>
                  </a:lnTo>
                  <a:cubicBezTo>
                    <a:pt x="0" y="17160"/>
                    <a:pt x="390" y="17563"/>
                    <a:pt x="896" y="17563"/>
                  </a:cubicBezTo>
                  <a:lnTo>
                    <a:pt x="11851" y="17563"/>
                  </a:lnTo>
                  <a:cubicBezTo>
                    <a:pt x="12344" y="17563"/>
                    <a:pt x="12734" y="17160"/>
                    <a:pt x="12734" y="16667"/>
                  </a:cubicBezTo>
                  <a:lnTo>
                    <a:pt x="12734" y="10346"/>
                  </a:lnTo>
                  <a:cubicBezTo>
                    <a:pt x="12734" y="10034"/>
                    <a:pt x="12617" y="9736"/>
                    <a:pt x="12409" y="9515"/>
                  </a:cubicBezTo>
                  <a:cubicBezTo>
                    <a:pt x="12163" y="9230"/>
                    <a:pt x="12163" y="8801"/>
                    <a:pt x="12409" y="8516"/>
                  </a:cubicBezTo>
                  <a:cubicBezTo>
                    <a:pt x="12617" y="8295"/>
                    <a:pt x="12734" y="7996"/>
                    <a:pt x="12734" y="7685"/>
                  </a:cubicBezTo>
                  <a:lnTo>
                    <a:pt x="12734" y="7049"/>
                  </a:lnTo>
                  <a:cubicBezTo>
                    <a:pt x="12734" y="5232"/>
                    <a:pt x="11838" y="3544"/>
                    <a:pt x="10345" y="2532"/>
                  </a:cubicBezTo>
                  <a:lnTo>
                    <a:pt x="6854" y="157"/>
                  </a:lnTo>
                  <a:cubicBezTo>
                    <a:pt x="6711" y="53"/>
                    <a:pt x="6542" y="1"/>
                    <a:pt x="63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172;p76">
              <a:extLst>
                <a:ext uri="{FF2B5EF4-FFF2-40B4-BE49-F238E27FC236}">
                  <a16:creationId xmlns:a16="http://schemas.microsoft.com/office/drawing/2014/main" id="{27E7DC4A-2FAF-4B43-D2E8-E17852D996DE}"/>
                </a:ext>
              </a:extLst>
            </p:cNvPr>
            <p:cNvSpPr/>
            <p:nvPr/>
          </p:nvSpPr>
          <p:spPr>
            <a:xfrm>
              <a:off x="7142425" y="3422650"/>
              <a:ext cx="43225" cy="39450"/>
            </a:xfrm>
            <a:custGeom>
              <a:avLst/>
              <a:gdLst/>
              <a:ahLst/>
              <a:cxnLst/>
              <a:rect l="l" t="t" r="r" b="b"/>
              <a:pathLst>
                <a:path w="1729" h="1578" extrusionOk="0">
                  <a:moveTo>
                    <a:pt x="844" y="1"/>
                  </a:moveTo>
                  <a:cubicBezTo>
                    <a:pt x="708" y="1"/>
                    <a:pt x="572" y="95"/>
                    <a:pt x="585" y="283"/>
                  </a:cubicBezTo>
                  <a:lnTo>
                    <a:pt x="585" y="556"/>
                  </a:lnTo>
                  <a:lnTo>
                    <a:pt x="312" y="556"/>
                  </a:lnTo>
                  <a:cubicBezTo>
                    <a:pt x="1" y="582"/>
                    <a:pt x="1" y="1036"/>
                    <a:pt x="312" y="1062"/>
                  </a:cubicBezTo>
                  <a:lnTo>
                    <a:pt x="585" y="1062"/>
                  </a:lnTo>
                  <a:lnTo>
                    <a:pt x="585" y="1335"/>
                  </a:lnTo>
                  <a:cubicBezTo>
                    <a:pt x="598" y="1497"/>
                    <a:pt x="721" y="1578"/>
                    <a:pt x="844" y="1578"/>
                  </a:cubicBezTo>
                  <a:cubicBezTo>
                    <a:pt x="968" y="1578"/>
                    <a:pt x="1091" y="1497"/>
                    <a:pt x="1104" y="1335"/>
                  </a:cubicBezTo>
                  <a:lnTo>
                    <a:pt x="1104" y="1062"/>
                  </a:lnTo>
                  <a:lnTo>
                    <a:pt x="1377" y="1062"/>
                  </a:lnTo>
                  <a:cubicBezTo>
                    <a:pt x="1388" y="1063"/>
                    <a:pt x="1400" y="1064"/>
                    <a:pt x="1411" y="1064"/>
                  </a:cubicBezTo>
                  <a:cubicBezTo>
                    <a:pt x="1729" y="1064"/>
                    <a:pt x="1729" y="554"/>
                    <a:pt x="1411" y="554"/>
                  </a:cubicBezTo>
                  <a:cubicBezTo>
                    <a:pt x="1400" y="554"/>
                    <a:pt x="1388" y="555"/>
                    <a:pt x="1377" y="556"/>
                  </a:cubicBezTo>
                  <a:lnTo>
                    <a:pt x="1104" y="556"/>
                  </a:lnTo>
                  <a:lnTo>
                    <a:pt x="1104" y="283"/>
                  </a:lnTo>
                  <a:cubicBezTo>
                    <a:pt x="1117" y="95"/>
                    <a:pt x="981" y="1"/>
                    <a:pt x="8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173;p76">
              <a:extLst>
                <a:ext uri="{FF2B5EF4-FFF2-40B4-BE49-F238E27FC236}">
                  <a16:creationId xmlns:a16="http://schemas.microsoft.com/office/drawing/2014/main" id="{01496E56-CF01-7F5E-4B82-72DC2242F266}"/>
                </a:ext>
              </a:extLst>
            </p:cNvPr>
            <p:cNvSpPr/>
            <p:nvPr/>
          </p:nvSpPr>
          <p:spPr>
            <a:xfrm>
              <a:off x="7154750" y="3488775"/>
              <a:ext cx="15275" cy="13050"/>
            </a:xfrm>
            <a:custGeom>
              <a:avLst/>
              <a:gdLst/>
              <a:ahLst/>
              <a:cxnLst/>
              <a:rect l="l" t="t" r="r" b="b"/>
              <a:pathLst>
                <a:path w="611" h="522" extrusionOk="0">
                  <a:moveTo>
                    <a:pt x="351" y="1"/>
                  </a:moveTo>
                  <a:cubicBezTo>
                    <a:pt x="118" y="1"/>
                    <a:pt x="1" y="286"/>
                    <a:pt x="170" y="442"/>
                  </a:cubicBezTo>
                  <a:cubicBezTo>
                    <a:pt x="225" y="497"/>
                    <a:pt x="291" y="522"/>
                    <a:pt x="355" y="522"/>
                  </a:cubicBezTo>
                  <a:cubicBezTo>
                    <a:pt x="488" y="522"/>
                    <a:pt x="611" y="417"/>
                    <a:pt x="611" y="260"/>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174;p76">
              <a:extLst>
                <a:ext uri="{FF2B5EF4-FFF2-40B4-BE49-F238E27FC236}">
                  <a16:creationId xmlns:a16="http://schemas.microsoft.com/office/drawing/2014/main" id="{53123B34-C8A7-07CA-6A3E-6E818EB0ED47}"/>
                </a:ext>
              </a:extLst>
            </p:cNvPr>
            <p:cNvSpPr/>
            <p:nvPr/>
          </p:nvSpPr>
          <p:spPr>
            <a:xfrm>
              <a:off x="7197600" y="3463800"/>
              <a:ext cx="15275" cy="13050"/>
            </a:xfrm>
            <a:custGeom>
              <a:avLst/>
              <a:gdLst/>
              <a:ahLst/>
              <a:cxnLst/>
              <a:rect l="l" t="t" r="r" b="b"/>
              <a:pathLst>
                <a:path w="611" h="522" extrusionOk="0">
                  <a:moveTo>
                    <a:pt x="351" y="0"/>
                  </a:moveTo>
                  <a:cubicBezTo>
                    <a:pt x="117" y="0"/>
                    <a:pt x="0" y="286"/>
                    <a:pt x="169" y="441"/>
                  </a:cubicBezTo>
                  <a:cubicBezTo>
                    <a:pt x="220" y="497"/>
                    <a:pt x="283" y="521"/>
                    <a:pt x="346" y="521"/>
                  </a:cubicBezTo>
                  <a:cubicBezTo>
                    <a:pt x="475" y="521"/>
                    <a:pt x="602"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 name="Google Shape;1278;p76">
            <a:extLst>
              <a:ext uri="{FF2B5EF4-FFF2-40B4-BE49-F238E27FC236}">
                <a16:creationId xmlns:a16="http://schemas.microsoft.com/office/drawing/2014/main" id="{1F537447-816A-7CFF-4921-1C73AADF0B58}"/>
              </a:ext>
            </a:extLst>
          </p:cNvPr>
          <p:cNvGrpSpPr/>
          <p:nvPr/>
        </p:nvGrpSpPr>
        <p:grpSpPr>
          <a:xfrm>
            <a:off x="5998825" y="1529436"/>
            <a:ext cx="455774" cy="798364"/>
            <a:chOff x="4015925" y="1951725"/>
            <a:chExt cx="251175" cy="439975"/>
          </a:xfrm>
          <a:solidFill>
            <a:srgbClr val="F9C866"/>
          </a:solidFill>
        </p:grpSpPr>
        <p:sp>
          <p:nvSpPr>
            <p:cNvPr id="108" name="Google Shape;1279;p76">
              <a:extLst>
                <a:ext uri="{FF2B5EF4-FFF2-40B4-BE49-F238E27FC236}">
                  <a16:creationId xmlns:a16="http://schemas.microsoft.com/office/drawing/2014/main" id="{80DB82F0-A2BA-50F8-70FB-593BA3CF63C8}"/>
                </a:ext>
              </a:extLst>
            </p:cNvPr>
            <p:cNvSpPr/>
            <p:nvPr/>
          </p:nvSpPr>
          <p:spPr>
            <a:xfrm>
              <a:off x="4047725" y="2006500"/>
              <a:ext cx="187575" cy="330350"/>
            </a:xfrm>
            <a:custGeom>
              <a:avLst/>
              <a:gdLst/>
              <a:ahLst/>
              <a:cxnLst/>
              <a:rect l="l" t="t" r="r" b="b"/>
              <a:pathLst>
                <a:path w="7503" h="13214" extrusionOk="0">
                  <a:moveTo>
                    <a:pt x="3752" y="1843"/>
                  </a:moveTo>
                  <a:lnTo>
                    <a:pt x="4491" y="2362"/>
                  </a:lnTo>
                  <a:cubicBezTo>
                    <a:pt x="4972" y="2700"/>
                    <a:pt x="5257" y="3245"/>
                    <a:pt x="5257" y="3829"/>
                  </a:cubicBezTo>
                  <a:lnTo>
                    <a:pt x="5257" y="3842"/>
                  </a:lnTo>
                  <a:lnTo>
                    <a:pt x="5257" y="4790"/>
                  </a:lnTo>
                  <a:cubicBezTo>
                    <a:pt x="5257" y="4919"/>
                    <a:pt x="5374" y="5036"/>
                    <a:pt x="5517" y="5036"/>
                  </a:cubicBezTo>
                  <a:lnTo>
                    <a:pt x="5841" y="5036"/>
                  </a:lnTo>
                  <a:lnTo>
                    <a:pt x="5841" y="6179"/>
                  </a:lnTo>
                  <a:lnTo>
                    <a:pt x="5517" y="6179"/>
                  </a:lnTo>
                  <a:cubicBezTo>
                    <a:pt x="5374" y="6179"/>
                    <a:pt x="5257" y="6295"/>
                    <a:pt x="5257" y="6438"/>
                  </a:cubicBezTo>
                  <a:lnTo>
                    <a:pt x="5257" y="10540"/>
                  </a:lnTo>
                  <a:lnTo>
                    <a:pt x="4569" y="10540"/>
                  </a:lnTo>
                  <a:lnTo>
                    <a:pt x="4569" y="7515"/>
                  </a:lnTo>
                  <a:cubicBezTo>
                    <a:pt x="4569" y="6970"/>
                    <a:pt x="4160" y="6698"/>
                    <a:pt x="3752" y="6698"/>
                  </a:cubicBezTo>
                  <a:cubicBezTo>
                    <a:pt x="3343" y="6698"/>
                    <a:pt x="2934" y="6970"/>
                    <a:pt x="2934" y="7515"/>
                  </a:cubicBezTo>
                  <a:lnTo>
                    <a:pt x="2934" y="9592"/>
                  </a:lnTo>
                  <a:cubicBezTo>
                    <a:pt x="2921" y="9780"/>
                    <a:pt x="3057" y="9874"/>
                    <a:pt x="3193" y="9874"/>
                  </a:cubicBezTo>
                  <a:cubicBezTo>
                    <a:pt x="3330" y="9874"/>
                    <a:pt x="3466" y="9780"/>
                    <a:pt x="3453" y="9592"/>
                  </a:cubicBezTo>
                  <a:lnTo>
                    <a:pt x="3453" y="7515"/>
                  </a:lnTo>
                  <a:cubicBezTo>
                    <a:pt x="3434" y="7295"/>
                    <a:pt x="3593" y="7184"/>
                    <a:pt x="3752" y="7184"/>
                  </a:cubicBezTo>
                  <a:cubicBezTo>
                    <a:pt x="3911" y="7184"/>
                    <a:pt x="4070" y="7295"/>
                    <a:pt x="4050" y="7515"/>
                  </a:cubicBezTo>
                  <a:lnTo>
                    <a:pt x="4050" y="10540"/>
                  </a:lnTo>
                  <a:lnTo>
                    <a:pt x="2246" y="10540"/>
                  </a:lnTo>
                  <a:lnTo>
                    <a:pt x="2246" y="6425"/>
                  </a:lnTo>
                  <a:cubicBezTo>
                    <a:pt x="2246" y="6290"/>
                    <a:pt x="2141" y="6178"/>
                    <a:pt x="2008" y="6178"/>
                  </a:cubicBezTo>
                  <a:cubicBezTo>
                    <a:pt x="2001" y="6178"/>
                    <a:pt x="1994" y="6178"/>
                    <a:pt x="1986" y="6179"/>
                  </a:cubicBezTo>
                  <a:lnTo>
                    <a:pt x="1662" y="6179"/>
                  </a:lnTo>
                  <a:lnTo>
                    <a:pt x="1662" y="5036"/>
                  </a:lnTo>
                  <a:lnTo>
                    <a:pt x="1986" y="5036"/>
                  </a:lnTo>
                  <a:cubicBezTo>
                    <a:pt x="2129" y="5036"/>
                    <a:pt x="2246" y="4919"/>
                    <a:pt x="2246" y="4777"/>
                  </a:cubicBezTo>
                  <a:lnTo>
                    <a:pt x="2246" y="3829"/>
                  </a:lnTo>
                  <a:cubicBezTo>
                    <a:pt x="2246" y="3245"/>
                    <a:pt x="2531" y="2700"/>
                    <a:pt x="3012" y="2362"/>
                  </a:cubicBezTo>
                  <a:lnTo>
                    <a:pt x="3752" y="1843"/>
                  </a:lnTo>
                  <a:close/>
                  <a:moveTo>
                    <a:pt x="3505" y="519"/>
                  </a:moveTo>
                  <a:lnTo>
                    <a:pt x="3492" y="1402"/>
                  </a:lnTo>
                  <a:lnTo>
                    <a:pt x="2713" y="1947"/>
                  </a:lnTo>
                  <a:cubicBezTo>
                    <a:pt x="2103" y="2375"/>
                    <a:pt x="1740" y="3089"/>
                    <a:pt x="1740" y="3829"/>
                  </a:cubicBezTo>
                  <a:lnTo>
                    <a:pt x="1740" y="4517"/>
                  </a:lnTo>
                  <a:cubicBezTo>
                    <a:pt x="1710" y="4512"/>
                    <a:pt x="1681" y="4510"/>
                    <a:pt x="1652" y="4510"/>
                  </a:cubicBezTo>
                  <a:cubicBezTo>
                    <a:pt x="1390" y="4510"/>
                    <a:pt x="1167" y="4715"/>
                    <a:pt x="1156" y="4984"/>
                  </a:cubicBezTo>
                  <a:lnTo>
                    <a:pt x="1156" y="6217"/>
                  </a:lnTo>
                  <a:cubicBezTo>
                    <a:pt x="1156" y="6477"/>
                    <a:pt x="1363" y="6685"/>
                    <a:pt x="1623" y="6685"/>
                  </a:cubicBezTo>
                  <a:lnTo>
                    <a:pt x="1740" y="6685"/>
                  </a:lnTo>
                  <a:lnTo>
                    <a:pt x="1740" y="10708"/>
                  </a:lnTo>
                  <a:lnTo>
                    <a:pt x="520" y="12227"/>
                  </a:lnTo>
                  <a:lnTo>
                    <a:pt x="520" y="779"/>
                  </a:lnTo>
                  <a:cubicBezTo>
                    <a:pt x="520" y="636"/>
                    <a:pt x="636" y="519"/>
                    <a:pt x="779" y="519"/>
                  </a:cubicBezTo>
                  <a:close/>
                  <a:moveTo>
                    <a:pt x="5400" y="11059"/>
                  </a:moveTo>
                  <a:lnTo>
                    <a:pt x="6711" y="12707"/>
                  </a:lnTo>
                  <a:lnTo>
                    <a:pt x="792" y="12707"/>
                  </a:lnTo>
                  <a:lnTo>
                    <a:pt x="2116" y="11059"/>
                  </a:lnTo>
                  <a:close/>
                  <a:moveTo>
                    <a:pt x="779" y="0"/>
                  </a:moveTo>
                  <a:cubicBezTo>
                    <a:pt x="351" y="0"/>
                    <a:pt x="0" y="351"/>
                    <a:pt x="0" y="779"/>
                  </a:cubicBezTo>
                  <a:lnTo>
                    <a:pt x="0" y="12435"/>
                  </a:lnTo>
                  <a:cubicBezTo>
                    <a:pt x="13" y="12863"/>
                    <a:pt x="351" y="13214"/>
                    <a:pt x="779" y="13214"/>
                  </a:cubicBezTo>
                  <a:lnTo>
                    <a:pt x="6724" y="13214"/>
                  </a:lnTo>
                  <a:cubicBezTo>
                    <a:pt x="7152" y="13214"/>
                    <a:pt x="7490" y="12863"/>
                    <a:pt x="7503" y="12435"/>
                  </a:cubicBezTo>
                  <a:lnTo>
                    <a:pt x="7503" y="9761"/>
                  </a:lnTo>
                  <a:cubicBezTo>
                    <a:pt x="7490" y="9599"/>
                    <a:pt x="7366" y="9518"/>
                    <a:pt x="7243" y="9518"/>
                  </a:cubicBezTo>
                  <a:cubicBezTo>
                    <a:pt x="7120" y="9518"/>
                    <a:pt x="6997" y="9599"/>
                    <a:pt x="6984" y="9761"/>
                  </a:cubicBezTo>
                  <a:lnTo>
                    <a:pt x="6984" y="12227"/>
                  </a:lnTo>
                  <a:lnTo>
                    <a:pt x="5776" y="10708"/>
                  </a:lnTo>
                  <a:lnTo>
                    <a:pt x="5776" y="6685"/>
                  </a:lnTo>
                  <a:cubicBezTo>
                    <a:pt x="5812" y="6692"/>
                    <a:pt x="5847" y="6696"/>
                    <a:pt x="5881" y="6696"/>
                  </a:cubicBezTo>
                  <a:cubicBezTo>
                    <a:pt x="6136" y="6696"/>
                    <a:pt x="6349" y="6492"/>
                    <a:pt x="6361" y="6217"/>
                  </a:cubicBezTo>
                  <a:lnTo>
                    <a:pt x="6361" y="4984"/>
                  </a:lnTo>
                  <a:cubicBezTo>
                    <a:pt x="6361" y="4732"/>
                    <a:pt x="6165" y="4530"/>
                    <a:pt x="5916" y="4530"/>
                  </a:cubicBezTo>
                  <a:cubicBezTo>
                    <a:pt x="5909" y="4530"/>
                    <a:pt x="5901" y="4530"/>
                    <a:pt x="5893" y="4530"/>
                  </a:cubicBezTo>
                  <a:lnTo>
                    <a:pt x="5776" y="4530"/>
                  </a:lnTo>
                  <a:lnTo>
                    <a:pt x="5776" y="3829"/>
                  </a:lnTo>
                  <a:cubicBezTo>
                    <a:pt x="5776" y="3076"/>
                    <a:pt x="5413" y="2375"/>
                    <a:pt x="4790" y="1947"/>
                  </a:cubicBezTo>
                  <a:lnTo>
                    <a:pt x="4011" y="1402"/>
                  </a:lnTo>
                  <a:lnTo>
                    <a:pt x="4011" y="519"/>
                  </a:lnTo>
                  <a:lnTo>
                    <a:pt x="6724" y="519"/>
                  </a:lnTo>
                  <a:cubicBezTo>
                    <a:pt x="6867" y="519"/>
                    <a:pt x="6984" y="636"/>
                    <a:pt x="6984" y="779"/>
                  </a:cubicBezTo>
                  <a:lnTo>
                    <a:pt x="6984" y="8554"/>
                  </a:lnTo>
                  <a:cubicBezTo>
                    <a:pt x="6984" y="8697"/>
                    <a:pt x="7100" y="8813"/>
                    <a:pt x="7243" y="8813"/>
                  </a:cubicBezTo>
                  <a:lnTo>
                    <a:pt x="7256" y="8813"/>
                  </a:lnTo>
                  <a:cubicBezTo>
                    <a:pt x="7386" y="8813"/>
                    <a:pt x="7503" y="8697"/>
                    <a:pt x="7503" y="8554"/>
                  </a:cubicBezTo>
                  <a:lnTo>
                    <a:pt x="7503" y="779"/>
                  </a:lnTo>
                  <a:cubicBezTo>
                    <a:pt x="7503" y="351"/>
                    <a:pt x="7165" y="0"/>
                    <a:pt x="67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280;p76">
              <a:extLst>
                <a:ext uri="{FF2B5EF4-FFF2-40B4-BE49-F238E27FC236}">
                  <a16:creationId xmlns:a16="http://schemas.microsoft.com/office/drawing/2014/main" id="{C6D506C1-8E3B-DA1B-F939-E10B669928C4}"/>
                </a:ext>
              </a:extLst>
            </p:cNvPr>
            <p:cNvSpPr/>
            <p:nvPr/>
          </p:nvSpPr>
          <p:spPr>
            <a:xfrm>
              <a:off x="4015925" y="1951725"/>
              <a:ext cx="251175" cy="439975"/>
            </a:xfrm>
            <a:custGeom>
              <a:avLst/>
              <a:gdLst/>
              <a:ahLst/>
              <a:cxnLst/>
              <a:rect l="l" t="t" r="r" b="b"/>
              <a:pathLst>
                <a:path w="10047" h="17599" extrusionOk="0">
                  <a:moveTo>
                    <a:pt x="273" y="1"/>
                  </a:moveTo>
                  <a:cubicBezTo>
                    <a:pt x="137" y="1"/>
                    <a:pt x="0" y="95"/>
                    <a:pt x="13" y="283"/>
                  </a:cubicBezTo>
                  <a:lnTo>
                    <a:pt x="13" y="2723"/>
                  </a:lnTo>
                  <a:cubicBezTo>
                    <a:pt x="26" y="2879"/>
                    <a:pt x="150" y="2957"/>
                    <a:pt x="273" y="2957"/>
                  </a:cubicBezTo>
                  <a:cubicBezTo>
                    <a:pt x="396" y="2957"/>
                    <a:pt x="520" y="2879"/>
                    <a:pt x="533" y="2723"/>
                  </a:cubicBezTo>
                  <a:lnTo>
                    <a:pt x="533" y="1516"/>
                  </a:lnTo>
                  <a:lnTo>
                    <a:pt x="9528" y="1516"/>
                  </a:lnTo>
                  <a:lnTo>
                    <a:pt x="9528" y="16092"/>
                  </a:lnTo>
                  <a:lnTo>
                    <a:pt x="533" y="16092"/>
                  </a:lnTo>
                  <a:lnTo>
                    <a:pt x="533" y="3956"/>
                  </a:lnTo>
                  <a:cubicBezTo>
                    <a:pt x="520" y="3801"/>
                    <a:pt x="396" y="3723"/>
                    <a:pt x="273" y="3723"/>
                  </a:cubicBezTo>
                  <a:cubicBezTo>
                    <a:pt x="150" y="3723"/>
                    <a:pt x="26" y="3801"/>
                    <a:pt x="13" y="3956"/>
                  </a:cubicBezTo>
                  <a:lnTo>
                    <a:pt x="13" y="17326"/>
                  </a:lnTo>
                  <a:cubicBezTo>
                    <a:pt x="0" y="17507"/>
                    <a:pt x="137" y="17598"/>
                    <a:pt x="273" y="17598"/>
                  </a:cubicBezTo>
                  <a:cubicBezTo>
                    <a:pt x="409" y="17598"/>
                    <a:pt x="546" y="17507"/>
                    <a:pt x="533" y="17326"/>
                  </a:cubicBezTo>
                  <a:lnTo>
                    <a:pt x="533" y="16599"/>
                  </a:lnTo>
                  <a:lnTo>
                    <a:pt x="1597" y="16599"/>
                  </a:lnTo>
                  <a:lnTo>
                    <a:pt x="1597" y="17326"/>
                  </a:lnTo>
                  <a:cubicBezTo>
                    <a:pt x="1584" y="17507"/>
                    <a:pt x="1720" y="17598"/>
                    <a:pt x="1857" y="17598"/>
                  </a:cubicBezTo>
                  <a:cubicBezTo>
                    <a:pt x="1993" y="17598"/>
                    <a:pt x="2129" y="17507"/>
                    <a:pt x="2116" y="17326"/>
                  </a:cubicBezTo>
                  <a:lnTo>
                    <a:pt x="2116" y="16599"/>
                  </a:lnTo>
                  <a:lnTo>
                    <a:pt x="3180" y="16599"/>
                  </a:lnTo>
                  <a:lnTo>
                    <a:pt x="3180" y="17326"/>
                  </a:lnTo>
                  <a:cubicBezTo>
                    <a:pt x="3167" y="17507"/>
                    <a:pt x="3304" y="17598"/>
                    <a:pt x="3440" y="17598"/>
                  </a:cubicBezTo>
                  <a:cubicBezTo>
                    <a:pt x="3576" y="17598"/>
                    <a:pt x="3713" y="17507"/>
                    <a:pt x="3700" y="17326"/>
                  </a:cubicBezTo>
                  <a:lnTo>
                    <a:pt x="3700" y="16599"/>
                  </a:lnTo>
                  <a:lnTo>
                    <a:pt x="4764" y="16599"/>
                  </a:lnTo>
                  <a:lnTo>
                    <a:pt x="4764" y="17326"/>
                  </a:lnTo>
                  <a:cubicBezTo>
                    <a:pt x="4751" y="17507"/>
                    <a:pt x="4887" y="17598"/>
                    <a:pt x="5024" y="17598"/>
                  </a:cubicBezTo>
                  <a:cubicBezTo>
                    <a:pt x="5160" y="17598"/>
                    <a:pt x="5296" y="17507"/>
                    <a:pt x="5283" y="17326"/>
                  </a:cubicBezTo>
                  <a:lnTo>
                    <a:pt x="5283" y="16599"/>
                  </a:lnTo>
                  <a:lnTo>
                    <a:pt x="6348" y="16599"/>
                  </a:lnTo>
                  <a:lnTo>
                    <a:pt x="6348" y="17326"/>
                  </a:lnTo>
                  <a:cubicBezTo>
                    <a:pt x="6335" y="17507"/>
                    <a:pt x="6471" y="17598"/>
                    <a:pt x="6607" y="17598"/>
                  </a:cubicBezTo>
                  <a:cubicBezTo>
                    <a:pt x="6743" y="17598"/>
                    <a:pt x="6880" y="17507"/>
                    <a:pt x="6867" y="17326"/>
                  </a:cubicBezTo>
                  <a:lnTo>
                    <a:pt x="6867" y="16599"/>
                  </a:lnTo>
                  <a:lnTo>
                    <a:pt x="7944" y="16599"/>
                  </a:lnTo>
                  <a:lnTo>
                    <a:pt x="7944" y="17326"/>
                  </a:lnTo>
                  <a:cubicBezTo>
                    <a:pt x="7925" y="17507"/>
                    <a:pt x="8058" y="17598"/>
                    <a:pt x="8192" y="17598"/>
                  </a:cubicBezTo>
                  <a:cubicBezTo>
                    <a:pt x="8327" y="17598"/>
                    <a:pt x="8463" y="17507"/>
                    <a:pt x="8450" y="17326"/>
                  </a:cubicBezTo>
                  <a:lnTo>
                    <a:pt x="8450" y="16599"/>
                  </a:lnTo>
                  <a:lnTo>
                    <a:pt x="9528" y="16599"/>
                  </a:lnTo>
                  <a:lnTo>
                    <a:pt x="9528" y="17326"/>
                  </a:lnTo>
                  <a:cubicBezTo>
                    <a:pt x="9508" y="17507"/>
                    <a:pt x="9641" y="17598"/>
                    <a:pt x="9776" y="17598"/>
                  </a:cubicBezTo>
                  <a:cubicBezTo>
                    <a:pt x="9910" y="17598"/>
                    <a:pt x="10047" y="17507"/>
                    <a:pt x="10034" y="17326"/>
                  </a:cubicBezTo>
                  <a:lnTo>
                    <a:pt x="10034" y="283"/>
                  </a:lnTo>
                  <a:cubicBezTo>
                    <a:pt x="10034" y="140"/>
                    <a:pt x="9917" y="24"/>
                    <a:pt x="9774" y="24"/>
                  </a:cubicBezTo>
                  <a:cubicBezTo>
                    <a:pt x="9631" y="24"/>
                    <a:pt x="9528" y="140"/>
                    <a:pt x="9528" y="283"/>
                  </a:cubicBezTo>
                  <a:lnTo>
                    <a:pt x="9528" y="997"/>
                  </a:lnTo>
                  <a:lnTo>
                    <a:pt x="8450" y="997"/>
                  </a:lnTo>
                  <a:lnTo>
                    <a:pt x="8450" y="283"/>
                  </a:lnTo>
                  <a:cubicBezTo>
                    <a:pt x="8463" y="95"/>
                    <a:pt x="8327" y="1"/>
                    <a:pt x="8192" y="1"/>
                  </a:cubicBezTo>
                  <a:cubicBezTo>
                    <a:pt x="8058" y="1"/>
                    <a:pt x="7925" y="95"/>
                    <a:pt x="7944" y="283"/>
                  </a:cubicBezTo>
                  <a:lnTo>
                    <a:pt x="7944" y="997"/>
                  </a:lnTo>
                  <a:lnTo>
                    <a:pt x="6867" y="997"/>
                  </a:lnTo>
                  <a:lnTo>
                    <a:pt x="6867" y="283"/>
                  </a:lnTo>
                  <a:cubicBezTo>
                    <a:pt x="6880" y="95"/>
                    <a:pt x="6743" y="1"/>
                    <a:pt x="6607" y="1"/>
                  </a:cubicBezTo>
                  <a:cubicBezTo>
                    <a:pt x="6471" y="1"/>
                    <a:pt x="6335" y="95"/>
                    <a:pt x="6348" y="283"/>
                  </a:cubicBezTo>
                  <a:lnTo>
                    <a:pt x="6348" y="997"/>
                  </a:lnTo>
                  <a:lnTo>
                    <a:pt x="5283" y="997"/>
                  </a:lnTo>
                  <a:lnTo>
                    <a:pt x="5283" y="283"/>
                  </a:lnTo>
                  <a:cubicBezTo>
                    <a:pt x="5296" y="95"/>
                    <a:pt x="5160" y="1"/>
                    <a:pt x="5024" y="1"/>
                  </a:cubicBezTo>
                  <a:cubicBezTo>
                    <a:pt x="4887" y="1"/>
                    <a:pt x="4751" y="95"/>
                    <a:pt x="4764" y="283"/>
                  </a:cubicBezTo>
                  <a:lnTo>
                    <a:pt x="4764" y="997"/>
                  </a:lnTo>
                  <a:lnTo>
                    <a:pt x="3687" y="997"/>
                  </a:lnTo>
                  <a:lnTo>
                    <a:pt x="3687" y="283"/>
                  </a:lnTo>
                  <a:cubicBezTo>
                    <a:pt x="3706" y="95"/>
                    <a:pt x="3570" y="1"/>
                    <a:pt x="3434" y="1"/>
                  </a:cubicBezTo>
                  <a:cubicBezTo>
                    <a:pt x="3297" y="1"/>
                    <a:pt x="3161" y="95"/>
                    <a:pt x="3180" y="283"/>
                  </a:cubicBezTo>
                  <a:lnTo>
                    <a:pt x="3180" y="997"/>
                  </a:lnTo>
                  <a:lnTo>
                    <a:pt x="2116" y="997"/>
                  </a:lnTo>
                  <a:lnTo>
                    <a:pt x="2116" y="283"/>
                  </a:lnTo>
                  <a:cubicBezTo>
                    <a:pt x="2129" y="95"/>
                    <a:pt x="1993" y="1"/>
                    <a:pt x="1857" y="1"/>
                  </a:cubicBezTo>
                  <a:cubicBezTo>
                    <a:pt x="1720" y="1"/>
                    <a:pt x="1584" y="95"/>
                    <a:pt x="1597" y="283"/>
                  </a:cubicBezTo>
                  <a:lnTo>
                    <a:pt x="1597" y="997"/>
                  </a:lnTo>
                  <a:lnTo>
                    <a:pt x="533" y="997"/>
                  </a:lnTo>
                  <a:lnTo>
                    <a:pt x="533" y="283"/>
                  </a:ln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 name="Google Shape;1298;p76">
            <a:extLst>
              <a:ext uri="{FF2B5EF4-FFF2-40B4-BE49-F238E27FC236}">
                <a16:creationId xmlns:a16="http://schemas.microsoft.com/office/drawing/2014/main" id="{88754636-D6F1-6BAD-BF5D-0345B88CB3CC}"/>
              </a:ext>
            </a:extLst>
          </p:cNvPr>
          <p:cNvGrpSpPr/>
          <p:nvPr/>
        </p:nvGrpSpPr>
        <p:grpSpPr>
          <a:xfrm>
            <a:off x="2355022" y="1530548"/>
            <a:ext cx="687766" cy="796141"/>
            <a:chOff x="3280625" y="1952300"/>
            <a:chExt cx="379025" cy="438750"/>
          </a:xfrm>
          <a:solidFill>
            <a:srgbClr val="F9C866"/>
          </a:solidFill>
        </p:grpSpPr>
        <p:sp>
          <p:nvSpPr>
            <p:cNvPr id="111" name="Google Shape;1299;p76">
              <a:extLst>
                <a:ext uri="{FF2B5EF4-FFF2-40B4-BE49-F238E27FC236}">
                  <a16:creationId xmlns:a16="http://schemas.microsoft.com/office/drawing/2014/main" id="{FAD74980-E851-8601-68A8-91AFE89F47C2}"/>
                </a:ext>
              </a:extLst>
            </p:cNvPr>
            <p:cNvSpPr/>
            <p:nvPr/>
          </p:nvSpPr>
          <p:spPr>
            <a:xfrm>
              <a:off x="3280625" y="1952300"/>
              <a:ext cx="379025" cy="438750"/>
            </a:xfrm>
            <a:custGeom>
              <a:avLst/>
              <a:gdLst/>
              <a:ahLst/>
              <a:cxnLst/>
              <a:rect l="l" t="t" r="r" b="b"/>
              <a:pathLst>
                <a:path w="15161" h="17550" extrusionOk="0">
                  <a:moveTo>
                    <a:pt x="2531" y="507"/>
                  </a:moveTo>
                  <a:lnTo>
                    <a:pt x="2531" y="5322"/>
                  </a:lnTo>
                  <a:lnTo>
                    <a:pt x="1895" y="4868"/>
                  </a:lnTo>
                  <a:cubicBezTo>
                    <a:pt x="1770" y="4767"/>
                    <a:pt x="1616" y="4719"/>
                    <a:pt x="1462" y="4719"/>
                  </a:cubicBezTo>
                  <a:cubicBezTo>
                    <a:pt x="1298" y="4719"/>
                    <a:pt x="1134" y="4774"/>
                    <a:pt x="1000" y="4881"/>
                  </a:cubicBezTo>
                  <a:lnTo>
                    <a:pt x="519" y="5296"/>
                  </a:lnTo>
                  <a:lnTo>
                    <a:pt x="519" y="857"/>
                  </a:lnTo>
                  <a:cubicBezTo>
                    <a:pt x="519" y="663"/>
                    <a:pt x="662" y="507"/>
                    <a:pt x="857" y="507"/>
                  </a:cubicBezTo>
                  <a:close/>
                  <a:moveTo>
                    <a:pt x="1470" y="5228"/>
                  </a:moveTo>
                  <a:cubicBezTo>
                    <a:pt x="1512" y="5228"/>
                    <a:pt x="1556" y="5241"/>
                    <a:pt x="1597" y="5270"/>
                  </a:cubicBezTo>
                  <a:lnTo>
                    <a:pt x="2518" y="5958"/>
                  </a:lnTo>
                  <a:lnTo>
                    <a:pt x="2518" y="10735"/>
                  </a:lnTo>
                  <a:lnTo>
                    <a:pt x="1649" y="11423"/>
                  </a:lnTo>
                  <a:cubicBezTo>
                    <a:pt x="1610" y="11455"/>
                    <a:pt x="1564" y="11471"/>
                    <a:pt x="1519" y="11471"/>
                  </a:cubicBezTo>
                  <a:cubicBezTo>
                    <a:pt x="1473" y="11471"/>
                    <a:pt x="1428" y="11455"/>
                    <a:pt x="1389" y="11423"/>
                  </a:cubicBezTo>
                  <a:lnTo>
                    <a:pt x="506" y="10735"/>
                  </a:lnTo>
                  <a:lnTo>
                    <a:pt x="506" y="5958"/>
                  </a:lnTo>
                  <a:lnTo>
                    <a:pt x="1324" y="5283"/>
                  </a:lnTo>
                  <a:cubicBezTo>
                    <a:pt x="1367" y="5248"/>
                    <a:pt x="1418" y="5228"/>
                    <a:pt x="1470" y="5228"/>
                  </a:cubicBezTo>
                  <a:close/>
                  <a:moveTo>
                    <a:pt x="2531" y="11397"/>
                  </a:moveTo>
                  <a:lnTo>
                    <a:pt x="2531" y="15615"/>
                  </a:lnTo>
                  <a:lnTo>
                    <a:pt x="844" y="15615"/>
                  </a:lnTo>
                  <a:cubicBezTo>
                    <a:pt x="662" y="15615"/>
                    <a:pt x="506" y="15459"/>
                    <a:pt x="506" y="15278"/>
                  </a:cubicBezTo>
                  <a:lnTo>
                    <a:pt x="506" y="11397"/>
                  </a:lnTo>
                  <a:lnTo>
                    <a:pt x="1065" y="11838"/>
                  </a:lnTo>
                  <a:cubicBezTo>
                    <a:pt x="1201" y="11942"/>
                    <a:pt x="1360" y="11994"/>
                    <a:pt x="1517" y="11994"/>
                  </a:cubicBezTo>
                  <a:cubicBezTo>
                    <a:pt x="1675" y="11994"/>
                    <a:pt x="1830" y="11942"/>
                    <a:pt x="1960" y="11838"/>
                  </a:cubicBezTo>
                  <a:lnTo>
                    <a:pt x="2531" y="11397"/>
                  </a:lnTo>
                  <a:close/>
                  <a:moveTo>
                    <a:pt x="4206" y="16134"/>
                  </a:moveTo>
                  <a:lnTo>
                    <a:pt x="4206" y="16705"/>
                  </a:lnTo>
                  <a:cubicBezTo>
                    <a:pt x="4206" y="16887"/>
                    <a:pt x="4050" y="17043"/>
                    <a:pt x="3868" y="17043"/>
                  </a:cubicBezTo>
                  <a:lnTo>
                    <a:pt x="3375" y="17043"/>
                  </a:lnTo>
                  <a:cubicBezTo>
                    <a:pt x="3193" y="17043"/>
                    <a:pt x="3037" y="16887"/>
                    <a:pt x="3037" y="16705"/>
                  </a:cubicBezTo>
                  <a:lnTo>
                    <a:pt x="3037" y="16134"/>
                  </a:lnTo>
                  <a:close/>
                  <a:moveTo>
                    <a:pt x="844" y="1"/>
                  </a:moveTo>
                  <a:cubicBezTo>
                    <a:pt x="377" y="1"/>
                    <a:pt x="0" y="377"/>
                    <a:pt x="0" y="857"/>
                  </a:cubicBezTo>
                  <a:lnTo>
                    <a:pt x="0" y="15278"/>
                  </a:lnTo>
                  <a:cubicBezTo>
                    <a:pt x="0" y="15745"/>
                    <a:pt x="377" y="16134"/>
                    <a:pt x="844" y="16134"/>
                  </a:cubicBezTo>
                  <a:lnTo>
                    <a:pt x="2531" y="16134"/>
                  </a:lnTo>
                  <a:lnTo>
                    <a:pt x="2531" y="16705"/>
                  </a:lnTo>
                  <a:cubicBezTo>
                    <a:pt x="2531" y="17173"/>
                    <a:pt x="2908" y="17549"/>
                    <a:pt x="3375" y="17549"/>
                  </a:cubicBezTo>
                  <a:lnTo>
                    <a:pt x="3868" y="17549"/>
                  </a:lnTo>
                  <a:cubicBezTo>
                    <a:pt x="4335" y="17549"/>
                    <a:pt x="4712" y="17173"/>
                    <a:pt x="4712" y="16705"/>
                  </a:cubicBezTo>
                  <a:lnTo>
                    <a:pt x="4712" y="16134"/>
                  </a:lnTo>
                  <a:lnTo>
                    <a:pt x="14291" y="16134"/>
                  </a:lnTo>
                  <a:cubicBezTo>
                    <a:pt x="14758" y="16134"/>
                    <a:pt x="15135" y="15745"/>
                    <a:pt x="15148" y="15278"/>
                  </a:cubicBezTo>
                  <a:lnTo>
                    <a:pt x="15148" y="11695"/>
                  </a:lnTo>
                  <a:cubicBezTo>
                    <a:pt x="15161" y="11514"/>
                    <a:pt x="15024" y="11423"/>
                    <a:pt x="14888" y="11423"/>
                  </a:cubicBezTo>
                  <a:cubicBezTo>
                    <a:pt x="14752" y="11423"/>
                    <a:pt x="14615" y="11514"/>
                    <a:pt x="14628" y="11695"/>
                  </a:cubicBezTo>
                  <a:lnTo>
                    <a:pt x="14628" y="15278"/>
                  </a:lnTo>
                  <a:cubicBezTo>
                    <a:pt x="14628" y="15459"/>
                    <a:pt x="14473" y="15615"/>
                    <a:pt x="14291" y="15615"/>
                  </a:cubicBezTo>
                  <a:lnTo>
                    <a:pt x="3037" y="15615"/>
                  </a:lnTo>
                  <a:lnTo>
                    <a:pt x="3037" y="507"/>
                  </a:lnTo>
                  <a:lnTo>
                    <a:pt x="14291" y="507"/>
                  </a:lnTo>
                  <a:cubicBezTo>
                    <a:pt x="14473" y="507"/>
                    <a:pt x="14628" y="663"/>
                    <a:pt x="14628" y="857"/>
                  </a:cubicBezTo>
                  <a:lnTo>
                    <a:pt x="14628" y="10488"/>
                  </a:lnTo>
                  <a:cubicBezTo>
                    <a:pt x="14628" y="10618"/>
                    <a:pt x="14745" y="10735"/>
                    <a:pt x="14888" y="10735"/>
                  </a:cubicBezTo>
                  <a:cubicBezTo>
                    <a:pt x="15031" y="10735"/>
                    <a:pt x="15135" y="10618"/>
                    <a:pt x="15135" y="10475"/>
                  </a:cubicBezTo>
                  <a:lnTo>
                    <a:pt x="15135" y="857"/>
                  </a:lnTo>
                  <a:cubicBezTo>
                    <a:pt x="15135" y="377"/>
                    <a:pt x="14758" y="1"/>
                    <a:pt x="142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300;p76">
              <a:extLst>
                <a:ext uri="{FF2B5EF4-FFF2-40B4-BE49-F238E27FC236}">
                  <a16:creationId xmlns:a16="http://schemas.microsoft.com/office/drawing/2014/main" id="{DA9485A3-C6AA-7D06-0276-F1B07BB169EA}"/>
                </a:ext>
              </a:extLst>
            </p:cNvPr>
            <p:cNvSpPr/>
            <p:nvPr/>
          </p:nvSpPr>
          <p:spPr>
            <a:xfrm>
              <a:off x="3385750" y="1994150"/>
              <a:ext cx="231400" cy="319325"/>
            </a:xfrm>
            <a:custGeom>
              <a:avLst/>
              <a:gdLst/>
              <a:ahLst/>
              <a:cxnLst/>
              <a:rect l="l" t="t" r="r" b="b"/>
              <a:pathLst>
                <a:path w="9256" h="12773" extrusionOk="0">
                  <a:moveTo>
                    <a:pt x="2868" y="0"/>
                  </a:moveTo>
                  <a:cubicBezTo>
                    <a:pt x="2860" y="0"/>
                    <a:pt x="2852" y="0"/>
                    <a:pt x="2843" y="1"/>
                  </a:cubicBezTo>
                  <a:lnTo>
                    <a:pt x="1935" y="1"/>
                  </a:lnTo>
                  <a:cubicBezTo>
                    <a:pt x="1792" y="1"/>
                    <a:pt x="1675" y="118"/>
                    <a:pt x="1675" y="261"/>
                  </a:cubicBezTo>
                  <a:cubicBezTo>
                    <a:pt x="1675" y="1039"/>
                    <a:pt x="1039" y="1675"/>
                    <a:pt x="247" y="1675"/>
                  </a:cubicBezTo>
                  <a:cubicBezTo>
                    <a:pt x="105" y="1675"/>
                    <a:pt x="1" y="1792"/>
                    <a:pt x="1" y="1935"/>
                  </a:cubicBezTo>
                  <a:lnTo>
                    <a:pt x="1" y="10839"/>
                  </a:lnTo>
                  <a:cubicBezTo>
                    <a:pt x="1" y="10982"/>
                    <a:pt x="105" y="11099"/>
                    <a:pt x="247" y="11099"/>
                  </a:cubicBezTo>
                  <a:cubicBezTo>
                    <a:pt x="1039" y="11099"/>
                    <a:pt x="1675" y="11735"/>
                    <a:pt x="1675" y="12513"/>
                  </a:cubicBezTo>
                  <a:lnTo>
                    <a:pt x="1675" y="12526"/>
                  </a:lnTo>
                  <a:cubicBezTo>
                    <a:pt x="1675" y="12656"/>
                    <a:pt x="1792" y="12773"/>
                    <a:pt x="1935" y="12773"/>
                  </a:cubicBezTo>
                  <a:lnTo>
                    <a:pt x="7321" y="12773"/>
                  </a:lnTo>
                  <a:cubicBezTo>
                    <a:pt x="7464" y="12773"/>
                    <a:pt x="7581" y="12656"/>
                    <a:pt x="7581" y="12526"/>
                  </a:cubicBezTo>
                  <a:cubicBezTo>
                    <a:pt x="7581" y="11735"/>
                    <a:pt x="8217" y="11099"/>
                    <a:pt x="8996" y="11099"/>
                  </a:cubicBezTo>
                  <a:cubicBezTo>
                    <a:pt x="9138" y="11099"/>
                    <a:pt x="9255" y="10982"/>
                    <a:pt x="9255" y="10839"/>
                  </a:cubicBezTo>
                  <a:lnTo>
                    <a:pt x="9255" y="1935"/>
                  </a:lnTo>
                  <a:cubicBezTo>
                    <a:pt x="9255" y="1792"/>
                    <a:pt x="9138" y="1675"/>
                    <a:pt x="8996" y="1675"/>
                  </a:cubicBezTo>
                  <a:cubicBezTo>
                    <a:pt x="8217" y="1675"/>
                    <a:pt x="7581" y="1039"/>
                    <a:pt x="7581" y="261"/>
                  </a:cubicBezTo>
                  <a:cubicBezTo>
                    <a:pt x="7581" y="118"/>
                    <a:pt x="7464" y="1"/>
                    <a:pt x="7321" y="1"/>
                  </a:cubicBezTo>
                  <a:lnTo>
                    <a:pt x="4102" y="1"/>
                  </a:lnTo>
                  <a:cubicBezTo>
                    <a:pt x="4094" y="0"/>
                    <a:pt x="4086" y="0"/>
                    <a:pt x="4079" y="0"/>
                  </a:cubicBezTo>
                  <a:cubicBezTo>
                    <a:pt x="3747" y="0"/>
                    <a:pt x="3747" y="521"/>
                    <a:pt x="4079" y="521"/>
                  </a:cubicBezTo>
                  <a:cubicBezTo>
                    <a:pt x="4086" y="521"/>
                    <a:pt x="4094" y="521"/>
                    <a:pt x="4102" y="520"/>
                  </a:cubicBezTo>
                  <a:lnTo>
                    <a:pt x="7088" y="520"/>
                  </a:lnTo>
                  <a:cubicBezTo>
                    <a:pt x="7204" y="1377"/>
                    <a:pt x="7879" y="2065"/>
                    <a:pt x="8749" y="2182"/>
                  </a:cubicBezTo>
                  <a:lnTo>
                    <a:pt x="8749" y="10605"/>
                  </a:lnTo>
                  <a:cubicBezTo>
                    <a:pt x="7879" y="10722"/>
                    <a:pt x="7204" y="11397"/>
                    <a:pt x="7088" y="12267"/>
                  </a:cubicBezTo>
                  <a:lnTo>
                    <a:pt x="2168" y="12267"/>
                  </a:lnTo>
                  <a:cubicBezTo>
                    <a:pt x="2051" y="11397"/>
                    <a:pt x="1377" y="10722"/>
                    <a:pt x="520" y="10605"/>
                  </a:cubicBezTo>
                  <a:lnTo>
                    <a:pt x="520" y="2182"/>
                  </a:lnTo>
                  <a:cubicBezTo>
                    <a:pt x="1377" y="2065"/>
                    <a:pt x="2064" y="1377"/>
                    <a:pt x="2168" y="520"/>
                  </a:cubicBezTo>
                  <a:lnTo>
                    <a:pt x="2843" y="520"/>
                  </a:lnTo>
                  <a:cubicBezTo>
                    <a:pt x="2852" y="521"/>
                    <a:pt x="2860" y="521"/>
                    <a:pt x="2868" y="521"/>
                  </a:cubicBezTo>
                  <a:cubicBezTo>
                    <a:pt x="3211" y="521"/>
                    <a:pt x="3211" y="0"/>
                    <a:pt x="28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301;p76">
              <a:extLst>
                <a:ext uri="{FF2B5EF4-FFF2-40B4-BE49-F238E27FC236}">
                  <a16:creationId xmlns:a16="http://schemas.microsoft.com/office/drawing/2014/main" id="{66F51CC6-B7E1-6402-3815-C0708188EFFF}"/>
                </a:ext>
              </a:extLst>
            </p:cNvPr>
            <p:cNvSpPr/>
            <p:nvPr/>
          </p:nvSpPr>
          <p:spPr>
            <a:xfrm>
              <a:off x="3562600" y="2110650"/>
              <a:ext cx="13650" cy="75300"/>
            </a:xfrm>
            <a:custGeom>
              <a:avLst/>
              <a:gdLst/>
              <a:ahLst/>
              <a:cxnLst/>
              <a:rect l="l" t="t" r="r" b="b"/>
              <a:pathLst>
                <a:path w="546" h="3012" extrusionOk="0">
                  <a:moveTo>
                    <a:pt x="273" y="1"/>
                  </a:moveTo>
                  <a:cubicBezTo>
                    <a:pt x="150" y="1"/>
                    <a:pt x="27" y="79"/>
                    <a:pt x="14" y="234"/>
                  </a:cubicBezTo>
                  <a:lnTo>
                    <a:pt x="14" y="2739"/>
                  </a:lnTo>
                  <a:cubicBezTo>
                    <a:pt x="1" y="2921"/>
                    <a:pt x="137" y="3012"/>
                    <a:pt x="273" y="3012"/>
                  </a:cubicBezTo>
                  <a:cubicBezTo>
                    <a:pt x="410" y="3012"/>
                    <a:pt x="546" y="2921"/>
                    <a:pt x="533" y="2739"/>
                  </a:cubicBezTo>
                  <a:lnTo>
                    <a:pt x="533" y="234"/>
                  </a:lnTo>
                  <a:cubicBezTo>
                    <a:pt x="520" y="79"/>
                    <a:pt x="397"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302;p76">
              <a:extLst>
                <a:ext uri="{FF2B5EF4-FFF2-40B4-BE49-F238E27FC236}">
                  <a16:creationId xmlns:a16="http://schemas.microsoft.com/office/drawing/2014/main" id="{18C8DF9B-2C59-849A-2FCD-9A85CCE76745}"/>
                </a:ext>
              </a:extLst>
            </p:cNvPr>
            <p:cNvSpPr/>
            <p:nvPr/>
          </p:nvSpPr>
          <p:spPr>
            <a:xfrm>
              <a:off x="3428575" y="2141425"/>
              <a:ext cx="117500" cy="71800"/>
            </a:xfrm>
            <a:custGeom>
              <a:avLst/>
              <a:gdLst/>
              <a:ahLst/>
              <a:cxnLst/>
              <a:rect l="l" t="t" r="r" b="b"/>
              <a:pathLst>
                <a:path w="4700" h="2872" extrusionOk="0">
                  <a:moveTo>
                    <a:pt x="3912" y="1"/>
                  </a:moveTo>
                  <a:cubicBezTo>
                    <a:pt x="3582" y="1"/>
                    <a:pt x="3582" y="511"/>
                    <a:pt x="3912" y="511"/>
                  </a:cubicBezTo>
                  <a:cubicBezTo>
                    <a:pt x="3923" y="511"/>
                    <a:pt x="3935" y="510"/>
                    <a:pt x="3947" y="509"/>
                  </a:cubicBezTo>
                  <a:cubicBezTo>
                    <a:pt x="4077" y="509"/>
                    <a:pt x="4180" y="626"/>
                    <a:pt x="4180" y="756"/>
                  </a:cubicBezTo>
                  <a:lnTo>
                    <a:pt x="4180" y="898"/>
                  </a:lnTo>
                  <a:cubicBezTo>
                    <a:pt x="4180" y="1028"/>
                    <a:pt x="4077" y="1132"/>
                    <a:pt x="3947" y="1132"/>
                  </a:cubicBezTo>
                  <a:lnTo>
                    <a:pt x="2727" y="1132"/>
                  </a:lnTo>
                  <a:cubicBezTo>
                    <a:pt x="2675" y="1119"/>
                    <a:pt x="2649" y="1067"/>
                    <a:pt x="2662" y="1028"/>
                  </a:cubicBezTo>
                  <a:cubicBezTo>
                    <a:pt x="2662" y="989"/>
                    <a:pt x="2662" y="950"/>
                    <a:pt x="2662" y="911"/>
                  </a:cubicBezTo>
                  <a:cubicBezTo>
                    <a:pt x="2649" y="760"/>
                    <a:pt x="2530" y="686"/>
                    <a:pt x="2410" y="686"/>
                  </a:cubicBezTo>
                  <a:cubicBezTo>
                    <a:pt x="2283" y="686"/>
                    <a:pt x="2156" y="770"/>
                    <a:pt x="2156" y="937"/>
                  </a:cubicBezTo>
                  <a:cubicBezTo>
                    <a:pt x="2169" y="1963"/>
                    <a:pt x="1195" y="2352"/>
                    <a:pt x="313" y="2352"/>
                  </a:cubicBezTo>
                  <a:cubicBezTo>
                    <a:pt x="1" y="2378"/>
                    <a:pt x="1" y="2845"/>
                    <a:pt x="313" y="2871"/>
                  </a:cubicBezTo>
                  <a:cubicBezTo>
                    <a:pt x="1143" y="2871"/>
                    <a:pt x="1779" y="2651"/>
                    <a:pt x="2182" y="2209"/>
                  </a:cubicBezTo>
                  <a:cubicBezTo>
                    <a:pt x="2337" y="2028"/>
                    <a:pt x="2467" y="1833"/>
                    <a:pt x="2545" y="1612"/>
                  </a:cubicBezTo>
                  <a:cubicBezTo>
                    <a:pt x="2610" y="1638"/>
                    <a:pt x="2662" y="1651"/>
                    <a:pt x="2727" y="1651"/>
                  </a:cubicBezTo>
                  <a:lnTo>
                    <a:pt x="3947" y="1651"/>
                  </a:lnTo>
                  <a:cubicBezTo>
                    <a:pt x="4362" y="1638"/>
                    <a:pt x="4700" y="1314"/>
                    <a:pt x="4700" y="898"/>
                  </a:cubicBezTo>
                  <a:lnTo>
                    <a:pt x="4700" y="756"/>
                  </a:lnTo>
                  <a:cubicBezTo>
                    <a:pt x="4700" y="340"/>
                    <a:pt x="4362" y="3"/>
                    <a:pt x="3947" y="3"/>
                  </a:cubicBezTo>
                  <a:cubicBezTo>
                    <a:pt x="3935" y="1"/>
                    <a:pt x="3923" y="1"/>
                    <a:pt x="39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303;p76">
              <a:extLst>
                <a:ext uri="{FF2B5EF4-FFF2-40B4-BE49-F238E27FC236}">
                  <a16:creationId xmlns:a16="http://schemas.microsoft.com/office/drawing/2014/main" id="{32A6F1A6-7A62-4CC5-D2EC-82D93A02642F}"/>
                </a:ext>
              </a:extLst>
            </p:cNvPr>
            <p:cNvSpPr/>
            <p:nvPr/>
          </p:nvSpPr>
          <p:spPr>
            <a:xfrm>
              <a:off x="3433950" y="2121025"/>
              <a:ext cx="13650" cy="50650"/>
            </a:xfrm>
            <a:custGeom>
              <a:avLst/>
              <a:gdLst/>
              <a:ahLst/>
              <a:cxnLst/>
              <a:rect l="l" t="t" r="r" b="b"/>
              <a:pathLst>
                <a:path w="546" h="2026" extrusionOk="0">
                  <a:moveTo>
                    <a:pt x="273" y="1"/>
                  </a:moveTo>
                  <a:cubicBezTo>
                    <a:pt x="136" y="1"/>
                    <a:pt x="0" y="92"/>
                    <a:pt x="20" y="274"/>
                  </a:cubicBezTo>
                  <a:lnTo>
                    <a:pt x="20" y="1753"/>
                  </a:lnTo>
                  <a:cubicBezTo>
                    <a:pt x="0" y="1935"/>
                    <a:pt x="136" y="2026"/>
                    <a:pt x="273" y="2026"/>
                  </a:cubicBezTo>
                  <a:cubicBezTo>
                    <a:pt x="409" y="2026"/>
                    <a:pt x="545" y="1935"/>
                    <a:pt x="526" y="1753"/>
                  </a:cubicBezTo>
                  <a:lnTo>
                    <a:pt x="526" y="274"/>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304;p76">
              <a:extLst>
                <a:ext uri="{FF2B5EF4-FFF2-40B4-BE49-F238E27FC236}">
                  <a16:creationId xmlns:a16="http://schemas.microsoft.com/office/drawing/2014/main" id="{183D9C6D-F641-3042-E8BC-54A2AD1217A3}"/>
                </a:ext>
              </a:extLst>
            </p:cNvPr>
            <p:cNvSpPr/>
            <p:nvPr/>
          </p:nvSpPr>
          <p:spPr>
            <a:xfrm>
              <a:off x="3505175" y="2109950"/>
              <a:ext cx="14950" cy="13050"/>
            </a:xfrm>
            <a:custGeom>
              <a:avLst/>
              <a:gdLst/>
              <a:ahLst/>
              <a:cxnLst/>
              <a:rect l="l" t="t" r="r" b="b"/>
              <a:pathLst>
                <a:path w="598" h="522" extrusionOk="0">
                  <a:moveTo>
                    <a:pt x="342" y="1"/>
                  </a:moveTo>
                  <a:cubicBezTo>
                    <a:pt x="277" y="1"/>
                    <a:pt x="211" y="25"/>
                    <a:pt x="156" y="81"/>
                  </a:cubicBezTo>
                  <a:cubicBezTo>
                    <a:pt x="0" y="236"/>
                    <a:pt x="117" y="522"/>
                    <a:pt x="338" y="522"/>
                  </a:cubicBezTo>
                  <a:cubicBezTo>
                    <a:pt x="480" y="522"/>
                    <a:pt x="597" y="405"/>
                    <a:pt x="597" y="262"/>
                  </a:cubicBezTo>
                  <a:cubicBezTo>
                    <a:pt x="597"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305;p76">
              <a:extLst>
                <a:ext uri="{FF2B5EF4-FFF2-40B4-BE49-F238E27FC236}">
                  <a16:creationId xmlns:a16="http://schemas.microsoft.com/office/drawing/2014/main" id="{061B8805-B1A1-2CBE-2939-7EBCBCBD6220}"/>
                </a:ext>
              </a:extLst>
            </p:cNvPr>
            <p:cNvSpPr/>
            <p:nvPr/>
          </p:nvSpPr>
          <p:spPr>
            <a:xfrm>
              <a:off x="3531125" y="2109950"/>
              <a:ext cx="14950" cy="13050"/>
            </a:xfrm>
            <a:custGeom>
              <a:avLst/>
              <a:gdLst/>
              <a:ahLst/>
              <a:cxnLst/>
              <a:rect l="l" t="t" r="r" b="b"/>
              <a:pathLst>
                <a:path w="598" h="522" extrusionOk="0">
                  <a:moveTo>
                    <a:pt x="342" y="1"/>
                  </a:moveTo>
                  <a:cubicBezTo>
                    <a:pt x="278" y="1"/>
                    <a:pt x="212" y="25"/>
                    <a:pt x="156" y="81"/>
                  </a:cubicBezTo>
                  <a:cubicBezTo>
                    <a:pt x="1" y="249"/>
                    <a:pt x="117" y="522"/>
                    <a:pt x="338" y="522"/>
                  </a:cubicBezTo>
                  <a:cubicBezTo>
                    <a:pt x="481" y="522"/>
                    <a:pt x="598" y="405"/>
                    <a:pt x="598" y="262"/>
                  </a:cubicBezTo>
                  <a:cubicBezTo>
                    <a:pt x="598"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306;p76">
              <a:extLst>
                <a:ext uri="{FF2B5EF4-FFF2-40B4-BE49-F238E27FC236}">
                  <a16:creationId xmlns:a16="http://schemas.microsoft.com/office/drawing/2014/main" id="{2395FEF5-53F7-A00D-0B4E-9CF2898D00DA}"/>
                </a:ext>
              </a:extLst>
            </p:cNvPr>
            <p:cNvSpPr/>
            <p:nvPr/>
          </p:nvSpPr>
          <p:spPr>
            <a:xfrm>
              <a:off x="3375800" y="1986125"/>
              <a:ext cx="30425" cy="27200"/>
            </a:xfrm>
            <a:custGeom>
              <a:avLst/>
              <a:gdLst/>
              <a:ahLst/>
              <a:cxnLst/>
              <a:rect l="l" t="t" r="r" b="b"/>
              <a:pathLst>
                <a:path w="1217" h="1088" extrusionOk="0">
                  <a:moveTo>
                    <a:pt x="377" y="0"/>
                  </a:moveTo>
                  <a:cubicBezTo>
                    <a:pt x="174" y="0"/>
                    <a:pt x="0" y="258"/>
                    <a:pt x="191" y="439"/>
                  </a:cubicBezTo>
                  <a:lnTo>
                    <a:pt x="762" y="1010"/>
                  </a:lnTo>
                  <a:cubicBezTo>
                    <a:pt x="801" y="1062"/>
                    <a:pt x="866" y="1088"/>
                    <a:pt x="944" y="1088"/>
                  </a:cubicBezTo>
                  <a:cubicBezTo>
                    <a:pt x="1009" y="1088"/>
                    <a:pt x="1074" y="1062"/>
                    <a:pt x="1126" y="1010"/>
                  </a:cubicBezTo>
                  <a:cubicBezTo>
                    <a:pt x="1216" y="919"/>
                    <a:pt x="1216" y="750"/>
                    <a:pt x="1126" y="646"/>
                  </a:cubicBezTo>
                  <a:lnTo>
                    <a:pt x="554" y="75"/>
                  </a:lnTo>
                  <a:cubicBezTo>
                    <a:pt x="498" y="22"/>
                    <a:pt x="436" y="0"/>
                    <a:pt x="3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307;p76">
              <a:extLst>
                <a:ext uri="{FF2B5EF4-FFF2-40B4-BE49-F238E27FC236}">
                  <a16:creationId xmlns:a16="http://schemas.microsoft.com/office/drawing/2014/main" id="{52EC711F-05B5-58B9-B0D0-DA60982EE815}"/>
                </a:ext>
              </a:extLst>
            </p:cNvPr>
            <p:cNvSpPr/>
            <p:nvPr/>
          </p:nvSpPr>
          <p:spPr>
            <a:xfrm>
              <a:off x="3594725" y="1986300"/>
              <a:ext cx="28250" cy="27025"/>
            </a:xfrm>
            <a:custGeom>
              <a:avLst/>
              <a:gdLst/>
              <a:ahLst/>
              <a:cxnLst/>
              <a:rect l="l" t="t" r="r" b="b"/>
              <a:pathLst>
                <a:path w="1130" h="1081" extrusionOk="0">
                  <a:moveTo>
                    <a:pt x="852" y="0"/>
                  </a:moveTo>
                  <a:cubicBezTo>
                    <a:pt x="786" y="0"/>
                    <a:pt x="721" y="23"/>
                    <a:pt x="676" y="68"/>
                  </a:cubicBezTo>
                  <a:lnTo>
                    <a:pt x="104" y="639"/>
                  </a:lnTo>
                  <a:cubicBezTo>
                    <a:pt x="1" y="743"/>
                    <a:pt x="1" y="912"/>
                    <a:pt x="104" y="1003"/>
                  </a:cubicBezTo>
                  <a:cubicBezTo>
                    <a:pt x="143" y="1055"/>
                    <a:pt x="208" y="1081"/>
                    <a:pt x="286" y="1081"/>
                  </a:cubicBezTo>
                  <a:cubicBezTo>
                    <a:pt x="351" y="1081"/>
                    <a:pt x="416" y="1055"/>
                    <a:pt x="468" y="1003"/>
                  </a:cubicBezTo>
                  <a:lnTo>
                    <a:pt x="1039" y="432"/>
                  </a:lnTo>
                  <a:cubicBezTo>
                    <a:pt x="1130" y="341"/>
                    <a:pt x="1130" y="172"/>
                    <a:pt x="1039" y="68"/>
                  </a:cubicBezTo>
                  <a:cubicBezTo>
                    <a:pt x="987" y="23"/>
                    <a:pt x="919" y="0"/>
                    <a:pt x="8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308;p76">
              <a:extLst>
                <a:ext uri="{FF2B5EF4-FFF2-40B4-BE49-F238E27FC236}">
                  <a16:creationId xmlns:a16="http://schemas.microsoft.com/office/drawing/2014/main" id="{E494D84A-48BF-F983-B723-473008723B36}"/>
                </a:ext>
              </a:extLst>
            </p:cNvPr>
            <p:cNvSpPr/>
            <p:nvPr/>
          </p:nvSpPr>
          <p:spPr>
            <a:xfrm>
              <a:off x="3377975" y="2294850"/>
              <a:ext cx="30450" cy="27150"/>
            </a:xfrm>
            <a:custGeom>
              <a:avLst/>
              <a:gdLst/>
              <a:ahLst/>
              <a:cxnLst/>
              <a:rect l="l" t="t" r="r" b="b"/>
              <a:pathLst>
                <a:path w="1218" h="1086" extrusionOk="0">
                  <a:moveTo>
                    <a:pt x="852" y="1"/>
                  </a:moveTo>
                  <a:cubicBezTo>
                    <a:pt x="792" y="1"/>
                    <a:pt x="730" y="25"/>
                    <a:pt x="675" y="83"/>
                  </a:cubicBezTo>
                  <a:lnTo>
                    <a:pt x="104" y="654"/>
                  </a:lnTo>
                  <a:cubicBezTo>
                    <a:pt x="0" y="758"/>
                    <a:pt x="0" y="914"/>
                    <a:pt x="104" y="1018"/>
                  </a:cubicBezTo>
                  <a:cubicBezTo>
                    <a:pt x="156" y="1063"/>
                    <a:pt x="221" y="1086"/>
                    <a:pt x="286" y="1086"/>
                  </a:cubicBezTo>
                  <a:cubicBezTo>
                    <a:pt x="351" y="1086"/>
                    <a:pt x="416" y="1063"/>
                    <a:pt x="467" y="1018"/>
                  </a:cubicBezTo>
                  <a:lnTo>
                    <a:pt x="1039" y="446"/>
                  </a:lnTo>
                  <a:cubicBezTo>
                    <a:pt x="1217" y="258"/>
                    <a:pt x="1047" y="1"/>
                    <a:pt x="8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309;p76">
              <a:extLst>
                <a:ext uri="{FF2B5EF4-FFF2-40B4-BE49-F238E27FC236}">
                  <a16:creationId xmlns:a16="http://schemas.microsoft.com/office/drawing/2014/main" id="{8FB8CC13-E7D7-DA6B-9566-404ED8426E5D}"/>
                </a:ext>
              </a:extLst>
            </p:cNvPr>
            <p:cNvSpPr/>
            <p:nvPr/>
          </p:nvSpPr>
          <p:spPr>
            <a:xfrm>
              <a:off x="3592600" y="2294850"/>
              <a:ext cx="32475" cy="27200"/>
            </a:xfrm>
            <a:custGeom>
              <a:avLst/>
              <a:gdLst/>
              <a:ahLst/>
              <a:cxnLst/>
              <a:rect l="l" t="t" r="r" b="b"/>
              <a:pathLst>
                <a:path w="1299" h="1088" extrusionOk="0">
                  <a:moveTo>
                    <a:pt x="369" y="1"/>
                  </a:moveTo>
                  <a:cubicBezTo>
                    <a:pt x="169" y="1"/>
                    <a:pt x="1" y="258"/>
                    <a:pt x="189" y="446"/>
                  </a:cubicBezTo>
                  <a:lnTo>
                    <a:pt x="748" y="1018"/>
                  </a:lnTo>
                  <a:cubicBezTo>
                    <a:pt x="786" y="1067"/>
                    <a:pt x="834" y="1087"/>
                    <a:pt x="885" y="1087"/>
                  </a:cubicBezTo>
                  <a:cubicBezTo>
                    <a:pt x="1076" y="1087"/>
                    <a:pt x="1298" y="798"/>
                    <a:pt x="1124" y="654"/>
                  </a:cubicBezTo>
                  <a:lnTo>
                    <a:pt x="553" y="83"/>
                  </a:lnTo>
                  <a:cubicBezTo>
                    <a:pt x="495" y="25"/>
                    <a:pt x="431"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310;p76">
              <a:extLst>
                <a:ext uri="{FF2B5EF4-FFF2-40B4-BE49-F238E27FC236}">
                  <a16:creationId xmlns:a16="http://schemas.microsoft.com/office/drawing/2014/main" id="{F6E9D395-5310-484E-9503-AA6AB82ADFEA}"/>
                </a:ext>
              </a:extLst>
            </p:cNvPr>
            <p:cNvSpPr/>
            <p:nvPr/>
          </p:nvSpPr>
          <p:spPr>
            <a:xfrm>
              <a:off x="3310950" y="2118200"/>
              <a:ext cx="13650" cy="82700"/>
            </a:xfrm>
            <a:custGeom>
              <a:avLst/>
              <a:gdLst/>
              <a:ahLst/>
              <a:cxnLst/>
              <a:rect l="l" t="t" r="r" b="b"/>
              <a:pathLst>
                <a:path w="546" h="3308" extrusionOk="0">
                  <a:moveTo>
                    <a:pt x="273" y="0"/>
                  </a:moveTo>
                  <a:cubicBezTo>
                    <a:pt x="137" y="0"/>
                    <a:pt x="1" y="95"/>
                    <a:pt x="20" y="283"/>
                  </a:cubicBezTo>
                  <a:lnTo>
                    <a:pt x="20" y="3073"/>
                  </a:lnTo>
                  <a:cubicBezTo>
                    <a:pt x="33" y="3229"/>
                    <a:pt x="153" y="3307"/>
                    <a:pt x="273" y="3307"/>
                  </a:cubicBezTo>
                  <a:cubicBezTo>
                    <a:pt x="393" y="3307"/>
                    <a:pt x="514" y="3229"/>
                    <a:pt x="527" y="3073"/>
                  </a:cubicBezTo>
                  <a:lnTo>
                    <a:pt x="527" y="283"/>
                  </a:lnTo>
                  <a:cubicBezTo>
                    <a:pt x="546" y="95"/>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TextBox 122">
            <a:extLst>
              <a:ext uri="{FF2B5EF4-FFF2-40B4-BE49-F238E27FC236}">
                <a16:creationId xmlns:a16="http://schemas.microsoft.com/office/drawing/2014/main" id="{698E6D21-054F-3AE8-D702-8838D7CD579B}"/>
              </a:ext>
            </a:extLst>
          </p:cNvPr>
          <p:cNvSpPr txBox="1"/>
          <p:nvPr/>
        </p:nvSpPr>
        <p:spPr>
          <a:xfrm>
            <a:off x="183123" y="390222"/>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124" name="TextBox 123">
            <a:extLst>
              <a:ext uri="{FF2B5EF4-FFF2-40B4-BE49-F238E27FC236}">
                <a16:creationId xmlns:a16="http://schemas.microsoft.com/office/drawing/2014/main" id="{46419C9D-0F6A-48BC-8CC6-D0157DF37D4B}"/>
              </a:ext>
            </a:extLst>
          </p:cNvPr>
          <p:cNvSpPr txBox="1"/>
          <p:nvPr/>
        </p:nvSpPr>
        <p:spPr>
          <a:xfrm>
            <a:off x="1148872"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5" name="TextBox 124">
            <a:extLst>
              <a:ext uri="{FF2B5EF4-FFF2-40B4-BE49-F238E27FC236}">
                <a16:creationId xmlns:a16="http://schemas.microsoft.com/office/drawing/2014/main" id="{CBF76115-81F8-D829-71D8-3A0245A153D8}"/>
              </a:ext>
            </a:extLst>
          </p:cNvPr>
          <p:cNvSpPr txBox="1"/>
          <p:nvPr/>
        </p:nvSpPr>
        <p:spPr>
          <a:xfrm>
            <a:off x="1158996"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6" name="TextBox 125">
            <a:extLst>
              <a:ext uri="{FF2B5EF4-FFF2-40B4-BE49-F238E27FC236}">
                <a16:creationId xmlns:a16="http://schemas.microsoft.com/office/drawing/2014/main" id="{44965DE5-5B03-8AA8-E336-4AC5E55FAA75}"/>
              </a:ext>
            </a:extLst>
          </p:cNvPr>
          <p:cNvSpPr txBox="1"/>
          <p:nvPr/>
        </p:nvSpPr>
        <p:spPr>
          <a:xfrm>
            <a:off x="4621752"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7" name="TextBox 126">
            <a:extLst>
              <a:ext uri="{FF2B5EF4-FFF2-40B4-BE49-F238E27FC236}">
                <a16:creationId xmlns:a16="http://schemas.microsoft.com/office/drawing/2014/main" id="{AE1F9D97-37C9-E90E-D67B-8E60742B27BE}"/>
              </a:ext>
            </a:extLst>
          </p:cNvPr>
          <p:cNvSpPr txBox="1"/>
          <p:nvPr/>
        </p:nvSpPr>
        <p:spPr>
          <a:xfrm>
            <a:off x="4631876"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8" name="TextBox 127">
            <a:extLst>
              <a:ext uri="{FF2B5EF4-FFF2-40B4-BE49-F238E27FC236}">
                <a16:creationId xmlns:a16="http://schemas.microsoft.com/office/drawing/2014/main" id="{1AF69226-E13D-EF8C-BBE7-224AED5843F4}"/>
              </a:ext>
            </a:extLst>
          </p:cNvPr>
          <p:cNvSpPr txBox="1"/>
          <p:nvPr/>
        </p:nvSpPr>
        <p:spPr>
          <a:xfrm>
            <a:off x="8030305"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9" name="TextBox 128">
            <a:extLst>
              <a:ext uri="{FF2B5EF4-FFF2-40B4-BE49-F238E27FC236}">
                <a16:creationId xmlns:a16="http://schemas.microsoft.com/office/drawing/2014/main" id="{712322DC-175A-8E05-D785-7CDFF81EF36A}"/>
              </a:ext>
            </a:extLst>
          </p:cNvPr>
          <p:cNvSpPr txBox="1"/>
          <p:nvPr/>
        </p:nvSpPr>
        <p:spPr>
          <a:xfrm>
            <a:off x="8040429"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3937271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randombar(vertical)">
                                      <p:cBhvr>
                                        <p:cTn id="7" dur="500"/>
                                        <p:tgtEl>
                                          <p:spTgt spid="12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fltVal val="0"/>
                                          </p:val>
                                        </p:tav>
                                        <p:tav tm="100000">
                                          <p:val>
                                            <p:strVal val="#ppt_w"/>
                                          </p:val>
                                        </p:tav>
                                      </p:tavLst>
                                    </p:anim>
                                    <p:anim calcmode="lin" valueType="num">
                                      <p:cBhvr>
                                        <p:cTn id="12" dur="500" fill="hold"/>
                                        <p:tgtEl>
                                          <p:spTgt spid="102"/>
                                        </p:tgtEl>
                                        <p:attrNameLst>
                                          <p:attrName>ppt_h</p:attrName>
                                        </p:attrNameLst>
                                      </p:cBhvr>
                                      <p:tavLst>
                                        <p:tav tm="0">
                                          <p:val>
                                            <p:fltVal val="0"/>
                                          </p:val>
                                        </p:tav>
                                        <p:tav tm="100000">
                                          <p:val>
                                            <p:strVal val="#ppt_h"/>
                                          </p:val>
                                        </p:tav>
                                      </p:tavLst>
                                    </p:anim>
                                    <p:animEffect transition="in" filter="fade">
                                      <p:cBhvr>
                                        <p:cTn id="13" dur="500"/>
                                        <p:tgtEl>
                                          <p:spTgt spid="10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p:cTn id="23" dur="500" fill="hold"/>
                                        <p:tgtEl>
                                          <p:spTgt spid="110"/>
                                        </p:tgtEl>
                                        <p:attrNameLst>
                                          <p:attrName>ppt_w</p:attrName>
                                        </p:attrNameLst>
                                      </p:cBhvr>
                                      <p:tavLst>
                                        <p:tav tm="0">
                                          <p:val>
                                            <p:fltVal val="0"/>
                                          </p:val>
                                        </p:tav>
                                        <p:tav tm="100000">
                                          <p:val>
                                            <p:strVal val="#ppt_w"/>
                                          </p:val>
                                        </p:tav>
                                      </p:tavLst>
                                    </p:anim>
                                    <p:anim calcmode="lin" valueType="num">
                                      <p:cBhvr>
                                        <p:cTn id="24" dur="500" fill="hold"/>
                                        <p:tgtEl>
                                          <p:spTgt spid="110"/>
                                        </p:tgtEl>
                                        <p:attrNameLst>
                                          <p:attrName>ppt_h</p:attrName>
                                        </p:attrNameLst>
                                      </p:cBhvr>
                                      <p:tavLst>
                                        <p:tav tm="0">
                                          <p:val>
                                            <p:fltVal val="0"/>
                                          </p:val>
                                        </p:tav>
                                        <p:tav tm="100000">
                                          <p:val>
                                            <p:strVal val="#ppt_h"/>
                                          </p:val>
                                        </p:tav>
                                      </p:tavLst>
                                    </p:anim>
                                    <p:animEffect transition="in" filter="fade">
                                      <p:cBhvr>
                                        <p:cTn id="25" dur="500"/>
                                        <p:tgtEl>
                                          <p:spTgt spid="1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9"/>
                                        </p:tgtEl>
                                        <p:attrNameLst>
                                          <p:attrName>style.visibility</p:attrName>
                                        </p:attrNameLst>
                                      </p:cBhvr>
                                      <p:to>
                                        <p:strVal val="visible"/>
                                      </p:to>
                                    </p:set>
                                    <p:anim calcmode="lin" valueType="num">
                                      <p:cBhvr>
                                        <p:cTn id="29" dur="500" fill="hold"/>
                                        <p:tgtEl>
                                          <p:spTgt spid="89"/>
                                        </p:tgtEl>
                                        <p:attrNameLst>
                                          <p:attrName>ppt_w</p:attrName>
                                        </p:attrNameLst>
                                      </p:cBhvr>
                                      <p:tavLst>
                                        <p:tav tm="0">
                                          <p:val>
                                            <p:fltVal val="0"/>
                                          </p:val>
                                        </p:tav>
                                        <p:tav tm="100000">
                                          <p:val>
                                            <p:strVal val="#ppt_w"/>
                                          </p:val>
                                        </p:tav>
                                      </p:tavLst>
                                    </p:anim>
                                    <p:anim calcmode="lin" valueType="num">
                                      <p:cBhvr>
                                        <p:cTn id="30" dur="500" fill="hold"/>
                                        <p:tgtEl>
                                          <p:spTgt spid="89"/>
                                        </p:tgtEl>
                                        <p:attrNameLst>
                                          <p:attrName>ppt_h</p:attrName>
                                        </p:attrNameLst>
                                      </p:cBhvr>
                                      <p:tavLst>
                                        <p:tav tm="0">
                                          <p:val>
                                            <p:fltVal val="0"/>
                                          </p:val>
                                        </p:tav>
                                        <p:tav tm="100000">
                                          <p:val>
                                            <p:strVal val="#ppt_h"/>
                                          </p:val>
                                        </p:tav>
                                      </p:tavLst>
                                    </p:anim>
                                    <p:animEffect transition="in" filter="fade">
                                      <p:cBhvr>
                                        <p:cTn id="31" dur="500"/>
                                        <p:tgtEl>
                                          <p:spTgt spid="89"/>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fltVal val="0"/>
                                          </p:val>
                                        </p:tav>
                                        <p:tav tm="100000">
                                          <p:val>
                                            <p:strVal val="#ppt_w"/>
                                          </p:val>
                                        </p:tav>
                                      </p:tavLst>
                                    </p:anim>
                                    <p:anim calcmode="lin" valueType="num">
                                      <p:cBhvr>
                                        <p:cTn id="36" dur="500" fill="hold"/>
                                        <p:tgtEl>
                                          <p:spTgt spid="98"/>
                                        </p:tgtEl>
                                        <p:attrNameLst>
                                          <p:attrName>ppt_h</p:attrName>
                                        </p:attrNameLst>
                                      </p:cBhvr>
                                      <p:tavLst>
                                        <p:tav tm="0">
                                          <p:val>
                                            <p:fltVal val="0"/>
                                          </p:val>
                                        </p:tav>
                                        <p:tav tm="100000">
                                          <p:val>
                                            <p:strVal val="#ppt_h"/>
                                          </p:val>
                                        </p:tav>
                                      </p:tavLst>
                                    </p:anim>
                                    <p:animEffect transition="in" filter="fade">
                                      <p:cBhvr>
                                        <p:cTn id="37" dur="500"/>
                                        <p:tgtEl>
                                          <p:spTgt spid="98"/>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 calcmode="lin" valueType="num">
                                      <p:cBhvr>
                                        <p:cTn id="47" dur="500" fill="hold"/>
                                        <p:tgtEl>
                                          <p:spTgt spid="128"/>
                                        </p:tgtEl>
                                        <p:attrNameLst>
                                          <p:attrName>ppt_w</p:attrName>
                                        </p:attrNameLst>
                                      </p:cBhvr>
                                      <p:tavLst>
                                        <p:tav tm="0">
                                          <p:val>
                                            <p:fltVal val="0"/>
                                          </p:val>
                                        </p:tav>
                                        <p:tav tm="100000">
                                          <p:val>
                                            <p:strVal val="#ppt_w"/>
                                          </p:val>
                                        </p:tav>
                                      </p:tavLst>
                                    </p:anim>
                                    <p:anim calcmode="lin" valueType="num">
                                      <p:cBhvr>
                                        <p:cTn id="48" dur="500" fill="hold"/>
                                        <p:tgtEl>
                                          <p:spTgt spid="128"/>
                                        </p:tgtEl>
                                        <p:attrNameLst>
                                          <p:attrName>ppt_h</p:attrName>
                                        </p:attrNameLst>
                                      </p:cBhvr>
                                      <p:tavLst>
                                        <p:tav tm="0">
                                          <p:val>
                                            <p:fltVal val="0"/>
                                          </p:val>
                                        </p:tav>
                                        <p:tav tm="100000">
                                          <p:val>
                                            <p:strVal val="#ppt_h"/>
                                          </p:val>
                                        </p:tav>
                                      </p:tavLst>
                                    </p:anim>
                                    <p:animEffect transition="in" filter="fade">
                                      <p:cBhvr>
                                        <p:cTn id="49" dur="500"/>
                                        <p:tgtEl>
                                          <p:spTgt spid="128"/>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126"/>
                                        </p:tgtEl>
                                        <p:attrNameLst>
                                          <p:attrName>style.visibility</p:attrName>
                                        </p:attrNameLst>
                                      </p:cBhvr>
                                      <p:to>
                                        <p:strVal val="visible"/>
                                      </p:to>
                                    </p:set>
                                    <p:anim calcmode="lin" valueType="num">
                                      <p:cBhvr>
                                        <p:cTn id="53" dur="500" fill="hold"/>
                                        <p:tgtEl>
                                          <p:spTgt spid="126"/>
                                        </p:tgtEl>
                                        <p:attrNameLst>
                                          <p:attrName>ppt_w</p:attrName>
                                        </p:attrNameLst>
                                      </p:cBhvr>
                                      <p:tavLst>
                                        <p:tav tm="0">
                                          <p:val>
                                            <p:fltVal val="0"/>
                                          </p:val>
                                        </p:tav>
                                        <p:tav tm="100000">
                                          <p:val>
                                            <p:strVal val="#ppt_w"/>
                                          </p:val>
                                        </p:tav>
                                      </p:tavLst>
                                    </p:anim>
                                    <p:anim calcmode="lin" valueType="num">
                                      <p:cBhvr>
                                        <p:cTn id="54" dur="500" fill="hold"/>
                                        <p:tgtEl>
                                          <p:spTgt spid="126"/>
                                        </p:tgtEl>
                                        <p:attrNameLst>
                                          <p:attrName>ppt_h</p:attrName>
                                        </p:attrNameLst>
                                      </p:cBhvr>
                                      <p:tavLst>
                                        <p:tav tm="0">
                                          <p:val>
                                            <p:fltVal val="0"/>
                                          </p:val>
                                        </p:tav>
                                        <p:tav tm="100000">
                                          <p:val>
                                            <p:strVal val="#ppt_h"/>
                                          </p:val>
                                        </p:tav>
                                      </p:tavLst>
                                    </p:anim>
                                    <p:animEffect transition="in" filter="fade">
                                      <p:cBhvr>
                                        <p:cTn id="55" dur="500"/>
                                        <p:tgtEl>
                                          <p:spTgt spid="126"/>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124"/>
                                        </p:tgtEl>
                                        <p:attrNameLst>
                                          <p:attrName>style.visibility</p:attrName>
                                        </p:attrNameLst>
                                      </p:cBhvr>
                                      <p:to>
                                        <p:strVal val="visible"/>
                                      </p:to>
                                    </p:set>
                                    <p:anim calcmode="lin" valueType="num">
                                      <p:cBhvr>
                                        <p:cTn id="59" dur="500" fill="hold"/>
                                        <p:tgtEl>
                                          <p:spTgt spid="124"/>
                                        </p:tgtEl>
                                        <p:attrNameLst>
                                          <p:attrName>ppt_w</p:attrName>
                                        </p:attrNameLst>
                                      </p:cBhvr>
                                      <p:tavLst>
                                        <p:tav tm="0">
                                          <p:val>
                                            <p:fltVal val="0"/>
                                          </p:val>
                                        </p:tav>
                                        <p:tav tm="100000">
                                          <p:val>
                                            <p:strVal val="#ppt_w"/>
                                          </p:val>
                                        </p:tav>
                                      </p:tavLst>
                                    </p:anim>
                                    <p:anim calcmode="lin" valueType="num">
                                      <p:cBhvr>
                                        <p:cTn id="60" dur="500" fill="hold"/>
                                        <p:tgtEl>
                                          <p:spTgt spid="124"/>
                                        </p:tgtEl>
                                        <p:attrNameLst>
                                          <p:attrName>ppt_h</p:attrName>
                                        </p:attrNameLst>
                                      </p:cBhvr>
                                      <p:tavLst>
                                        <p:tav tm="0">
                                          <p:val>
                                            <p:fltVal val="0"/>
                                          </p:val>
                                        </p:tav>
                                        <p:tav tm="100000">
                                          <p:val>
                                            <p:strVal val="#ppt_h"/>
                                          </p:val>
                                        </p:tav>
                                      </p:tavLst>
                                    </p:anim>
                                    <p:animEffect transition="in" filter="fade">
                                      <p:cBhvr>
                                        <p:cTn id="61" dur="500"/>
                                        <p:tgtEl>
                                          <p:spTgt spid="124"/>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129"/>
                                        </p:tgtEl>
                                        <p:attrNameLst>
                                          <p:attrName>style.visibility</p:attrName>
                                        </p:attrNameLst>
                                      </p:cBhvr>
                                      <p:to>
                                        <p:strVal val="visible"/>
                                      </p:to>
                                    </p:set>
                                    <p:anim calcmode="lin" valueType="num">
                                      <p:cBhvr>
                                        <p:cTn id="65" dur="500" fill="hold"/>
                                        <p:tgtEl>
                                          <p:spTgt spid="129"/>
                                        </p:tgtEl>
                                        <p:attrNameLst>
                                          <p:attrName>ppt_w</p:attrName>
                                        </p:attrNameLst>
                                      </p:cBhvr>
                                      <p:tavLst>
                                        <p:tav tm="0">
                                          <p:val>
                                            <p:fltVal val="0"/>
                                          </p:val>
                                        </p:tav>
                                        <p:tav tm="100000">
                                          <p:val>
                                            <p:strVal val="#ppt_w"/>
                                          </p:val>
                                        </p:tav>
                                      </p:tavLst>
                                    </p:anim>
                                    <p:anim calcmode="lin" valueType="num">
                                      <p:cBhvr>
                                        <p:cTn id="66" dur="500" fill="hold"/>
                                        <p:tgtEl>
                                          <p:spTgt spid="129"/>
                                        </p:tgtEl>
                                        <p:attrNameLst>
                                          <p:attrName>ppt_h</p:attrName>
                                        </p:attrNameLst>
                                      </p:cBhvr>
                                      <p:tavLst>
                                        <p:tav tm="0">
                                          <p:val>
                                            <p:fltVal val="0"/>
                                          </p:val>
                                        </p:tav>
                                        <p:tav tm="100000">
                                          <p:val>
                                            <p:strVal val="#ppt_h"/>
                                          </p:val>
                                        </p:tav>
                                      </p:tavLst>
                                    </p:anim>
                                    <p:animEffect transition="in" filter="fade">
                                      <p:cBhvr>
                                        <p:cTn id="67" dur="500"/>
                                        <p:tgtEl>
                                          <p:spTgt spid="129"/>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p:cTn id="71" dur="500" fill="hold"/>
                                        <p:tgtEl>
                                          <p:spTgt spid="127"/>
                                        </p:tgtEl>
                                        <p:attrNameLst>
                                          <p:attrName>ppt_w</p:attrName>
                                        </p:attrNameLst>
                                      </p:cBhvr>
                                      <p:tavLst>
                                        <p:tav tm="0">
                                          <p:val>
                                            <p:fltVal val="0"/>
                                          </p:val>
                                        </p:tav>
                                        <p:tav tm="100000">
                                          <p:val>
                                            <p:strVal val="#ppt_w"/>
                                          </p:val>
                                        </p:tav>
                                      </p:tavLst>
                                    </p:anim>
                                    <p:anim calcmode="lin" valueType="num">
                                      <p:cBhvr>
                                        <p:cTn id="72" dur="500" fill="hold"/>
                                        <p:tgtEl>
                                          <p:spTgt spid="127"/>
                                        </p:tgtEl>
                                        <p:attrNameLst>
                                          <p:attrName>ppt_h</p:attrName>
                                        </p:attrNameLst>
                                      </p:cBhvr>
                                      <p:tavLst>
                                        <p:tav tm="0">
                                          <p:val>
                                            <p:fltVal val="0"/>
                                          </p:val>
                                        </p:tav>
                                        <p:tav tm="100000">
                                          <p:val>
                                            <p:strVal val="#ppt_h"/>
                                          </p:val>
                                        </p:tav>
                                      </p:tavLst>
                                    </p:anim>
                                    <p:animEffect transition="in" filter="fade">
                                      <p:cBhvr>
                                        <p:cTn id="73" dur="500"/>
                                        <p:tgtEl>
                                          <p:spTgt spid="127"/>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 calcmode="lin" valueType="num">
                                      <p:cBhvr>
                                        <p:cTn id="77" dur="500" fill="hold"/>
                                        <p:tgtEl>
                                          <p:spTgt spid="125"/>
                                        </p:tgtEl>
                                        <p:attrNameLst>
                                          <p:attrName>ppt_w</p:attrName>
                                        </p:attrNameLst>
                                      </p:cBhvr>
                                      <p:tavLst>
                                        <p:tav tm="0">
                                          <p:val>
                                            <p:fltVal val="0"/>
                                          </p:val>
                                        </p:tav>
                                        <p:tav tm="100000">
                                          <p:val>
                                            <p:strVal val="#ppt_w"/>
                                          </p:val>
                                        </p:tav>
                                      </p:tavLst>
                                    </p:anim>
                                    <p:anim calcmode="lin" valueType="num">
                                      <p:cBhvr>
                                        <p:cTn id="78" dur="500" fill="hold"/>
                                        <p:tgtEl>
                                          <p:spTgt spid="125"/>
                                        </p:tgtEl>
                                        <p:attrNameLst>
                                          <p:attrName>ppt_h</p:attrName>
                                        </p:attrNameLst>
                                      </p:cBhvr>
                                      <p:tavLst>
                                        <p:tav tm="0">
                                          <p:val>
                                            <p:fltVal val="0"/>
                                          </p:val>
                                        </p:tav>
                                        <p:tav tm="100000">
                                          <p:val>
                                            <p:strVal val="#ppt_h"/>
                                          </p:val>
                                        </p:tav>
                                      </p:tavLst>
                                    </p:anim>
                                    <p:animEffect transition="in" filter="fade">
                                      <p:cBhvr>
                                        <p:cTn id="79"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TextBox 122">
            <a:extLst>
              <a:ext uri="{FF2B5EF4-FFF2-40B4-BE49-F238E27FC236}">
                <a16:creationId xmlns:a16="http://schemas.microsoft.com/office/drawing/2014/main" id="{698E6D21-054F-3AE8-D702-8838D7CD579B}"/>
              </a:ext>
            </a:extLst>
          </p:cNvPr>
          <p:cNvSpPr txBox="1"/>
          <p:nvPr/>
        </p:nvSpPr>
        <p:spPr>
          <a:xfrm>
            <a:off x="183123" y="390222"/>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4" name="Google Shape;747;p59">
            <a:extLst>
              <a:ext uri="{FF2B5EF4-FFF2-40B4-BE49-F238E27FC236}">
                <a16:creationId xmlns:a16="http://schemas.microsoft.com/office/drawing/2014/main" id="{0B857B5C-0548-1EBD-1779-9500C09DDC30}"/>
              </a:ext>
            </a:extLst>
          </p:cNvPr>
          <p:cNvSpPr/>
          <p:nvPr/>
        </p:nvSpPr>
        <p:spPr>
          <a:xfrm>
            <a:off x="5898236" y="4031636"/>
            <a:ext cx="1629546" cy="363726"/>
          </a:xfrm>
          <a:custGeom>
            <a:avLst/>
            <a:gdLst/>
            <a:ahLst/>
            <a:cxnLst/>
            <a:rect l="l" t="t" r="r" b="b"/>
            <a:pathLst>
              <a:path w="59156" h="13204" extrusionOk="0">
                <a:moveTo>
                  <a:pt x="1" y="0"/>
                </a:moveTo>
                <a:lnTo>
                  <a:pt x="1" y="0"/>
                </a:lnTo>
                <a:close/>
                <a:moveTo>
                  <a:pt x="59155" y="13203"/>
                </a:move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748;p59">
            <a:extLst>
              <a:ext uri="{FF2B5EF4-FFF2-40B4-BE49-F238E27FC236}">
                <a16:creationId xmlns:a16="http://schemas.microsoft.com/office/drawing/2014/main" id="{EF0B1D8D-FD94-3D61-6E30-62A8F195301B}"/>
              </a:ext>
            </a:extLst>
          </p:cNvPr>
          <p:cNvSpPr/>
          <p:nvPr/>
        </p:nvSpPr>
        <p:spPr>
          <a:xfrm>
            <a:off x="4224562" y="2122720"/>
            <a:ext cx="4538189" cy="3425940"/>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749;p59">
            <a:extLst>
              <a:ext uri="{FF2B5EF4-FFF2-40B4-BE49-F238E27FC236}">
                <a16:creationId xmlns:a16="http://schemas.microsoft.com/office/drawing/2014/main" id="{D5CEAB17-C669-3A62-C5A2-2619C7560B93}"/>
              </a:ext>
            </a:extLst>
          </p:cNvPr>
          <p:cNvSpPr/>
          <p:nvPr/>
        </p:nvSpPr>
        <p:spPr>
          <a:xfrm>
            <a:off x="5854440" y="4827050"/>
            <a:ext cx="250426" cy="435704"/>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750;p59">
            <a:extLst>
              <a:ext uri="{FF2B5EF4-FFF2-40B4-BE49-F238E27FC236}">
                <a16:creationId xmlns:a16="http://schemas.microsoft.com/office/drawing/2014/main" id="{E5935B82-6FB6-3B5A-0225-D92757C2CBA4}"/>
              </a:ext>
            </a:extLst>
          </p:cNvPr>
          <p:cNvSpPr/>
          <p:nvPr/>
        </p:nvSpPr>
        <p:spPr>
          <a:xfrm>
            <a:off x="5778747" y="2126135"/>
            <a:ext cx="286622" cy="179604"/>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751;p59">
            <a:extLst>
              <a:ext uri="{FF2B5EF4-FFF2-40B4-BE49-F238E27FC236}">
                <a16:creationId xmlns:a16="http://schemas.microsoft.com/office/drawing/2014/main" id="{49999B89-AA43-92AD-2FCB-6CD5F37EC7DB}"/>
              </a:ext>
            </a:extLst>
          </p:cNvPr>
          <p:cNvSpPr/>
          <p:nvPr/>
        </p:nvSpPr>
        <p:spPr>
          <a:xfrm>
            <a:off x="4991904" y="2057824"/>
            <a:ext cx="271361" cy="97819"/>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752;p59">
            <a:extLst>
              <a:ext uri="{FF2B5EF4-FFF2-40B4-BE49-F238E27FC236}">
                <a16:creationId xmlns:a16="http://schemas.microsoft.com/office/drawing/2014/main" id="{18441178-CAC0-4D5F-5596-9BE8156311B8}"/>
              </a:ext>
            </a:extLst>
          </p:cNvPr>
          <p:cNvSpPr/>
          <p:nvPr/>
        </p:nvSpPr>
        <p:spPr>
          <a:xfrm>
            <a:off x="4502076" y="2713999"/>
            <a:ext cx="127624" cy="127624"/>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753;p59">
            <a:extLst>
              <a:ext uri="{FF2B5EF4-FFF2-40B4-BE49-F238E27FC236}">
                <a16:creationId xmlns:a16="http://schemas.microsoft.com/office/drawing/2014/main" id="{1576F50F-2531-0CEA-914C-D5FE2E96F74B}"/>
              </a:ext>
            </a:extLst>
          </p:cNvPr>
          <p:cNvSpPr/>
          <p:nvPr/>
        </p:nvSpPr>
        <p:spPr>
          <a:xfrm>
            <a:off x="7328771" y="2153267"/>
            <a:ext cx="288881" cy="60410"/>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754;p59">
            <a:extLst>
              <a:ext uri="{FF2B5EF4-FFF2-40B4-BE49-F238E27FC236}">
                <a16:creationId xmlns:a16="http://schemas.microsoft.com/office/drawing/2014/main" id="{42D68E95-610A-9EC8-AAEB-0F18B49A88ED}"/>
              </a:ext>
            </a:extLst>
          </p:cNvPr>
          <p:cNvSpPr/>
          <p:nvPr/>
        </p:nvSpPr>
        <p:spPr>
          <a:xfrm>
            <a:off x="6896926" y="4139199"/>
            <a:ext cx="90463" cy="141094"/>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755;p59">
            <a:extLst>
              <a:ext uri="{FF2B5EF4-FFF2-40B4-BE49-F238E27FC236}">
                <a16:creationId xmlns:a16="http://schemas.microsoft.com/office/drawing/2014/main" id="{71C7A8EB-6BDE-E270-D109-4817962C5E2D}"/>
              </a:ext>
            </a:extLst>
          </p:cNvPr>
          <p:cNvSpPr/>
          <p:nvPr/>
        </p:nvSpPr>
        <p:spPr>
          <a:xfrm>
            <a:off x="6383767" y="2036146"/>
            <a:ext cx="177124" cy="72888"/>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756;p59">
            <a:extLst>
              <a:ext uri="{FF2B5EF4-FFF2-40B4-BE49-F238E27FC236}">
                <a16:creationId xmlns:a16="http://schemas.microsoft.com/office/drawing/2014/main" id="{1D4C8F11-4BF3-8B4C-274F-4FF8FBB06363}"/>
              </a:ext>
            </a:extLst>
          </p:cNvPr>
          <p:cNvSpPr/>
          <p:nvPr/>
        </p:nvSpPr>
        <p:spPr>
          <a:xfrm>
            <a:off x="5165656" y="2037165"/>
            <a:ext cx="129992" cy="61401"/>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757;p59">
            <a:extLst>
              <a:ext uri="{FF2B5EF4-FFF2-40B4-BE49-F238E27FC236}">
                <a16:creationId xmlns:a16="http://schemas.microsoft.com/office/drawing/2014/main" id="{FC6B8D65-941E-7084-6A17-6E0730A26B98}"/>
              </a:ext>
            </a:extLst>
          </p:cNvPr>
          <p:cNvSpPr/>
          <p:nvPr/>
        </p:nvSpPr>
        <p:spPr>
          <a:xfrm>
            <a:off x="5585962" y="2033309"/>
            <a:ext cx="122858" cy="5214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58;p59">
            <a:extLst>
              <a:ext uri="{FF2B5EF4-FFF2-40B4-BE49-F238E27FC236}">
                <a16:creationId xmlns:a16="http://schemas.microsoft.com/office/drawing/2014/main" id="{2FF63E99-F232-E64B-F78D-95914FC16D97}"/>
              </a:ext>
            </a:extLst>
          </p:cNvPr>
          <p:cNvSpPr/>
          <p:nvPr/>
        </p:nvSpPr>
        <p:spPr>
          <a:xfrm>
            <a:off x="5732581" y="2024743"/>
            <a:ext cx="96110" cy="55259"/>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59;p59">
            <a:extLst>
              <a:ext uri="{FF2B5EF4-FFF2-40B4-BE49-F238E27FC236}">
                <a16:creationId xmlns:a16="http://schemas.microsoft.com/office/drawing/2014/main" id="{9682B30C-DFEF-F05E-1A78-CCB9EF80A16B}"/>
              </a:ext>
            </a:extLst>
          </p:cNvPr>
          <p:cNvSpPr/>
          <p:nvPr/>
        </p:nvSpPr>
        <p:spPr>
          <a:xfrm>
            <a:off x="8286034" y="2263722"/>
            <a:ext cx="89334" cy="46058"/>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60;p59">
            <a:extLst>
              <a:ext uri="{FF2B5EF4-FFF2-40B4-BE49-F238E27FC236}">
                <a16:creationId xmlns:a16="http://schemas.microsoft.com/office/drawing/2014/main" id="{BE475B8D-DF07-F8C7-3E7E-F82D6297DED2}"/>
              </a:ext>
            </a:extLst>
          </p:cNvPr>
          <p:cNvSpPr/>
          <p:nvPr/>
        </p:nvSpPr>
        <p:spPr>
          <a:xfrm>
            <a:off x="6572421" y="2076995"/>
            <a:ext cx="89857" cy="51760"/>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61;p59">
            <a:extLst>
              <a:ext uri="{FF2B5EF4-FFF2-40B4-BE49-F238E27FC236}">
                <a16:creationId xmlns:a16="http://schemas.microsoft.com/office/drawing/2014/main" id="{D3A32176-52AF-162D-8AEB-AFA7618CF2A7}"/>
              </a:ext>
            </a:extLst>
          </p:cNvPr>
          <p:cNvSpPr/>
          <p:nvPr/>
        </p:nvSpPr>
        <p:spPr>
          <a:xfrm>
            <a:off x="5850170" y="2035210"/>
            <a:ext cx="68343" cy="43826"/>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62;p59">
            <a:extLst>
              <a:ext uri="{FF2B5EF4-FFF2-40B4-BE49-F238E27FC236}">
                <a16:creationId xmlns:a16="http://schemas.microsoft.com/office/drawing/2014/main" id="{A509E726-A09C-4F7B-31E7-A2EA9A1103E7}"/>
              </a:ext>
            </a:extLst>
          </p:cNvPr>
          <p:cNvSpPr/>
          <p:nvPr/>
        </p:nvSpPr>
        <p:spPr>
          <a:xfrm>
            <a:off x="4483511" y="2390732"/>
            <a:ext cx="235193" cy="105310"/>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63;p59">
            <a:extLst>
              <a:ext uri="{FF2B5EF4-FFF2-40B4-BE49-F238E27FC236}">
                <a16:creationId xmlns:a16="http://schemas.microsoft.com/office/drawing/2014/main" id="{A6C8CE17-FA6D-D7C5-BDAF-6A1E00543B79}"/>
              </a:ext>
            </a:extLst>
          </p:cNvPr>
          <p:cNvSpPr/>
          <p:nvPr/>
        </p:nvSpPr>
        <p:spPr>
          <a:xfrm>
            <a:off x="5747346" y="2314736"/>
            <a:ext cx="60492" cy="41761"/>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64;p59">
            <a:extLst>
              <a:ext uri="{FF2B5EF4-FFF2-40B4-BE49-F238E27FC236}">
                <a16:creationId xmlns:a16="http://schemas.microsoft.com/office/drawing/2014/main" id="{5A4151C0-1F2E-BAA2-E9AA-7FA4C1204E0A}"/>
              </a:ext>
            </a:extLst>
          </p:cNvPr>
          <p:cNvSpPr/>
          <p:nvPr/>
        </p:nvSpPr>
        <p:spPr>
          <a:xfrm>
            <a:off x="4931443" y="3091502"/>
            <a:ext cx="59061" cy="139028"/>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65;p59">
            <a:extLst>
              <a:ext uri="{FF2B5EF4-FFF2-40B4-BE49-F238E27FC236}">
                <a16:creationId xmlns:a16="http://schemas.microsoft.com/office/drawing/2014/main" id="{5A532892-75BD-9FCD-5F85-8F304D2219BC}"/>
              </a:ext>
            </a:extLst>
          </p:cNvPr>
          <p:cNvSpPr/>
          <p:nvPr/>
        </p:nvSpPr>
        <p:spPr>
          <a:xfrm>
            <a:off x="5327014" y="3318555"/>
            <a:ext cx="103327" cy="50025"/>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6;p59">
            <a:extLst>
              <a:ext uri="{FF2B5EF4-FFF2-40B4-BE49-F238E27FC236}">
                <a16:creationId xmlns:a16="http://schemas.microsoft.com/office/drawing/2014/main" id="{448070C9-789F-A76E-329A-66CAEE65B035}"/>
              </a:ext>
            </a:extLst>
          </p:cNvPr>
          <p:cNvSpPr/>
          <p:nvPr/>
        </p:nvSpPr>
        <p:spPr>
          <a:xfrm>
            <a:off x="5564558" y="3332217"/>
            <a:ext cx="55727" cy="4143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67;p59">
            <a:extLst>
              <a:ext uri="{FF2B5EF4-FFF2-40B4-BE49-F238E27FC236}">
                <a16:creationId xmlns:a16="http://schemas.microsoft.com/office/drawing/2014/main" id="{7829E5D4-1FCF-AA7A-DFAC-362BF1B6D001}"/>
              </a:ext>
            </a:extLst>
          </p:cNvPr>
          <p:cNvSpPr/>
          <p:nvPr/>
        </p:nvSpPr>
        <p:spPr>
          <a:xfrm>
            <a:off x="4782481" y="3182868"/>
            <a:ext cx="49502" cy="42063"/>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 name="Google Shape;776;p59">
            <a:extLst>
              <a:ext uri="{FF2B5EF4-FFF2-40B4-BE49-F238E27FC236}">
                <a16:creationId xmlns:a16="http://schemas.microsoft.com/office/drawing/2014/main" id="{3AF680B0-48D8-E27B-8D87-A9097367EC0C}"/>
              </a:ext>
            </a:extLst>
          </p:cNvPr>
          <p:cNvCxnSpPr>
            <a:cxnSpLocks/>
            <a:endCxn id="79" idx="1"/>
          </p:cNvCxnSpPr>
          <p:nvPr/>
        </p:nvCxnSpPr>
        <p:spPr>
          <a:xfrm>
            <a:off x="3803991" y="2240953"/>
            <a:ext cx="719235" cy="968424"/>
          </a:xfrm>
          <a:prstGeom prst="bentConnector3">
            <a:avLst>
              <a:gd name="adj1" fmla="val 50000"/>
            </a:avLst>
          </a:prstGeom>
          <a:noFill/>
          <a:ln w="19050" cap="flat" cmpd="sng">
            <a:solidFill>
              <a:srgbClr val="F9C866"/>
            </a:solidFill>
            <a:prstDash val="solid"/>
            <a:round/>
            <a:headEnd type="none" w="med" len="med"/>
            <a:tailEnd type="none" w="med" len="med"/>
          </a:ln>
        </p:spPr>
      </p:cxnSp>
      <p:sp>
        <p:nvSpPr>
          <p:cNvPr id="79" name="Google Shape;777;p59">
            <a:extLst>
              <a:ext uri="{FF2B5EF4-FFF2-40B4-BE49-F238E27FC236}">
                <a16:creationId xmlns:a16="http://schemas.microsoft.com/office/drawing/2014/main" id="{F7199997-CF7D-AF3D-0DEE-CE059A05F618}"/>
              </a:ext>
            </a:extLst>
          </p:cNvPr>
          <p:cNvSpPr/>
          <p:nvPr/>
        </p:nvSpPr>
        <p:spPr>
          <a:xfrm>
            <a:off x="4523232" y="3148095"/>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78;p59">
            <a:extLst>
              <a:ext uri="{FF2B5EF4-FFF2-40B4-BE49-F238E27FC236}">
                <a16:creationId xmlns:a16="http://schemas.microsoft.com/office/drawing/2014/main" id="{45D2AABF-7F2E-BC99-5DD7-32946A61F022}"/>
              </a:ext>
            </a:extLst>
          </p:cNvPr>
          <p:cNvSpPr/>
          <p:nvPr/>
        </p:nvSpPr>
        <p:spPr>
          <a:xfrm>
            <a:off x="5456633" y="3497283"/>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1" name="Google Shape;779;p59">
            <a:extLst>
              <a:ext uri="{FF2B5EF4-FFF2-40B4-BE49-F238E27FC236}">
                <a16:creationId xmlns:a16="http://schemas.microsoft.com/office/drawing/2014/main" id="{D29138C7-51D6-EFEF-9271-09CCD0C56C2F}"/>
              </a:ext>
            </a:extLst>
          </p:cNvPr>
          <p:cNvCxnSpPr>
            <a:cxnSpLocks/>
            <a:endCxn id="84" idx="3"/>
          </p:cNvCxnSpPr>
          <p:nvPr/>
        </p:nvCxnSpPr>
        <p:spPr>
          <a:xfrm rot="10800000" flipH="1">
            <a:off x="3822943" y="3564485"/>
            <a:ext cx="719235" cy="772996"/>
          </a:xfrm>
          <a:prstGeom prst="bentConnector2">
            <a:avLst/>
          </a:prstGeom>
          <a:noFill/>
          <a:ln w="19050" cap="flat" cmpd="sng">
            <a:solidFill>
              <a:srgbClr val="F9C866"/>
            </a:solidFill>
            <a:prstDash val="solid"/>
            <a:round/>
            <a:headEnd type="none" w="med" len="med"/>
            <a:tailEnd type="none" w="med" len="med"/>
          </a:ln>
        </p:spPr>
      </p:cxnSp>
      <p:sp>
        <p:nvSpPr>
          <p:cNvPr id="82" name="Google Shape;781;p59">
            <a:extLst>
              <a:ext uri="{FF2B5EF4-FFF2-40B4-BE49-F238E27FC236}">
                <a16:creationId xmlns:a16="http://schemas.microsoft.com/office/drawing/2014/main" id="{D251E165-9912-129E-A236-90AE64D21323}"/>
              </a:ext>
            </a:extLst>
          </p:cNvPr>
          <p:cNvSpPr/>
          <p:nvPr/>
        </p:nvSpPr>
        <p:spPr>
          <a:xfrm>
            <a:off x="4921717" y="3337241"/>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3" name="Google Shape;782;p59">
            <a:extLst>
              <a:ext uri="{FF2B5EF4-FFF2-40B4-BE49-F238E27FC236}">
                <a16:creationId xmlns:a16="http://schemas.microsoft.com/office/drawing/2014/main" id="{8629B278-0DEB-EDE6-7E70-15D8BF169EE3}"/>
              </a:ext>
            </a:extLst>
          </p:cNvPr>
          <p:cNvCxnSpPr>
            <a:cxnSpLocks/>
            <a:endCxn id="82" idx="0"/>
          </p:cNvCxnSpPr>
          <p:nvPr/>
        </p:nvCxnSpPr>
        <p:spPr>
          <a:xfrm flipH="1">
            <a:off x="5005985" y="2240953"/>
            <a:ext cx="4177375" cy="1096288"/>
          </a:xfrm>
          <a:prstGeom prst="bentConnector2">
            <a:avLst/>
          </a:prstGeom>
          <a:noFill/>
          <a:ln w="19050" cap="flat" cmpd="sng">
            <a:solidFill>
              <a:srgbClr val="F9C866"/>
            </a:solidFill>
            <a:prstDash val="solid"/>
            <a:round/>
            <a:headEnd type="none" w="med" len="med"/>
            <a:tailEnd type="none" w="med" len="med"/>
          </a:ln>
        </p:spPr>
      </p:cxnSp>
      <p:sp>
        <p:nvSpPr>
          <p:cNvPr id="84" name="Google Shape;780;p59">
            <a:extLst>
              <a:ext uri="{FF2B5EF4-FFF2-40B4-BE49-F238E27FC236}">
                <a16:creationId xmlns:a16="http://schemas.microsoft.com/office/drawing/2014/main" id="{DFBE6656-BF74-6E19-6610-71CCA255E6CE}"/>
              </a:ext>
            </a:extLst>
          </p:cNvPr>
          <p:cNvSpPr/>
          <p:nvPr/>
        </p:nvSpPr>
        <p:spPr>
          <a:xfrm>
            <a:off x="4405753" y="3404277"/>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5" name="Google Shape;783;p59">
            <a:extLst>
              <a:ext uri="{FF2B5EF4-FFF2-40B4-BE49-F238E27FC236}">
                <a16:creationId xmlns:a16="http://schemas.microsoft.com/office/drawing/2014/main" id="{6B1581BB-822B-06E1-CB86-41DFD9ACE2AB}"/>
              </a:ext>
            </a:extLst>
          </p:cNvPr>
          <p:cNvCxnSpPr>
            <a:cxnSpLocks/>
            <a:endCxn id="80" idx="3"/>
          </p:cNvCxnSpPr>
          <p:nvPr/>
        </p:nvCxnSpPr>
        <p:spPr>
          <a:xfrm rot="10800000">
            <a:off x="5592997" y="3657477"/>
            <a:ext cx="3590363" cy="680004"/>
          </a:xfrm>
          <a:prstGeom prst="bentConnector2">
            <a:avLst/>
          </a:prstGeom>
          <a:noFill/>
          <a:ln w="19050" cap="flat" cmpd="sng">
            <a:solidFill>
              <a:srgbClr val="F9C866"/>
            </a:solidFill>
            <a:prstDash val="solid"/>
            <a:round/>
            <a:headEnd type="none" w="med" len="med"/>
            <a:tailEnd type="none" w="med" len="med"/>
          </a:ln>
        </p:spPr>
      </p:cxnSp>
      <p:sp>
        <p:nvSpPr>
          <p:cNvPr id="87" name="TextBox 86">
            <a:extLst>
              <a:ext uri="{FF2B5EF4-FFF2-40B4-BE49-F238E27FC236}">
                <a16:creationId xmlns:a16="http://schemas.microsoft.com/office/drawing/2014/main" id="{0C43897C-5AFF-EED6-7E42-AD17F350D027}"/>
              </a:ext>
            </a:extLst>
          </p:cNvPr>
          <p:cNvSpPr txBox="1"/>
          <p:nvPr/>
        </p:nvSpPr>
        <p:spPr>
          <a:xfrm>
            <a:off x="1080418" y="1706004"/>
            <a:ext cx="2677060"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88" name="TextBox 87">
            <a:extLst>
              <a:ext uri="{FF2B5EF4-FFF2-40B4-BE49-F238E27FC236}">
                <a16:creationId xmlns:a16="http://schemas.microsoft.com/office/drawing/2014/main" id="{B688FE77-A97F-37AC-8E98-3E24F98CB282}"/>
              </a:ext>
            </a:extLst>
          </p:cNvPr>
          <p:cNvSpPr txBox="1"/>
          <p:nvPr/>
        </p:nvSpPr>
        <p:spPr>
          <a:xfrm>
            <a:off x="1846166" y="4429534"/>
            <a:ext cx="2677060"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30" name="TextBox 129">
            <a:extLst>
              <a:ext uri="{FF2B5EF4-FFF2-40B4-BE49-F238E27FC236}">
                <a16:creationId xmlns:a16="http://schemas.microsoft.com/office/drawing/2014/main" id="{21B74080-C7D7-B16C-4DD0-2F1729CA29A8}"/>
              </a:ext>
            </a:extLst>
          </p:cNvPr>
          <p:cNvSpPr txBox="1"/>
          <p:nvPr/>
        </p:nvSpPr>
        <p:spPr>
          <a:xfrm>
            <a:off x="6495030" y="4437988"/>
            <a:ext cx="3264699"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31" name="TextBox 130">
            <a:extLst>
              <a:ext uri="{FF2B5EF4-FFF2-40B4-BE49-F238E27FC236}">
                <a16:creationId xmlns:a16="http://schemas.microsoft.com/office/drawing/2014/main" id="{58817B23-CD99-A4F3-A944-534EACC9D956}"/>
              </a:ext>
            </a:extLst>
          </p:cNvPr>
          <p:cNvSpPr txBox="1"/>
          <p:nvPr/>
        </p:nvSpPr>
        <p:spPr>
          <a:xfrm>
            <a:off x="7805348" y="1338947"/>
            <a:ext cx="3264699"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7431350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randombar(vertical)">
                                      <p:cBhvr>
                                        <p:cTn id="7" dur="500"/>
                                        <p:tgtEl>
                                          <p:spTgt spid="123"/>
                                        </p:tgtEl>
                                      </p:cBhvr>
                                    </p:animEffect>
                                  </p:childTnLst>
                                </p:cTn>
                              </p:par>
                            </p:childTnLst>
                          </p:cTn>
                        </p:par>
                        <p:par>
                          <p:cTn id="8" fill="hold">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randombar(vertical)">
                                      <p:cBhvr>
                                        <p:cTn id="11" dur="500"/>
                                        <p:tgtEl>
                                          <p:spTgt spid="4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p:cTn id="15" dur="500" fill="hold"/>
                                        <p:tgtEl>
                                          <p:spTgt spid="80"/>
                                        </p:tgtEl>
                                        <p:attrNameLst>
                                          <p:attrName>ppt_w</p:attrName>
                                        </p:attrNameLst>
                                      </p:cBhvr>
                                      <p:tavLst>
                                        <p:tav tm="0">
                                          <p:val>
                                            <p:fltVal val="0"/>
                                          </p:val>
                                        </p:tav>
                                        <p:tav tm="100000">
                                          <p:val>
                                            <p:strVal val="#ppt_w"/>
                                          </p:val>
                                        </p:tav>
                                      </p:tavLst>
                                    </p:anim>
                                    <p:anim calcmode="lin" valueType="num">
                                      <p:cBhvr>
                                        <p:cTn id="16" dur="500" fill="hold"/>
                                        <p:tgtEl>
                                          <p:spTgt spid="80"/>
                                        </p:tgtEl>
                                        <p:attrNameLst>
                                          <p:attrName>ppt_h</p:attrName>
                                        </p:attrNameLst>
                                      </p:cBhvr>
                                      <p:tavLst>
                                        <p:tav tm="0">
                                          <p:val>
                                            <p:fltVal val="0"/>
                                          </p:val>
                                        </p:tav>
                                        <p:tav tm="100000">
                                          <p:val>
                                            <p:strVal val="#ppt_h"/>
                                          </p:val>
                                        </p:tav>
                                      </p:tavLst>
                                    </p:anim>
                                    <p:animEffect transition="in" filter="fade">
                                      <p:cBhvr>
                                        <p:cTn id="17" dur="500"/>
                                        <p:tgtEl>
                                          <p:spTgt spid="8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ppt_w</p:attrName>
                                        </p:attrNameLst>
                                      </p:cBhvr>
                                      <p:tavLst>
                                        <p:tav tm="0">
                                          <p:val>
                                            <p:fltVal val="0"/>
                                          </p:val>
                                        </p:tav>
                                        <p:tav tm="100000">
                                          <p:val>
                                            <p:strVal val="#ppt_w"/>
                                          </p:val>
                                        </p:tav>
                                      </p:tavLst>
                                    </p:anim>
                                    <p:anim calcmode="lin" valueType="num">
                                      <p:cBhvr>
                                        <p:cTn id="22" dur="500" fill="hold"/>
                                        <p:tgtEl>
                                          <p:spTgt spid="82"/>
                                        </p:tgtEl>
                                        <p:attrNameLst>
                                          <p:attrName>ppt_h</p:attrName>
                                        </p:attrNameLst>
                                      </p:cBhvr>
                                      <p:tavLst>
                                        <p:tav tm="0">
                                          <p:val>
                                            <p:fltVal val="0"/>
                                          </p:val>
                                        </p:tav>
                                        <p:tav tm="100000">
                                          <p:val>
                                            <p:strVal val="#ppt_h"/>
                                          </p:val>
                                        </p:tav>
                                      </p:tavLst>
                                    </p:anim>
                                    <p:animEffect transition="in" filter="fade">
                                      <p:cBhvr>
                                        <p:cTn id="23" dur="500"/>
                                        <p:tgtEl>
                                          <p:spTgt spid="8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p:cTn id="27" dur="500" fill="hold"/>
                                        <p:tgtEl>
                                          <p:spTgt spid="84"/>
                                        </p:tgtEl>
                                        <p:attrNameLst>
                                          <p:attrName>ppt_w</p:attrName>
                                        </p:attrNameLst>
                                      </p:cBhvr>
                                      <p:tavLst>
                                        <p:tav tm="0">
                                          <p:val>
                                            <p:fltVal val="0"/>
                                          </p:val>
                                        </p:tav>
                                        <p:tav tm="100000">
                                          <p:val>
                                            <p:strVal val="#ppt_w"/>
                                          </p:val>
                                        </p:tav>
                                      </p:tavLst>
                                    </p:anim>
                                    <p:anim calcmode="lin" valueType="num">
                                      <p:cBhvr>
                                        <p:cTn id="28" dur="500" fill="hold"/>
                                        <p:tgtEl>
                                          <p:spTgt spid="84"/>
                                        </p:tgtEl>
                                        <p:attrNameLst>
                                          <p:attrName>ppt_h</p:attrName>
                                        </p:attrNameLst>
                                      </p:cBhvr>
                                      <p:tavLst>
                                        <p:tav tm="0">
                                          <p:val>
                                            <p:fltVal val="0"/>
                                          </p:val>
                                        </p:tav>
                                        <p:tav tm="100000">
                                          <p:val>
                                            <p:strVal val="#ppt_h"/>
                                          </p:val>
                                        </p:tav>
                                      </p:tavLst>
                                    </p:anim>
                                    <p:animEffect transition="in" filter="fade">
                                      <p:cBhvr>
                                        <p:cTn id="29" dur="500"/>
                                        <p:tgtEl>
                                          <p:spTgt spid="84"/>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Effect transition="in" filter="fade">
                                      <p:cBhvr>
                                        <p:cTn id="35" dur="500"/>
                                        <p:tgtEl>
                                          <p:spTgt spid="79"/>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left)">
                                      <p:cBhvr>
                                        <p:cTn id="39" dur="500"/>
                                        <p:tgtEl>
                                          <p:spTgt spid="83"/>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right)">
                                      <p:cBhvr>
                                        <p:cTn id="43" dur="500"/>
                                        <p:tgtEl>
                                          <p:spTgt spid="78"/>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4500"/>
                            </p:stCondLst>
                            <p:childTnLst>
                              <p:par>
                                <p:cTn id="49" presetID="22" presetClass="entr" presetSubtype="1" fill="hold"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wipe(up)">
                                      <p:cBhvr>
                                        <p:cTn id="51" dur="500"/>
                                        <p:tgtEl>
                                          <p:spTgt spid="81"/>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wipe(right)">
                                      <p:cBhvr>
                                        <p:cTn id="55" dur="500"/>
                                        <p:tgtEl>
                                          <p:spTgt spid="13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ipe(right)">
                                      <p:cBhvr>
                                        <p:cTn id="59" dur="500"/>
                                        <p:tgtEl>
                                          <p:spTgt spid="87"/>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130"/>
                                        </p:tgtEl>
                                        <p:attrNameLst>
                                          <p:attrName>style.visibility</p:attrName>
                                        </p:attrNameLst>
                                      </p:cBhvr>
                                      <p:to>
                                        <p:strVal val="visible"/>
                                      </p:to>
                                    </p:set>
                                    <p:animEffect transition="in" filter="wipe(right)">
                                      <p:cBhvr>
                                        <p:cTn id="63" dur="500"/>
                                        <p:tgtEl>
                                          <p:spTgt spid="130"/>
                                        </p:tgtEl>
                                      </p:cBhvr>
                                    </p:animEffect>
                                  </p:childTnLst>
                                </p:cTn>
                              </p:par>
                            </p:childTnLst>
                          </p:cTn>
                        </p:par>
                        <p:par>
                          <p:cTn id="64" fill="hold">
                            <p:stCondLst>
                              <p:cond delay="6500"/>
                            </p:stCondLst>
                            <p:childTnLst>
                              <p:par>
                                <p:cTn id="65" presetID="22" presetClass="entr" presetSubtype="2" fill="hold" grpId="0" nodeType="after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wipe(right)">
                                      <p:cBhvr>
                                        <p:cTn id="6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45" grpId="0" animBg="1"/>
      <p:bldP spid="79" grpId="0" animBg="1"/>
      <p:bldP spid="80" grpId="0" animBg="1"/>
      <p:bldP spid="82" grpId="0" animBg="1"/>
      <p:bldP spid="84" grpId="0" animBg="1"/>
      <p:bldP spid="87" grpId="0"/>
      <p:bldP spid="88" grpId="0"/>
      <p:bldP spid="130" grpId="0"/>
      <p:bldP spid="1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945E11B4-E3D0-BAFC-DD86-5BD965DC2C58}"/>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شب قدر</a:t>
            </a:r>
          </a:p>
        </p:txBody>
      </p:sp>
      <p:grpSp>
        <p:nvGrpSpPr>
          <p:cNvPr id="90" name="Google Shape;1248;p76">
            <a:extLst>
              <a:ext uri="{FF2B5EF4-FFF2-40B4-BE49-F238E27FC236}">
                <a16:creationId xmlns:a16="http://schemas.microsoft.com/office/drawing/2014/main" id="{07988C95-9E72-F01D-374E-25E02898A022}"/>
              </a:ext>
            </a:extLst>
          </p:cNvPr>
          <p:cNvGrpSpPr/>
          <p:nvPr/>
        </p:nvGrpSpPr>
        <p:grpSpPr>
          <a:xfrm>
            <a:off x="5565307" y="2101062"/>
            <a:ext cx="1330502" cy="1298536"/>
            <a:chOff x="4624950" y="4029625"/>
            <a:chExt cx="443300" cy="432650"/>
          </a:xfrm>
          <a:solidFill>
            <a:srgbClr val="92D050"/>
          </a:solidFill>
        </p:grpSpPr>
        <p:sp>
          <p:nvSpPr>
            <p:cNvPr id="91" name="Google Shape;1249;p76">
              <a:extLst>
                <a:ext uri="{FF2B5EF4-FFF2-40B4-BE49-F238E27FC236}">
                  <a16:creationId xmlns:a16="http://schemas.microsoft.com/office/drawing/2014/main" id="{9419411D-BEF9-606A-AAE4-57BB09ACE30D}"/>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250;p76">
              <a:extLst>
                <a:ext uri="{FF2B5EF4-FFF2-40B4-BE49-F238E27FC236}">
                  <a16:creationId xmlns:a16="http://schemas.microsoft.com/office/drawing/2014/main" id="{7F914457-3E77-7C28-A58C-32A9747C8C59}"/>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roup 97">
            <a:extLst>
              <a:ext uri="{FF2B5EF4-FFF2-40B4-BE49-F238E27FC236}">
                <a16:creationId xmlns:a16="http://schemas.microsoft.com/office/drawing/2014/main" id="{B579937E-DAED-598C-A08A-CA2808E61947}"/>
              </a:ext>
            </a:extLst>
          </p:cNvPr>
          <p:cNvGrpSpPr/>
          <p:nvPr/>
        </p:nvGrpSpPr>
        <p:grpSpPr>
          <a:xfrm flipH="1">
            <a:off x="9940374" y="209472"/>
            <a:ext cx="2046201" cy="6468704"/>
            <a:chOff x="175315" y="192566"/>
            <a:chExt cx="2046201" cy="6468704"/>
          </a:xfrm>
        </p:grpSpPr>
        <p:sp>
          <p:nvSpPr>
            <p:cNvPr id="99" name="Freeform: Shape 98">
              <a:extLst>
                <a:ext uri="{FF2B5EF4-FFF2-40B4-BE49-F238E27FC236}">
                  <a16:creationId xmlns:a16="http://schemas.microsoft.com/office/drawing/2014/main" id="{2A173C55-7A6B-CD2D-F714-81E28D0CD703}"/>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Freeform: Shape 99">
              <a:extLst>
                <a:ext uri="{FF2B5EF4-FFF2-40B4-BE49-F238E27FC236}">
                  <a16:creationId xmlns:a16="http://schemas.microsoft.com/office/drawing/2014/main" id="{CEB026B0-7722-2214-4558-7AF36C0BD86A}"/>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roup 100">
            <a:extLst>
              <a:ext uri="{FF2B5EF4-FFF2-40B4-BE49-F238E27FC236}">
                <a16:creationId xmlns:a16="http://schemas.microsoft.com/office/drawing/2014/main" id="{2023709C-DDCE-87CA-9DBE-9F5248F1C817}"/>
              </a:ext>
            </a:extLst>
          </p:cNvPr>
          <p:cNvGrpSpPr/>
          <p:nvPr/>
        </p:nvGrpSpPr>
        <p:grpSpPr>
          <a:xfrm>
            <a:off x="183123" y="209472"/>
            <a:ext cx="2046201" cy="6479855"/>
            <a:chOff x="175315" y="181415"/>
            <a:chExt cx="2046201" cy="6479855"/>
          </a:xfrm>
        </p:grpSpPr>
        <p:sp>
          <p:nvSpPr>
            <p:cNvPr id="102" name="Freeform: Shape 101">
              <a:extLst>
                <a:ext uri="{FF2B5EF4-FFF2-40B4-BE49-F238E27FC236}">
                  <a16:creationId xmlns:a16="http://schemas.microsoft.com/office/drawing/2014/main" id="{0C3FF42D-56C5-5E6D-E38E-10EBF24E640A}"/>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Freeform: Shape 102">
              <a:extLst>
                <a:ext uri="{FF2B5EF4-FFF2-40B4-BE49-F238E27FC236}">
                  <a16:creationId xmlns:a16="http://schemas.microsoft.com/office/drawing/2014/main" id="{818A091D-CA8D-7245-0AC8-4A5F1C4DB98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099495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90"/>
                                        </p:tgtEl>
                                        <p:attrNameLst>
                                          <p:attrName>style.visibility</p:attrName>
                                        </p:attrNameLst>
                                      </p:cBhvr>
                                      <p:to>
                                        <p:strVal val="visible"/>
                                      </p:to>
                                    </p:set>
                                    <p:anim calcmode="lin" valueType="num">
                                      <p:cBhvr>
                                        <p:cTn id="21" dur="500" fill="hold"/>
                                        <p:tgtEl>
                                          <p:spTgt spid="90"/>
                                        </p:tgtEl>
                                        <p:attrNameLst>
                                          <p:attrName>ppt_w</p:attrName>
                                        </p:attrNameLst>
                                      </p:cBhvr>
                                      <p:tavLst>
                                        <p:tav tm="0">
                                          <p:val>
                                            <p:fltVal val="0"/>
                                          </p:val>
                                        </p:tav>
                                        <p:tav tm="100000">
                                          <p:val>
                                            <p:strVal val="#ppt_w"/>
                                          </p:val>
                                        </p:tav>
                                      </p:tavLst>
                                    </p:anim>
                                    <p:anim calcmode="lin" valueType="num">
                                      <p:cBhvr>
                                        <p:cTn id="22" dur="500" fill="hold"/>
                                        <p:tgtEl>
                                          <p:spTgt spid="90"/>
                                        </p:tgtEl>
                                        <p:attrNameLst>
                                          <p:attrName>ppt_h</p:attrName>
                                        </p:attrNameLst>
                                      </p:cBhvr>
                                      <p:tavLst>
                                        <p:tav tm="0">
                                          <p:val>
                                            <p:fltVal val="0"/>
                                          </p:val>
                                        </p:tav>
                                        <p:tav tm="100000">
                                          <p:val>
                                            <p:strVal val="#ppt_h"/>
                                          </p:val>
                                        </p:tav>
                                      </p:tavLst>
                                    </p:anim>
                                    <p:animEffect transition="in" filter="fade">
                                      <p:cBhvr>
                                        <p:cTn id="23" dur="500"/>
                                        <p:tgtEl>
                                          <p:spTgt spid="90"/>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2C82A0F-414A-292D-8954-B7D5D635F32F}"/>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94F530FE-9AB6-C5F0-82E2-C55AFE9118A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5E49D618-D799-A443-A471-7AE0622A9816}"/>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F4242BF-14CA-6F3D-A677-74C2FD7CF603}"/>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F2FB12D-DB49-791C-EE15-236D5008460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1827C585-5E72-F45B-A4C1-2B96C98CC6AF}"/>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E174407-7827-1A3B-B1F0-E6E57AE854B9}"/>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9339CCA-0862-AD6F-0506-BFCC2CDACBC4}"/>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66CD0821-170A-C727-635B-E89DE88ACB8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E7461C6-89F8-E59E-923E-1C5E5424FC5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A6DDBDAD-619A-A99B-C672-09F66F32FF4E}"/>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53DF9404-941E-7103-DD3B-9E3FBB348DDF}"/>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DC12EB9C-F71E-A0AE-B1AD-FD836362AACB}"/>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B8932F09-9373-B299-5E67-6BF5A7B93403}"/>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7D8CB09-3827-BDA2-E73B-49AEAA6483F2}"/>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D0A10E17-95FF-5AD4-F864-43E7ECBD1B72}"/>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C2FEB725-A381-5F63-3385-165FDEF6E4C2}"/>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0938A6EB-0C5A-CE0C-8A71-13D251B739E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29A5AF26-0C23-8A78-9AE1-59AB8FB56C6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A37E2471-8B6B-3246-50FA-C3E73DBD2A6B}"/>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0CC8EEE-0925-8DCC-C493-D36F6CAA5E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D7E8A007-247F-863A-A181-47944B69DFB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E2D4CA1-B19E-1E90-0F0C-CB75488E32D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29F4692B-60C4-0548-03CA-CC71A193220B}"/>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EDA59730-1E05-F8FE-C4A3-5DB244E6114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0B94F229-0A3B-0908-C07B-2B1254EEADF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E4DEBAAF-9A87-C6BE-0394-20D9BA0E7626}"/>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B3162AC-EE0D-3D09-5B9D-C62BB3A0F3F2}"/>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E1B4FC5A-D08E-DC9A-0D54-EA06C36DB8A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0D9AE96-FD6E-0D62-B352-0B7D61A80A2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79E8A9C5-811E-039B-C462-BE60A0879606}"/>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4A0323AA-661F-8DD3-1ACE-9859CC05329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FEEDFD76-4A5F-64D9-C3CC-DAFA5F14A45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3AD0D16-DB7F-2D57-2CC6-564325F1621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7D88776F-5C92-8C7B-14B1-A44FE43900D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EC2692E1-0BBD-A0FD-48B3-8480F4FC1D38}"/>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E85C267-BF50-3186-45D8-0D7285CDD32B}"/>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1BEC550B-E4C9-A175-49B6-FEFA3F7E518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FF1C40FD-3921-55BA-1275-0231DF9690EF}"/>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F2B05091-A876-FA0E-FA80-74E59829EFBC}"/>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B2523CDB-E406-0742-AA97-0EEFCB60BA20}"/>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579;p54">
            <a:extLst>
              <a:ext uri="{FF2B5EF4-FFF2-40B4-BE49-F238E27FC236}">
                <a16:creationId xmlns:a16="http://schemas.microsoft.com/office/drawing/2014/main" id="{90D69416-E5F9-DC97-E5E0-5C9B22A2EDCD}"/>
              </a:ext>
            </a:extLst>
          </p:cNvPr>
          <p:cNvGrpSpPr/>
          <p:nvPr/>
        </p:nvGrpSpPr>
        <p:grpSpPr>
          <a:xfrm>
            <a:off x="9055218" y="3298836"/>
            <a:ext cx="583847" cy="659561"/>
            <a:chOff x="6200100" y="4029225"/>
            <a:chExt cx="388450" cy="438825"/>
          </a:xfrm>
          <a:solidFill>
            <a:srgbClr val="F9C866"/>
          </a:solidFill>
        </p:grpSpPr>
        <p:sp>
          <p:nvSpPr>
            <p:cNvPr id="44" name="Google Shape;580;p54">
              <a:extLst>
                <a:ext uri="{FF2B5EF4-FFF2-40B4-BE49-F238E27FC236}">
                  <a16:creationId xmlns:a16="http://schemas.microsoft.com/office/drawing/2014/main" id="{B47BEAD7-93EF-34D2-2CE7-BC6F75EB1171}"/>
                </a:ext>
              </a:extLst>
            </p:cNvPr>
            <p:cNvSpPr/>
            <p:nvPr/>
          </p:nvSpPr>
          <p:spPr>
            <a:xfrm>
              <a:off x="6238050" y="4097275"/>
              <a:ext cx="350500" cy="370775"/>
            </a:xfrm>
            <a:custGeom>
              <a:avLst/>
              <a:gdLst/>
              <a:ahLst/>
              <a:cxnLst/>
              <a:rect l="l" t="t" r="r" b="b"/>
              <a:pathLst>
                <a:path w="14020" h="14831" extrusionOk="0">
                  <a:moveTo>
                    <a:pt x="2700" y="1169"/>
                  </a:moveTo>
                  <a:cubicBezTo>
                    <a:pt x="2797" y="1169"/>
                    <a:pt x="2897" y="1206"/>
                    <a:pt x="2986" y="1296"/>
                  </a:cubicBezTo>
                  <a:lnTo>
                    <a:pt x="3869" y="2191"/>
                  </a:lnTo>
                  <a:cubicBezTo>
                    <a:pt x="3726" y="2230"/>
                    <a:pt x="3609" y="2308"/>
                    <a:pt x="3506" y="2412"/>
                  </a:cubicBezTo>
                  <a:cubicBezTo>
                    <a:pt x="3402" y="2516"/>
                    <a:pt x="3324" y="2632"/>
                    <a:pt x="3285" y="2775"/>
                  </a:cubicBezTo>
                  <a:lnTo>
                    <a:pt x="2402" y="1893"/>
                  </a:lnTo>
                  <a:cubicBezTo>
                    <a:pt x="2092" y="1592"/>
                    <a:pt x="2376" y="1169"/>
                    <a:pt x="2700" y="1169"/>
                  </a:cubicBezTo>
                  <a:close/>
                  <a:moveTo>
                    <a:pt x="1734" y="2139"/>
                  </a:moveTo>
                  <a:cubicBezTo>
                    <a:pt x="1841" y="2139"/>
                    <a:pt x="1948" y="2178"/>
                    <a:pt x="2026" y="2256"/>
                  </a:cubicBezTo>
                  <a:lnTo>
                    <a:pt x="2623" y="2840"/>
                  </a:lnTo>
                  <a:cubicBezTo>
                    <a:pt x="2480" y="2892"/>
                    <a:pt x="2350" y="2970"/>
                    <a:pt x="2246" y="3074"/>
                  </a:cubicBezTo>
                  <a:cubicBezTo>
                    <a:pt x="2143" y="3178"/>
                    <a:pt x="2065" y="3294"/>
                    <a:pt x="2026" y="3437"/>
                  </a:cubicBezTo>
                  <a:lnTo>
                    <a:pt x="1442" y="2853"/>
                  </a:lnTo>
                  <a:cubicBezTo>
                    <a:pt x="1364" y="2775"/>
                    <a:pt x="1312" y="2671"/>
                    <a:pt x="1312" y="2555"/>
                  </a:cubicBezTo>
                  <a:cubicBezTo>
                    <a:pt x="1312" y="2451"/>
                    <a:pt x="1364" y="2334"/>
                    <a:pt x="1442" y="2256"/>
                  </a:cubicBezTo>
                  <a:cubicBezTo>
                    <a:pt x="1520" y="2178"/>
                    <a:pt x="1627" y="2139"/>
                    <a:pt x="1734" y="2139"/>
                  </a:cubicBezTo>
                  <a:close/>
                  <a:moveTo>
                    <a:pt x="1173" y="3478"/>
                  </a:moveTo>
                  <a:cubicBezTo>
                    <a:pt x="1271" y="3478"/>
                    <a:pt x="1374" y="3516"/>
                    <a:pt x="1468" y="3606"/>
                  </a:cubicBezTo>
                  <a:lnTo>
                    <a:pt x="1662" y="3801"/>
                  </a:lnTo>
                  <a:cubicBezTo>
                    <a:pt x="1520" y="3853"/>
                    <a:pt x="1390" y="3930"/>
                    <a:pt x="1299" y="4034"/>
                  </a:cubicBezTo>
                  <a:cubicBezTo>
                    <a:pt x="1195" y="4138"/>
                    <a:pt x="1117" y="4255"/>
                    <a:pt x="1065" y="4398"/>
                  </a:cubicBezTo>
                  <a:lnTo>
                    <a:pt x="871" y="4203"/>
                  </a:lnTo>
                  <a:cubicBezTo>
                    <a:pt x="572" y="3894"/>
                    <a:pt x="847" y="3478"/>
                    <a:pt x="1173" y="3478"/>
                  </a:cubicBezTo>
                  <a:close/>
                  <a:moveTo>
                    <a:pt x="7332" y="1858"/>
                  </a:moveTo>
                  <a:cubicBezTo>
                    <a:pt x="7439" y="1858"/>
                    <a:pt x="7548" y="1899"/>
                    <a:pt x="7646" y="1996"/>
                  </a:cubicBezTo>
                  <a:lnTo>
                    <a:pt x="9619" y="3969"/>
                  </a:lnTo>
                  <a:cubicBezTo>
                    <a:pt x="9956" y="4320"/>
                    <a:pt x="10190" y="4761"/>
                    <a:pt x="10281" y="5241"/>
                  </a:cubicBezTo>
                  <a:lnTo>
                    <a:pt x="10398" y="5968"/>
                  </a:lnTo>
                  <a:cubicBezTo>
                    <a:pt x="10333" y="5877"/>
                    <a:pt x="10268" y="5812"/>
                    <a:pt x="10203" y="5735"/>
                  </a:cubicBezTo>
                  <a:lnTo>
                    <a:pt x="8230" y="3762"/>
                  </a:lnTo>
                  <a:cubicBezTo>
                    <a:pt x="8126" y="3658"/>
                    <a:pt x="7997" y="3580"/>
                    <a:pt x="7854" y="3528"/>
                  </a:cubicBezTo>
                  <a:lnTo>
                    <a:pt x="6984" y="2658"/>
                  </a:lnTo>
                  <a:cubicBezTo>
                    <a:pt x="6653" y="2328"/>
                    <a:pt x="6973" y="1858"/>
                    <a:pt x="7332" y="1858"/>
                  </a:cubicBezTo>
                  <a:close/>
                  <a:moveTo>
                    <a:pt x="11034" y="7422"/>
                  </a:moveTo>
                  <a:lnTo>
                    <a:pt x="11034" y="7422"/>
                  </a:lnTo>
                  <a:cubicBezTo>
                    <a:pt x="11060" y="7461"/>
                    <a:pt x="11800" y="8188"/>
                    <a:pt x="11800" y="8188"/>
                  </a:cubicBezTo>
                  <a:lnTo>
                    <a:pt x="11306" y="8681"/>
                  </a:lnTo>
                  <a:cubicBezTo>
                    <a:pt x="11254" y="8538"/>
                    <a:pt x="11216" y="8408"/>
                    <a:pt x="11190" y="8253"/>
                  </a:cubicBezTo>
                  <a:lnTo>
                    <a:pt x="11177" y="8266"/>
                  </a:lnTo>
                  <a:lnTo>
                    <a:pt x="11034" y="7422"/>
                  </a:lnTo>
                  <a:close/>
                  <a:moveTo>
                    <a:pt x="12494" y="8246"/>
                  </a:moveTo>
                  <a:cubicBezTo>
                    <a:pt x="12510" y="8246"/>
                    <a:pt x="12526" y="8253"/>
                    <a:pt x="12539" y="8266"/>
                  </a:cubicBezTo>
                  <a:lnTo>
                    <a:pt x="13435" y="9161"/>
                  </a:lnTo>
                  <a:cubicBezTo>
                    <a:pt x="13461" y="9187"/>
                    <a:pt x="13461" y="9226"/>
                    <a:pt x="13435" y="9252"/>
                  </a:cubicBezTo>
                  <a:lnTo>
                    <a:pt x="12890" y="9797"/>
                  </a:lnTo>
                  <a:lnTo>
                    <a:pt x="12539" y="9447"/>
                  </a:lnTo>
                  <a:cubicBezTo>
                    <a:pt x="12422" y="9337"/>
                    <a:pt x="12272" y="9281"/>
                    <a:pt x="12123" y="9281"/>
                  </a:cubicBezTo>
                  <a:cubicBezTo>
                    <a:pt x="12009" y="9281"/>
                    <a:pt x="11896" y="9314"/>
                    <a:pt x="11800" y="9382"/>
                  </a:cubicBezTo>
                  <a:cubicBezTo>
                    <a:pt x="11800" y="9382"/>
                    <a:pt x="11618" y="9200"/>
                    <a:pt x="11566" y="9148"/>
                  </a:cubicBezTo>
                  <a:lnTo>
                    <a:pt x="12449" y="8266"/>
                  </a:lnTo>
                  <a:cubicBezTo>
                    <a:pt x="12462" y="8253"/>
                    <a:pt x="12478" y="8246"/>
                    <a:pt x="12494" y="8246"/>
                  </a:cubicBezTo>
                  <a:close/>
                  <a:moveTo>
                    <a:pt x="12109" y="9799"/>
                  </a:moveTo>
                  <a:cubicBezTo>
                    <a:pt x="12136" y="9799"/>
                    <a:pt x="12176" y="9810"/>
                    <a:pt x="12176" y="9810"/>
                  </a:cubicBezTo>
                  <a:lnTo>
                    <a:pt x="13072" y="10706"/>
                  </a:lnTo>
                  <a:cubicBezTo>
                    <a:pt x="13098" y="10732"/>
                    <a:pt x="13098" y="10771"/>
                    <a:pt x="13072" y="10797"/>
                  </a:cubicBezTo>
                  <a:lnTo>
                    <a:pt x="9580" y="14288"/>
                  </a:lnTo>
                  <a:cubicBezTo>
                    <a:pt x="9567" y="14301"/>
                    <a:pt x="9551" y="14308"/>
                    <a:pt x="9535" y="14308"/>
                  </a:cubicBezTo>
                  <a:cubicBezTo>
                    <a:pt x="9518" y="14308"/>
                    <a:pt x="9502" y="14301"/>
                    <a:pt x="9489" y="14288"/>
                  </a:cubicBezTo>
                  <a:lnTo>
                    <a:pt x="8594" y="13393"/>
                  </a:lnTo>
                  <a:cubicBezTo>
                    <a:pt x="8568" y="13367"/>
                    <a:pt x="8568" y="13328"/>
                    <a:pt x="8594" y="13315"/>
                  </a:cubicBezTo>
                  <a:lnTo>
                    <a:pt x="12085" y="9810"/>
                  </a:lnTo>
                  <a:cubicBezTo>
                    <a:pt x="12085" y="9802"/>
                    <a:pt x="12095" y="9799"/>
                    <a:pt x="12109" y="9799"/>
                  </a:cubicBezTo>
                  <a:close/>
                  <a:moveTo>
                    <a:pt x="3947" y="1"/>
                  </a:moveTo>
                  <a:cubicBezTo>
                    <a:pt x="3707" y="1"/>
                    <a:pt x="3467" y="95"/>
                    <a:pt x="3285" y="283"/>
                  </a:cubicBezTo>
                  <a:cubicBezTo>
                    <a:pt x="3155" y="400"/>
                    <a:pt x="3077" y="556"/>
                    <a:pt x="3038" y="737"/>
                  </a:cubicBezTo>
                  <a:cubicBezTo>
                    <a:pt x="2480" y="1270"/>
                    <a:pt x="1805" y="1672"/>
                    <a:pt x="1078" y="1893"/>
                  </a:cubicBezTo>
                  <a:cubicBezTo>
                    <a:pt x="780" y="2191"/>
                    <a:pt x="715" y="2645"/>
                    <a:pt x="910" y="3009"/>
                  </a:cubicBezTo>
                  <a:cubicBezTo>
                    <a:pt x="222" y="3204"/>
                    <a:pt x="1" y="4060"/>
                    <a:pt x="507" y="4566"/>
                  </a:cubicBezTo>
                  <a:lnTo>
                    <a:pt x="1091" y="5151"/>
                  </a:lnTo>
                  <a:cubicBezTo>
                    <a:pt x="949" y="5202"/>
                    <a:pt x="832" y="5280"/>
                    <a:pt x="728" y="5384"/>
                  </a:cubicBezTo>
                  <a:cubicBezTo>
                    <a:pt x="351" y="5748"/>
                    <a:pt x="351" y="6345"/>
                    <a:pt x="728" y="6708"/>
                  </a:cubicBezTo>
                  <a:lnTo>
                    <a:pt x="3921" y="9914"/>
                  </a:lnTo>
                  <a:cubicBezTo>
                    <a:pt x="3973" y="9953"/>
                    <a:pt x="4038" y="9979"/>
                    <a:pt x="4103" y="9979"/>
                  </a:cubicBezTo>
                  <a:cubicBezTo>
                    <a:pt x="4336" y="9979"/>
                    <a:pt x="4453" y="9706"/>
                    <a:pt x="4297" y="9538"/>
                  </a:cubicBezTo>
                  <a:lnTo>
                    <a:pt x="1091" y="6332"/>
                  </a:lnTo>
                  <a:cubicBezTo>
                    <a:pt x="783" y="6034"/>
                    <a:pt x="1061" y="5614"/>
                    <a:pt x="1383" y="5614"/>
                  </a:cubicBezTo>
                  <a:cubicBezTo>
                    <a:pt x="1481" y="5614"/>
                    <a:pt x="1584" y="5653"/>
                    <a:pt x="1675" y="5748"/>
                  </a:cubicBezTo>
                  <a:lnTo>
                    <a:pt x="4505" y="8577"/>
                  </a:lnTo>
                  <a:cubicBezTo>
                    <a:pt x="4557" y="8629"/>
                    <a:pt x="4622" y="8655"/>
                    <a:pt x="4700" y="8655"/>
                  </a:cubicBezTo>
                  <a:cubicBezTo>
                    <a:pt x="4920" y="8655"/>
                    <a:pt x="5037" y="8370"/>
                    <a:pt x="4881" y="8214"/>
                  </a:cubicBezTo>
                  <a:lnTo>
                    <a:pt x="1649" y="4995"/>
                  </a:lnTo>
                  <a:cubicBezTo>
                    <a:pt x="1351" y="4687"/>
                    <a:pt x="1632" y="4264"/>
                    <a:pt x="1954" y="4264"/>
                  </a:cubicBezTo>
                  <a:cubicBezTo>
                    <a:pt x="2053" y="4264"/>
                    <a:pt x="2155" y="4304"/>
                    <a:pt x="2246" y="4398"/>
                  </a:cubicBezTo>
                  <a:lnTo>
                    <a:pt x="5465" y="7617"/>
                  </a:lnTo>
                  <a:cubicBezTo>
                    <a:pt x="5523" y="7675"/>
                    <a:pt x="5588" y="7699"/>
                    <a:pt x="5649" y="7699"/>
                  </a:cubicBezTo>
                  <a:cubicBezTo>
                    <a:pt x="5849" y="7699"/>
                    <a:pt x="6018" y="7442"/>
                    <a:pt x="5829" y="7253"/>
                  </a:cubicBezTo>
                  <a:lnTo>
                    <a:pt x="2610" y="4034"/>
                  </a:lnTo>
                  <a:cubicBezTo>
                    <a:pt x="2311" y="3725"/>
                    <a:pt x="2586" y="3309"/>
                    <a:pt x="2912" y="3309"/>
                  </a:cubicBezTo>
                  <a:cubicBezTo>
                    <a:pt x="3011" y="3309"/>
                    <a:pt x="3114" y="3347"/>
                    <a:pt x="3207" y="3437"/>
                  </a:cubicBezTo>
                  <a:lnTo>
                    <a:pt x="6439" y="6656"/>
                  </a:lnTo>
                  <a:cubicBezTo>
                    <a:pt x="6491" y="6708"/>
                    <a:pt x="6556" y="6734"/>
                    <a:pt x="6621" y="6734"/>
                  </a:cubicBezTo>
                  <a:cubicBezTo>
                    <a:pt x="6854" y="6734"/>
                    <a:pt x="6971" y="6461"/>
                    <a:pt x="6802" y="6293"/>
                  </a:cubicBezTo>
                  <a:lnTo>
                    <a:pt x="3882" y="3372"/>
                  </a:lnTo>
                  <a:cubicBezTo>
                    <a:pt x="3556" y="3076"/>
                    <a:pt x="3847" y="2644"/>
                    <a:pt x="4176" y="2644"/>
                  </a:cubicBezTo>
                  <a:cubicBezTo>
                    <a:pt x="4279" y="2644"/>
                    <a:pt x="4386" y="2686"/>
                    <a:pt x="4479" y="2788"/>
                  </a:cubicBezTo>
                  <a:lnTo>
                    <a:pt x="8217" y="6513"/>
                  </a:lnTo>
                  <a:cubicBezTo>
                    <a:pt x="8263" y="6559"/>
                    <a:pt x="8328" y="6582"/>
                    <a:pt x="8394" y="6582"/>
                  </a:cubicBezTo>
                  <a:cubicBezTo>
                    <a:pt x="8461" y="6582"/>
                    <a:pt x="8529" y="6559"/>
                    <a:pt x="8581" y="6513"/>
                  </a:cubicBezTo>
                  <a:cubicBezTo>
                    <a:pt x="8671" y="6410"/>
                    <a:pt x="8671" y="6254"/>
                    <a:pt x="8581" y="6150"/>
                  </a:cubicBezTo>
                  <a:lnTo>
                    <a:pt x="7218" y="4787"/>
                  </a:lnTo>
                  <a:cubicBezTo>
                    <a:pt x="6895" y="4465"/>
                    <a:pt x="7222" y="3993"/>
                    <a:pt x="7579" y="3993"/>
                  </a:cubicBezTo>
                  <a:cubicBezTo>
                    <a:pt x="7682" y="3993"/>
                    <a:pt x="7787" y="4032"/>
                    <a:pt x="7880" y="4125"/>
                  </a:cubicBezTo>
                  <a:lnTo>
                    <a:pt x="9853" y="6111"/>
                  </a:lnTo>
                  <a:cubicBezTo>
                    <a:pt x="10190" y="6461"/>
                    <a:pt x="10424" y="6903"/>
                    <a:pt x="10502" y="7383"/>
                  </a:cubicBezTo>
                  <a:cubicBezTo>
                    <a:pt x="10657" y="8253"/>
                    <a:pt x="10748" y="9109"/>
                    <a:pt x="11436" y="9745"/>
                  </a:cubicBezTo>
                  <a:lnTo>
                    <a:pt x="8581" y="12601"/>
                  </a:lnTo>
                  <a:cubicBezTo>
                    <a:pt x="8074" y="12069"/>
                    <a:pt x="7438" y="11835"/>
                    <a:pt x="6763" y="11614"/>
                  </a:cubicBezTo>
                  <a:cubicBezTo>
                    <a:pt x="6374" y="11485"/>
                    <a:pt x="6024" y="11277"/>
                    <a:pt x="5738" y="10991"/>
                  </a:cubicBezTo>
                  <a:lnTo>
                    <a:pt x="5141" y="10381"/>
                  </a:lnTo>
                  <a:cubicBezTo>
                    <a:pt x="5084" y="10324"/>
                    <a:pt x="5021" y="10301"/>
                    <a:pt x="4961" y="10301"/>
                  </a:cubicBezTo>
                  <a:cubicBezTo>
                    <a:pt x="4759" y="10301"/>
                    <a:pt x="4585" y="10565"/>
                    <a:pt x="4765" y="10745"/>
                  </a:cubicBezTo>
                  <a:lnTo>
                    <a:pt x="5375" y="11355"/>
                  </a:lnTo>
                  <a:cubicBezTo>
                    <a:pt x="5725" y="11692"/>
                    <a:pt x="6140" y="11952"/>
                    <a:pt x="6608" y="12108"/>
                  </a:cubicBezTo>
                  <a:cubicBezTo>
                    <a:pt x="7205" y="12289"/>
                    <a:pt x="7763" y="12497"/>
                    <a:pt x="8217" y="12977"/>
                  </a:cubicBezTo>
                  <a:cubicBezTo>
                    <a:pt x="8010" y="13198"/>
                    <a:pt x="8023" y="13548"/>
                    <a:pt x="8230" y="13769"/>
                  </a:cubicBezTo>
                  <a:lnTo>
                    <a:pt x="9139" y="14665"/>
                  </a:lnTo>
                  <a:cubicBezTo>
                    <a:pt x="9249" y="14775"/>
                    <a:pt x="9395" y="14830"/>
                    <a:pt x="9541" y="14830"/>
                  </a:cubicBezTo>
                  <a:cubicBezTo>
                    <a:pt x="9687" y="14830"/>
                    <a:pt x="9833" y="14775"/>
                    <a:pt x="9944" y="14665"/>
                  </a:cubicBezTo>
                  <a:lnTo>
                    <a:pt x="13448" y="11173"/>
                  </a:lnTo>
                  <a:cubicBezTo>
                    <a:pt x="13669" y="10939"/>
                    <a:pt x="13669" y="10576"/>
                    <a:pt x="13448" y="10355"/>
                  </a:cubicBezTo>
                  <a:lnTo>
                    <a:pt x="13253" y="10174"/>
                  </a:lnTo>
                  <a:lnTo>
                    <a:pt x="13799" y="9616"/>
                  </a:lnTo>
                  <a:cubicBezTo>
                    <a:pt x="14019" y="9395"/>
                    <a:pt x="14019" y="9031"/>
                    <a:pt x="13799" y="8811"/>
                  </a:cubicBezTo>
                  <a:lnTo>
                    <a:pt x="13811" y="8798"/>
                  </a:lnTo>
                  <a:lnTo>
                    <a:pt x="12916" y="7902"/>
                  </a:lnTo>
                  <a:cubicBezTo>
                    <a:pt x="12800" y="7786"/>
                    <a:pt x="12651" y="7727"/>
                    <a:pt x="12501" y="7727"/>
                  </a:cubicBezTo>
                  <a:cubicBezTo>
                    <a:pt x="12384" y="7727"/>
                    <a:pt x="12266" y="7763"/>
                    <a:pt x="12163" y="7837"/>
                  </a:cubicBezTo>
                  <a:lnTo>
                    <a:pt x="11501" y="7162"/>
                  </a:lnTo>
                  <a:cubicBezTo>
                    <a:pt x="11216" y="6877"/>
                    <a:pt x="11034" y="6526"/>
                    <a:pt x="10956" y="6124"/>
                  </a:cubicBezTo>
                  <a:lnTo>
                    <a:pt x="10800" y="5151"/>
                  </a:lnTo>
                  <a:cubicBezTo>
                    <a:pt x="10696" y="4566"/>
                    <a:pt x="10411" y="4021"/>
                    <a:pt x="9982" y="3606"/>
                  </a:cubicBezTo>
                  <a:lnTo>
                    <a:pt x="8010" y="1633"/>
                  </a:lnTo>
                  <a:cubicBezTo>
                    <a:pt x="7809" y="1441"/>
                    <a:pt x="7566" y="1355"/>
                    <a:pt x="7328" y="1355"/>
                  </a:cubicBezTo>
                  <a:cubicBezTo>
                    <a:pt x="6825" y="1355"/>
                    <a:pt x="6344" y="1739"/>
                    <a:pt x="6335" y="2321"/>
                  </a:cubicBezTo>
                  <a:cubicBezTo>
                    <a:pt x="6335" y="2581"/>
                    <a:pt x="6439" y="2840"/>
                    <a:pt x="6621" y="3022"/>
                  </a:cubicBezTo>
                  <a:lnTo>
                    <a:pt x="7153" y="3554"/>
                  </a:lnTo>
                  <a:cubicBezTo>
                    <a:pt x="6880" y="3671"/>
                    <a:pt x="6673" y="3891"/>
                    <a:pt x="6595" y="4177"/>
                  </a:cubicBezTo>
                  <a:lnTo>
                    <a:pt x="4829" y="2412"/>
                  </a:lnTo>
                  <a:lnTo>
                    <a:pt x="3648" y="1231"/>
                  </a:lnTo>
                  <a:cubicBezTo>
                    <a:pt x="3389" y="971"/>
                    <a:pt x="3570" y="517"/>
                    <a:pt x="3947" y="517"/>
                  </a:cubicBezTo>
                  <a:cubicBezTo>
                    <a:pt x="4064" y="517"/>
                    <a:pt x="4168" y="569"/>
                    <a:pt x="4245" y="647"/>
                  </a:cubicBezTo>
                  <a:lnTo>
                    <a:pt x="5478" y="1880"/>
                  </a:lnTo>
                  <a:cubicBezTo>
                    <a:pt x="5532" y="1933"/>
                    <a:pt x="5592" y="1955"/>
                    <a:pt x="5651" y="1955"/>
                  </a:cubicBezTo>
                  <a:cubicBezTo>
                    <a:pt x="5851" y="1955"/>
                    <a:pt x="6033" y="1697"/>
                    <a:pt x="5842" y="1516"/>
                  </a:cubicBezTo>
                  <a:lnTo>
                    <a:pt x="4609" y="283"/>
                  </a:lnTo>
                  <a:cubicBezTo>
                    <a:pt x="4427" y="95"/>
                    <a:pt x="4187" y="1"/>
                    <a:pt x="39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81;p54">
              <a:extLst>
                <a:ext uri="{FF2B5EF4-FFF2-40B4-BE49-F238E27FC236}">
                  <a16:creationId xmlns:a16="http://schemas.microsoft.com/office/drawing/2014/main" id="{57DAD051-B312-BADF-E4EC-AC5DBA386404}"/>
                </a:ext>
              </a:extLst>
            </p:cNvPr>
            <p:cNvSpPr/>
            <p:nvPr/>
          </p:nvSpPr>
          <p:spPr>
            <a:xfrm>
              <a:off x="6526700" y="4364475"/>
              <a:ext cx="18525" cy="13225"/>
            </a:xfrm>
            <a:custGeom>
              <a:avLst/>
              <a:gdLst/>
              <a:ahLst/>
              <a:cxnLst/>
              <a:rect l="l" t="t" r="r" b="b"/>
              <a:pathLst>
                <a:path w="741" h="529" extrusionOk="0">
                  <a:moveTo>
                    <a:pt x="373" y="1"/>
                  </a:moveTo>
                  <a:cubicBezTo>
                    <a:pt x="311" y="1"/>
                    <a:pt x="247" y="25"/>
                    <a:pt x="189" y="83"/>
                  </a:cubicBezTo>
                  <a:cubicBezTo>
                    <a:pt x="0" y="271"/>
                    <a:pt x="176" y="528"/>
                    <a:pt x="374" y="528"/>
                  </a:cubicBezTo>
                  <a:cubicBezTo>
                    <a:pt x="434" y="528"/>
                    <a:pt x="497" y="504"/>
                    <a:pt x="552" y="446"/>
                  </a:cubicBezTo>
                  <a:cubicBezTo>
                    <a:pt x="741" y="258"/>
                    <a:pt x="572"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82;p54">
              <a:extLst>
                <a:ext uri="{FF2B5EF4-FFF2-40B4-BE49-F238E27FC236}">
                  <a16:creationId xmlns:a16="http://schemas.microsoft.com/office/drawing/2014/main" id="{54CC5677-F509-8B94-97A2-D2B6885E9115}"/>
                </a:ext>
              </a:extLst>
            </p:cNvPr>
            <p:cNvSpPr/>
            <p:nvPr/>
          </p:nvSpPr>
          <p:spPr>
            <a:xfrm>
              <a:off x="6213725" y="4029225"/>
              <a:ext cx="43825" cy="39525"/>
            </a:xfrm>
            <a:custGeom>
              <a:avLst/>
              <a:gdLst/>
              <a:ahLst/>
              <a:cxnLst/>
              <a:rect l="l" t="t" r="r" b="b"/>
              <a:pathLst>
                <a:path w="1753" h="1581" extrusionOk="0">
                  <a:moveTo>
                    <a:pt x="877" y="0"/>
                  </a:moveTo>
                  <a:cubicBezTo>
                    <a:pt x="750" y="0"/>
                    <a:pt x="624" y="85"/>
                    <a:pt x="624" y="253"/>
                  </a:cubicBezTo>
                  <a:lnTo>
                    <a:pt x="624" y="526"/>
                  </a:lnTo>
                  <a:lnTo>
                    <a:pt x="338" y="526"/>
                  </a:lnTo>
                  <a:cubicBezTo>
                    <a:pt x="1" y="526"/>
                    <a:pt x="1" y="1045"/>
                    <a:pt x="338" y="1045"/>
                  </a:cubicBezTo>
                  <a:lnTo>
                    <a:pt x="624" y="1045"/>
                  </a:lnTo>
                  <a:lnTo>
                    <a:pt x="624" y="1318"/>
                  </a:lnTo>
                  <a:cubicBezTo>
                    <a:pt x="624" y="1493"/>
                    <a:pt x="750" y="1581"/>
                    <a:pt x="877" y="1581"/>
                  </a:cubicBezTo>
                  <a:cubicBezTo>
                    <a:pt x="1003" y="1581"/>
                    <a:pt x="1130" y="1493"/>
                    <a:pt x="1130" y="1318"/>
                  </a:cubicBezTo>
                  <a:lnTo>
                    <a:pt x="1130" y="1045"/>
                  </a:lnTo>
                  <a:lnTo>
                    <a:pt x="1415" y="1045"/>
                  </a:lnTo>
                  <a:cubicBezTo>
                    <a:pt x="1753" y="1045"/>
                    <a:pt x="1753" y="526"/>
                    <a:pt x="1415" y="526"/>
                  </a:cubicBezTo>
                  <a:lnTo>
                    <a:pt x="1130" y="526"/>
                  </a:lnTo>
                  <a:lnTo>
                    <a:pt x="1130" y="253"/>
                  </a:lnTo>
                  <a:cubicBezTo>
                    <a:pt x="1130" y="85"/>
                    <a:pt x="1003" y="0"/>
                    <a:pt x="8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83;p54">
              <a:extLst>
                <a:ext uri="{FF2B5EF4-FFF2-40B4-BE49-F238E27FC236}">
                  <a16:creationId xmlns:a16="http://schemas.microsoft.com/office/drawing/2014/main" id="{4845CBD8-A999-4C74-934B-2F5322B79A57}"/>
                </a:ext>
              </a:extLst>
            </p:cNvPr>
            <p:cNvSpPr/>
            <p:nvPr/>
          </p:nvSpPr>
          <p:spPr>
            <a:xfrm>
              <a:off x="6200100" y="4106925"/>
              <a:ext cx="14950" cy="13075"/>
            </a:xfrm>
            <a:custGeom>
              <a:avLst/>
              <a:gdLst/>
              <a:ahLst/>
              <a:cxnLst/>
              <a:rect l="l" t="t" r="r" b="b"/>
              <a:pathLst>
                <a:path w="598" h="523" extrusionOk="0">
                  <a:moveTo>
                    <a:pt x="351" y="1"/>
                  </a:moveTo>
                  <a:cubicBezTo>
                    <a:pt x="117" y="1"/>
                    <a:pt x="0" y="274"/>
                    <a:pt x="156" y="442"/>
                  </a:cubicBezTo>
                  <a:cubicBezTo>
                    <a:pt x="211" y="497"/>
                    <a:pt x="278" y="522"/>
                    <a:pt x="342" y="522"/>
                  </a:cubicBezTo>
                  <a:cubicBezTo>
                    <a:pt x="474" y="522"/>
                    <a:pt x="597" y="418"/>
                    <a:pt x="597" y="261"/>
                  </a:cubicBezTo>
                  <a:cubicBezTo>
                    <a:pt x="597"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84;p54">
              <a:extLst>
                <a:ext uri="{FF2B5EF4-FFF2-40B4-BE49-F238E27FC236}">
                  <a16:creationId xmlns:a16="http://schemas.microsoft.com/office/drawing/2014/main" id="{F3C5382E-51C3-6464-C1C6-5E4B91108E4C}"/>
                </a:ext>
              </a:extLst>
            </p:cNvPr>
            <p:cNvSpPr/>
            <p:nvPr/>
          </p:nvSpPr>
          <p:spPr>
            <a:xfrm>
              <a:off x="6273750" y="4088075"/>
              <a:ext cx="15275" cy="13050"/>
            </a:xfrm>
            <a:custGeom>
              <a:avLst/>
              <a:gdLst/>
              <a:ahLst/>
              <a:cxnLst/>
              <a:rect l="l" t="t" r="r" b="b"/>
              <a:pathLst>
                <a:path w="611" h="522" extrusionOk="0">
                  <a:moveTo>
                    <a:pt x="266" y="0"/>
                  </a:moveTo>
                  <a:cubicBezTo>
                    <a:pt x="130" y="0"/>
                    <a:pt x="1" y="105"/>
                    <a:pt x="1" y="262"/>
                  </a:cubicBezTo>
                  <a:cubicBezTo>
                    <a:pt x="1" y="405"/>
                    <a:pt x="118" y="521"/>
                    <a:pt x="260" y="521"/>
                  </a:cubicBezTo>
                  <a:cubicBezTo>
                    <a:pt x="494" y="521"/>
                    <a:pt x="611" y="249"/>
                    <a:pt x="455" y="80"/>
                  </a:cubicBezTo>
                  <a:cubicBezTo>
                    <a:pt x="400" y="25"/>
                    <a:pt x="332" y="0"/>
                    <a:pt x="2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585;p54">
            <a:extLst>
              <a:ext uri="{FF2B5EF4-FFF2-40B4-BE49-F238E27FC236}">
                <a16:creationId xmlns:a16="http://schemas.microsoft.com/office/drawing/2014/main" id="{100D6BE2-4023-C515-73BD-CCCE7118D3FD}"/>
              </a:ext>
            </a:extLst>
          </p:cNvPr>
          <p:cNvGrpSpPr/>
          <p:nvPr/>
        </p:nvGrpSpPr>
        <p:grpSpPr>
          <a:xfrm>
            <a:off x="5507625" y="3308135"/>
            <a:ext cx="734035" cy="650280"/>
            <a:chOff x="3874125" y="1241250"/>
            <a:chExt cx="488375" cy="432650"/>
          </a:xfrm>
          <a:solidFill>
            <a:srgbClr val="F9C866"/>
          </a:solidFill>
        </p:grpSpPr>
        <p:sp>
          <p:nvSpPr>
            <p:cNvPr id="50" name="Google Shape;586;p54">
              <a:extLst>
                <a:ext uri="{FF2B5EF4-FFF2-40B4-BE49-F238E27FC236}">
                  <a16:creationId xmlns:a16="http://schemas.microsoft.com/office/drawing/2014/main" id="{782113E5-4C80-AAA5-F3D4-C053D325E913}"/>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87;p54">
              <a:extLst>
                <a:ext uri="{FF2B5EF4-FFF2-40B4-BE49-F238E27FC236}">
                  <a16:creationId xmlns:a16="http://schemas.microsoft.com/office/drawing/2014/main" id="{DD0E38EB-86B8-1F3B-1358-5D12CE606F86}"/>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88;p54">
              <a:extLst>
                <a:ext uri="{FF2B5EF4-FFF2-40B4-BE49-F238E27FC236}">
                  <a16:creationId xmlns:a16="http://schemas.microsoft.com/office/drawing/2014/main" id="{A3F438D0-41E3-C019-9B77-8EA579D372EF}"/>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89;p54">
              <a:extLst>
                <a:ext uri="{FF2B5EF4-FFF2-40B4-BE49-F238E27FC236}">
                  <a16:creationId xmlns:a16="http://schemas.microsoft.com/office/drawing/2014/main" id="{C4952D61-2D87-5605-E194-26B8A7F4019C}"/>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90;p54">
            <a:extLst>
              <a:ext uri="{FF2B5EF4-FFF2-40B4-BE49-F238E27FC236}">
                <a16:creationId xmlns:a16="http://schemas.microsoft.com/office/drawing/2014/main" id="{4EC9E634-8598-4FB5-76E1-41E4B3CF9C81}"/>
              </a:ext>
            </a:extLst>
          </p:cNvPr>
          <p:cNvGrpSpPr/>
          <p:nvPr/>
        </p:nvGrpSpPr>
        <p:grpSpPr>
          <a:xfrm>
            <a:off x="2103759" y="3358937"/>
            <a:ext cx="660388" cy="599478"/>
            <a:chOff x="2542725" y="2664875"/>
            <a:chExt cx="439375" cy="398850"/>
          </a:xfrm>
          <a:solidFill>
            <a:srgbClr val="F9C866"/>
          </a:solidFill>
        </p:grpSpPr>
        <p:sp>
          <p:nvSpPr>
            <p:cNvPr id="55" name="Google Shape;591;p54">
              <a:extLst>
                <a:ext uri="{FF2B5EF4-FFF2-40B4-BE49-F238E27FC236}">
                  <a16:creationId xmlns:a16="http://schemas.microsoft.com/office/drawing/2014/main" id="{2A1679C1-8E35-A259-0F2E-B5A489437831}"/>
                </a:ext>
              </a:extLst>
            </p:cNvPr>
            <p:cNvSpPr/>
            <p:nvPr/>
          </p:nvSpPr>
          <p:spPr>
            <a:xfrm>
              <a:off x="2665050" y="2828025"/>
              <a:ext cx="317050" cy="235700"/>
            </a:xfrm>
            <a:custGeom>
              <a:avLst/>
              <a:gdLst/>
              <a:ahLst/>
              <a:cxnLst/>
              <a:rect l="l" t="t" r="r" b="b"/>
              <a:pathLst>
                <a:path w="12682" h="9428" extrusionOk="0">
                  <a:moveTo>
                    <a:pt x="2766" y="3442"/>
                  </a:moveTo>
                  <a:cubicBezTo>
                    <a:pt x="2809" y="3442"/>
                    <a:pt x="2852" y="3447"/>
                    <a:pt x="2895" y="3456"/>
                  </a:cubicBezTo>
                  <a:lnTo>
                    <a:pt x="3687" y="3651"/>
                  </a:lnTo>
                  <a:cubicBezTo>
                    <a:pt x="3648" y="3807"/>
                    <a:pt x="3635" y="3963"/>
                    <a:pt x="3635" y="4131"/>
                  </a:cubicBezTo>
                  <a:cubicBezTo>
                    <a:pt x="3609" y="4469"/>
                    <a:pt x="3622" y="4793"/>
                    <a:pt x="3648" y="5131"/>
                  </a:cubicBezTo>
                  <a:lnTo>
                    <a:pt x="2441" y="5131"/>
                  </a:lnTo>
                  <a:lnTo>
                    <a:pt x="2220" y="5092"/>
                  </a:lnTo>
                  <a:lnTo>
                    <a:pt x="2220" y="3989"/>
                  </a:lnTo>
                  <a:cubicBezTo>
                    <a:pt x="2220" y="3820"/>
                    <a:pt x="2298" y="3664"/>
                    <a:pt x="2428" y="3560"/>
                  </a:cubicBezTo>
                  <a:cubicBezTo>
                    <a:pt x="2524" y="3483"/>
                    <a:pt x="2643" y="3442"/>
                    <a:pt x="2766" y="3442"/>
                  </a:cubicBezTo>
                  <a:close/>
                  <a:moveTo>
                    <a:pt x="7685" y="523"/>
                  </a:moveTo>
                  <a:cubicBezTo>
                    <a:pt x="8003" y="523"/>
                    <a:pt x="8321" y="640"/>
                    <a:pt x="8567" y="873"/>
                  </a:cubicBezTo>
                  <a:lnTo>
                    <a:pt x="9346" y="1613"/>
                  </a:lnTo>
                  <a:lnTo>
                    <a:pt x="8918" y="2016"/>
                  </a:lnTo>
                  <a:cubicBezTo>
                    <a:pt x="8726" y="2197"/>
                    <a:pt x="8895" y="2466"/>
                    <a:pt x="9096" y="2466"/>
                  </a:cubicBezTo>
                  <a:cubicBezTo>
                    <a:pt x="9154" y="2466"/>
                    <a:pt x="9213" y="2444"/>
                    <a:pt x="9268" y="2392"/>
                  </a:cubicBezTo>
                  <a:lnTo>
                    <a:pt x="9709" y="1964"/>
                  </a:lnTo>
                  <a:lnTo>
                    <a:pt x="10683" y="2885"/>
                  </a:lnTo>
                  <a:cubicBezTo>
                    <a:pt x="11020" y="3210"/>
                    <a:pt x="11215" y="3651"/>
                    <a:pt x="11215" y="4118"/>
                  </a:cubicBezTo>
                  <a:lnTo>
                    <a:pt x="11215" y="4897"/>
                  </a:lnTo>
                  <a:cubicBezTo>
                    <a:pt x="11215" y="5416"/>
                    <a:pt x="10800" y="5832"/>
                    <a:pt x="10281" y="5832"/>
                  </a:cubicBezTo>
                  <a:lnTo>
                    <a:pt x="9216" y="5832"/>
                  </a:lnTo>
                  <a:lnTo>
                    <a:pt x="9216" y="5416"/>
                  </a:lnTo>
                  <a:cubicBezTo>
                    <a:pt x="9205" y="4763"/>
                    <a:pt x="8680" y="4268"/>
                    <a:pt x="8065" y="4268"/>
                  </a:cubicBezTo>
                  <a:cubicBezTo>
                    <a:pt x="7995" y="4268"/>
                    <a:pt x="7925" y="4274"/>
                    <a:pt x="7853" y="4287"/>
                  </a:cubicBezTo>
                  <a:lnTo>
                    <a:pt x="6400" y="4573"/>
                  </a:lnTo>
                  <a:cubicBezTo>
                    <a:pt x="6308" y="4593"/>
                    <a:pt x="6215" y="4601"/>
                    <a:pt x="6122" y="4601"/>
                  </a:cubicBezTo>
                  <a:cubicBezTo>
                    <a:pt x="5855" y="4601"/>
                    <a:pt x="5582" y="4537"/>
                    <a:pt x="5322" y="4508"/>
                  </a:cubicBezTo>
                  <a:cubicBezTo>
                    <a:pt x="5277" y="4503"/>
                    <a:pt x="5232" y="4500"/>
                    <a:pt x="5187" y="4500"/>
                  </a:cubicBezTo>
                  <a:cubicBezTo>
                    <a:pt x="4769" y="4500"/>
                    <a:pt x="4378" y="4717"/>
                    <a:pt x="4167" y="5092"/>
                  </a:cubicBezTo>
                  <a:cubicBezTo>
                    <a:pt x="4024" y="4365"/>
                    <a:pt x="4154" y="3392"/>
                    <a:pt x="4686" y="2885"/>
                  </a:cubicBezTo>
                  <a:lnTo>
                    <a:pt x="4673" y="2885"/>
                  </a:lnTo>
                  <a:lnTo>
                    <a:pt x="5647" y="1964"/>
                  </a:lnTo>
                  <a:lnTo>
                    <a:pt x="6452" y="2730"/>
                  </a:lnTo>
                  <a:cubicBezTo>
                    <a:pt x="6789" y="3041"/>
                    <a:pt x="7230" y="3223"/>
                    <a:pt x="7685" y="3223"/>
                  </a:cubicBezTo>
                  <a:cubicBezTo>
                    <a:pt x="7853" y="3223"/>
                    <a:pt x="8022" y="3197"/>
                    <a:pt x="8178" y="3145"/>
                  </a:cubicBezTo>
                  <a:cubicBezTo>
                    <a:pt x="8494" y="3075"/>
                    <a:pt x="8398" y="2635"/>
                    <a:pt x="8129" y="2635"/>
                  </a:cubicBezTo>
                  <a:cubicBezTo>
                    <a:pt x="8100" y="2635"/>
                    <a:pt x="8068" y="2640"/>
                    <a:pt x="8035" y="2652"/>
                  </a:cubicBezTo>
                  <a:cubicBezTo>
                    <a:pt x="7916" y="2687"/>
                    <a:pt x="7794" y="2704"/>
                    <a:pt x="7674" y="2704"/>
                  </a:cubicBezTo>
                  <a:cubicBezTo>
                    <a:pt x="7351" y="2704"/>
                    <a:pt x="7039" y="2580"/>
                    <a:pt x="6802" y="2353"/>
                  </a:cubicBezTo>
                  <a:lnTo>
                    <a:pt x="6023" y="1613"/>
                  </a:lnTo>
                  <a:lnTo>
                    <a:pt x="6802" y="873"/>
                  </a:lnTo>
                  <a:cubicBezTo>
                    <a:pt x="7049" y="640"/>
                    <a:pt x="7367" y="523"/>
                    <a:pt x="7685" y="523"/>
                  </a:cubicBezTo>
                  <a:close/>
                  <a:moveTo>
                    <a:pt x="1727" y="5533"/>
                  </a:moveTo>
                  <a:lnTo>
                    <a:pt x="2376" y="5650"/>
                  </a:lnTo>
                  <a:cubicBezTo>
                    <a:pt x="2417" y="5657"/>
                    <a:pt x="2548" y="5659"/>
                    <a:pt x="2720" y="5659"/>
                  </a:cubicBezTo>
                  <a:cubicBezTo>
                    <a:pt x="3106" y="5659"/>
                    <a:pt x="3696" y="5647"/>
                    <a:pt x="3920" y="5647"/>
                  </a:cubicBezTo>
                  <a:cubicBezTo>
                    <a:pt x="3978" y="5647"/>
                    <a:pt x="4011" y="5648"/>
                    <a:pt x="4011" y="5650"/>
                  </a:cubicBezTo>
                  <a:lnTo>
                    <a:pt x="4011" y="6130"/>
                  </a:lnTo>
                  <a:lnTo>
                    <a:pt x="2415" y="6130"/>
                  </a:lnTo>
                  <a:cubicBezTo>
                    <a:pt x="2181" y="6156"/>
                    <a:pt x="1948" y="6182"/>
                    <a:pt x="1714" y="6247"/>
                  </a:cubicBezTo>
                  <a:lnTo>
                    <a:pt x="1779" y="6000"/>
                  </a:lnTo>
                  <a:cubicBezTo>
                    <a:pt x="1792" y="5923"/>
                    <a:pt x="1792" y="5845"/>
                    <a:pt x="1779" y="5767"/>
                  </a:cubicBezTo>
                  <a:lnTo>
                    <a:pt x="1779" y="5767"/>
                  </a:lnTo>
                  <a:lnTo>
                    <a:pt x="1792" y="5780"/>
                  </a:lnTo>
                  <a:lnTo>
                    <a:pt x="1792" y="5780"/>
                  </a:lnTo>
                  <a:lnTo>
                    <a:pt x="1727" y="5533"/>
                  </a:lnTo>
                  <a:close/>
                  <a:moveTo>
                    <a:pt x="8055" y="4784"/>
                  </a:moveTo>
                  <a:cubicBezTo>
                    <a:pt x="8398" y="4784"/>
                    <a:pt x="8685" y="5052"/>
                    <a:pt x="8697" y="5416"/>
                  </a:cubicBezTo>
                  <a:lnTo>
                    <a:pt x="8697" y="6286"/>
                  </a:lnTo>
                  <a:cubicBezTo>
                    <a:pt x="8684" y="6629"/>
                    <a:pt x="8398" y="6909"/>
                    <a:pt x="8046" y="6909"/>
                  </a:cubicBezTo>
                  <a:cubicBezTo>
                    <a:pt x="8038" y="6909"/>
                    <a:pt x="8030" y="6909"/>
                    <a:pt x="8022" y="6909"/>
                  </a:cubicBezTo>
                  <a:lnTo>
                    <a:pt x="5128" y="6727"/>
                  </a:lnTo>
                  <a:cubicBezTo>
                    <a:pt x="4803" y="6701"/>
                    <a:pt x="4543" y="6429"/>
                    <a:pt x="4543" y="6104"/>
                  </a:cubicBezTo>
                  <a:lnTo>
                    <a:pt x="4543" y="5650"/>
                  </a:lnTo>
                  <a:cubicBezTo>
                    <a:pt x="4543" y="5300"/>
                    <a:pt x="4829" y="5014"/>
                    <a:pt x="5167" y="5014"/>
                  </a:cubicBezTo>
                  <a:cubicBezTo>
                    <a:pt x="5518" y="5014"/>
                    <a:pt x="5847" y="5107"/>
                    <a:pt x="6188" y="5107"/>
                  </a:cubicBezTo>
                  <a:cubicBezTo>
                    <a:pt x="6287" y="5107"/>
                    <a:pt x="6388" y="5099"/>
                    <a:pt x="6490" y="5079"/>
                  </a:cubicBezTo>
                  <a:lnTo>
                    <a:pt x="7944" y="4793"/>
                  </a:lnTo>
                  <a:cubicBezTo>
                    <a:pt x="7981" y="4787"/>
                    <a:pt x="8018" y="4784"/>
                    <a:pt x="8055" y="4784"/>
                  </a:cubicBezTo>
                  <a:close/>
                  <a:moveTo>
                    <a:pt x="11345" y="5884"/>
                  </a:moveTo>
                  <a:cubicBezTo>
                    <a:pt x="11955" y="6130"/>
                    <a:pt x="12176" y="6364"/>
                    <a:pt x="12176" y="6507"/>
                  </a:cubicBezTo>
                  <a:cubicBezTo>
                    <a:pt x="12176" y="6662"/>
                    <a:pt x="11838" y="7039"/>
                    <a:pt x="10592" y="7363"/>
                  </a:cubicBezTo>
                  <a:cubicBezTo>
                    <a:pt x="9450" y="7649"/>
                    <a:pt x="7957" y="7805"/>
                    <a:pt x="6348" y="7805"/>
                  </a:cubicBezTo>
                  <a:cubicBezTo>
                    <a:pt x="4751" y="7805"/>
                    <a:pt x="3246" y="7649"/>
                    <a:pt x="2116" y="7363"/>
                  </a:cubicBezTo>
                  <a:cubicBezTo>
                    <a:pt x="857" y="7039"/>
                    <a:pt x="520" y="6675"/>
                    <a:pt x="520" y="6507"/>
                  </a:cubicBezTo>
                  <a:cubicBezTo>
                    <a:pt x="520" y="6364"/>
                    <a:pt x="727" y="6143"/>
                    <a:pt x="1286" y="5910"/>
                  </a:cubicBezTo>
                  <a:lnTo>
                    <a:pt x="1286" y="5910"/>
                  </a:lnTo>
                  <a:lnTo>
                    <a:pt x="1221" y="6169"/>
                  </a:lnTo>
                  <a:cubicBezTo>
                    <a:pt x="1149" y="6482"/>
                    <a:pt x="1388" y="6772"/>
                    <a:pt x="1702" y="6772"/>
                  </a:cubicBezTo>
                  <a:cubicBezTo>
                    <a:pt x="1727" y="6772"/>
                    <a:pt x="1753" y="6770"/>
                    <a:pt x="1779" y="6766"/>
                  </a:cubicBezTo>
                  <a:lnTo>
                    <a:pt x="2454" y="6662"/>
                  </a:lnTo>
                  <a:lnTo>
                    <a:pt x="4180" y="6662"/>
                  </a:lnTo>
                  <a:cubicBezTo>
                    <a:pt x="4362" y="7000"/>
                    <a:pt x="4712" y="7221"/>
                    <a:pt x="5102" y="7247"/>
                  </a:cubicBezTo>
                  <a:lnTo>
                    <a:pt x="7996" y="7428"/>
                  </a:lnTo>
                  <a:cubicBezTo>
                    <a:pt x="8020" y="7430"/>
                    <a:pt x="8044" y="7430"/>
                    <a:pt x="8068" y="7430"/>
                  </a:cubicBezTo>
                  <a:cubicBezTo>
                    <a:pt x="8673" y="7430"/>
                    <a:pt x="9179" y="6963"/>
                    <a:pt x="9216" y="6351"/>
                  </a:cubicBezTo>
                  <a:lnTo>
                    <a:pt x="10281" y="6351"/>
                  </a:lnTo>
                  <a:cubicBezTo>
                    <a:pt x="10696" y="6351"/>
                    <a:pt x="11072" y="6182"/>
                    <a:pt x="11345" y="5884"/>
                  </a:cubicBezTo>
                  <a:close/>
                  <a:moveTo>
                    <a:pt x="10475" y="7921"/>
                  </a:moveTo>
                  <a:lnTo>
                    <a:pt x="10475" y="8259"/>
                  </a:lnTo>
                  <a:cubicBezTo>
                    <a:pt x="10475" y="8311"/>
                    <a:pt x="10281" y="8532"/>
                    <a:pt x="9411" y="8700"/>
                  </a:cubicBezTo>
                  <a:cubicBezTo>
                    <a:pt x="8398" y="8843"/>
                    <a:pt x="7376" y="8914"/>
                    <a:pt x="6354" y="8914"/>
                  </a:cubicBezTo>
                  <a:cubicBezTo>
                    <a:pt x="5332" y="8914"/>
                    <a:pt x="4310" y="8843"/>
                    <a:pt x="3297" y="8700"/>
                  </a:cubicBezTo>
                  <a:cubicBezTo>
                    <a:pt x="2415" y="8532"/>
                    <a:pt x="2220" y="8311"/>
                    <a:pt x="2220" y="8259"/>
                  </a:cubicBezTo>
                  <a:lnTo>
                    <a:pt x="2220" y="7921"/>
                  </a:lnTo>
                  <a:cubicBezTo>
                    <a:pt x="3583" y="8194"/>
                    <a:pt x="4965" y="8330"/>
                    <a:pt x="6348" y="8330"/>
                  </a:cubicBezTo>
                  <a:cubicBezTo>
                    <a:pt x="7730" y="8330"/>
                    <a:pt x="9112" y="8194"/>
                    <a:pt x="10475" y="7921"/>
                  </a:cubicBezTo>
                  <a:close/>
                  <a:moveTo>
                    <a:pt x="7683" y="1"/>
                  </a:moveTo>
                  <a:cubicBezTo>
                    <a:pt x="7237" y="1"/>
                    <a:pt x="6789" y="166"/>
                    <a:pt x="6439" y="497"/>
                  </a:cubicBezTo>
                  <a:lnTo>
                    <a:pt x="4323" y="2522"/>
                  </a:lnTo>
                  <a:cubicBezTo>
                    <a:pt x="4128" y="2704"/>
                    <a:pt x="3972" y="2911"/>
                    <a:pt x="3856" y="3158"/>
                  </a:cubicBezTo>
                  <a:lnTo>
                    <a:pt x="3012" y="2950"/>
                  </a:lnTo>
                  <a:cubicBezTo>
                    <a:pt x="2929" y="2931"/>
                    <a:pt x="2846" y="2922"/>
                    <a:pt x="2765" y="2922"/>
                  </a:cubicBezTo>
                  <a:cubicBezTo>
                    <a:pt x="2190" y="2922"/>
                    <a:pt x="1701" y="3385"/>
                    <a:pt x="1701" y="3989"/>
                  </a:cubicBezTo>
                  <a:lnTo>
                    <a:pt x="1701" y="5014"/>
                  </a:lnTo>
                  <a:cubicBezTo>
                    <a:pt x="1689" y="5013"/>
                    <a:pt x="1677" y="5012"/>
                    <a:pt x="1664" y="5012"/>
                  </a:cubicBezTo>
                  <a:cubicBezTo>
                    <a:pt x="1534" y="5012"/>
                    <a:pt x="1408" y="5075"/>
                    <a:pt x="1325" y="5170"/>
                  </a:cubicBezTo>
                  <a:cubicBezTo>
                    <a:pt x="1273" y="5235"/>
                    <a:pt x="1234" y="5300"/>
                    <a:pt x="1208" y="5390"/>
                  </a:cubicBezTo>
                  <a:cubicBezTo>
                    <a:pt x="403" y="5689"/>
                    <a:pt x="1" y="6065"/>
                    <a:pt x="1" y="6507"/>
                  </a:cubicBezTo>
                  <a:cubicBezTo>
                    <a:pt x="1" y="7026"/>
                    <a:pt x="572" y="7454"/>
                    <a:pt x="1701" y="7779"/>
                  </a:cubicBezTo>
                  <a:lnTo>
                    <a:pt x="1701" y="8259"/>
                  </a:lnTo>
                  <a:cubicBezTo>
                    <a:pt x="1701" y="8843"/>
                    <a:pt x="2545" y="9077"/>
                    <a:pt x="3194" y="9193"/>
                  </a:cubicBezTo>
                  <a:cubicBezTo>
                    <a:pt x="4238" y="9349"/>
                    <a:pt x="5290" y="9427"/>
                    <a:pt x="6341" y="9427"/>
                  </a:cubicBezTo>
                  <a:cubicBezTo>
                    <a:pt x="7393" y="9427"/>
                    <a:pt x="8444" y="9349"/>
                    <a:pt x="9489" y="9193"/>
                  </a:cubicBezTo>
                  <a:cubicBezTo>
                    <a:pt x="10138" y="9077"/>
                    <a:pt x="10981" y="8843"/>
                    <a:pt x="10981" y="8259"/>
                  </a:cubicBezTo>
                  <a:lnTo>
                    <a:pt x="10981" y="7779"/>
                  </a:lnTo>
                  <a:cubicBezTo>
                    <a:pt x="12111" y="7454"/>
                    <a:pt x="12682" y="7026"/>
                    <a:pt x="12682" y="6507"/>
                  </a:cubicBezTo>
                  <a:lnTo>
                    <a:pt x="12682" y="6494"/>
                  </a:lnTo>
                  <a:cubicBezTo>
                    <a:pt x="12682" y="6091"/>
                    <a:pt x="12331" y="5728"/>
                    <a:pt x="11617" y="5442"/>
                  </a:cubicBezTo>
                  <a:cubicBezTo>
                    <a:pt x="11695" y="5261"/>
                    <a:pt x="11721" y="5079"/>
                    <a:pt x="11734" y="4897"/>
                  </a:cubicBezTo>
                  <a:lnTo>
                    <a:pt x="11734" y="4118"/>
                  </a:lnTo>
                  <a:cubicBezTo>
                    <a:pt x="11721" y="3508"/>
                    <a:pt x="11475" y="2937"/>
                    <a:pt x="11033" y="2522"/>
                  </a:cubicBezTo>
                  <a:lnTo>
                    <a:pt x="8918" y="497"/>
                  </a:lnTo>
                  <a:cubicBezTo>
                    <a:pt x="8574" y="166"/>
                    <a:pt x="8129" y="1"/>
                    <a:pt x="76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92;p54">
              <a:extLst>
                <a:ext uri="{FF2B5EF4-FFF2-40B4-BE49-F238E27FC236}">
                  <a16:creationId xmlns:a16="http://schemas.microsoft.com/office/drawing/2014/main" id="{AB9613EB-2FC3-13DB-E933-1630775047F2}"/>
                </a:ext>
              </a:extLst>
            </p:cNvPr>
            <p:cNvSpPr/>
            <p:nvPr/>
          </p:nvSpPr>
          <p:spPr>
            <a:xfrm>
              <a:off x="2542725" y="2899500"/>
              <a:ext cx="112625" cy="156425"/>
            </a:xfrm>
            <a:custGeom>
              <a:avLst/>
              <a:gdLst/>
              <a:ahLst/>
              <a:cxnLst/>
              <a:rect l="l" t="t" r="r" b="b"/>
              <a:pathLst>
                <a:path w="4505" h="6257" extrusionOk="0">
                  <a:moveTo>
                    <a:pt x="3855" y="2220"/>
                  </a:moveTo>
                  <a:lnTo>
                    <a:pt x="3622" y="4881"/>
                  </a:lnTo>
                  <a:cubicBezTo>
                    <a:pt x="3583" y="5361"/>
                    <a:pt x="3180" y="5737"/>
                    <a:pt x="2700" y="5737"/>
                  </a:cubicBezTo>
                  <a:lnTo>
                    <a:pt x="1817" y="5737"/>
                  </a:lnTo>
                  <a:cubicBezTo>
                    <a:pt x="1324" y="5737"/>
                    <a:pt x="922" y="5361"/>
                    <a:pt x="883" y="4881"/>
                  </a:cubicBezTo>
                  <a:lnTo>
                    <a:pt x="662" y="2220"/>
                  </a:lnTo>
                  <a:close/>
                  <a:moveTo>
                    <a:pt x="753" y="0"/>
                  </a:moveTo>
                  <a:cubicBezTo>
                    <a:pt x="325" y="0"/>
                    <a:pt x="0" y="364"/>
                    <a:pt x="26" y="779"/>
                  </a:cubicBezTo>
                  <a:lnTo>
                    <a:pt x="364" y="4933"/>
                  </a:lnTo>
                  <a:cubicBezTo>
                    <a:pt x="441" y="5673"/>
                    <a:pt x="1065" y="6244"/>
                    <a:pt x="1817" y="6257"/>
                  </a:cubicBezTo>
                  <a:lnTo>
                    <a:pt x="2700" y="6257"/>
                  </a:lnTo>
                  <a:cubicBezTo>
                    <a:pt x="3440" y="6244"/>
                    <a:pt x="4063" y="5673"/>
                    <a:pt x="4141" y="4933"/>
                  </a:cubicBezTo>
                  <a:lnTo>
                    <a:pt x="4478" y="779"/>
                  </a:lnTo>
                  <a:cubicBezTo>
                    <a:pt x="4504" y="364"/>
                    <a:pt x="4180" y="0"/>
                    <a:pt x="3751" y="0"/>
                  </a:cubicBezTo>
                  <a:lnTo>
                    <a:pt x="3401" y="0"/>
                  </a:lnTo>
                  <a:cubicBezTo>
                    <a:pt x="3089" y="13"/>
                    <a:pt x="3089" y="481"/>
                    <a:pt x="3401" y="507"/>
                  </a:cubicBezTo>
                  <a:lnTo>
                    <a:pt x="3751" y="507"/>
                  </a:lnTo>
                  <a:cubicBezTo>
                    <a:pt x="3881" y="507"/>
                    <a:pt x="3985" y="610"/>
                    <a:pt x="3972" y="740"/>
                  </a:cubicBezTo>
                  <a:lnTo>
                    <a:pt x="3894" y="1701"/>
                  </a:lnTo>
                  <a:lnTo>
                    <a:pt x="623" y="1701"/>
                  </a:lnTo>
                  <a:lnTo>
                    <a:pt x="545" y="740"/>
                  </a:lnTo>
                  <a:cubicBezTo>
                    <a:pt x="532" y="610"/>
                    <a:pt x="623" y="507"/>
                    <a:pt x="753" y="507"/>
                  </a:cubicBezTo>
                  <a:lnTo>
                    <a:pt x="2155" y="507"/>
                  </a:lnTo>
                  <a:cubicBezTo>
                    <a:pt x="2466" y="481"/>
                    <a:pt x="2466" y="13"/>
                    <a:pt x="2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93;p54">
              <a:extLst>
                <a:ext uri="{FF2B5EF4-FFF2-40B4-BE49-F238E27FC236}">
                  <a16:creationId xmlns:a16="http://schemas.microsoft.com/office/drawing/2014/main" id="{A7B395F0-921E-1CA7-C186-792F7906DD18}"/>
                </a:ext>
              </a:extLst>
            </p:cNvPr>
            <p:cNvSpPr/>
            <p:nvPr/>
          </p:nvSpPr>
          <p:spPr>
            <a:xfrm>
              <a:off x="2571925" y="2664875"/>
              <a:ext cx="200225" cy="172675"/>
            </a:xfrm>
            <a:custGeom>
              <a:avLst/>
              <a:gdLst/>
              <a:ahLst/>
              <a:cxnLst/>
              <a:rect l="l" t="t" r="r" b="b"/>
              <a:pathLst>
                <a:path w="8009" h="6907" extrusionOk="0">
                  <a:moveTo>
                    <a:pt x="4531" y="1"/>
                  </a:moveTo>
                  <a:cubicBezTo>
                    <a:pt x="4527" y="1"/>
                    <a:pt x="4522" y="1"/>
                    <a:pt x="4517" y="1"/>
                  </a:cubicBezTo>
                  <a:cubicBezTo>
                    <a:pt x="1519" y="27"/>
                    <a:pt x="0" y="3778"/>
                    <a:pt x="2116" y="5894"/>
                  </a:cubicBezTo>
                  <a:cubicBezTo>
                    <a:pt x="2765" y="6543"/>
                    <a:pt x="3648" y="6906"/>
                    <a:pt x="4556" y="6906"/>
                  </a:cubicBezTo>
                  <a:lnTo>
                    <a:pt x="4556" y="6893"/>
                  </a:lnTo>
                  <a:cubicBezTo>
                    <a:pt x="6451" y="6880"/>
                    <a:pt x="7983" y="5349"/>
                    <a:pt x="8009" y="3454"/>
                  </a:cubicBezTo>
                  <a:cubicBezTo>
                    <a:pt x="8009" y="3214"/>
                    <a:pt x="7816" y="3071"/>
                    <a:pt x="7621" y="3071"/>
                  </a:cubicBezTo>
                  <a:cubicBezTo>
                    <a:pt x="7489" y="3071"/>
                    <a:pt x="7356" y="3138"/>
                    <a:pt x="7282" y="3285"/>
                  </a:cubicBezTo>
                  <a:cubicBezTo>
                    <a:pt x="6925" y="3974"/>
                    <a:pt x="6259" y="4310"/>
                    <a:pt x="5595" y="4310"/>
                  </a:cubicBezTo>
                  <a:cubicBezTo>
                    <a:pt x="4858" y="4310"/>
                    <a:pt x="4124" y="3896"/>
                    <a:pt x="3816" y="3090"/>
                  </a:cubicBezTo>
                  <a:cubicBezTo>
                    <a:pt x="3773" y="2970"/>
                    <a:pt x="3679" y="2920"/>
                    <a:pt x="3583" y="2920"/>
                  </a:cubicBezTo>
                  <a:cubicBezTo>
                    <a:pt x="3420" y="2920"/>
                    <a:pt x="3254" y="3067"/>
                    <a:pt x="3336" y="3272"/>
                  </a:cubicBezTo>
                  <a:cubicBezTo>
                    <a:pt x="3714" y="4277"/>
                    <a:pt x="4647" y="4825"/>
                    <a:pt x="5593" y="4825"/>
                  </a:cubicBezTo>
                  <a:cubicBezTo>
                    <a:pt x="6272" y="4825"/>
                    <a:pt x="6957" y="4543"/>
                    <a:pt x="7451" y="3947"/>
                  </a:cubicBezTo>
                  <a:lnTo>
                    <a:pt x="7451" y="3947"/>
                  </a:lnTo>
                  <a:cubicBezTo>
                    <a:pt x="7180" y="5443"/>
                    <a:pt x="5853" y="6361"/>
                    <a:pt x="4505" y="6361"/>
                  </a:cubicBezTo>
                  <a:cubicBezTo>
                    <a:pt x="3783" y="6361"/>
                    <a:pt x="3055" y="6097"/>
                    <a:pt x="2480" y="5517"/>
                  </a:cubicBezTo>
                  <a:cubicBezTo>
                    <a:pt x="818" y="3869"/>
                    <a:pt x="1753" y="962"/>
                    <a:pt x="4037" y="546"/>
                  </a:cubicBezTo>
                  <a:lnTo>
                    <a:pt x="4037" y="546"/>
                  </a:lnTo>
                  <a:cubicBezTo>
                    <a:pt x="3622" y="897"/>
                    <a:pt x="3336" y="1377"/>
                    <a:pt x="3232" y="1909"/>
                  </a:cubicBezTo>
                  <a:cubicBezTo>
                    <a:pt x="3188" y="2103"/>
                    <a:pt x="3336" y="2220"/>
                    <a:pt x="3485" y="2220"/>
                  </a:cubicBezTo>
                  <a:cubicBezTo>
                    <a:pt x="3595" y="2220"/>
                    <a:pt x="3705" y="2156"/>
                    <a:pt x="3739" y="2013"/>
                  </a:cubicBezTo>
                  <a:cubicBezTo>
                    <a:pt x="3855" y="1455"/>
                    <a:pt x="4219" y="987"/>
                    <a:pt x="4725" y="715"/>
                  </a:cubicBezTo>
                  <a:cubicBezTo>
                    <a:pt x="5110" y="523"/>
                    <a:pt x="4912" y="1"/>
                    <a:pt x="45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94;p54">
              <a:extLst>
                <a:ext uri="{FF2B5EF4-FFF2-40B4-BE49-F238E27FC236}">
                  <a16:creationId xmlns:a16="http://schemas.microsoft.com/office/drawing/2014/main" id="{8752085A-879F-AC61-BEAC-1F12BBCB0B6C}"/>
                </a:ext>
              </a:extLst>
            </p:cNvPr>
            <p:cNvSpPr/>
            <p:nvPr/>
          </p:nvSpPr>
          <p:spPr>
            <a:xfrm>
              <a:off x="2708075" y="2686700"/>
              <a:ext cx="43975" cy="39875"/>
            </a:xfrm>
            <a:custGeom>
              <a:avLst/>
              <a:gdLst/>
              <a:ahLst/>
              <a:cxnLst/>
              <a:rect l="l" t="t" r="r" b="b"/>
              <a:pathLst>
                <a:path w="1759" h="1595" extrusionOk="0">
                  <a:moveTo>
                    <a:pt x="901" y="1"/>
                  </a:moveTo>
                  <a:cubicBezTo>
                    <a:pt x="765" y="1"/>
                    <a:pt x="629" y="95"/>
                    <a:pt x="642" y="283"/>
                  </a:cubicBezTo>
                  <a:lnTo>
                    <a:pt x="642" y="556"/>
                  </a:lnTo>
                  <a:lnTo>
                    <a:pt x="356" y="556"/>
                  </a:lnTo>
                  <a:cubicBezTo>
                    <a:pt x="348" y="555"/>
                    <a:pt x="340" y="555"/>
                    <a:pt x="333" y="555"/>
                  </a:cubicBezTo>
                  <a:cubicBezTo>
                    <a:pt x="1" y="555"/>
                    <a:pt x="1" y="1076"/>
                    <a:pt x="333" y="1076"/>
                  </a:cubicBezTo>
                  <a:cubicBezTo>
                    <a:pt x="340" y="1076"/>
                    <a:pt x="348" y="1076"/>
                    <a:pt x="356" y="1075"/>
                  </a:cubicBezTo>
                  <a:lnTo>
                    <a:pt x="642" y="1075"/>
                  </a:lnTo>
                  <a:lnTo>
                    <a:pt x="642" y="1361"/>
                  </a:lnTo>
                  <a:cubicBezTo>
                    <a:pt x="655" y="1516"/>
                    <a:pt x="778" y="1594"/>
                    <a:pt x="901" y="1594"/>
                  </a:cubicBezTo>
                  <a:cubicBezTo>
                    <a:pt x="1025" y="1594"/>
                    <a:pt x="1148" y="1516"/>
                    <a:pt x="1161" y="1361"/>
                  </a:cubicBezTo>
                  <a:lnTo>
                    <a:pt x="1161" y="1075"/>
                  </a:lnTo>
                  <a:lnTo>
                    <a:pt x="1434" y="1075"/>
                  </a:lnTo>
                  <a:cubicBezTo>
                    <a:pt x="1758" y="1049"/>
                    <a:pt x="1758" y="582"/>
                    <a:pt x="1434" y="556"/>
                  </a:cubicBezTo>
                  <a:lnTo>
                    <a:pt x="1161" y="556"/>
                  </a:lnTo>
                  <a:lnTo>
                    <a:pt x="1161" y="283"/>
                  </a:lnTo>
                  <a:cubicBezTo>
                    <a:pt x="1174" y="95"/>
                    <a:pt x="1038" y="1"/>
                    <a:pt x="9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5;p54">
              <a:extLst>
                <a:ext uri="{FF2B5EF4-FFF2-40B4-BE49-F238E27FC236}">
                  <a16:creationId xmlns:a16="http://schemas.microsoft.com/office/drawing/2014/main" id="{B072CF09-5043-CE13-63DF-9CEBC7DF7D75}"/>
                </a:ext>
              </a:extLst>
            </p:cNvPr>
            <p:cNvSpPr/>
            <p:nvPr/>
          </p:nvSpPr>
          <p:spPr>
            <a:xfrm>
              <a:off x="2760125" y="2670400"/>
              <a:ext cx="15275" cy="13050"/>
            </a:xfrm>
            <a:custGeom>
              <a:avLst/>
              <a:gdLst/>
              <a:ahLst/>
              <a:cxnLst/>
              <a:rect l="l" t="t" r="r" b="b"/>
              <a:pathLst>
                <a:path w="611" h="522" extrusionOk="0">
                  <a:moveTo>
                    <a:pt x="351" y="1"/>
                  </a:moveTo>
                  <a:cubicBezTo>
                    <a:pt x="117" y="1"/>
                    <a:pt x="1" y="286"/>
                    <a:pt x="169" y="442"/>
                  </a:cubicBezTo>
                  <a:cubicBezTo>
                    <a:pt x="225" y="497"/>
                    <a:pt x="291" y="522"/>
                    <a:pt x="355" y="522"/>
                  </a:cubicBezTo>
                  <a:cubicBezTo>
                    <a:pt x="487"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D3FB67ED-24C8-B5BC-97DD-E3B903348BDF}"/>
              </a:ext>
            </a:extLst>
          </p:cNvPr>
          <p:cNvSpPr txBox="1"/>
          <p:nvPr/>
        </p:nvSpPr>
        <p:spPr>
          <a:xfrm>
            <a:off x="820088"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2" name="TextBox 61">
            <a:extLst>
              <a:ext uri="{FF2B5EF4-FFF2-40B4-BE49-F238E27FC236}">
                <a16:creationId xmlns:a16="http://schemas.microsoft.com/office/drawing/2014/main" id="{3B326F55-49DE-6AF9-C558-8D2D63CE6A61}"/>
              </a:ext>
            </a:extLst>
          </p:cNvPr>
          <p:cNvSpPr txBox="1"/>
          <p:nvPr/>
        </p:nvSpPr>
        <p:spPr>
          <a:xfrm>
            <a:off x="4292968"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3" name="TextBox 62">
            <a:extLst>
              <a:ext uri="{FF2B5EF4-FFF2-40B4-BE49-F238E27FC236}">
                <a16:creationId xmlns:a16="http://schemas.microsoft.com/office/drawing/2014/main" id="{A7A87710-C4C4-C869-3BAD-50589967D487}"/>
              </a:ext>
            </a:extLst>
          </p:cNvPr>
          <p:cNvSpPr txBox="1"/>
          <p:nvPr/>
        </p:nvSpPr>
        <p:spPr>
          <a:xfrm>
            <a:off x="7701521"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4" name="TextBox 63">
            <a:extLst>
              <a:ext uri="{FF2B5EF4-FFF2-40B4-BE49-F238E27FC236}">
                <a16:creationId xmlns:a16="http://schemas.microsoft.com/office/drawing/2014/main" id="{268F81F8-D99E-3B57-BAE6-62E44A63856C}"/>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5" name="TextBox 64">
            <a:extLst>
              <a:ext uri="{FF2B5EF4-FFF2-40B4-BE49-F238E27FC236}">
                <a16:creationId xmlns:a16="http://schemas.microsoft.com/office/drawing/2014/main" id="{A3DFAB88-435E-7DC1-246A-3A8CF9C76370}"/>
              </a:ext>
            </a:extLst>
          </p:cNvPr>
          <p:cNvSpPr txBox="1"/>
          <p:nvPr/>
        </p:nvSpPr>
        <p:spPr>
          <a:xfrm>
            <a:off x="570413" y="1146007"/>
            <a:ext cx="10578712" cy="1277273"/>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32062617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down)">
                                      <p:cBhvr>
                                        <p:cTn id="13" dur="500"/>
                                        <p:tgtEl>
                                          <p:spTgt spid="6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animEffect transition="in" filter="fade">
                                      <p:cBhvr>
                                        <p:cTn id="25" dur="500"/>
                                        <p:tgtEl>
                                          <p:spTgt spid="4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Effect transition="in" filter="fade">
                                      <p:cBhvr>
                                        <p:cTn id="31" dur="500"/>
                                        <p:tgtEl>
                                          <p:spTgt spid="54"/>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down)">
                                      <p:cBhvr>
                                        <p:cTn id="35" dur="500"/>
                                        <p:tgtEl>
                                          <p:spTgt spid="63"/>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down)">
                                      <p:cBhvr>
                                        <p:cTn id="39" dur="500"/>
                                        <p:tgtEl>
                                          <p:spTgt spid="62"/>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down)">
                                      <p:cBhvr>
                                        <p:cTn id="4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2C82A0F-414A-292D-8954-B7D5D635F32F}"/>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94F530FE-9AB6-C5F0-82E2-C55AFE9118A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5E49D618-D799-A443-A471-7AE0622A9816}"/>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F4242BF-14CA-6F3D-A677-74C2FD7CF603}"/>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F2FB12D-DB49-791C-EE15-236D5008460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1827C585-5E72-F45B-A4C1-2B96C98CC6AF}"/>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E174407-7827-1A3B-B1F0-E6E57AE854B9}"/>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9339CCA-0862-AD6F-0506-BFCC2CDACBC4}"/>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66CD0821-170A-C727-635B-E89DE88ACB8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E7461C6-89F8-E59E-923E-1C5E5424FC5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A6DDBDAD-619A-A99B-C672-09F66F32FF4E}"/>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53DF9404-941E-7103-DD3B-9E3FBB348DDF}"/>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DC12EB9C-F71E-A0AE-B1AD-FD836362AACB}"/>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B8932F09-9373-B299-5E67-6BF5A7B93403}"/>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7D8CB09-3827-BDA2-E73B-49AEAA6483F2}"/>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D0A10E17-95FF-5AD4-F864-43E7ECBD1B72}"/>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C2FEB725-A381-5F63-3385-165FDEF6E4C2}"/>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0938A6EB-0C5A-CE0C-8A71-13D251B739E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29A5AF26-0C23-8A78-9AE1-59AB8FB56C6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A37E2471-8B6B-3246-50FA-C3E73DBD2A6B}"/>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0CC8EEE-0925-8DCC-C493-D36F6CAA5E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D7E8A007-247F-863A-A181-47944B69DFB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E2D4CA1-B19E-1E90-0F0C-CB75488E32D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29F4692B-60C4-0548-03CA-CC71A193220B}"/>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EDA59730-1E05-F8FE-C4A3-5DB244E6114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0B94F229-0A3B-0908-C07B-2B1254EEADF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E4DEBAAF-9A87-C6BE-0394-20D9BA0E7626}"/>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B3162AC-EE0D-3D09-5B9D-C62BB3A0F3F2}"/>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E1B4FC5A-D08E-DC9A-0D54-EA06C36DB8A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0D9AE96-FD6E-0D62-B352-0B7D61A80A2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79E8A9C5-811E-039B-C462-BE60A0879606}"/>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4A0323AA-661F-8DD3-1ACE-9859CC05329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FEEDFD76-4A5F-64D9-C3CC-DAFA5F14A45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3AD0D16-DB7F-2D57-2CC6-564325F1621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7D88776F-5C92-8C7B-14B1-A44FE43900D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EC2692E1-0BBD-A0FD-48B3-8480F4FC1D38}"/>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E85C267-BF50-3186-45D8-0D7285CDD32B}"/>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1BEC550B-E4C9-A175-49B6-FEFA3F7E518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FF1C40FD-3921-55BA-1275-0231DF9690EF}"/>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F2B05091-A876-FA0E-FA80-74E59829EFBC}"/>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B2523CDB-E406-0742-AA97-0EEFCB60BA20}"/>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TextBox 63">
            <a:extLst>
              <a:ext uri="{FF2B5EF4-FFF2-40B4-BE49-F238E27FC236}">
                <a16:creationId xmlns:a16="http://schemas.microsoft.com/office/drawing/2014/main" id="{268F81F8-D99E-3B57-BAE6-62E44A63856C}"/>
              </a:ext>
            </a:extLst>
          </p:cNvPr>
          <p:cNvSpPr txBox="1"/>
          <p:nvPr/>
        </p:nvSpPr>
        <p:spPr>
          <a:xfrm>
            <a:off x="183123" y="385638"/>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5" name="TextBox 64">
            <a:extLst>
              <a:ext uri="{FF2B5EF4-FFF2-40B4-BE49-F238E27FC236}">
                <a16:creationId xmlns:a16="http://schemas.microsoft.com/office/drawing/2014/main" id="{A3DFAB88-435E-7DC1-246A-3A8CF9C76370}"/>
              </a:ext>
            </a:extLst>
          </p:cNvPr>
          <p:cNvSpPr txBox="1"/>
          <p:nvPr/>
        </p:nvSpPr>
        <p:spPr>
          <a:xfrm>
            <a:off x="1083702" y="3469081"/>
            <a:ext cx="9849912" cy="2569934"/>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grpSp>
        <p:nvGrpSpPr>
          <p:cNvPr id="60" name="Google Shape;683;p57">
            <a:extLst>
              <a:ext uri="{FF2B5EF4-FFF2-40B4-BE49-F238E27FC236}">
                <a16:creationId xmlns:a16="http://schemas.microsoft.com/office/drawing/2014/main" id="{3616ECC4-9BC8-DF45-97F2-3F069493C3E3}"/>
              </a:ext>
            </a:extLst>
          </p:cNvPr>
          <p:cNvGrpSpPr/>
          <p:nvPr/>
        </p:nvGrpSpPr>
        <p:grpSpPr>
          <a:xfrm>
            <a:off x="1637653" y="1668205"/>
            <a:ext cx="8687104" cy="1584468"/>
            <a:chOff x="1259061" y="1967487"/>
            <a:chExt cx="6625928" cy="1208524"/>
          </a:xfrm>
          <a:solidFill>
            <a:srgbClr val="F9C866"/>
          </a:solidFill>
        </p:grpSpPr>
        <p:cxnSp>
          <p:nvCxnSpPr>
            <p:cNvPr id="66" name="Google Shape;684;p57">
              <a:extLst>
                <a:ext uri="{FF2B5EF4-FFF2-40B4-BE49-F238E27FC236}">
                  <a16:creationId xmlns:a16="http://schemas.microsoft.com/office/drawing/2014/main" id="{F0886366-C469-357A-919E-B7AAFC35CB45}"/>
                </a:ext>
              </a:extLst>
            </p:cNvPr>
            <p:cNvCxnSpPr/>
            <p:nvPr/>
          </p:nvCxnSpPr>
          <p:spPr>
            <a:xfrm>
              <a:off x="5138623" y="2542125"/>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7" name="Google Shape;685;p57">
              <a:extLst>
                <a:ext uri="{FF2B5EF4-FFF2-40B4-BE49-F238E27FC236}">
                  <a16:creationId xmlns:a16="http://schemas.microsoft.com/office/drawing/2014/main" id="{F2A9954C-C725-C623-392E-545827E10786}"/>
                </a:ext>
              </a:extLst>
            </p:cNvPr>
            <p:cNvCxnSpPr/>
            <p:nvPr/>
          </p:nvCxnSpPr>
          <p:spPr>
            <a:xfrm>
              <a:off x="5138623" y="2601350"/>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8" name="Google Shape;686;p57">
              <a:extLst>
                <a:ext uri="{FF2B5EF4-FFF2-40B4-BE49-F238E27FC236}">
                  <a16:creationId xmlns:a16="http://schemas.microsoft.com/office/drawing/2014/main" id="{F96AFD3A-23D3-1156-CA38-AE8A3A8A5EE9}"/>
                </a:ext>
              </a:extLst>
            </p:cNvPr>
            <p:cNvCxnSpPr/>
            <p:nvPr/>
          </p:nvCxnSpPr>
          <p:spPr>
            <a:xfrm>
              <a:off x="2430823" y="2542125"/>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9" name="Google Shape;687;p57">
              <a:extLst>
                <a:ext uri="{FF2B5EF4-FFF2-40B4-BE49-F238E27FC236}">
                  <a16:creationId xmlns:a16="http://schemas.microsoft.com/office/drawing/2014/main" id="{9A8C5FDD-23BC-E160-5994-DCEB96402E22}"/>
                </a:ext>
              </a:extLst>
            </p:cNvPr>
            <p:cNvCxnSpPr/>
            <p:nvPr/>
          </p:nvCxnSpPr>
          <p:spPr>
            <a:xfrm>
              <a:off x="2430823" y="2601350"/>
              <a:ext cx="1575299" cy="0"/>
            </a:xfrm>
            <a:prstGeom prst="straightConnector1">
              <a:avLst/>
            </a:prstGeom>
            <a:grpFill/>
            <a:ln w="19050" cap="flat" cmpd="sng">
              <a:solidFill>
                <a:srgbClr val="F9C866"/>
              </a:solidFill>
              <a:prstDash val="solid"/>
              <a:round/>
              <a:headEnd type="none" w="med" len="med"/>
              <a:tailEnd type="none" w="med" len="med"/>
            </a:ln>
          </p:spPr>
        </p:cxnSp>
        <p:sp>
          <p:nvSpPr>
            <p:cNvPr id="70" name="Google Shape;688;p57">
              <a:extLst>
                <a:ext uri="{FF2B5EF4-FFF2-40B4-BE49-F238E27FC236}">
                  <a16:creationId xmlns:a16="http://schemas.microsoft.com/office/drawing/2014/main" id="{374169B6-0F96-D1B1-7C25-EC018C0BBBEE}"/>
                </a:ext>
              </a:extLst>
            </p:cNvPr>
            <p:cNvSpPr/>
            <p:nvPr/>
          </p:nvSpPr>
          <p:spPr>
            <a:xfrm>
              <a:off x="1259061"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9C866"/>
                </a:solidFill>
              </a:endParaRPr>
            </a:p>
          </p:txBody>
        </p:sp>
        <p:sp>
          <p:nvSpPr>
            <p:cNvPr id="71" name="Google Shape;689;p57">
              <a:extLst>
                <a:ext uri="{FF2B5EF4-FFF2-40B4-BE49-F238E27FC236}">
                  <a16:creationId xmlns:a16="http://schemas.microsoft.com/office/drawing/2014/main" id="{1120CFE8-FFFA-5093-B1C4-FA4BD8217FEA}"/>
                </a:ext>
              </a:extLst>
            </p:cNvPr>
            <p:cNvSpPr/>
            <p:nvPr/>
          </p:nvSpPr>
          <p:spPr>
            <a:xfrm>
              <a:off x="3967361"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9C866"/>
                </a:solidFill>
              </a:endParaRPr>
            </a:p>
          </p:txBody>
        </p:sp>
        <p:sp>
          <p:nvSpPr>
            <p:cNvPr id="72" name="Google Shape;690;p57">
              <a:extLst>
                <a:ext uri="{FF2B5EF4-FFF2-40B4-BE49-F238E27FC236}">
                  <a16:creationId xmlns:a16="http://schemas.microsoft.com/office/drawing/2014/main" id="{17217654-6AC0-4BC7-1A67-5B11893D7E49}"/>
                </a:ext>
              </a:extLst>
            </p:cNvPr>
            <p:cNvSpPr/>
            <p:nvPr/>
          </p:nvSpPr>
          <p:spPr>
            <a:xfrm>
              <a:off x="6675662"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F9C866"/>
                </a:solidFill>
              </a:endParaRPr>
            </a:p>
          </p:txBody>
        </p:sp>
      </p:grpSp>
      <p:sp>
        <p:nvSpPr>
          <p:cNvPr id="73" name="Google Shape;692;p57">
            <a:extLst>
              <a:ext uri="{FF2B5EF4-FFF2-40B4-BE49-F238E27FC236}">
                <a16:creationId xmlns:a16="http://schemas.microsoft.com/office/drawing/2014/main" id="{A610EECE-4FC5-D8DC-A0D3-879293E4AC25}"/>
              </a:ext>
            </a:extLst>
          </p:cNvPr>
          <p:cNvSpPr txBox="1"/>
          <p:nvPr/>
        </p:nvSpPr>
        <p:spPr>
          <a:xfrm>
            <a:off x="1560743" y="214712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4000" b="1" dirty="0">
                <a:solidFill>
                  <a:srgbClr val="F9C866"/>
                </a:solidFill>
                <a:latin typeface="Berkshire Swash"/>
                <a:ea typeface="Berkshire Swash"/>
                <a:cs typeface="B Mitra" panose="00000400000000000000" pitchFamily="2" charset="-78"/>
                <a:sym typeface="Berkshire Swash"/>
              </a:rPr>
              <a:t>590</a:t>
            </a:r>
            <a:endParaRPr sz="4000" b="1" dirty="0">
              <a:solidFill>
                <a:srgbClr val="F9C866"/>
              </a:solidFill>
              <a:latin typeface="Berkshire Swash"/>
              <a:ea typeface="Berkshire Swash"/>
              <a:cs typeface="B Mitra" panose="00000400000000000000" pitchFamily="2" charset="-78"/>
              <a:sym typeface="Berkshire Swash"/>
            </a:endParaRPr>
          </a:p>
        </p:txBody>
      </p:sp>
      <p:sp>
        <p:nvSpPr>
          <p:cNvPr id="74" name="Google Shape;693;p57">
            <a:extLst>
              <a:ext uri="{FF2B5EF4-FFF2-40B4-BE49-F238E27FC236}">
                <a16:creationId xmlns:a16="http://schemas.microsoft.com/office/drawing/2014/main" id="{86CC8734-BCC5-A0C5-9A67-8AFE96E97832}"/>
              </a:ext>
            </a:extLst>
          </p:cNvPr>
          <p:cNvSpPr txBox="1"/>
          <p:nvPr/>
        </p:nvSpPr>
        <p:spPr>
          <a:xfrm>
            <a:off x="5111533" y="212224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3600" b="1" dirty="0">
                <a:solidFill>
                  <a:srgbClr val="F9C866"/>
                </a:solidFill>
                <a:latin typeface="Berkshire Swash"/>
                <a:ea typeface="Berkshire Swash"/>
                <a:cs typeface="B Mitra" panose="00000400000000000000" pitchFamily="2" charset="-78"/>
                <a:sym typeface="Berkshire Swash"/>
              </a:rPr>
              <a:t>378</a:t>
            </a:r>
          </a:p>
        </p:txBody>
      </p:sp>
      <p:sp>
        <p:nvSpPr>
          <p:cNvPr id="75" name="Google Shape;694;p57">
            <a:extLst>
              <a:ext uri="{FF2B5EF4-FFF2-40B4-BE49-F238E27FC236}">
                <a16:creationId xmlns:a16="http://schemas.microsoft.com/office/drawing/2014/main" id="{7A293472-C2DA-B9BD-2A0E-F796982630AD}"/>
              </a:ext>
            </a:extLst>
          </p:cNvPr>
          <p:cNvSpPr txBox="1"/>
          <p:nvPr/>
        </p:nvSpPr>
        <p:spPr>
          <a:xfrm>
            <a:off x="8662322" y="212224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3600" b="1" dirty="0">
                <a:solidFill>
                  <a:srgbClr val="F9C866"/>
                </a:solidFill>
                <a:latin typeface="Berkshire Swash"/>
                <a:ea typeface="Berkshire Swash"/>
                <a:cs typeface="B Mitra" panose="00000400000000000000" pitchFamily="2" charset="-78"/>
                <a:sym typeface="Berkshire Swash"/>
              </a:rPr>
              <a:t>420</a:t>
            </a:r>
          </a:p>
        </p:txBody>
      </p:sp>
      <p:sp>
        <p:nvSpPr>
          <p:cNvPr id="77" name="Freeform: Shape 76">
            <a:extLst>
              <a:ext uri="{FF2B5EF4-FFF2-40B4-BE49-F238E27FC236}">
                <a16:creationId xmlns:a16="http://schemas.microsoft.com/office/drawing/2014/main" id="{EBE79E13-CDF2-ABDB-EB69-B45E4A43D361}"/>
              </a:ext>
            </a:extLst>
          </p:cNvPr>
          <p:cNvSpPr/>
          <p:nvPr/>
        </p:nvSpPr>
        <p:spPr>
          <a:xfrm rot="5400000" flipH="1">
            <a:off x="190716" y="20187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15317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vertical)">
                                      <p:cBhvr>
                                        <p:cTn id="7" dur="500"/>
                                        <p:tgtEl>
                                          <p:spTgt spid="6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p:cTn id="17" dur="500" fill="hold"/>
                                        <p:tgtEl>
                                          <p:spTgt spid="75"/>
                                        </p:tgtEl>
                                        <p:attrNameLst>
                                          <p:attrName>ppt_w</p:attrName>
                                        </p:attrNameLst>
                                      </p:cBhvr>
                                      <p:tavLst>
                                        <p:tav tm="0">
                                          <p:val>
                                            <p:fltVal val="0"/>
                                          </p:val>
                                        </p:tav>
                                        <p:tav tm="100000">
                                          <p:val>
                                            <p:strVal val="#ppt_w"/>
                                          </p:val>
                                        </p:tav>
                                      </p:tavLst>
                                    </p:anim>
                                    <p:anim calcmode="lin" valueType="num">
                                      <p:cBhvr>
                                        <p:cTn id="18" dur="500" fill="hold"/>
                                        <p:tgtEl>
                                          <p:spTgt spid="75"/>
                                        </p:tgtEl>
                                        <p:attrNameLst>
                                          <p:attrName>ppt_h</p:attrName>
                                        </p:attrNameLst>
                                      </p:cBhvr>
                                      <p:tavLst>
                                        <p:tav tm="0">
                                          <p:val>
                                            <p:fltVal val="0"/>
                                          </p:val>
                                        </p:tav>
                                        <p:tav tm="100000">
                                          <p:val>
                                            <p:strVal val="#ppt_h"/>
                                          </p:val>
                                        </p:tav>
                                      </p:tavLst>
                                    </p:anim>
                                    <p:animEffect transition="in" filter="fade">
                                      <p:cBhvr>
                                        <p:cTn id="19" dur="500"/>
                                        <p:tgtEl>
                                          <p:spTgt spid="7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wipe(down)">
                                      <p:cBhvr>
                                        <p:cTn id="3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3" grpId="0"/>
      <p:bldP spid="74"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35A7930A-681D-77D5-3793-1813108D8D6A}"/>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مبطلات روزه</a:t>
            </a:r>
          </a:p>
        </p:txBody>
      </p:sp>
      <p:grpSp>
        <p:nvGrpSpPr>
          <p:cNvPr id="75" name="Google Shape;1121;p76">
            <a:extLst>
              <a:ext uri="{FF2B5EF4-FFF2-40B4-BE49-F238E27FC236}">
                <a16:creationId xmlns:a16="http://schemas.microsoft.com/office/drawing/2014/main" id="{D8FC8A83-92A1-E4E6-1CD9-84A287B30FF7}"/>
              </a:ext>
            </a:extLst>
          </p:cNvPr>
          <p:cNvGrpSpPr/>
          <p:nvPr/>
        </p:nvGrpSpPr>
        <p:grpSpPr>
          <a:xfrm>
            <a:off x="5383205" y="2226299"/>
            <a:ext cx="1463911" cy="1317969"/>
            <a:chOff x="977675" y="3338425"/>
            <a:chExt cx="487750" cy="439125"/>
          </a:xfrm>
          <a:solidFill>
            <a:srgbClr val="92D050"/>
          </a:solidFill>
        </p:grpSpPr>
        <p:sp>
          <p:nvSpPr>
            <p:cNvPr id="76" name="Google Shape;1122;p76">
              <a:extLst>
                <a:ext uri="{FF2B5EF4-FFF2-40B4-BE49-F238E27FC236}">
                  <a16:creationId xmlns:a16="http://schemas.microsoft.com/office/drawing/2014/main" id="{D3A8E245-5562-5AD5-D3E3-7A49A3C40CF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23;p76">
              <a:extLst>
                <a:ext uri="{FF2B5EF4-FFF2-40B4-BE49-F238E27FC236}">
                  <a16:creationId xmlns:a16="http://schemas.microsoft.com/office/drawing/2014/main" id="{1C25BBCC-922A-07CE-693B-A6F0B9D81FD8}"/>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24;p76">
              <a:extLst>
                <a:ext uri="{FF2B5EF4-FFF2-40B4-BE49-F238E27FC236}">
                  <a16:creationId xmlns:a16="http://schemas.microsoft.com/office/drawing/2014/main" id="{7F670A0F-AD66-902E-2B58-78AA0C7EE3B3}"/>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roup 101">
            <a:extLst>
              <a:ext uri="{FF2B5EF4-FFF2-40B4-BE49-F238E27FC236}">
                <a16:creationId xmlns:a16="http://schemas.microsoft.com/office/drawing/2014/main" id="{8B0AB112-7D97-2F9D-FDA0-0851B370BBD0}"/>
              </a:ext>
            </a:extLst>
          </p:cNvPr>
          <p:cNvGrpSpPr/>
          <p:nvPr/>
        </p:nvGrpSpPr>
        <p:grpSpPr>
          <a:xfrm flipH="1">
            <a:off x="9940374" y="209472"/>
            <a:ext cx="2046201" cy="6468704"/>
            <a:chOff x="175315" y="192566"/>
            <a:chExt cx="2046201" cy="6468704"/>
          </a:xfrm>
        </p:grpSpPr>
        <p:sp>
          <p:nvSpPr>
            <p:cNvPr id="103" name="Freeform: Shape 102">
              <a:extLst>
                <a:ext uri="{FF2B5EF4-FFF2-40B4-BE49-F238E27FC236}">
                  <a16:creationId xmlns:a16="http://schemas.microsoft.com/office/drawing/2014/main" id="{47D350A4-EAFD-4242-8759-52153232CDC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Freeform: Shape 103">
              <a:extLst>
                <a:ext uri="{FF2B5EF4-FFF2-40B4-BE49-F238E27FC236}">
                  <a16:creationId xmlns:a16="http://schemas.microsoft.com/office/drawing/2014/main" id="{A5347914-0A6E-4C7F-81FE-91090DD5696A}"/>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roup 104">
            <a:extLst>
              <a:ext uri="{FF2B5EF4-FFF2-40B4-BE49-F238E27FC236}">
                <a16:creationId xmlns:a16="http://schemas.microsoft.com/office/drawing/2014/main" id="{96A71605-9FF0-8457-A765-A149F9F18CFD}"/>
              </a:ext>
            </a:extLst>
          </p:cNvPr>
          <p:cNvGrpSpPr/>
          <p:nvPr/>
        </p:nvGrpSpPr>
        <p:grpSpPr>
          <a:xfrm>
            <a:off x="183123" y="209472"/>
            <a:ext cx="2046201" cy="6479855"/>
            <a:chOff x="175315" y="181415"/>
            <a:chExt cx="2046201" cy="6479855"/>
          </a:xfrm>
        </p:grpSpPr>
        <p:sp>
          <p:nvSpPr>
            <p:cNvPr id="106" name="Freeform: Shape 105">
              <a:extLst>
                <a:ext uri="{FF2B5EF4-FFF2-40B4-BE49-F238E27FC236}">
                  <a16:creationId xmlns:a16="http://schemas.microsoft.com/office/drawing/2014/main" id="{17073DC3-EE68-1BC2-8D41-80513D0D110A}"/>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Freeform: Shape 106">
              <a:extLst>
                <a:ext uri="{FF2B5EF4-FFF2-40B4-BE49-F238E27FC236}">
                  <a16:creationId xmlns:a16="http://schemas.microsoft.com/office/drawing/2014/main" id="{42E761AA-ACC8-CF11-671F-772ACC31AF56}"/>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84082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7A8D061-B7FE-DA73-4D70-D2237C9051BF}"/>
              </a:ext>
            </a:extLst>
          </p:cNvPr>
          <p:cNvGrpSpPr/>
          <p:nvPr/>
        </p:nvGrpSpPr>
        <p:grpSpPr>
          <a:xfrm>
            <a:off x="9054698" y="1795432"/>
            <a:ext cx="393623" cy="442667"/>
            <a:chOff x="1044600" y="1951725"/>
            <a:chExt cx="390650" cy="439325"/>
          </a:xfrm>
          <a:solidFill>
            <a:srgbClr val="92D050"/>
          </a:solidFill>
        </p:grpSpPr>
        <p:sp>
          <p:nvSpPr>
            <p:cNvPr id="3" name="Google Shape;1103;p76">
              <a:extLst>
                <a:ext uri="{FF2B5EF4-FFF2-40B4-BE49-F238E27FC236}">
                  <a16:creationId xmlns:a16="http://schemas.microsoft.com/office/drawing/2014/main" id="{D342D206-88A4-7AEA-C6C2-E2B1A8AB5C6A}"/>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129E3EB9-0EE2-DD81-2170-025C8EC0829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1AC386AA-4246-C762-A9B6-5059DFF9719B}"/>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D7BC21F-9421-938F-C7E3-D1E914A0C75F}"/>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966980E-72AA-9CAD-6D1F-CED86CC1A7A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4CBF9EA0-BD20-8EC6-8AED-4A50CD1AF0A7}"/>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40F2411C-9952-002B-8665-C593ACBB555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A81B9F81-EC79-3AA1-CABE-955CBA3E1237}"/>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2B643FDB-3813-E50E-CB4E-E7B2A3FDA3E2}"/>
              </a:ext>
            </a:extLst>
          </p:cNvPr>
          <p:cNvGrpSpPr/>
          <p:nvPr/>
        </p:nvGrpSpPr>
        <p:grpSpPr>
          <a:xfrm>
            <a:off x="2646313" y="1795532"/>
            <a:ext cx="491462" cy="442466"/>
            <a:chOff x="977675" y="3338425"/>
            <a:chExt cx="487750" cy="439125"/>
          </a:xfrm>
          <a:solidFill>
            <a:srgbClr val="92D050"/>
          </a:solidFill>
        </p:grpSpPr>
        <p:sp>
          <p:nvSpPr>
            <p:cNvPr id="12" name="Google Shape;1122;p76">
              <a:extLst>
                <a:ext uri="{FF2B5EF4-FFF2-40B4-BE49-F238E27FC236}">
                  <a16:creationId xmlns:a16="http://schemas.microsoft.com/office/drawing/2014/main" id="{01F3DBAE-C992-CD62-74D5-7460BFB6688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CA88F7D3-840D-CA1D-A869-EDFA18217136}"/>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7F59239E-447D-1C22-EAD1-D5FEC9436AC4}"/>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2507325C-92DD-FF63-0376-641A568430D7}"/>
              </a:ext>
            </a:extLst>
          </p:cNvPr>
          <p:cNvSpPr/>
          <p:nvPr/>
        </p:nvSpPr>
        <p:spPr>
          <a:xfrm>
            <a:off x="5872021" y="1806024"/>
            <a:ext cx="447379" cy="42148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4F2E6C6F-5255-F444-61C6-EC9C74B685B9}"/>
              </a:ext>
            </a:extLst>
          </p:cNvPr>
          <p:cNvGrpSpPr/>
          <p:nvPr/>
        </p:nvGrpSpPr>
        <p:grpSpPr>
          <a:xfrm>
            <a:off x="10623862" y="1795279"/>
            <a:ext cx="415916" cy="442970"/>
            <a:chOff x="6188507" y="1239757"/>
            <a:chExt cx="412780" cy="439610"/>
          </a:xfrm>
          <a:solidFill>
            <a:srgbClr val="92D050"/>
          </a:solidFill>
        </p:grpSpPr>
        <p:sp>
          <p:nvSpPr>
            <p:cNvPr id="17" name="Google Shape;1187;p76">
              <a:extLst>
                <a:ext uri="{FF2B5EF4-FFF2-40B4-BE49-F238E27FC236}">
                  <a16:creationId xmlns:a16="http://schemas.microsoft.com/office/drawing/2014/main" id="{8292607F-8CD7-5B60-116F-BF5745426741}"/>
                </a:ext>
              </a:extLst>
            </p:cNvPr>
            <p:cNvSpPr/>
            <p:nvPr/>
          </p:nvSpPr>
          <p:spPr>
            <a:xfrm>
              <a:off x="6188507" y="1312879"/>
              <a:ext cx="412780" cy="366488"/>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2EB3E9BF-2576-EC70-40F6-46D014D59257}"/>
                </a:ext>
              </a:extLst>
            </p:cNvPr>
            <p:cNvSpPr/>
            <p:nvPr/>
          </p:nvSpPr>
          <p:spPr>
            <a:xfrm>
              <a:off x="6251983" y="1391552"/>
              <a:ext cx="125077" cy="34399"/>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108505C-144E-62E7-39BA-B3D9502BF0A8}"/>
                </a:ext>
              </a:extLst>
            </p:cNvPr>
            <p:cNvSpPr/>
            <p:nvPr/>
          </p:nvSpPr>
          <p:spPr>
            <a:xfrm>
              <a:off x="6291683" y="1357003"/>
              <a:ext cx="53376"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835E3B8-9752-C759-CF55-8A27167ED7B9}"/>
                </a:ext>
              </a:extLst>
            </p:cNvPr>
            <p:cNvSpPr/>
            <p:nvPr/>
          </p:nvSpPr>
          <p:spPr>
            <a:xfrm>
              <a:off x="6298509" y="1425926"/>
              <a:ext cx="80176" cy="34424"/>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E42F49C-53B7-F4F8-10C1-B828681165BB}"/>
                </a:ext>
              </a:extLst>
            </p:cNvPr>
            <p:cNvSpPr/>
            <p:nvPr/>
          </p:nvSpPr>
          <p:spPr>
            <a:xfrm>
              <a:off x="6252433" y="1429300"/>
              <a:ext cx="32525" cy="17099"/>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FB0B2818-8591-A793-5589-BE1117C1A17A}"/>
                </a:ext>
              </a:extLst>
            </p:cNvPr>
            <p:cNvSpPr/>
            <p:nvPr/>
          </p:nvSpPr>
          <p:spPr>
            <a:xfrm>
              <a:off x="6251976" y="1460947"/>
              <a:ext cx="125077" cy="34449"/>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9702344-1BF4-3674-FB53-2DE172F67F67}"/>
                </a:ext>
              </a:extLst>
            </p:cNvPr>
            <p:cNvSpPr/>
            <p:nvPr/>
          </p:nvSpPr>
          <p:spPr>
            <a:xfrm>
              <a:off x="6413052" y="1460947"/>
              <a:ext cx="126701" cy="34124"/>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87D14EA-3065-6C90-F4A9-AE255DDD7560}"/>
                </a:ext>
              </a:extLst>
            </p:cNvPr>
            <p:cNvSpPr/>
            <p:nvPr/>
          </p:nvSpPr>
          <p:spPr>
            <a:xfrm>
              <a:off x="6396701" y="1239757"/>
              <a:ext cx="43626" cy="39448"/>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1AA46C55-A49B-8D95-A349-2EDCC7DE4557}"/>
                </a:ext>
              </a:extLst>
            </p:cNvPr>
            <p:cNvSpPr/>
            <p:nvPr/>
          </p:nvSpPr>
          <p:spPr>
            <a:xfrm>
              <a:off x="6384171" y="1291855"/>
              <a:ext cx="14950" cy="13049"/>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0B0A31E5-B205-31F5-1B7E-1B9E38956B1F}"/>
                </a:ext>
              </a:extLst>
            </p:cNvPr>
            <p:cNvSpPr/>
            <p:nvPr/>
          </p:nvSpPr>
          <p:spPr>
            <a:xfrm>
              <a:off x="6453297" y="1273082"/>
              <a:ext cx="14950" cy="13074"/>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E7E52ADE-095F-A32D-7652-B6A8CB780CF7}"/>
                </a:ext>
              </a:extLst>
            </p:cNvPr>
            <p:cNvSpPr/>
            <p:nvPr/>
          </p:nvSpPr>
          <p:spPr>
            <a:xfrm>
              <a:off x="6511068" y="1356800"/>
              <a:ext cx="13675" cy="66223"/>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94594CAA-A45F-B2D9-1256-30C97B928E5A}"/>
                </a:ext>
              </a:extLst>
            </p:cNvPr>
            <p:cNvSpPr/>
            <p:nvPr/>
          </p:nvSpPr>
          <p:spPr>
            <a:xfrm>
              <a:off x="6425723" y="1370431"/>
              <a:ext cx="68501" cy="47399"/>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2C5FD53F-A1B2-C3AD-A9B0-64388DEA77A5}"/>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A209EC0-2DF9-401C-DE8E-BFDEB4BAB147}"/>
              </a:ext>
            </a:extLst>
          </p:cNvPr>
          <p:cNvGrpSpPr/>
          <p:nvPr/>
        </p:nvGrpSpPr>
        <p:grpSpPr>
          <a:xfrm>
            <a:off x="4275211" y="1798794"/>
            <a:ext cx="446674" cy="435942"/>
            <a:chOff x="4624950" y="4029625"/>
            <a:chExt cx="443300" cy="432650"/>
          </a:xfrm>
          <a:solidFill>
            <a:srgbClr val="92D050"/>
          </a:solidFill>
        </p:grpSpPr>
        <p:sp>
          <p:nvSpPr>
            <p:cNvPr id="31" name="Google Shape;1249;p76">
              <a:extLst>
                <a:ext uri="{FF2B5EF4-FFF2-40B4-BE49-F238E27FC236}">
                  <a16:creationId xmlns:a16="http://schemas.microsoft.com/office/drawing/2014/main" id="{DE4A29AF-EA4A-96D6-8190-0DC8C6FD93B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ABBE5B90-1C71-36B3-D406-5356F4C148D5}"/>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E6BFCE83-0352-0F0E-E433-D134F90C65E8}"/>
              </a:ext>
            </a:extLst>
          </p:cNvPr>
          <p:cNvGrpSpPr/>
          <p:nvPr/>
        </p:nvGrpSpPr>
        <p:grpSpPr>
          <a:xfrm>
            <a:off x="7507636" y="1795558"/>
            <a:ext cx="308026" cy="442415"/>
            <a:chOff x="4710350" y="1951975"/>
            <a:chExt cx="305700" cy="439075"/>
          </a:xfrm>
          <a:solidFill>
            <a:srgbClr val="92D050"/>
          </a:solidFill>
        </p:grpSpPr>
        <p:sp>
          <p:nvSpPr>
            <p:cNvPr id="34" name="Google Shape;1253;p76">
              <a:extLst>
                <a:ext uri="{FF2B5EF4-FFF2-40B4-BE49-F238E27FC236}">
                  <a16:creationId xmlns:a16="http://schemas.microsoft.com/office/drawing/2014/main" id="{77258E3F-B464-D1E1-777C-3C854E221AA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50BAD59-B72A-A5CB-A867-E6244AF816A5}"/>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8C97F7E-F9B3-DC94-9B0E-EB6810EB4D4E}"/>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FEFC8C08-DC17-0BA6-8790-F5669C019F64}"/>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204F06D9-2FBC-5B81-1DCA-64943B935508}"/>
              </a:ext>
            </a:extLst>
          </p:cNvPr>
          <p:cNvGrpSpPr/>
          <p:nvPr/>
        </p:nvGrpSpPr>
        <p:grpSpPr>
          <a:xfrm>
            <a:off x="1151698" y="1757185"/>
            <a:ext cx="407979" cy="519160"/>
            <a:chOff x="3297175" y="4029100"/>
            <a:chExt cx="344750" cy="438700"/>
          </a:xfrm>
          <a:solidFill>
            <a:srgbClr val="92D050"/>
          </a:solidFill>
        </p:grpSpPr>
        <p:sp>
          <p:nvSpPr>
            <p:cNvPr id="39" name="Google Shape;1327;p76">
              <a:extLst>
                <a:ext uri="{FF2B5EF4-FFF2-40B4-BE49-F238E27FC236}">
                  <a16:creationId xmlns:a16="http://schemas.microsoft.com/office/drawing/2014/main" id="{862640C6-24A7-A677-F64C-9891747C2B51}"/>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9A6266A-97D2-BAF5-50F3-D56BB2070D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468DE6F4-6794-389C-4C80-8574328E930F}"/>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96FB31-4A8F-45DB-35D8-30D30F83E55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TextBox 43">
            <a:extLst>
              <a:ext uri="{FF2B5EF4-FFF2-40B4-BE49-F238E27FC236}">
                <a16:creationId xmlns:a16="http://schemas.microsoft.com/office/drawing/2014/main" id="{03B48D8D-A578-1FEA-54E8-166FBADE6EFF}"/>
              </a:ext>
            </a:extLst>
          </p:cNvPr>
          <p:cNvSpPr txBox="1"/>
          <p:nvPr/>
        </p:nvSpPr>
        <p:spPr>
          <a:xfrm>
            <a:off x="3027643" y="-28980"/>
            <a:ext cx="6096000" cy="1061829"/>
          </a:xfrm>
          <a:prstGeom prst="rect">
            <a:avLst/>
          </a:prstGeom>
          <a:noFill/>
        </p:spPr>
        <p:txBody>
          <a:bodyPr wrap="square">
            <a:spAutoFit/>
          </a:bodyPr>
          <a:lstStyle/>
          <a:p>
            <a:pPr algn="ctr" rtl="1">
              <a:lnSpc>
                <a:spcPct val="200000"/>
              </a:lnSpc>
              <a:spcBef>
                <a:spcPct val="0"/>
              </a:spcBef>
            </a:pPr>
            <a:r>
              <a:rPr lang="fa-IR" altLang="en-US" sz="3600" b="1" dirty="0">
                <a:solidFill>
                  <a:srgbClr val="001530"/>
                </a:solidFill>
                <a:latin typeface="A Suls" pitchFamily="2" charset="-78"/>
                <a:cs typeface="A Suls" pitchFamily="2" charset="-78"/>
              </a:rPr>
              <a:t>فهرست مطــالب</a:t>
            </a:r>
          </a:p>
        </p:txBody>
      </p:sp>
      <p:sp>
        <p:nvSpPr>
          <p:cNvPr id="45" name="TextBox 44">
            <a:extLst>
              <a:ext uri="{FF2B5EF4-FFF2-40B4-BE49-F238E27FC236}">
                <a16:creationId xmlns:a16="http://schemas.microsoft.com/office/drawing/2014/main" id="{AC5CB12D-FF64-A732-BD57-1A23F2C01863}"/>
              </a:ext>
            </a:extLst>
          </p:cNvPr>
          <p:cNvSpPr txBox="1"/>
          <p:nvPr/>
        </p:nvSpPr>
        <p:spPr>
          <a:xfrm>
            <a:off x="10312733" y="2724663"/>
            <a:ext cx="1074854"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رمضان</a:t>
            </a:r>
          </a:p>
        </p:txBody>
      </p:sp>
      <p:sp>
        <p:nvSpPr>
          <p:cNvPr id="46" name="TextBox 45">
            <a:extLst>
              <a:ext uri="{FF2B5EF4-FFF2-40B4-BE49-F238E27FC236}">
                <a16:creationId xmlns:a16="http://schemas.microsoft.com/office/drawing/2014/main" id="{83EF4988-854A-0FC4-BB68-E49711FDB718}"/>
              </a:ext>
            </a:extLst>
          </p:cNvPr>
          <p:cNvSpPr txBox="1"/>
          <p:nvPr/>
        </p:nvSpPr>
        <p:spPr>
          <a:xfrm>
            <a:off x="8435901" y="2724663"/>
            <a:ext cx="163916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اعمال ماه رمضان</a:t>
            </a:r>
          </a:p>
        </p:txBody>
      </p:sp>
      <p:sp>
        <p:nvSpPr>
          <p:cNvPr id="47" name="TextBox 46">
            <a:extLst>
              <a:ext uri="{FF2B5EF4-FFF2-40B4-BE49-F238E27FC236}">
                <a16:creationId xmlns:a16="http://schemas.microsoft.com/office/drawing/2014/main" id="{1707A3FD-53E8-C341-0E70-3150B4EBA83A}"/>
              </a:ext>
            </a:extLst>
          </p:cNvPr>
          <p:cNvSpPr txBox="1"/>
          <p:nvPr/>
        </p:nvSpPr>
        <p:spPr>
          <a:xfrm>
            <a:off x="6872941" y="2724663"/>
            <a:ext cx="163916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مناسبت ها</a:t>
            </a:r>
          </a:p>
        </p:txBody>
      </p:sp>
      <p:sp>
        <p:nvSpPr>
          <p:cNvPr id="48" name="TextBox 47">
            <a:extLst>
              <a:ext uri="{FF2B5EF4-FFF2-40B4-BE49-F238E27FC236}">
                <a16:creationId xmlns:a16="http://schemas.microsoft.com/office/drawing/2014/main" id="{E4AD7243-121B-0693-BCA7-DE94B4F4A4C4}"/>
              </a:ext>
            </a:extLst>
          </p:cNvPr>
          <p:cNvSpPr txBox="1"/>
          <p:nvPr/>
        </p:nvSpPr>
        <p:spPr>
          <a:xfrm>
            <a:off x="5190765"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رمضان در مذاهب</a:t>
            </a:r>
          </a:p>
        </p:txBody>
      </p:sp>
      <p:sp>
        <p:nvSpPr>
          <p:cNvPr id="49" name="TextBox 48">
            <a:extLst>
              <a:ext uri="{FF2B5EF4-FFF2-40B4-BE49-F238E27FC236}">
                <a16:creationId xmlns:a16="http://schemas.microsoft.com/office/drawing/2014/main" id="{AB698ADC-0480-BA26-52EA-3AAAB29CBA51}"/>
              </a:ext>
            </a:extLst>
          </p:cNvPr>
          <p:cNvSpPr txBox="1"/>
          <p:nvPr/>
        </p:nvSpPr>
        <p:spPr>
          <a:xfrm>
            <a:off x="3606297"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شب قدر</a:t>
            </a:r>
          </a:p>
        </p:txBody>
      </p:sp>
      <p:sp>
        <p:nvSpPr>
          <p:cNvPr id="50" name="TextBox 49">
            <a:extLst>
              <a:ext uri="{FF2B5EF4-FFF2-40B4-BE49-F238E27FC236}">
                <a16:creationId xmlns:a16="http://schemas.microsoft.com/office/drawing/2014/main" id="{5A5F787E-9752-3053-779A-89328E413032}"/>
              </a:ext>
            </a:extLst>
          </p:cNvPr>
          <p:cNvSpPr txBox="1"/>
          <p:nvPr/>
        </p:nvSpPr>
        <p:spPr>
          <a:xfrm>
            <a:off x="2034529"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مبطلات روزه</a:t>
            </a:r>
          </a:p>
        </p:txBody>
      </p:sp>
      <p:sp>
        <p:nvSpPr>
          <p:cNvPr id="51" name="TextBox 50">
            <a:extLst>
              <a:ext uri="{FF2B5EF4-FFF2-40B4-BE49-F238E27FC236}">
                <a16:creationId xmlns:a16="http://schemas.microsoft.com/office/drawing/2014/main" id="{9BA082D9-06A2-5E33-3E58-726FDA7E6252}"/>
              </a:ext>
            </a:extLst>
          </p:cNvPr>
          <p:cNvSpPr txBox="1"/>
          <p:nvPr/>
        </p:nvSpPr>
        <p:spPr>
          <a:xfrm>
            <a:off x="449201"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روز قدس</a:t>
            </a:r>
          </a:p>
        </p:txBody>
      </p:sp>
      <p:sp>
        <p:nvSpPr>
          <p:cNvPr id="54" name="TextBox 53">
            <a:extLst>
              <a:ext uri="{FF2B5EF4-FFF2-40B4-BE49-F238E27FC236}">
                <a16:creationId xmlns:a16="http://schemas.microsoft.com/office/drawing/2014/main" id="{36A5F969-9B0A-BACA-6A5B-2294800E9335}"/>
              </a:ext>
            </a:extLst>
          </p:cNvPr>
          <p:cNvSpPr txBox="1"/>
          <p:nvPr/>
        </p:nvSpPr>
        <p:spPr>
          <a:xfrm>
            <a:off x="498188" y="3728167"/>
            <a:ext cx="11172474" cy="2065950"/>
          </a:xfrm>
          <a:prstGeom prst="rect">
            <a:avLst/>
          </a:prstGeom>
          <a:noFill/>
        </p:spPr>
        <p:txBody>
          <a:bodyPr wrap="square">
            <a:spAutoFit/>
          </a:bodyPr>
          <a:lstStyle/>
          <a:p>
            <a:pPr algn="ctr" rtl="1">
              <a:lnSpc>
                <a:spcPct val="250000"/>
              </a:lnSpc>
              <a:spcBef>
                <a:spcPct val="0"/>
              </a:spcBef>
            </a:pPr>
            <a:r>
              <a:rPr lang="fa-IR"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dirty="0">
                <a:solidFill>
                  <a:schemeClr val="bg1"/>
                </a:solidFill>
                <a:latin typeface="Yekta" panose="020B0603030804020204" pitchFamily="34" charset="-78"/>
                <a:cs typeface="B Mitra" panose="00000400000000000000" pitchFamily="2" charset="-78"/>
              </a:rPr>
              <a:t> </a:t>
            </a:r>
            <a:r>
              <a:rPr lang="fa-IR"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dirty="0">
                <a:solidFill>
                  <a:schemeClr val="bg1"/>
                </a:solidFill>
                <a:latin typeface="Yekta" panose="020B0603030804020204" pitchFamily="34" charset="-78"/>
                <a:cs typeface="B Mitra" panose="00000400000000000000" pitchFamily="2" charset="-78"/>
              </a:rPr>
              <a:t> </a:t>
            </a:r>
            <a:r>
              <a:rPr lang="fa-IR"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2505084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fltVal val="0"/>
                                          </p:val>
                                        </p:tav>
                                        <p:tav tm="100000">
                                          <p:val>
                                            <p:strVal val="#ppt_w"/>
                                          </p:val>
                                        </p:tav>
                                      </p:tavLst>
                                    </p:anim>
                                    <p:anim calcmode="lin" valueType="num">
                                      <p:cBhvr>
                                        <p:cTn id="66" dur="500" fill="hold"/>
                                        <p:tgtEl>
                                          <p:spTgt spid="47"/>
                                        </p:tgtEl>
                                        <p:attrNameLst>
                                          <p:attrName>ppt_h</p:attrName>
                                        </p:attrNameLst>
                                      </p:cBhvr>
                                      <p:tavLst>
                                        <p:tav tm="0">
                                          <p:val>
                                            <p:fltVal val="0"/>
                                          </p:val>
                                        </p:tav>
                                        <p:tav tm="100000">
                                          <p:val>
                                            <p:strVal val="#ppt_h"/>
                                          </p:val>
                                        </p:tav>
                                      </p:tavLst>
                                    </p:anim>
                                    <p:animEffect transition="in" filter="fade">
                                      <p:cBhvr>
                                        <p:cTn id="67" dur="500"/>
                                        <p:tgtEl>
                                          <p:spTgt spid="4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childTnLst>
                          </p:cTn>
                        </p:par>
                        <p:par>
                          <p:cTn id="80" fill="hold">
                            <p:stCondLst>
                              <p:cond delay="6500"/>
                            </p:stCondLst>
                            <p:childTnLst>
                              <p:par>
                                <p:cTn id="81" presetID="53" presetClass="entr" presetSubtype="16"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Effect transition="in" filter="fade">
                                      <p:cBhvr>
                                        <p:cTn id="85" dur="500"/>
                                        <p:tgtEl>
                                          <p:spTgt spid="50"/>
                                        </p:tgtEl>
                                      </p:cBhvr>
                                    </p:animEffect>
                                  </p:childTnLst>
                                </p:cTn>
                              </p:par>
                            </p:childTnLst>
                          </p:cTn>
                        </p:par>
                        <p:par>
                          <p:cTn id="86" fill="hold">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animEffect transition="in" filter="fade">
                                      <p:cBhvr>
                                        <p:cTn id="91" dur="500"/>
                                        <p:tgtEl>
                                          <p:spTgt spid="51"/>
                                        </p:tgtEl>
                                      </p:cBhvr>
                                    </p:animEffect>
                                  </p:childTnLst>
                                </p:cTn>
                              </p:par>
                            </p:childTnLst>
                          </p:cTn>
                        </p:par>
                        <p:par>
                          <p:cTn id="92" fill="hold">
                            <p:stCondLst>
                              <p:cond delay="7500"/>
                            </p:stCondLst>
                            <p:childTnLst>
                              <p:par>
                                <p:cTn id="93" presetID="14" presetClass="entr" presetSubtype="10" fill="hold" grpId="0" nodeType="after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randombar(horizontal)">
                                      <p:cBhvr>
                                        <p:cTn id="9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4" grpId="0"/>
      <p:bldP spid="45" grpId="0"/>
      <p:bldP spid="46" grpId="0"/>
      <p:bldP spid="47" grpId="0"/>
      <p:bldP spid="48" grpId="0"/>
      <p:bldP spid="49" grpId="0"/>
      <p:bldP spid="50" grpId="0"/>
      <p:bldP spid="51" grpId="0"/>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D6F55448-7E08-78F4-6AC0-20C6CAE3DB21}"/>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EF09C33-74FB-B4F5-68F7-126FC6F8A01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23A0268-024E-1269-24BA-9565064510D7}"/>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B39DE3AE-1486-5E0D-B7F1-979D5AAB3F66}"/>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0D2EF974-EEA8-CBED-83C1-D4DF7D67CA0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D8950C6-7836-BA95-6F8E-82031F17429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E7DE1519-BC23-8D97-E141-22AF44CFDA0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1BDA6909-5C11-7B3A-E92F-7EC15C41BBA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8F86A5-08C8-3302-9E7F-9EDBB837448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DB153D0C-BC1A-DC69-E964-EAE2AA9B2F1A}"/>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C6636BB2-1BCD-6C13-5B08-9A5BB0A0767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1EDE7183-C1E4-6842-5CEA-02CAAB2C182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CE0C6619-CB07-2E3D-FE16-1208791EF4A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633991BC-C848-1722-5723-F8C97D7EC14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50EFD9BF-DBB8-366D-A1A0-A69CF2D45791}"/>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571938D8-1427-A7CC-15E6-335170A46285}"/>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E239DE77-1165-A1F7-A5F5-7922783793AF}"/>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BC0A0210-5136-684B-0021-B97D35A70CF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8305D51E-38DA-6A6E-34A5-16D898885B1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FB3D1EDC-4E89-BFFD-CB20-B429E0918E2E}"/>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37CFA557-1C71-B3F4-9FFE-14DA571D30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4C21040F-B76B-98CD-D561-245158EFB9B8}"/>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770ACD69-91E5-913C-9F23-BCEF4FDC266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3C4C965D-8EFB-0D75-8635-CD1987A2026A}"/>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314083EE-E013-D2C6-7FA4-E0DEB052392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0ACA133-30D1-0CE1-CBAB-7F3BB30F085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D448750A-A60D-72FE-4426-E05962953228}"/>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1DFAFE6-249C-C938-F5D9-DB27A127BFA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7387F03D-D87D-4B3B-FAA6-7FC2535756E0}"/>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DA0EF568-699B-337A-598D-84548F55824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77C1A40-1D60-31D0-5286-DFA6BF0F51E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D28C16EC-33A5-8621-34EA-3AC96A45BCE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ADF42E8-994D-FACD-CB43-43D2F7349AB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94CCEB7-593B-842B-86DB-9F32762A70C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42A5750-E697-4F81-2D17-BE4099452B6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864ACA6E-3630-E1A1-4F7D-3E85D4256A4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69A468F5-8C19-D4FA-CBF0-2D6CBB047516}"/>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5888C1F-146E-8E9A-711D-9DFC8C423509}"/>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E36BA0D-9ADE-5C58-70AD-F1F361B187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7326B63-2FD2-F5B0-5BDB-0AB7695B7750}"/>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CEF64F94-B499-C233-9383-688A32D17404}"/>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843;p61">
            <a:extLst>
              <a:ext uri="{FF2B5EF4-FFF2-40B4-BE49-F238E27FC236}">
                <a16:creationId xmlns:a16="http://schemas.microsoft.com/office/drawing/2014/main" id="{92C0084C-3703-2FE6-7BF2-F0522E422F61}"/>
              </a:ext>
            </a:extLst>
          </p:cNvPr>
          <p:cNvSpPr/>
          <p:nvPr/>
        </p:nvSpPr>
        <p:spPr>
          <a:xfrm>
            <a:off x="4266380" y="5789941"/>
            <a:ext cx="3406223" cy="895213"/>
          </a:xfrm>
          <a:custGeom>
            <a:avLst/>
            <a:gdLst/>
            <a:ahLst/>
            <a:cxnLst/>
            <a:rect l="l" t="t" r="r" b="b"/>
            <a:pathLst>
              <a:path w="107826" h="40014" extrusionOk="0">
                <a:moveTo>
                  <a:pt x="93606" y="1"/>
                </a:moveTo>
                <a:cubicBezTo>
                  <a:pt x="93515" y="1"/>
                  <a:pt x="93503" y="137"/>
                  <a:pt x="93595" y="149"/>
                </a:cubicBezTo>
                <a:cubicBezTo>
                  <a:pt x="93538" y="320"/>
                  <a:pt x="93424" y="479"/>
                  <a:pt x="93264" y="571"/>
                </a:cubicBezTo>
                <a:cubicBezTo>
                  <a:pt x="93093" y="696"/>
                  <a:pt x="92979" y="890"/>
                  <a:pt x="92968" y="1095"/>
                </a:cubicBezTo>
                <a:lnTo>
                  <a:pt x="92899" y="1095"/>
                </a:lnTo>
                <a:cubicBezTo>
                  <a:pt x="92831" y="1095"/>
                  <a:pt x="92785" y="1141"/>
                  <a:pt x="92785" y="1209"/>
                </a:cubicBezTo>
                <a:cubicBezTo>
                  <a:pt x="92785" y="1266"/>
                  <a:pt x="92842" y="1323"/>
                  <a:pt x="92899" y="1323"/>
                </a:cubicBezTo>
                <a:lnTo>
                  <a:pt x="92968" y="1323"/>
                </a:lnTo>
                <a:cubicBezTo>
                  <a:pt x="93002" y="1608"/>
                  <a:pt x="93082" y="2635"/>
                  <a:pt x="93139" y="3946"/>
                </a:cubicBezTo>
                <a:lnTo>
                  <a:pt x="93082" y="3946"/>
                </a:lnTo>
                <a:cubicBezTo>
                  <a:pt x="93059" y="3946"/>
                  <a:pt x="93036" y="3957"/>
                  <a:pt x="93025" y="3980"/>
                </a:cubicBezTo>
                <a:cubicBezTo>
                  <a:pt x="93002" y="3992"/>
                  <a:pt x="93002" y="4014"/>
                  <a:pt x="93002" y="4037"/>
                </a:cubicBezTo>
                <a:cubicBezTo>
                  <a:pt x="93002" y="4071"/>
                  <a:pt x="93013" y="4094"/>
                  <a:pt x="93047" y="4106"/>
                </a:cubicBezTo>
                <a:cubicBezTo>
                  <a:pt x="93053" y="4111"/>
                  <a:pt x="93059" y="4114"/>
                  <a:pt x="93064" y="4114"/>
                </a:cubicBezTo>
                <a:cubicBezTo>
                  <a:pt x="93070" y="4114"/>
                  <a:pt x="93076" y="4111"/>
                  <a:pt x="93082" y="4106"/>
                </a:cubicBezTo>
                <a:lnTo>
                  <a:pt x="93139" y="4106"/>
                </a:lnTo>
                <a:cubicBezTo>
                  <a:pt x="93184" y="4961"/>
                  <a:pt x="93207" y="5941"/>
                  <a:pt x="93207" y="6899"/>
                </a:cubicBezTo>
                <a:lnTo>
                  <a:pt x="92808" y="6762"/>
                </a:lnTo>
                <a:lnTo>
                  <a:pt x="92808" y="6443"/>
                </a:lnTo>
                <a:lnTo>
                  <a:pt x="92933" y="6443"/>
                </a:lnTo>
                <a:lnTo>
                  <a:pt x="92933" y="6158"/>
                </a:lnTo>
                <a:lnTo>
                  <a:pt x="92933" y="6147"/>
                </a:lnTo>
                <a:lnTo>
                  <a:pt x="92489" y="6147"/>
                </a:lnTo>
                <a:cubicBezTo>
                  <a:pt x="92660" y="5725"/>
                  <a:pt x="92637" y="5246"/>
                  <a:pt x="92443" y="4835"/>
                </a:cubicBezTo>
                <a:cubicBezTo>
                  <a:pt x="92124" y="4094"/>
                  <a:pt x="91018" y="3866"/>
                  <a:pt x="91018" y="3866"/>
                </a:cubicBezTo>
                <a:cubicBezTo>
                  <a:pt x="91052" y="3775"/>
                  <a:pt x="91006" y="3672"/>
                  <a:pt x="90915" y="3638"/>
                </a:cubicBezTo>
                <a:lnTo>
                  <a:pt x="90881" y="2999"/>
                </a:lnTo>
                <a:lnTo>
                  <a:pt x="90881" y="2988"/>
                </a:lnTo>
                <a:lnTo>
                  <a:pt x="90835" y="3627"/>
                </a:lnTo>
                <a:cubicBezTo>
                  <a:pt x="90755" y="3672"/>
                  <a:pt x="90710" y="3763"/>
                  <a:pt x="90733" y="3866"/>
                </a:cubicBezTo>
                <a:cubicBezTo>
                  <a:pt x="90733" y="3866"/>
                  <a:pt x="89627" y="4083"/>
                  <a:pt x="89307" y="4824"/>
                </a:cubicBezTo>
                <a:cubicBezTo>
                  <a:pt x="89113" y="5246"/>
                  <a:pt x="89102" y="5725"/>
                  <a:pt x="89273" y="6147"/>
                </a:cubicBezTo>
                <a:lnTo>
                  <a:pt x="88817" y="6147"/>
                </a:lnTo>
                <a:lnTo>
                  <a:pt x="88817" y="6455"/>
                </a:lnTo>
                <a:lnTo>
                  <a:pt x="88942" y="6455"/>
                </a:lnTo>
                <a:lnTo>
                  <a:pt x="88942" y="6762"/>
                </a:lnTo>
                <a:lnTo>
                  <a:pt x="88452" y="6945"/>
                </a:lnTo>
                <a:lnTo>
                  <a:pt x="88452" y="5200"/>
                </a:lnTo>
                <a:lnTo>
                  <a:pt x="88577" y="5200"/>
                </a:lnTo>
                <a:cubicBezTo>
                  <a:pt x="88583" y="5201"/>
                  <a:pt x="88589" y="5201"/>
                  <a:pt x="88595" y="5201"/>
                </a:cubicBezTo>
                <a:cubicBezTo>
                  <a:pt x="88702" y="5201"/>
                  <a:pt x="88794" y="5103"/>
                  <a:pt x="88794" y="4984"/>
                </a:cubicBezTo>
                <a:cubicBezTo>
                  <a:pt x="88794" y="4961"/>
                  <a:pt x="88783" y="4927"/>
                  <a:pt x="88771" y="4904"/>
                </a:cubicBezTo>
                <a:cubicBezTo>
                  <a:pt x="88760" y="4881"/>
                  <a:pt x="88749" y="4858"/>
                  <a:pt x="88726" y="4835"/>
                </a:cubicBezTo>
                <a:cubicBezTo>
                  <a:pt x="88703" y="4813"/>
                  <a:pt x="88669" y="4790"/>
                  <a:pt x="88634" y="4778"/>
                </a:cubicBezTo>
                <a:lnTo>
                  <a:pt x="88452" y="4778"/>
                </a:lnTo>
                <a:cubicBezTo>
                  <a:pt x="88429" y="4402"/>
                  <a:pt x="88224" y="4049"/>
                  <a:pt x="87916" y="3832"/>
                </a:cubicBezTo>
                <a:cubicBezTo>
                  <a:pt x="87631" y="3649"/>
                  <a:pt x="87426" y="3376"/>
                  <a:pt x="87323" y="3056"/>
                </a:cubicBezTo>
                <a:cubicBezTo>
                  <a:pt x="87380" y="3045"/>
                  <a:pt x="87437" y="2988"/>
                  <a:pt x="87437" y="2920"/>
                </a:cubicBezTo>
                <a:cubicBezTo>
                  <a:pt x="87426" y="2851"/>
                  <a:pt x="87369" y="2794"/>
                  <a:pt x="87300" y="2794"/>
                </a:cubicBezTo>
                <a:cubicBezTo>
                  <a:pt x="87278" y="2794"/>
                  <a:pt x="87266" y="2794"/>
                  <a:pt x="87243" y="2806"/>
                </a:cubicBezTo>
                <a:cubicBezTo>
                  <a:pt x="87118" y="2840"/>
                  <a:pt x="87129" y="3034"/>
                  <a:pt x="87266" y="3056"/>
                </a:cubicBezTo>
                <a:cubicBezTo>
                  <a:pt x="87164" y="3376"/>
                  <a:pt x="86958" y="3649"/>
                  <a:pt x="86673" y="3832"/>
                </a:cubicBezTo>
                <a:cubicBezTo>
                  <a:pt x="86365" y="4049"/>
                  <a:pt x="86160" y="4402"/>
                  <a:pt x="86137" y="4778"/>
                </a:cubicBezTo>
                <a:lnTo>
                  <a:pt x="86000" y="4778"/>
                </a:lnTo>
                <a:cubicBezTo>
                  <a:pt x="85989" y="4790"/>
                  <a:pt x="85989" y="4790"/>
                  <a:pt x="85978" y="4790"/>
                </a:cubicBezTo>
                <a:cubicBezTo>
                  <a:pt x="85715" y="4835"/>
                  <a:pt x="85738" y="5212"/>
                  <a:pt x="86012" y="5212"/>
                </a:cubicBezTo>
                <a:lnTo>
                  <a:pt x="86137" y="5212"/>
                </a:lnTo>
                <a:lnTo>
                  <a:pt x="86137" y="6386"/>
                </a:lnTo>
                <a:cubicBezTo>
                  <a:pt x="85921" y="5782"/>
                  <a:pt x="85487" y="5269"/>
                  <a:pt x="84929" y="4949"/>
                </a:cubicBezTo>
                <a:cubicBezTo>
                  <a:pt x="83914" y="4334"/>
                  <a:pt x="83572" y="3638"/>
                  <a:pt x="83458" y="3285"/>
                </a:cubicBezTo>
                <a:cubicBezTo>
                  <a:pt x="83606" y="3273"/>
                  <a:pt x="83731" y="3148"/>
                  <a:pt x="83743" y="2999"/>
                </a:cubicBezTo>
                <a:cubicBezTo>
                  <a:pt x="83731" y="2840"/>
                  <a:pt x="83594" y="2714"/>
                  <a:pt x="83435" y="2714"/>
                </a:cubicBezTo>
                <a:lnTo>
                  <a:pt x="83401" y="1563"/>
                </a:lnTo>
                <a:lnTo>
                  <a:pt x="83366" y="2714"/>
                </a:lnTo>
                <a:cubicBezTo>
                  <a:pt x="83218" y="2726"/>
                  <a:pt x="83093" y="2840"/>
                  <a:pt x="83081" y="2999"/>
                </a:cubicBezTo>
                <a:cubicBezTo>
                  <a:pt x="83093" y="3148"/>
                  <a:pt x="83207" y="3262"/>
                  <a:pt x="83355" y="3273"/>
                </a:cubicBezTo>
                <a:cubicBezTo>
                  <a:pt x="83241" y="3627"/>
                  <a:pt x="82899" y="4334"/>
                  <a:pt x="81884" y="4949"/>
                </a:cubicBezTo>
                <a:cubicBezTo>
                  <a:pt x="81314" y="5280"/>
                  <a:pt x="80869" y="5793"/>
                  <a:pt x="80652" y="6420"/>
                </a:cubicBezTo>
                <a:lnTo>
                  <a:pt x="80550" y="6876"/>
                </a:lnTo>
                <a:lnTo>
                  <a:pt x="80550" y="6329"/>
                </a:lnTo>
                <a:cubicBezTo>
                  <a:pt x="80550" y="5565"/>
                  <a:pt x="80584" y="4801"/>
                  <a:pt x="80618" y="4117"/>
                </a:cubicBezTo>
                <a:lnTo>
                  <a:pt x="80710" y="4117"/>
                </a:lnTo>
                <a:cubicBezTo>
                  <a:pt x="80732" y="4106"/>
                  <a:pt x="80755" y="4071"/>
                  <a:pt x="80755" y="4037"/>
                </a:cubicBezTo>
                <a:cubicBezTo>
                  <a:pt x="80755" y="3992"/>
                  <a:pt x="80721" y="3957"/>
                  <a:pt x="80675" y="3957"/>
                </a:cubicBezTo>
                <a:lnTo>
                  <a:pt x="80618" y="3957"/>
                </a:lnTo>
                <a:cubicBezTo>
                  <a:pt x="80687" y="2623"/>
                  <a:pt x="80767" y="1597"/>
                  <a:pt x="80789" y="1323"/>
                </a:cubicBezTo>
                <a:lnTo>
                  <a:pt x="80858" y="1323"/>
                </a:lnTo>
                <a:cubicBezTo>
                  <a:pt x="80915" y="1323"/>
                  <a:pt x="80972" y="1278"/>
                  <a:pt x="80972" y="1209"/>
                </a:cubicBezTo>
                <a:cubicBezTo>
                  <a:pt x="80972" y="1198"/>
                  <a:pt x="80972" y="1175"/>
                  <a:pt x="80960" y="1164"/>
                </a:cubicBezTo>
                <a:cubicBezTo>
                  <a:pt x="80938" y="1129"/>
                  <a:pt x="80903" y="1095"/>
                  <a:pt x="80858" y="1095"/>
                </a:cubicBezTo>
                <a:lnTo>
                  <a:pt x="80789" y="1095"/>
                </a:lnTo>
                <a:cubicBezTo>
                  <a:pt x="80767" y="890"/>
                  <a:pt x="80664" y="696"/>
                  <a:pt x="80493" y="571"/>
                </a:cubicBezTo>
                <a:cubicBezTo>
                  <a:pt x="80333" y="479"/>
                  <a:pt x="80219" y="320"/>
                  <a:pt x="80162" y="149"/>
                </a:cubicBezTo>
                <a:cubicBezTo>
                  <a:pt x="80196" y="137"/>
                  <a:pt x="80231" y="115"/>
                  <a:pt x="80231" y="80"/>
                </a:cubicBezTo>
                <a:cubicBezTo>
                  <a:pt x="80231" y="51"/>
                  <a:pt x="80217" y="40"/>
                  <a:pt x="80199" y="40"/>
                </a:cubicBezTo>
                <a:cubicBezTo>
                  <a:pt x="80146" y="40"/>
                  <a:pt x="80055" y="132"/>
                  <a:pt x="80139" y="149"/>
                </a:cubicBezTo>
                <a:cubicBezTo>
                  <a:pt x="80082" y="320"/>
                  <a:pt x="79968" y="479"/>
                  <a:pt x="79820" y="571"/>
                </a:cubicBezTo>
                <a:cubicBezTo>
                  <a:pt x="79649" y="696"/>
                  <a:pt x="79535" y="890"/>
                  <a:pt x="79524" y="1095"/>
                </a:cubicBezTo>
                <a:lnTo>
                  <a:pt x="79444" y="1095"/>
                </a:lnTo>
                <a:cubicBezTo>
                  <a:pt x="79387" y="1095"/>
                  <a:pt x="79341" y="1141"/>
                  <a:pt x="79341" y="1209"/>
                </a:cubicBezTo>
                <a:cubicBezTo>
                  <a:pt x="79341" y="1266"/>
                  <a:pt x="79387" y="1323"/>
                  <a:pt x="79455" y="1323"/>
                </a:cubicBezTo>
                <a:lnTo>
                  <a:pt x="79524" y="1323"/>
                </a:lnTo>
                <a:cubicBezTo>
                  <a:pt x="79546" y="1608"/>
                  <a:pt x="79626" y="2635"/>
                  <a:pt x="79683" y="3946"/>
                </a:cubicBezTo>
                <a:lnTo>
                  <a:pt x="79638" y="3946"/>
                </a:lnTo>
                <a:cubicBezTo>
                  <a:pt x="79615" y="3946"/>
                  <a:pt x="79592" y="3957"/>
                  <a:pt x="79569" y="3980"/>
                </a:cubicBezTo>
                <a:cubicBezTo>
                  <a:pt x="79558" y="3992"/>
                  <a:pt x="79546" y="4014"/>
                  <a:pt x="79546" y="4037"/>
                </a:cubicBezTo>
                <a:cubicBezTo>
                  <a:pt x="79546" y="4071"/>
                  <a:pt x="79569" y="4094"/>
                  <a:pt x="79603" y="4106"/>
                </a:cubicBezTo>
                <a:cubicBezTo>
                  <a:pt x="79609" y="4111"/>
                  <a:pt x="79615" y="4114"/>
                  <a:pt x="79621" y="4114"/>
                </a:cubicBezTo>
                <a:cubicBezTo>
                  <a:pt x="79626" y="4114"/>
                  <a:pt x="79632" y="4111"/>
                  <a:pt x="79638" y="4106"/>
                </a:cubicBezTo>
                <a:lnTo>
                  <a:pt x="79695" y="4106"/>
                </a:lnTo>
                <a:cubicBezTo>
                  <a:pt x="79729" y="4961"/>
                  <a:pt x="79763" y="5941"/>
                  <a:pt x="79752" y="6899"/>
                </a:cubicBezTo>
                <a:lnTo>
                  <a:pt x="79364" y="6762"/>
                </a:lnTo>
                <a:lnTo>
                  <a:pt x="79364" y="6443"/>
                </a:lnTo>
                <a:lnTo>
                  <a:pt x="79489" y="6443"/>
                </a:lnTo>
                <a:lnTo>
                  <a:pt x="79489" y="6158"/>
                </a:lnTo>
                <a:lnTo>
                  <a:pt x="79489" y="6147"/>
                </a:lnTo>
                <a:lnTo>
                  <a:pt x="79045" y="6147"/>
                </a:lnTo>
                <a:cubicBezTo>
                  <a:pt x="79204" y="5725"/>
                  <a:pt x="79193" y="5246"/>
                  <a:pt x="78999" y="4835"/>
                </a:cubicBezTo>
                <a:cubicBezTo>
                  <a:pt x="78680" y="4094"/>
                  <a:pt x="77574" y="3866"/>
                  <a:pt x="77574" y="3866"/>
                </a:cubicBezTo>
                <a:cubicBezTo>
                  <a:pt x="77608" y="3775"/>
                  <a:pt x="77562" y="3672"/>
                  <a:pt x="77471" y="3638"/>
                </a:cubicBezTo>
                <a:lnTo>
                  <a:pt x="77425" y="2999"/>
                </a:lnTo>
                <a:lnTo>
                  <a:pt x="77425" y="2988"/>
                </a:lnTo>
                <a:lnTo>
                  <a:pt x="77357" y="3627"/>
                </a:lnTo>
                <a:cubicBezTo>
                  <a:pt x="77266" y="3661"/>
                  <a:pt x="77220" y="3763"/>
                  <a:pt x="77254" y="3855"/>
                </a:cubicBezTo>
                <a:cubicBezTo>
                  <a:pt x="77254" y="3855"/>
                  <a:pt x="76148" y="4071"/>
                  <a:pt x="75829" y="4813"/>
                </a:cubicBezTo>
                <a:cubicBezTo>
                  <a:pt x="75635" y="5234"/>
                  <a:pt x="75624" y="5713"/>
                  <a:pt x="75795" y="6135"/>
                </a:cubicBezTo>
                <a:lnTo>
                  <a:pt x="75339" y="6135"/>
                </a:lnTo>
                <a:lnTo>
                  <a:pt x="75339" y="6443"/>
                </a:lnTo>
                <a:lnTo>
                  <a:pt x="75464" y="6443"/>
                </a:lnTo>
                <a:lnTo>
                  <a:pt x="75464" y="6762"/>
                </a:lnTo>
                <a:lnTo>
                  <a:pt x="74974" y="6945"/>
                </a:lnTo>
                <a:lnTo>
                  <a:pt x="74974" y="5200"/>
                </a:lnTo>
                <a:lnTo>
                  <a:pt x="75099" y="5200"/>
                </a:lnTo>
                <a:cubicBezTo>
                  <a:pt x="75213" y="5200"/>
                  <a:pt x="75316" y="5109"/>
                  <a:pt x="75316" y="4984"/>
                </a:cubicBezTo>
                <a:cubicBezTo>
                  <a:pt x="75316" y="4961"/>
                  <a:pt x="75305" y="4927"/>
                  <a:pt x="75293" y="4904"/>
                </a:cubicBezTo>
                <a:cubicBezTo>
                  <a:pt x="75282" y="4881"/>
                  <a:pt x="75270" y="4858"/>
                  <a:pt x="75248" y="4835"/>
                </a:cubicBezTo>
                <a:cubicBezTo>
                  <a:pt x="75225" y="4813"/>
                  <a:pt x="75191" y="4790"/>
                  <a:pt x="75156" y="4778"/>
                </a:cubicBezTo>
                <a:lnTo>
                  <a:pt x="74974" y="4778"/>
                </a:lnTo>
                <a:cubicBezTo>
                  <a:pt x="74940" y="4402"/>
                  <a:pt x="74746" y="4049"/>
                  <a:pt x="74438" y="3832"/>
                </a:cubicBezTo>
                <a:cubicBezTo>
                  <a:pt x="74153" y="3649"/>
                  <a:pt x="73936" y="3376"/>
                  <a:pt x="73845" y="3056"/>
                </a:cubicBezTo>
                <a:cubicBezTo>
                  <a:pt x="74009" y="3046"/>
                  <a:pt x="73995" y="2793"/>
                  <a:pt x="73842" y="2793"/>
                </a:cubicBezTo>
                <a:cubicBezTo>
                  <a:pt x="73836" y="2793"/>
                  <a:pt x="73829" y="2793"/>
                  <a:pt x="73822" y="2794"/>
                </a:cubicBezTo>
                <a:cubicBezTo>
                  <a:pt x="73799" y="2794"/>
                  <a:pt x="73788" y="2794"/>
                  <a:pt x="73765" y="2806"/>
                </a:cubicBezTo>
                <a:cubicBezTo>
                  <a:pt x="73651" y="2851"/>
                  <a:pt x="73663" y="3022"/>
                  <a:pt x="73799" y="3056"/>
                </a:cubicBezTo>
                <a:cubicBezTo>
                  <a:pt x="73697" y="3376"/>
                  <a:pt x="73480" y="3649"/>
                  <a:pt x="73206" y="3832"/>
                </a:cubicBezTo>
                <a:cubicBezTo>
                  <a:pt x="72887" y="4049"/>
                  <a:pt x="72693" y="4402"/>
                  <a:pt x="72659" y="4778"/>
                </a:cubicBezTo>
                <a:lnTo>
                  <a:pt x="72534" y="4778"/>
                </a:lnTo>
                <a:cubicBezTo>
                  <a:pt x="72522" y="4778"/>
                  <a:pt x="72511" y="4778"/>
                  <a:pt x="72499" y="4790"/>
                </a:cubicBezTo>
                <a:cubicBezTo>
                  <a:pt x="72237" y="4824"/>
                  <a:pt x="72271" y="5212"/>
                  <a:pt x="72534" y="5212"/>
                </a:cubicBezTo>
                <a:lnTo>
                  <a:pt x="72659" y="5212"/>
                </a:lnTo>
                <a:lnTo>
                  <a:pt x="72659" y="6386"/>
                </a:lnTo>
                <a:cubicBezTo>
                  <a:pt x="72431" y="5782"/>
                  <a:pt x="71998" y="5269"/>
                  <a:pt x="71439" y="4949"/>
                </a:cubicBezTo>
                <a:cubicBezTo>
                  <a:pt x="70424" y="4334"/>
                  <a:pt x="70082" y="3627"/>
                  <a:pt x="69968" y="3273"/>
                </a:cubicBezTo>
                <a:cubicBezTo>
                  <a:pt x="70128" y="3273"/>
                  <a:pt x="70253" y="3148"/>
                  <a:pt x="70253" y="2988"/>
                </a:cubicBezTo>
                <a:cubicBezTo>
                  <a:pt x="70242" y="2828"/>
                  <a:pt x="70116" y="2703"/>
                  <a:pt x="69957" y="2703"/>
                </a:cubicBezTo>
                <a:lnTo>
                  <a:pt x="69922" y="1551"/>
                </a:lnTo>
                <a:lnTo>
                  <a:pt x="69888" y="2714"/>
                </a:lnTo>
                <a:cubicBezTo>
                  <a:pt x="69729" y="2714"/>
                  <a:pt x="69603" y="2840"/>
                  <a:pt x="69603" y="2999"/>
                </a:cubicBezTo>
                <a:cubicBezTo>
                  <a:pt x="69603" y="3136"/>
                  <a:pt x="69717" y="3262"/>
                  <a:pt x="69865" y="3273"/>
                </a:cubicBezTo>
                <a:cubicBezTo>
                  <a:pt x="69751" y="3627"/>
                  <a:pt x="69409" y="4322"/>
                  <a:pt x="68394" y="4949"/>
                </a:cubicBezTo>
                <a:cubicBezTo>
                  <a:pt x="67824" y="5269"/>
                  <a:pt x="67391" y="5793"/>
                  <a:pt x="67174" y="6420"/>
                </a:cubicBezTo>
                <a:lnTo>
                  <a:pt x="67129" y="6591"/>
                </a:lnTo>
                <a:lnTo>
                  <a:pt x="67129" y="6329"/>
                </a:lnTo>
                <a:cubicBezTo>
                  <a:pt x="67129" y="5565"/>
                  <a:pt x="67163" y="4801"/>
                  <a:pt x="67197" y="4117"/>
                </a:cubicBezTo>
                <a:lnTo>
                  <a:pt x="67288" y="4117"/>
                </a:lnTo>
                <a:cubicBezTo>
                  <a:pt x="67311" y="4106"/>
                  <a:pt x="67334" y="4071"/>
                  <a:pt x="67334" y="4037"/>
                </a:cubicBezTo>
                <a:cubicBezTo>
                  <a:pt x="67334" y="3992"/>
                  <a:pt x="67300" y="3957"/>
                  <a:pt x="67254" y="3957"/>
                </a:cubicBezTo>
                <a:lnTo>
                  <a:pt x="67197" y="3957"/>
                </a:lnTo>
                <a:cubicBezTo>
                  <a:pt x="67254" y="2623"/>
                  <a:pt x="67345" y="1597"/>
                  <a:pt x="67368" y="1323"/>
                </a:cubicBezTo>
                <a:lnTo>
                  <a:pt x="67437" y="1323"/>
                </a:lnTo>
                <a:cubicBezTo>
                  <a:pt x="67494" y="1323"/>
                  <a:pt x="67551" y="1278"/>
                  <a:pt x="67551" y="1209"/>
                </a:cubicBezTo>
                <a:cubicBezTo>
                  <a:pt x="67551" y="1198"/>
                  <a:pt x="67551" y="1175"/>
                  <a:pt x="67539" y="1164"/>
                </a:cubicBezTo>
                <a:cubicBezTo>
                  <a:pt x="67516" y="1129"/>
                  <a:pt x="67482" y="1095"/>
                  <a:pt x="67437" y="1095"/>
                </a:cubicBezTo>
                <a:lnTo>
                  <a:pt x="67368" y="1095"/>
                </a:lnTo>
                <a:cubicBezTo>
                  <a:pt x="67345" y="890"/>
                  <a:pt x="67243" y="696"/>
                  <a:pt x="67072" y="571"/>
                </a:cubicBezTo>
                <a:cubicBezTo>
                  <a:pt x="66912" y="479"/>
                  <a:pt x="66798" y="320"/>
                  <a:pt x="66741" y="149"/>
                </a:cubicBezTo>
                <a:cubicBezTo>
                  <a:pt x="66775" y="137"/>
                  <a:pt x="66809" y="115"/>
                  <a:pt x="66809" y="80"/>
                </a:cubicBezTo>
                <a:cubicBezTo>
                  <a:pt x="66809" y="51"/>
                  <a:pt x="66796" y="40"/>
                  <a:pt x="66777" y="40"/>
                </a:cubicBezTo>
                <a:cubicBezTo>
                  <a:pt x="66725" y="40"/>
                  <a:pt x="66634" y="132"/>
                  <a:pt x="66718" y="149"/>
                </a:cubicBezTo>
                <a:cubicBezTo>
                  <a:pt x="66661" y="320"/>
                  <a:pt x="66547" y="479"/>
                  <a:pt x="66399" y="571"/>
                </a:cubicBezTo>
                <a:cubicBezTo>
                  <a:pt x="66228" y="696"/>
                  <a:pt x="66114" y="890"/>
                  <a:pt x="66102" y="1095"/>
                </a:cubicBezTo>
                <a:lnTo>
                  <a:pt x="66023" y="1095"/>
                </a:lnTo>
                <a:cubicBezTo>
                  <a:pt x="65966" y="1095"/>
                  <a:pt x="65920" y="1141"/>
                  <a:pt x="65920" y="1209"/>
                </a:cubicBezTo>
                <a:cubicBezTo>
                  <a:pt x="65920" y="1266"/>
                  <a:pt x="65966" y="1323"/>
                  <a:pt x="66034" y="1323"/>
                </a:cubicBezTo>
                <a:lnTo>
                  <a:pt x="66102" y="1323"/>
                </a:lnTo>
                <a:cubicBezTo>
                  <a:pt x="66125" y="1608"/>
                  <a:pt x="66205" y="2635"/>
                  <a:pt x="66262" y="3946"/>
                </a:cubicBezTo>
                <a:lnTo>
                  <a:pt x="66205" y="3946"/>
                </a:lnTo>
                <a:cubicBezTo>
                  <a:pt x="66182" y="3946"/>
                  <a:pt x="66159" y="3957"/>
                  <a:pt x="66148" y="3980"/>
                </a:cubicBezTo>
                <a:cubicBezTo>
                  <a:pt x="66137" y="3992"/>
                  <a:pt x="66125" y="4014"/>
                  <a:pt x="66125" y="4037"/>
                </a:cubicBezTo>
                <a:cubicBezTo>
                  <a:pt x="66125" y="4071"/>
                  <a:pt x="66148" y="4094"/>
                  <a:pt x="66171" y="4106"/>
                </a:cubicBezTo>
                <a:cubicBezTo>
                  <a:pt x="66177" y="4111"/>
                  <a:pt x="66182" y="4114"/>
                  <a:pt x="66188" y="4114"/>
                </a:cubicBezTo>
                <a:cubicBezTo>
                  <a:pt x="66194" y="4114"/>
                  <a:pt x="66199" y="4111"/>
                  <a:pt x="66205" y="4106"/>
                </a:cubicBezTo>
                <a:lnTo>
                  <a:pt x="66274" y="4106"/>
                </a:lnTo>
                <a:cubicBezTo>
                  <a:pt x="66308" y="4961"/>
                  <a:pt x="66331" y="5941"/>
                  <a:pt x="66331" y="6899"/>
                </a:cubicBezTo>
                <a:lnTo>
                  <a:pt x="65931" y="6762"/>
                </a:lnTo>
                <a:lnTo>
                  <a:pt x="65931" y="6443"/>
                </a:lnTo>
                <a:lnTo>
                  <a:pt x="66057" y="6443"/>
                </a:lnTo>
                <a:lnTo>
                  <a:pt x="66057" y="6158"/>
                </a:lnTo>
                <a:lnTo>
                  <a:pt x="66057" y="6147"/>
                </a:lnTo>
                <a:lnTo>
                  <a:pt x="65612" y="6147"/>
                </a:lnTo>
                <a:cubicBezTo>
                  <a:pt x="65783" y="5725"/>
                  <a:pt x="65760" y="5246"/>
                  <a:pt x="65578" y="4835"/>
                </a:cubicBezTo>
                <a:cubicBezTo>
                  <a:pt x="65247" y="4094"/>
                  <a:pt x="64153" y="3866"/>
                  <a:pt x="64153" y="3866"/>
                </a:cubicBezTo>
                <a:cubicBezTo>
                  <a:pt x="64175" y="3775"/>
                  <a:pt x="64130" y="3672"/>
                  <a:pt x="64039" y="3638"/>
                </a:cubicBezTo>
                <a:lnTo>
                  <a:pt x="64004" y="2999"/>
                </a:lnTo>
                <a:lnTo>
                  <a:pt x="64004" y="2988"/>
                </a:lnTo>
                <a:lnTo>
                  <a:pt x="63959" y="3627"/>
                </a:lnTo>
                <a:cubicBezTo>
                  <a:pt x="63868" y="3661"/>
                  <a:pt x="63822" y="3763"/>
                  <a:pt x="63856" y="3855"/>
                </a:cubicBezTo>
                <a:cubicBezTo>
                  <a:pt x="63856" y="3855"/>
                  <a:pt x="62750" y="4071"/>
                  <a:pt x="62431" y="4813"/>
                </a:cubicBezTo>
                <a:cubicBezTo>
                  <a:pt x="62237" y="5234"/>
                  <a:pt x="62226" y="5713"/>
                  <a:pt x="62397" y="6135"/>
                </a:cubicBezTo>
                <a:lnTo>
                  <a:pt x="61940" y="6135"/>
                </a:lnTo>
                <a:lnTo>
                  <a:pt x="61940" y="6443"/>
                </a:lnTo>
                <a:lnTo>
                  <a:pt x="62066" y="6443"/>
                </a:lnTo>
                <a:lnTo>
                  <a:pt x="62066" y="6762"/>
                </a:lnTo>
                <a:lnTo>
                  <a:pt x="61576" y="6945"/>
                </a:lnTo>
                <a:lnTo>
                  <a:pt x="61576" y="5200"/>
                </a:lnTo>
                <a:lnTo>
                  <a:pt x="61701" y="5200"/>
                </a:lnTo>
                <a:cubicBezTo>
                  <a:pt x="61815" y="5200"/>
                  <a:pt x="61918" y="5109"/>
                  <a:pt x="61918" y="4984"/>
                </a:cubicBezTo>
                <a:cubicBezTo>
                  <a:pt x="61918" y="4961"/>
                  <a:pt x="61906" y="4927"/>
                  <a:pt x="61895" y="4904"/>
                </a:cubicBezTo>
                <a:cubicBezTo>
                  <a:pt x="61883" y="4881"/>
                  <a:pt x="61872" y="4858"/>
                  <a:pt x="61849" y="4835"/>
                </a:cubicBezTo>
                <a:cubicBezTo>
                  <a:pt x="61826" y="4813"/>
                  <a:pt x="61792" y="4790"/>
                  <a:pt x="61758" y="4778"/>
                </a:cubicBezTo>
                <a:lnTo>
                  <a:pt x="61576" y="4778"/>
                </a:lnTo>
                <a:cubicBezTo>
                  <a:pt x="61553" y="4402"/>
                  <a:pt x="61347" y="4049"/>
                  <a:pt x="61040" y="3832"/>
                </a:cubicBezTo>
                <a:cubicBezTo>
                  <a:pt x="60755" y="3649"/>
                  <a:pt x="60549" y="3376"/>
                  <a:pt x="60447" y="3056"/>
                </a:cubicBezTo>
                <a:cubicBezTo>
                  <a:pt x="60611" y="3046"/>
                  <a:pt x="60596" y="2793"/>
                  <a:pt x="60444" y="2793"/>
                </a:cubicBezTo>
                <a:cubicBezTo>
                  <a:pt x="60437" y="2793"/>
                  <a:pt x="60431" y="2793"/>
                  <a:pt x="60424" y="2794"/>
                </a:cubicBezTo>
                <a:cubicBezTo>
                  <a:pt x="60401" y="2794"/>
                  <a:pt x="60390" y="2794"/>
                  <a:pt x="60367" y="2806"/>
                </a:cubicBezTo>
                <a:cubicBezTo>
                  <a:pt x="60321" y="2817"/>
                  <a:pt x="60287" y="2874"/>
                  <a:pt x="60287" y="2931"/>
                </a:cubicBezTo>
                <a:cubicBezTo>
                  <a:pt x="60287" y="2988"/>
                  <a:pt x="60333" y="3045"/>
                  <a:pt x="60390" y="3056"/>
                </a:cubicBezTo>
                <a:cubicBezTo>
                  <a:pt x="60287" y="3376"/>
                  <a:pt x="60082" y="3649"/>
                  <a:pt x="59797" y="3832"/>
                </a:cubicBezTo>
                <a:cubicBezTo>
                  <a:pt x="59489" y="4060"/>
                  <a:pt x="59284" y="4402"/>
                  <a:pt x="59261" y="4778"/>
                </a:cubicBezTo>
                <a:lnTo>
                  <a:pt x="59135" y="4778"/>
                </a:lnTo>
                <a:cubicBezTo>
                  <a:pt x="59124" y="4790"/>
                  <a:pt x="59113" y="4790"/>
                  <a:pt x="59101" y="4790"/>
                </a:cubicBezTo>
                <a:cubicBezTo>
                  <a:pt x="58987" y="4801"/>
                  <a:pt x="58919" y="4892"/>
                  <a:pt x="58919" y="5006"/>
                </a:cubicBezTo>
                <a:cubicBezTo>
                  <a:pt x="58919" y="5120"/>
                  <a:pt x="59010" y="5223"/>
                  <a:pt x="59135" y="5223"/>
                </a:cubicBezTo>
                <a:lnTo>
                  <a:pt x="59261" y="5223"/>
                </a:lnTo>
                <a:lnTo>
                  <a:pt x="59261" y="6386"/>
                </a:lnTo>
                <a:cubicBezTo>
                  <a:pt x="59033" y="5782"/>
                  <a:pt x="58599" y="5269"/>
                  <a:pt x="58041" y="4949"/>
                </a:cubicBezTo>
                <a:cubicBezTo>
                  <a:pt x="57026" y="4334"/>
                  <a:pt x="56684" y="3638"/>
                  <a:pt x="56570" y="3285"/>
                </a:cubicBezTo>
                <a:cubicBezTo>
                  <a:pt x="56729" y="3273"/>
                  <a:pt x="56855" y="3148"/>
                  <a:pt x="56855" y="2999"/>
                </a:cubicBezTo>
                <a:cubicBezTo>
                  <a:pt x="56843" y="2840"/>
                  <a:pt x="56718" y="2714"/>
                  <a:pt x="56558" y="2714"/>
                </a:cubicBezTo>
                <a:lnTo>
                  <a:pt x="56524" y="1563"/>
                </a:lnTo>
                <a:lnTo>
                  <a:pt x="56490" y="2714"/>
                </a:lnTo>
                <a:cubicBezTo>
                  <a:pt x="56330" y="2726"/>
                  <a:pt x="56205" y="2840"/>
                  <a:pt x="56205" y="2999"/>
                </a:cubicBezTo>
                <a:cubicBezTo>
                  <a:pt x="56205" y="3148"/>
                  <a:pt x="56319" y="3262"/>
                  <a:pt x="56467" y="3273"/>
                </a:cubicBezTo>
                <a:cubicBezTo>
                  <a:pt x="56353" y="3627"/>
                  <a:pt x="56011" y="4334"/>
                  <a:pt x="54996" y="4949"/>
                </a:cubicBezTo>
                <a:cubicBezTo>
                  <a:pt x="54426" y="5280"/>
                  <a:pt x="53993" y="5793"/>
                  <a:pt x="53776" y="6420"/>
                </a:cubicBezTo>
                <a:lnTo>
                  <a:pt x="53730" y="6614"/>
                </a:lnTo>
                <a:lnTo>
                  <a:pt x="53730" y="6352"/>
                </a:lnTo>
                <a:cubicBezTo>
                  <a:pt x="53730" y="5577"/>
                  <a:pt x="53753" y="4824"/>
                  <a:pt x="53787" y="4128"/>
                </a:cubicBezTo>
                <a:lnTo>
                  <a:pt x="53844" y="4128"/>
                </a:lnTo>
                <a:cubicBezTo>
                  <a:pt x="53844" y="4134"/>
                  <a:pt x="53847" y="4137"/>
                  <a:pt x="53852" y="4137"/>
                </a:cubicBezTo>
                <a:cubicBezTo>
                  <a:pt x="53856" y="4137"/>
                  <a:pt x="53862" y="4134"/>
                  <a:pt x="53867" y="4128"/>
                </a:cubicBezTo>
                <a:cubicBezTo>
                  <a:pt x="53901" y="4117"/>
                  <a:pt x="53924" y="4094"/>
                  <a:pt x="53924" y="4060"/>
                </a:cubicBezTo>
                <a:cubicBezTo>
                  <a:pt x="53924" y="4014"/>
                  <a:pt x="53890" y="3969"/>
                  <a:pt x="53844" y="3969"/>
                </a:cubicBezTo>
                <a:lnTo>
                  <a:pt x="53787" y="3969"/>
                </a:lnTo>
                <a:cubicBezTo>
                  <a:pt x="53844" y="2646"/>
                  <a:pt x="53924" y="1608"/>
                  <a:pt x="53947" y="1346"/>
                </a:cubicBezTo>
                <a:lnTo>
                  <a:pt x="54015" y="1346"/>
                </a:lnTo>
                <a:cubicBezTo>
                  <a:pt x="54084" y="1346"/>
                  <a:pt x="54141" y="1289"/>
                  <a:pt x="54141" y="1232"/>
                </a:cubicBezTo>
                <a:cubicBezTo>
                  <a:pt x="54141" y="1209"/>
                  <a:pt x="54129" y="1198"/>
                  <a:pt x="54129" y="1186"/>
                </a:cubicBezTo>
                <a:cubicBezTo>
                  <a:pt x="54107" y="1141"/>
                  <a:pt x="54072" y="1118"/>
                  <a:pt x="54027" y="1118"/>
                </a:cubicBezTo>
                <a:lnTo>
                  <a:pt x="53947" y="1118"/>
                </a:lnTo>
                <a:cubicBezTo>
                  <a:pt x="53936" y="901"/>
                  <a:pt x="53822" y="719"/>
                  <a:pt x="53651" y="593"/>
                </a:cubicBezTo>
                <a:cubicBezTo>
                  <a:pt x="53502" y="491"/>
                  <a:pt x="53388" y="343"/>
                  <a:pt x="53331" y="172"/>
                </a:cubicBezTo>
                <a:cubicBezTo>
                  <a:pt x="53366" y="160"/>
                  <a:pt x="53388" y="126"/>
                  <a:pt x="53388" y="92"/>
                </a:cubicBezTo>
                <a:cubicBezTo>
                  <a:pt x="53388" y="67"/>
                  <a:pt x="53377" y="58"/>
                  <a:pt x="53362" y="58"/>
                </a:cubicBezTo>
                <a:cubicBezTo>
                  <a:pt x="53313" y="58"/>
                  <a:pt x="53222" y="154"/>
                  <a:pt x="53308" y="172"/>
                </a:cubicBezTo>
                <a:cubicBezTo>
                  <a:pt x="53251" y="343"/>
                  <a:pt x="53137" y="491"/>
                  <a:pt x="52978" y="593"/>
                </a:cubicBezTo>
                <a:cubicBezTo>
                  <a:pt x="52807" y="719"/>
                  <a:pt x="52704" y="901"/>
                  <a:pt x="52681" y="1118"/>
                </a:cubicBezTo>
                <a:lnTo>
                  <a:pt x="52613" y="1118"/>
                </a:lnTo>
                <a:cubicBezTo>
                  <a:pt x="52556" y="1118"/>
                  <a:pt x="52499" y="1164"/>
                  <a:pt x="52499" y="1232"/>
                </a:cubicBezTo>
                <a:cubicBezTo>
                  <a:pt x="52499" y="1289"/>
                  <a:pt x="52556" y="1346"/>
                  <a:pt x="52613" y="1346"/>
                </a:cubicBezTo>
                <a:lnTo>
                  <a:pt x="52693" y="1346"/>
                </a:lnTo>
                <a:cubicBezTo>
                  <a:pt x="52716" y="1631"/>
                  <a:pt x="52795" y="2657"/>
                  <a:pt x="52852" y="3969"/>
                </a:cubicBezTo>
                <a:lnTo>
                  <a:pt x="52795" y="3969"/>
                </a:lnTo>
                <a:cubicBezTo>
                  <a:pt x="52773" y="3969"/>
                  <a:pt x="52750" y="3980"/>
                  <a:pt x="52738" y="3992"/>
                </a:cubicBezTo>
                <a:cubicBezTo>
                  <a:pt x="52727" y="4003"/>
                  <a:pt x="52716" y="4026"/>
                  <a:pt x="52716" y="4049"/>
                </a:cubicBezTo>
                <a:cubicBezTo>
                  <a:pt x="52716" y="4083"/>
                  <a:pt x="52738" y="4117"/>
                  <a:pt x="52761" y="4128"/>
                </a:cubicBezTo>
                <a:lnTo>
                  <a:pt x="52864" y="4128"/>
                </a:lnTo>
                <a:cubicBezTo>
                  <a:pt x="52898" y="4995"/>
                  <a:pt x="52921" y="5964"/>
                  <a:pt x="52921" y="6922"/>
                </a:cubicBezTo>
                <a:lnTo>
                  <a:pt x="52522" y="6774"/>
                </a:lnTo>
                <a:lnTo>
                  <a:pt x="52522" y="6455"/>
                </a:lnTo>
                <a:lnTo>
                  <a:pt x="52647" y="6455"/>
                </a:lnTo>
                <a:lnTo>
                  <a:pt x="52647" y="6169"/>
                </a:lnTo>
                <a:lnTo>
                  <a:pt x="52647" y="6158"/>
                </a:lnTo>
                <a:lnTo>
                  <a:pt x="52202" y="6158"/>
                </a:lnTo>
                <a:cubicBezTo>
                  <a:pt x="52373" y="5736"/>
                  <a:pt x="52362" y="5257"/>
                  <a:pt x="52168" y="4835"/>
                </a:cubicBezTo>
                <a:cubicBezTo>
                  <a:pt x="51838" y="4094"/>
                  <a:pt x="50743" y="3878"/>
                  <a:pt x="50743" y="3878"/>
                </a:cubicBezTo>
                <a:cubicBezTo>
                  <a:pt x="50766" y="3786"/>
                  <a:pt x="50720" y="3684"/>
                  <a:pt x="50629" y="3649"/>
                </a:cubicBezTo>
                <a:lnTo>
                  <a:pt x="50595" y="3011"/>
                </a:lnTo>
                <a:lnTo>
                  <a:pt x="50595" y="2999"/>
                </a:lnTo>
                <a:lnTo>
                  <a:pt x="50549" y="3638"/>
                </a:lnTo>
                <a:cubicBezTo>
                  <a:pt x="50469" y="3684"/>
                  <a:pt x="50424" y="3775"/>
                  <a:pt x="50446" y="3866"/>
                </a:cubicBezTo>
                <a:cubicBezTo>
                  <a:pt x="50446" y="3866"/>
                  <a:pt x="49352" y="4094"/>
                  <a:pt x="49021" y="4835"/>
                </a:cubicBezTo>
                <a:cubicBezTo>
                  <a:pt x="48827" y="5246"/>
                  <a:pt x="48816" y="5725"/>
                  <a:pt x="48987" y="6158"/>
                </a:cubicBezTo>
                <a:lnTo>
                  <a:pt x="48531" y="6158"/>
                </a:lnTo>
                <a:lnTo>
                  <a:pt x="48531" y="6455"/>
                </a:lnTo>
                <a:lnTo>
                  <a:pt x="48668" y="6455"/>
                </a:lnTo>
                <a:lnTo>
                  <a:pt x="48668" y="6774"/>
                </a:lnTo>
                <a:lnTo>
                  <a:pt x="48166" y="6968"/>
                </a:lnTo>
                <a:lnTo>
                  <a:pt x="48166" y="5223"/>
                </a:lnTo>
                <a:lnTo>
                  <a:pt x="48291" y="5223"/>
                </a:lnTo>
                <a:cubicBezTo>
                  <a:pt x="48417" y="5223"/>
                  <a:pt x="48508" y="5132"/>
                  <a:pt x="48508" y="5006"/>
                </a:cubicBezTo>
                <a:cubicBezTo>
                  <a:pt x="48508" y="4949"/>
                  <a:pt x="48485" y="4892"/>
                  <a:pt x="48451" y="4858"/>
                </a:cubicBezTo>
                <a:cubicBezTo>
                  <a:pt x="48417" y="4824"/>
                  <a:pt x="48382" y="4813"/>
                  <a:pt x="48348" y="4801"/>
                </a:cubicBezTo>
                <a:lnTo>
                  <a:pt x="48166" y="4801"/>
                </a:lnTo>
                <a:cubicBezTo>
                  <a:pt x="48143" y="4425"/>
                  <a:pt x="47938" y="4071"/>
                  <a:pt x="47630" y="3855"/>
                </a:cubicBezTo>
                <a:cubicBezTo>
                  <a:pt x="47345" y="3672"/>
                  <a:pt x="47140" y="3399"/>
                  <a:pt x="47037" y="3079"/>
                </a:cubicBezTo>
                <a:cubicBezTo>
                  <a:pt x="47105" y="3068"/>
                  <a:pt x="47151" y="3011"/>
                  <a:pt x="47151" y="2942"/>
                </a:cubicBezTo>
                <a:cubicBezTo>
                  <a:pt x="47159" y="2851"/>
                  <a:pt x="47083" y="2790"/>
                  <a:pt x="47005" y="2790"/>
                </a:cubicBezTo>
                <a:cubicBezTo>
                  <a:pt x="46977" y="2790"/>
                  <a:pt x="46948" y="2798"/>
                  <a:pt x="46923" y="2817"/>
                </a:cubicBezTo>
                <a:cubicBezTo>
                  <a:pt x="46820" y="2897"/>
                  <a:pt x="46866" y="3056"/>
                  <a:pt x="46980" y="3079"/>
                </a:cubicBezTo>
                <a:cubicBezTo>
                  <a:pt x="46877" y="3399"/>
                  <a:pt x="46672" y="3672"/>
                  <a:pt x="46387" y="3855"/>
                </a:cubicBezTo>
                <a:cubicBezTo>
                  <a:pt x="46079" y="4071"/>
                  <a:pt x="45874" y="4425"/>
                  <a:pt x="45851" y="4801"/>
                </a:cubicBezTo>
                <a:lnTo>
                  <a:pt x="45691" y="4801"/>
                </a:lnTo>
                <a:cubicBezTo>
                  <a:pt x="45429" y="4847"/>
                  <a:pt x="45463" y="5234"/>
                  <a:pt x="45726" y="5234"/>
                </a:cubicBezTo>
                <a:lnTo>
                  <a:pt x="45862" y="5234"/>
                </a:lnTo>
                <a:lnTo>
                  <a:pt x="45862" y="6398"/>
                </a:lnTo>
                <a:cubicBezTo>
                  <a:pt x="45634" y="5793"/>
                  <a:pt x="45201" y="5280"/>
                  <a:pt x="44642" y="4961"/>
                </a:cubicBezTo>
                <a:cubicBezTo>
                  <a:pt x="43627" y="4345"/>
                  <a:pt x="43285" y="3649"/>
                  <a:pt x="43171" y="3296"/>
                </a:cubicBezTo>
                <a:cubicBezTo>
                  <a:pt x="43331" y="3285"/>
                  <a:pt x="43456" y="3159"/>
                  <a:pt x="43456" y="3011"/>
                </a:cubicBezTo>
                <a:cubicBezTo>
                  <a:pt x="43445" y="2851"/>
                  <a:pt x="43320" y="2726"/>
                  <a:pt x="43160" y="2726"/>
                </a:cubicBezTo>
                <a:lnTo>
                  <a:pt x="43126" y="1574"/>
                </a:lnTo>
                <a:lnTo>
                  <a:pt x="43092" y="2726"/>
                </a:lnTo>
                <a:cubicBezTo>
                  <a:pt x="42932" y="2737"/>
                  <a:pt x="42806" y="2851"/>
                  <a:pt x="42806" y="3011"/>
                </a:cubicBezTo>
                <a:cubicBezTo>
                  <a:pt x="42818" y="3159"/>
                  <a:pt x="42921" y="3273"/>
                  <a:pt x="43069" y="3285"/>
                </a:cubicBezTo>
                <a:cubicBezTo>
                  <a:pt x="42955" y="3638"/>
                  <a:pt x="42624" y="4345"/>
                  <a:pt x="41598" y="4961"/>
                </a:cubicBezTo>
                <a:cubicBezTo>
                  <a:pt x="41028" y="5280"/>
                  <a:pt x="40594" y="5805"/>
                  <a:pt x="40378" y="6432"/>
                </a:cubicBezTo>
                <a:lnTo>
                  <a:pt x="40332" y="6614"/>
                </a:lnTo>
                <a:lnTo>
                  <a:pt x="40332" y="6352"/>
                </a:lnTo>
                <a:cubicBezTo>
                  <a:pt x="40332" y="5577"/>
                  <a:pt x="40366" y="4824"/>
                  <a:pt x="40400" y="4128"/>
                </a:cubicBezTo>
                <a:lnTo>
                  <a:pt x="40446" y="4128"/>
                </a:lnTo>
                <a:cubicBezTo>
                  <a:pt x="40446" y="4134"/>
                  <a:pt x="40452" y="4137"/>
                  <a:pt x="40459" y="4137"/>
                </a:cubicBezTo>
                <a:cubicBezTo>
                  <a:pt x="40466" y="4137"/>
                  <a:pt x="40475" y="4134"/>
                  <a:pt x="40480" y="4128"/>
                </a:cubicBezTo>
                <a:cubicBezTo>
                  <a:pt x="40503" y="4117"/>
                  <a:pt x="40526" y="4094"/>
                  <a:pt x="40526" y="4060"/>
                </a:cubicBezTo>
                <a:cubicBezTo>
                  <a:pt x="40526" y="4014"/>
                  <a:pt x="40492" y="3969"/>
                  <a:pt x="40446" y="3969"/>
                </a:cubicBezTo>
                <a:lnTo>
                  <a:pt x="40389" y="3969"/>
                </a:lnTo>
                <a:cubicBezTo>
                  <a:pt x="40446" y="2646"/>
                  <a:pt x="40526" y="1608"/>
                  <a:pt x="40549" y="1346"/>
                </a:cubicBezTo>
                <a:lnTo>
                  <a:pt x="40629" y="1346"/>
                </a:lnTo>
                <a:cubicBezTo>
                  <a:pt x="40686" y="1346"/>
                  <a:pt x="40743" y="1289"/>
                  <a:pt x="40743" y="1232"/>
                </a:cubicBezTo>
                <a:cubicBezTo>
                  <a:pt x="40743" y="1209"/>
                  <a:pt x="40731" y="1198"/>
                  <a:pt x="40731" y="1186"/>
                </a:cubicBezTo>
                <a:cubicBezTo>
                  <a:pt x="40708" y="1141"/>
                  <a:pt x="40674" y="1118"/>
                  <a:pt x="40629" y="1118"/>
                </a:cubicBezTo>
                <a:lnTo>
                  <a:pt x="40549" y="1118"/>
                </a:lnTo>
                <a:cubicBezTo>
                  <a:pt x="40537" y="901"/>
                  <a:pt x="40423" y="719"/>
                  <a:pt x="40252" y="593"/>
                </a:cubicBezTo>
                <a:cubicBezTo>
                  <a:pt x="40104" y="491"/>
                  <a:pt x="39990" y="343"/>
                  <a:pt x="39933" y="172"/>
                </a:cubicBezTo>
                <a:cubicBezTo>
                  <a:pt x="39967" y="160"/>
                  <a:pt x="39990" y="126"/>
                  <a:pt x="39990" y="92"/>
                </a:cubicBezTo>
                <a:cubicBezTo>
                  <a:pt x="39993" y="64"/>
                  <a:pt x="39982" y="53"/>
                  <a:pt x="39967" y="53"/>
                </a:cubicBezTo>
                <a:cubicBezTo>
                  <a:pt x="39920" y="53"/>
                  <a:pt x="39824" y="154"/>
                  <a:pt x="39910" y="172"/>
                </a:cubicBezTo>
                <a:cubicBezTo>
                  <a:pt x="39853" y="343"/>
                  <a:pt x="39739" y="491"/>
                  <a:pt x="39579" y="593"/>
                </a:cubicBezTo>
                <a:cubicBezTo>
                  <a:pt x="39408" y="719"/>
                  <a:pt x="39306" y="901"/>
                  <a:pt x="39283" y="1118"/>
                </a:cubicBezTo>
                <a:lnTo>
                  <a:pt x="39215" y="1118"/>
                </a:lnTo>
                <a:cubicBezTo>
                  <a:pt x="39158" y="1118"/>
                  <a:pt x="39101" y="1164"/>
                  <a:pt x="39101" y="1232"/>
                </a:cubicBezTo>
                <a:cubicBezTo>
                  <a:pt x="39101" y="1289"/>
                  <a:pt x="39158" y="1346"/>
                  <a:pt x="39215" y="1346"/>
                </a:cubicBezTo>
                <a:lnTo>
                  <a:pt x="39294" y="1346"/>
                </a:lnTo>
                <a:cubicBezTo>
                  <a:pt x="39317" y="1631"/>
                  <a:pt x="39397" y="2657"/>
                  <a:pt x="39454" y="3969"/>
                </a:cubicBezTo>
                <a:lnTo>
                  <a:pt x="39397" y="3969"/>
                </a:lnTo>
                <a:cubicBezTo>
                  <a:pt x="39374" y="3969"/>
                  <a:pt x="39363" y="3980"/>
                  <a:pt x="39340" y="3992"/>
                </a:cubicBezTo>
                <a:cubicBezTo>
                  <a:pt x="39329" y="4003"/>
                  <a:pt x="39317" y="4026"/>
                  <a:pt x="39317" y="4049"/>
                </a:cubicBezTo>
                <a:cubicBezTo>
                  <a:pt x="39317" y="4083"/>
                  <a:pt x="39340" y="4117"/>
                  <a:pt x="39363" y="4128"/>
                </a:cubicBezTo>
                <a:lnTo>
                  <a:pt x="39465" y="4128"/>
                </a:lnTo>
                <a:cubicBezTo>
                  <a:pt x="39500" y="4995"/>
                  <a:pt x="39522" y="5964"/>
                  <a:pt x="39522" y="6922"/>
                </a:cubicBezTo>
                <a:lnTo>
                  <a:pt x="39123" y="6774"/>
                </a:lnTo>
                <a:lnTo>
                  <a:pt x="39123" y="6455"/>
                </a:lnTo>
                <a:lnTo>
                  <a:pt x="39249" y="6455"/>
                </a:lnTo>
                <a:lnTo>
                  <a:pt x="39249" y="6169"/>
                </a:lnTo>
                <a:lnTo>
                  <a:pt x="39249" y="6158"/>
                </a:lnTo>
                <a:lnTo>
                  <a:pt x="38804" y="6158"/>
                </a:lnTo>
                <a:cubicBezTo>
                  <a:pt x="38975" y="5736"/>
                  <a:pt x="38964" y="5257"/>
                  <a:pt x="38770" y="4835"/>
                </a:cubicBezTo>
                <a:cubicBezTo>
                  <a:pt x="38439" y="4094"/>
                  <a:pt x="37345" y="3878"/>
                  <a:pt x="37345" y="3878"/>
                </a:cubicBezTo>
                <a:cubicBezTo>
                  <a:pt x="37367" y="3786"/>
                  <a:pt x="37322" y="3684"/>
                  <a:pt x="37242" y="3649"/>
                </a:cubicBezTo>
                <a:lnTo>
                  <a:pt x="37196" y="3011"/>
                </a:lnTo>
                <a:lnTo>
                  <a:pt x="37196" y="2999"/>
                </a:lnTo>
                <a:lnTo>
                  <a:pt x="37151" y="3638"/>
                </a:lnTo>
                <a:cubicBezTo>
                  <a:pt x="37071" y="3684"/>
                  <a:pt x="37025" y="3775"/>
                  <a:pt x="37048" y="3866"/>
                </a:cubicBezTo>
                <a:cubicBezTo>
                  <a:pt x="37048" y="3866"/>
                  <a:pt x="35953" y="4094"/>
                  <a:pt x="35623" y="4835"/>
                </a:cubicBezTo>
                <a:cubicBezTo>
                  <a:pt x="35429" y="5246"/>
                  <a:pt x="35417" y="5725"/>
                  <a:pt x="35588" y="6158"/>
                </a:cubicBezTo>
                <a:lnTo>
                  <a:pt x="35132" y="6158"/>
                </a:lnTo>
                <a:lnTo>
                  <a:pt x="35132" y="6455"/>
                </a:lnTo>
                <a:lnTo>
                  <a:pt x="35269" y="6455"/>
                </a:lnTo>
                <a:lnTo>
                  <a:pt x="35269" y="6774"/>
                </a:lnTo>
                <a:lnTo>
                  <a:pt x="34767" y="6968"/>
                </a:lnTo>
                <a:lnTo>
                  <a:pt x="34767" y="5223"/>
                </a:lnTo>
                <a:lnTo>
                  <a:pt x="34893" y="5223"/>
                </a:lnTo>
                <a:cubicBezTo>
                  <a:pt x="35018" y="5223"/>
                  <a:pt x="35110" y="5132"/>
                  <a:pt x="35110" y="5006"/>
                </a:cubicBezTo>
                <a:cubicBezTo>
                  <a:pt x="35110" y="4949"/>
                  <a:pt x="35087" y="4892"/>
                  <a:pt x="35053" y="4858"/>
                </a:cubicBezTo>
                <a:cubicBezTo>
                  <a:pt x="35018" y="4824"/>
                  <a:pt x="34984" y="4813"/>
                  <a:pt x="34950" y="4801"/>
                </a:cubicBezTo>
                <a:lnTo>
                  <a:pt x="34767" y="4801"/>
                </a:lnTo>
                <a:cubicBezTo>
                  <a:pt x="34745" y="4425"/>
                  <a:pt x="34539" y="4071"/>
                  <a:pt x="34232" y="3855"/>
                </a:cubicBezTo>
                <a:cubicBezTo>
                  <a:pt x="33946" y="3672"/>
                  <a:pt x="33741" y="3399"/>
                  <a:pt x="33639" y="3079"/>
                </a:cubicBezTo>
                <a:cubicBezTo>
                  <a:pt x="33707" y="3068"/>
                  <a:pt x="33753" y="3011"/>
                  <a:pt x="33753" y="2942"/>
                </a:cubicBezTo>
                <a:cubicBezTo>
                  <a:pt x="33753" y="2874"/>
                  <a:pt x="33696" y="2806"/>
                  <a:pt x="33616" y="2806"/>
                </a:cubicBezTo>
                <a:cubicBezTo>
                  <a:pt x="33604" y="2806"/>
                  <a:pt x="33582" y="2817"/>
                  <a:pt x="33570" y="2817"/>
                </a:cubicBezTo>
                <a:cubicBezTo>
                  <a:pt x="33433" y="2863"/>
                  <a:pt x="33456" y="3056"/>
                  <a:pt x="33582" y="3079"/>
                </a:cubicBezTo>
                <a:cubicBezTo>
                  <a:pt x="33490" y="3399"/>
                  <a:pt x="33274" y="3672"/>
                  <a:pt x="32989" y="3855"/>
                </a:cubicBezTo>
                <a:cubicBezTo>
                  <a:pt x="32681" y="4071"/>
                  <a:pt x="32476" y="4425"/>
                  <a:pt x="32453" y="4801"/>
                </a:cubicBezTo>
                <a:lnTo>
                  <a:pt x="32282" y="4801"/>
                </a:lnTo>
                <a:cubicBezTo>
                  <a:pt x="32019" y="4847"/>
                  <a:pt x="32054" y="5234"/>
                  <a:pt x="32316" y="5234"/>
                </a:cubicBezTo>
                <a:lnTo>
                  <a:pt x="32464" y="5234"/>
                </a:lnTo>
                <a:lnTo>
                  <a:pt x="32464" y="6398"/>
                </a:lnTo>
                <a:cubicBezTo>
                  <a:pt x="32236" y="5793"/>
                  <a:pt x="31803" y="5280"/>
                  <a:pt x="31244" y="4961"/>
                </a:cubicBezTo>
                <a:cubicBezTo>
                  <a:pt x="30229" y="4345"/>
                  <a:pt x="29887" y="3649"/>
                  <a:pt x="29773" y="3296"/>
                </a:cubicBezTo>
                <a:cubicBezTo>
                  <a:pt x="29933" y="3285"/>
                  <a:pt x="30058" y="3159"/>
                  <a:pt x="30058" y="3011"/>
                </a:cubicBezTo>
                <a:cubicBezTo>
                  <a:pt x="30047" y="2851"/>
                  <a:pt x="29921" y="2726"/>
                  <a:pt x="29762" y="2726"/>
                </a:cubicBezTo>
                <a:lnTo>
                  <a:pt x="29727" y="1574"/>
                </a:lnTo>
                <a:lnTo>
                  <a:pt x="29693" y="2726"/>
                </a:lnTo>
                <a:cubicBezTo>
                  <a:pt x="29534" y="2737"/>
                  <a:pt x="29408" y="2851"/>
                  <a:pt x="29408" y="3011"/>
                </a:cubicBezTo>
                <a:cubicBezTo>
                  <a:pt x="29420" y="3159"/>
                  <a:pt x="29522" y="3273"/>
                  <a:pt x="29670" y="3285"/>
                </a:cubicBezTo>
                <a:cubicBezTo>
                  <a:pt x="29556" y="3638"/>
                  <a:pt x="29226" y="4345"/>
                  <a:pt x="28199" y="4961"/>
                </a:cubicBezTo>
                <a:cubicBezTo>
                  <a:pt x="27629" y="5280"/>
                  <a:pt x="27196" y="5805"/>
                  <a:pt x="26979" y="6432"/>
                </a:cubicBezTo>
                <a:lnTo>
                  <a:pt x="26877" y="6888"/>
                </a:lnTo>
                <a:lnTo>
                  <a:pt x="26877" y="6352"/>
                </a:lnTo>
                <a:cubicBezTo>
                  <a:pt x="26877" y="5577"/>
                  <a:pt x="26900" y="4824"/>
                  <a:pt x="26934" y="4128"/>
                </a:cubicBezTo>
                <a:lnTo>
                  <a:pt x="26991" y="4128"/>
                </a:lnTo>
                <a:cubicBezTo>
                  <a:pt x="26996" y="4134"/>
                  <a:pt x="27002" y="4137"/>
                  <a:pt x="27008" y="4137"/>
                </a:cubicBezTo>
                <a:cubicBezTo>
                  <a:pt x="27014" y="4137"/>
                  <a:pt x="27019" y="4134"/>
                  <a:pt x="27025" y="4128"/>
                </a:cubicBezTo>
                <a:cubicBezTo>
                  <a:pt x="27059" y="4117"/>
                  <a:pt x="27082" y="4094"/>
                  <a:pt x="27082" y="4060"/>
                </a:cubicBezTo>
                <a:cubicBezTo>
                  <a:pt x="27082" y="4014"/>
                  <a:pt x="27036" y="3969"/>
                  <a:pt x="26991" y="3969"/>
                </a:cubicBezTo>
                <a:lnTo>
                  <a:pt x="26945" y="3969"/>
                </a:lnTo>
                <a:cubicBezTo>
                  <a:pt x="27002" y="2646"/>
                  <a:pt x="27082" y="1608"/>
                  <a:pt x="27105" y="1346"/>
                </a:cubicBezTo>
                <a:lnTo>
                  <a:pt x="27173" y="1346"/>
                </a:lnTo>
                <a:cubicBezTo>
                  <a:pt x="27242" y="1346"/>
                  <a:pt x="27287" y="1289"/>
                  <a:pt x="27287" y="1232"/>
                </a:cubicBezTo>
                <a:cubicBezTo>
                  <a:pt x="27287" y="1209"/>
                  <a:pt x="27287" y="1198"/>
                  <a:pt x="27287" y="1186"/>
                </a:cubicBezTo>
                <a:cubicBezTo>
                  <a:pt x="27264" y="1141"/>
                  <a:pt x="27219" y="1118"/>
                  <a:pt x="27173" y="1118"/>
                </a:cubicBezTo>
                <a:lnTo>
                  <a:pt x="27105" y="1118"/>
                </a:lnTo>
                <a:cubicBezTo>
                  <a:pt x="27093" y="901"/>
                  <a:pt x="26979" y="719"/>
                  <a:pt x="26808" y="593"/>
                </a:cubicBezTo>
                <a:cubicBezTo>
                  <a:pt x="26660" y="491"/>
                  <a:pt x="26546" y="343"/>
                  <a:pt x="26489" y="172"/>
                </a:cubicBezTo>
                <a:cubicBezTo>
                  <a:pt x="26523" y="160"/>
                  <a:pt x="26546" y="126"/>
                  <a:pt x="26546" y="92"/>
                </a:cubicBezTo>
                <a:cubicBezTo>
                  <a:pt x="26549" y="64"/>
                  <a:pt x="26539" y="53"/>
                  <a:pt x="26523" y="53"/>
                </a:cubicBezTo>
                <a:cubicBezTo>
                  <a:pt x="26476" y="53"/>
                  <a:pt x="26380" y="154"/>
                  <a:pt x="26466" y="172"/>
                </a:cubicBezTo>
                <a:cubicBezTo>
                  <a:pt x="26409" y="343"/>
                  <a:pt x="26295" y="491"/>
                  <a:pt x="26136" y="593"/>
                </a:cubicBezTo>
                <a:cubicBezTo>
                  <a:pt x="25964" y="719"/>
                  <a:pt x="25862" y="901"/>
                  <a:pt x="25839" y="1118"/>
                </a:cubicBezTo>
                <a:lnTo>
                  <a:pt x="25759" y="1118"/>
                </a:lnTo>
                <a:cubicBezTo>
                  <a:pt x="25702" y="1118"/>
                  <a:pt x="25645" y="1164"/>
                  <a:pt x="25645" y="1232"/>
                </a:cubicBezTo>
                <a:cubicBezTo>
                  <a:pt x="25645" y="1289"/>
                  <a:pt x="25702" y="1346"/>
                  <a:pt x="25759" y="1346"/>
                </a:cubicBezTo>
                <a:lnTo>
                  <a:pt x="25839" y="1346"/>
                </a:lnTo>
                <a:cubicBezTo>
                  <a:pt x="25862" y="1631"/>
                  <a:pt x="25942" y="2657"/>
                  <a:pt x="25999" y="3969"/>
                </a:cubicBezTo>
                <a:lnTo>
                  <a:pt x="25942" y="3969"/>
                </a:lnTo>
                <a:cubicBezTo>
                  <a:pt x="25919" y="3969"/>
                  <a:pt x="25896" y="3980"/>
                  <a:pt x="25885" y="3992"/>
                </a:cubicBezTo>
                <a:cubicBezTo>
                  <a:pt x="25873" y="4003"/>
                  <a:pt x="25862" y="4026"/>
                  <a:pt x="25862" y="4049"/>
                </a:cubicBezTo>
                <a:cubicBezTo>
                  <a:pt x="25862" y="4083"/>
                  <a:pt x="25885" y="4117"/>
                  <a:pt x="25907" y="4128"/>
                </a:cubicBezTo>
                <a:lnTo>
                  <a:pt x="26010" y="4128"/>
                </a:lnTo>
                <a:cubicBezTo>
                  <a:pt x="26044" y="4995"/>
                  <a:pt x="26067" y="5964"/>
                  <a:pt x="26067" y="6922"/>
                </a:cubicBezTo>
                <a:lnTo>
                  <a:pt x="25668" y="6774"/>
                </a:lnTo>
                <a:lnTo>
                  <a:pt x="25668" y="6455"/>
                </a:lnTo>
                <a:lnTo>
                  <a:pt x="25793" y="6455"/>
                </a:lnTo>
                <a:lnTo>
                  <a:pt x="25793" y="6169"/>
                </a:lnTo>
                <a:lnTo>
                  <a:pt x="25793" y="6158"/>
                </a:lnTo>
                <a:lnTo>
                  <a:pt x="25349" y="6158"/>
                </a:lnTo>
                <a:cubicBezTo>
                  <a:pt x="25508" y="5736"/>
                  <a:pt x="25497" y="5257"/>
                  <a:pt x="25303" y="4835"/>
                </a:cubicBezTo>
                <a:cubicBezTo>
                  <a:pt x="24984" y="4094"/>
                  <a:pt x="23878" y="3878"/>
                  <a:pt x="23878" y="3878"/>
                </a:cubicBezTo>
                <a:cubicBezTo>
                  <a:pt x="23912" y="3786"/>
                  <a:pt x="23866" y="3684"/>
                  <a:pt x="23775" y="3649"/>
                </a:cubicBezTo>
                <a:lnTo>
                  <a:pt x="23741" y="3011"/>
                </a:lnTo>
                <a:lnTo>
                  <a:pt x="23741" y="2999"/>
                </a:lnTo>
                <a:lnTo>
                  <a:pt x="23695" y="3638"/>
                </a:lnTo>
                <a:cubicBezTo>
                  <a:pt x="23604" y="3684"/>
                  <a:pt x="23558" y="3775"/>
                  <a:pt x="23593" y="3866"/>
                </a:cubicBezTo>
                <a:cubicBezTo>
                  <a:pt x="23593" y="3866"/>
                  <a:pt x="22487" y="4094"/>
                  <a:pt x="22167" y="4835"/>
                </a:cubicBezTo>
                <a:cubicBezTo>
                  <a:pt x="21974" y="5246"/>
                  <a:pt x="21951" y="5725"/>
                  <a:pt x="22133" y="6158"/>
                </a:cubicBezTo>
                <a:lnTo>
                  <a:pt x="21677" y="6158"/>
                </a:lnTo>
                <a:lnTo>
                  <a:pt x="21677" y="6455"/>
                </a:lnTo>
                <a:lnTo>
                  <a:pt x="21802" y="6455"/>
                </a:lnTo>
                <a:lnTo>
                  <a:pt x="21802" y="6774"/>
                </a:lnTo>
                <a:lnTo>
                  <a:pt x="21312" y="6968"/>
                </a:lnTo>
                <a:lnTo>
                  <a:pt x="21312" y="5223"/>
                </a:lnTo>
                <a:lnTo>
                  <a:pt x="21438" y="5223"/>
                </a:lnTo>
                <a:cubicBezTo>
                  <a:pt x="21552" y="5223"/>
                  <a:pt x="21654" y="5132"/>
                  <a:pt x="21654" y="5006"/>
                </a:cubicBezTo>
                <a:cubicBezTo>
                  <a:pt x="21654" y="4984"/>
                  <a:pt x="21643" y="4949"/>
                  <a:pt x="21631" y="4927"/>
                </a:cubicBezTo>
                <a:cubicBezTo>
                  <a:pt x="21620" y="4892"/>
                  <a:pt x="21609" y="4870"/>
                  <a:pt x="21586" y="4858"/>
                </a:cubicBezTo>
                <a:cubicBezTo>
                  <a:pt x="21563" y="4824"/>
                  <a:pt x="21529" y="4813"/>
                  <a:pt x="21495" y="4801"/>
                </a:cubicBezTo>
                <a:lnTo>
                  <a:pt x="21312" y="4801"/>
                </a:lnTo>
                <a:cubicBezTo>
                  <a:pt x="21278" y="4425"/>
                  <a:pt x="21084" y="4071"/>
                  <a:pt x="20765" y="3855"/>
                </a:cubicBezTo>
                <a:cubicBezTo>
                  <a:pt x="20491" y="3672"/>
                  <a:pt x="20274" y="3399"/>
                  <a:pt x="20183" y="3079"/>
                </a:cubicBezTo>
                <a:cubicBezTo>
                  <a:pt x="20240" y="3068"/>
                  <a:pt x="20286" y="3011"/>
                  <a:pt x="20297" y="2942"/>
                </a:cubicBezTo>
                <a:cubicBezTo>
                  <a:pt x="20297" y="2874"/>
                  <a:pt x="20229" y="2806"/>
                  <a:pt x="20160" y="2806"/>
                </a:cubicBezTo>
                <a:cubicBezTo>
                  <a:pt x="20138" y="2806"/>
                  <a:pt x="20126" y="2817"/>
                  <a:pt x="20103" y="2817"/>
                </a:cubicBezTo>
                <a:cubicBezTo>
                  <a:pt x="19978" y="2863"/>
                  <a:pt x="19989" y="3056"/>
                  <a:pt x="20126" y="3079"/>
                </a:cubicBezTo>
                <a:cubicBezTo>
                  <a:pt x="20024" y="3399"/>
                  <a:pt x="19818" y="3672"/>
                  <a:pt x="19533" y="3855"/>
                </a:cubicBezTo>
                <a:cubicBezTo>
                  <a:pt x="19214" y="4071"/>
                  <a:pt x="19020" y="4425"/>
                  <a:pt x="18986" y="4801"/>
                </a:cubicBezTo>
                <a:lnTo>
                  <a:pt x="18826" y="4801"/>
                </a:lnTo>
                <a:cubicBezTo>
                  <a:pt x="18575" y="4847"/>
                  <a:pt x="18598" y="5234"/>
                  <a:pt x="18861" y="5234"/>
                </a:cubicBezTo>
                <a:lnTo>
                  <a:pt x="18997" y="5234"/>
                </a:lnTo>
                <a:lnTo>
                  <a:pt x="18997" y="6398"/>
                </a:lnTo>
                <a:cubicBezTo>
                  <a:pt x="18769" y="5793"/>
                  <a:pt x="18347" y="5280"/>
                  <a:pt x="17777" y="4961"/>
                </a:cubicBezTo>
                <a:cubicBezTo>
                  <a:pt x="16774" y="4345"/>
                  <a:pt x="16432" y="3649"/>
                  <a:pt x="16318" y="3296"/>
                </a:cubicBezTo>
                <a:cubicBezTo>
                  <a:pt x="16466" y="3285"/>
                  <a:pt x="16591" y="3159"/>
                  <a:pt x="16603" y="3011"/>
                </a:cubicBezTo>
                <a:cubicBezTo>
                  <a:pt x="16591" y="2851"/>
                  <a:pt x="16455" y="2726"/>
                  <a:pt x="16295" y="2726"/>
                </a:cubicBezTo>
                <a:lnTo>
                  <a:pt x="16261" y="1574"/>
                </a:lnTo>
                <a:lnTo>
                  <a:pt x="16226" y="2726"/>
                </a:lnTo>
                <a:cubicBezTo>
                  <a:pt x="16067" y="2737"/>
                  <a:pt x="15953" y="2851"/>
                  <a:pt x="15941" y="3011"/>
                </a:cubicBezTo>
                <a:cubicBezTo>
                  <a:pt x="15953" y="3159"/>
                  <a:pt x="16067" y="3273"/>
                  <a:pt x="16204" y="3285"/>
                </a:cubicBezTo>
                <a:cubicBezTo>
                  <a:pt x="16101" y="3638"/>
                  <a:pt x="15759" y="4345"/>
                  <a:pt x="14744" y="4961"/>
                </a:cubicBezTo>
                <a:cubicBezTo>
                  <a:pt x="14163" y="5280"/>
                  <a:pt x="13729" y="5805"/>
                  <a:pt x="13513" y="6432"/>
                </a:cubicBezTo>
                <a:lnTo>
                  <a:pt x="13478" y="6614"/>
                </a:lnTo>
                <a:lnTo>
                  <a:pt x="13478" y="6352"/>
                </a:lnTo>
                <a:cubicBezTo>
                  <a:pt x="13478" y="5577"/>
                  <a:pt x="13501" y="4824"/>
                  <a:pt x="13535" y="4128"/>
                </a:cubicBezTo>
                <a:lnTo>
                  <a:pt x="13592" y="4128"/>
                </a:lnTo>
                <a:cubicBezTo>
                  <a:pt x="13598" y="4134"/>
                  <a:pt x="13604" y="4137"/>
                  <a:pt x="13610" y="4137"/>
                </a:cubicBezTo>
                <a:cubicBezTo>
                  <a:pt x="13615" y="4137"/>
                  <a:pt x="13621" y="4134"/>
                  <a:pt x="13627" y="4128"/>
                </a:cubicBezTo>
                <a:cubicBezTo>
                  <a:pt x="13661" y="4117"/>
                  <a:pt x="13684" y="4094"/>
                  <a:pt x="13684" y="4060"/>
                </a:cubicBezTo>
                <a:cubicBezTo>
                  <a:pt x="13672" y="4014"/>
                  <a:pt x="13638" y="3969"/>
                  <a:pt x="13592" y="3969"/>
                </a:cubicBezTo>
                <a:lnTo>
                  <a:pt x="13547" y="3969"/>
                </a:lnTo>
                <a:cubicBezTo>
                  <a:pt x="13604" y="2646"/>
                  <a:pt x="13684" y="1608"/>
                  <a:pt x="13706" y="1346"/>
                </a:cubicBezTo>
                <a:lnTo>
                  <a:pt x="13775" y="1346"/>
                </a:lnTo>
                <a:cubicBezTo>
                  <a:pt x="13843" y="1346"/>
                  <a:pt x="13889" y="1289"/>
                  <a:pt x="13889" y="1232"/>
                </a:cubicBezTo>
                <a:cubicBezTo>
                  <a:pt x="13889" y="1209"/>
                  <a:pt x="13889" y="1198"/>
                  <a:pt x="13877" y="1186"/>
                </a:cubicBezTo>
                <a:cubicBezTo>
                  <a:pt x="13866" y="1141"/>
                  <a:pt x="13820" y="1118"/>
                  <a:pt x="13775" y="1118"/>
                </a:cubicBezTo>
                <a:lnTo>
                  <a:pt x="13706" y="1118"/>
                </a:lnTo>
                <a:cubicBezTo>
                  <a:pt x="13695" y="901"/>
                  <a:pt x="13581" y="719"/>
                  <a:pt x="13410" y="593"/>
                </a:cubicBezTo>
                <a:cubicBezTo>
                  <a:pt x="13250" y="491"/>
                  <a:pt x="13136" y="343"/>
                  <a:pt x="13091" y="172"/>
                </a:cubicBezTo>
                <a:cubicBezTo>
                  <a:pt x="13171" y="149"/>
                  <a:pt x="13159" y="23"/>
                  <a:pt x="13079" y="23"/>
                </a:cubicBezTo>
                <a:cubicBezTo>
                  <a:pt x="12988" y="23"/>
                  <a:pt x="12977" y="149"/>
                  <a:pt x="13056" y="172"/>
                </a:cubicBezTo>
                <a:cubicBezTo>
                  <a:pt x="13011" y="343"/>
                  <a:pt x="12897" y="491"/>
                  <a:pt x="12737" y="593"/>
                </a:cubicBezTo>
                <a:cubicBezTo>
                  <a:pt x="12566" y="719"/>
                  <a:pt x="12452" y="901"/>
                  <a:pt x="12441" y="1118"/>
                </a:cubicBezTo>
                <a:lnTo>
                  <a:pt x="12361" y="1118"/>
                </a:lnTo>
                <a:cubicBezTo>
                  <a:pt x="12304" y="1118"/>
                  <a:pt x="12247" y="1164"/>
                  <a:pt x="12247" y="1232"/>
                </a:cubicBezTo>
                <a:cubicBezTo>
                  <a:pt x="12247" y="1289"/>
                  <a:pt x="12304" y="1346"/>
                  <a:pt x="12361" y="1346"/>
                </a:cubicBezTo>
                <a:lnTo>
                  <a:pt x="12441" y="1346"/>
                </a:lnTo>
                <a:cubicBezTo>
                  <a:pt x="12464" y="1631"/>
                  <a:pt x="12543" y="2657"/>
                  <a:pt x="12600" y="3969"/>
                </a:cubicBezTo>
                <a:lnTo>
                  <a:pt x="12543" y="3969"/>
                </a:lnTo>
                <a:cubicBezTo>
                  <a:pt x="12521" y="3969"/>
                  <a:pt x="12498" y="3980"/>
                  <a:pt x="12486" y="3992"/>
                </a:cubicBezTo>
                <a:cubicBezTo>
                  <a:pt x="12475" y="4003"/>
                  <a:pt x="12464" y="4026"/>
                  <a:pt x="12464" y="4049"/>
                </a:cubicBezTo>
                <a:cubicBezTo>
                  <a:pt x="12464" y="4083"/>
                  <a:pt x="12486" y="4117"/>
                  <a:pt x="12509" y="4128"/>
                </a:cubicBezTo>
                <a:lnTo>
                  <a:pt x="12612" y="4128"/>
                </a:lnTo>
                <a:cubicBezTo>
                  <a:pt x="12646" y="4995"/>
                  <a:pt x="12669" y="5964"/>
                  <a:pt x="12669" y="6922"/>
                </a:cubicBezTo>
                <a:lnTo>
                  <a:pt x="12270" y="6774"/>
                </a:lnTo>
                <a:lnTo>
                  <a:pt x="12270" y="6455"/>
                </a:lnTo>
                <a:lnTo>
                  <a:pt x="12395" y="6455"/>
                </a:lnTo>
                <a:lnTo>
                  <a:pt x="12395" y="6169"/>
                </a:lnTo>
                <a:lnTo>
                  <a:pt x="12395" y="6158"/>
                </a:lnTo>
                <a:lnTo>
                  <a:pt x="11950" y="6158"/>
                </a:lnTo>
                <a:cubicBezTo>
                  <a:pt x="12121" y="5736"/>
                  <a:pt x="12110" y="5257"/>
                  <a:pt x="11916" y="4835"/>
                </a:cubicBezTo>
                <a:cubicBezTo>
                  <a:pt x="11586" y="4094"/>
                  <a:pt x="10491" y="3878"/>
                  <a:pt x="10491" y="3878"/>
                </a:cubicBezTo>
                <a:cubicBezTo>
                  <a:pt x="10514" y="3786"/>
                  <a:pt x="10468" y="3684"/>
                  <a:pt x="10377" y="3649"/>
                </a:cubicBezTo>
                <a:lnTo>
                  <a:pt x="10343" y="3011"/>
                </a:lnTo>
                <a:lnTo>
                  <a:pt x="10343" y="2999"/>
                </a:lnTo>
                <a:lnTo>
                  <a:pt x="10297" y="3638"/>
                </a:lnTo>
                <a:cubicBezTo>
                  <a:pt x="10217" y="3684"/>
                  <a:pt x="10172" y="3775"/>
                  <a:pt x="10194" y="3866"/>
                </a:cubicBezTo>
                <a:cubicBezTo>
                  <a:pt x="10194" y="3866"/>
                  <a:pt x="9100" y="4094"/>
                  <a:pt x="8769" y="4835"/>
                </a:cubicBezTo>
                <a:cubicBezTo>
                  <a:pt x="8575" y="5246"/>
                  <a:pt x="8564" y="5725"/>
                  <a:pt x="8735" y="6158"/>
                </a:cubicBezTo>
                <a:lnTo>
                  <a:pt x="8279" y="6158"/>
                </a:lnTo>
                <a:lnTo>
                  <a:pt x="8279" y="6455"/>
                </a:lnTo>
                <a:lnTo>
                  <a:pt x="8404" y="6455"/>
                </a:lnTo>
                <a:lnTo>
                  <a:pt x="8404" y="6774"/>
                </a:lnTo>
                <a:lnTo>
                  <a:pt x="7914" y="6968"/>
                </a:lnTo>
                <a:lnTo>
                  <a:pt x="7914" y="5223"/>
                </a:lnTo>
                <a:lnTo>
                  <a:pt x="8039" y="5223"/>
                </a:lnTo>
                <a:cubicBezTo>
                  <a:pt x="8165" y="5223"/>
                  <a:pt x="8256" y="5132"/>
                  <a:pt x="8256" y="5006"/>
                </a:cubicBezTo>
                <a:cubicBezTo>
                  <a:pt x="8256" y="4984"/>
                  <a:pt x="8256" y="4949"/>
                  <a:pt x="8244" y="4927"/>
                </a:cubicBezTo>
                <a:cubicBezTo>
                  <a:pt x="8233" y="4892"/>
                  <a:pt x="8210" y="4870"/>
                  <a:pt x="8199" y="4858"/>
                </a:cubicBezTo>
                <a:cubicBezTo>
                  <a:pt x="8165" y="4824"/>
                  <a:pt x="8130" y="4813"/>
                  <a:pt x="8096" y="4801"/>
                </a:cubicBezTo>
                <a:lnTo>
                  <a:pt x="7914" y="4801"/>
                </a:lnTo>
                <a:cubicBezTo>
                  <a:pt x="7891" y="4425"/>
                  <a:pt x="7686" y="4071"/>
                  <a:pt x="7378" y="3855"/>
                </a:cubicBezTo>
                <a:cubicBezTo>
                  <a:pt x="7093" y="3672"/>
                  <a:pt x="6888" y="3399"/>
                  <a:pt x="6785" y="3079"/>
                </a:cubicBezTo>
                <a:cubicBezTo>
                  <a:pt x="6853" y="3068"/>
                  <a:pt x="6899" y="3011"/>
                  <a:pt x="6899" y="2942"/>
                </a:cubicBezTo>
                <a:cubicBezTo>
                  <a:pt x="6899" y="2868"/>
                  <a:pt x="6830" y="2808"/>
                  <a:pt x="6755" y="2808"/>
                </a:cubicBezTo>
                <a:cubicBezTo>
                  <a:pt x="6738" y="2808"/>
                  <a:pt x="6721" y="2811"/>
                  <a:pt x="6705" y="2817"/>
                </a:cubicBezTo>
                <a:cubicBezTo>
                  <a:pt x="6580" y="2863"/>
                  <a:pt x="6591" y="3056"/>
                  <a:pt x="6728" y="3079"/>
                </a:cubicBezTo>
                <a:cubicBezTo>
                  <a:pt x="6625" y="3399"/>
                  <a:pt x="6420" y="3672"/>
                  <a:pt x="6135" y="3855"/>
                </a:cubicBezTo>
                <a:cubicBezTo>
                  <a:pt x="5827" y="4071"/>
                  <a:pt x="5622" y="4425"/>
                  <a:pt x="5599" y="4801"/>
                </a:cubicBezTo>
                <a:lnTo>
                  <a:pt x="5439" y="4801"/>
                </a:lnTo>
                <a:cubicBezTo>
                  <a:pt x="5177" y="4847"/>
                  <a:pt x="5211" y="5234"/>
                  <a:pt x="5474" y="5234"/>
                </a:cubicBezTo>
                <a:lnTo>
                  <a:pt x="5599" y="5234"/>
                </a:lnTo>
                <a:lnTo>
                  <a:pt x="5599" y="6398"/>
                </a:lnTo>
                <a:cubicBezTo>
                  <a:pt x="5382" y="5793"/>
                  <a:pt x="4949" y="5291"/>
                  <a:pt x="4390" y="4961"/>
                </a:cubicBezTo>
                <a:cubicBezTo>
                  <a:pt x="3375" y="4345"/>
                  <a:pt x="3033" y="3649"/>
                  <a:pt x="2919" y="3296"/>
                </a:cubicBezTo>
                <a:cubicBezTo>
                  <a:pt x="3068" y="3285"/>
                  <a:pt x="3193" y="3159"/>
                  <a:pt x="3204" y="3011"/>
                </a:cubicBezTo>
                <a:cubicBezTo>
                  <a:pt x="3193" y="2851"/>
                  <a:pt x="3056" y="2726"/>
                  <a:pt x="2897" y="2726"/>
                </a:cubicBezTo>
                <a:lnTo>
                  <a:pt x="2862" y="1574"/>
                </a:lnTo>
                <a:lnTo>
                  <a:pt x="2828" y="2726"/>
                </a:lnTo>
                <a:cubicBezTo>
                  <a:pt x="2680" y="2737"/>
                  <a:pt x="2554" y="2851"/>
                  <a:pt x="2543" y="3011"/>
                </a:cubicBezTo>
                <a:cubicBezTo>
                  <a:pt x="2554" y="3159"/>
                  <a:pt x="2669" y="3273"/>
                  <a:pt x="2817" y="3285"/>
                </a:cubicBezTo>
                <a:cubicBezTo>
                  <a:pt x="2703" y="3638"/>
                  <a:pt x="2361" y="4345"/>
                  <a:pt x="1346" y="4961"/>
                </a:cubicBezTo>
                <a:cubicBezTo>
                  <a:pt x="776" y="5280"/>
                  <a:pt x="331" y="5805"/>
                  <a:pt x="114" y="6432"/>
                </a:cubicBezTo>
                <a:lnTo>
                  <a:pt x="0" y="6945"/>
                </a:lnTo>
                <a:lnTo>
                  <a:pt x="0" y="40013"/>
                </a:lnTo>
                <a:lnTo>
                  <a:pt x="107404" y="40013"/>
                </a:lnTo>
                <a:lnTo>
                  <a:pt x="107404" y="6329"/>
                </a:lnTo>
                <a:cubicBezTo>
                  <a:pt x="107404" y="5565"/>
                  <a:pt x="107438" y="4801"/>
                  <a:pt x="107461" y="4117"/>
                </a:cubicBezTo>
                <a:lnTo>
                  <a:pt x="107552" y="4117"/>
                </a:lnTo>
                <a:cubicBezTo>
                  <a:pt x="107586" y="4106"/>
                  <a:pt x="107609" y="4071"/>
                  <a:pt x="107609" y="4037"/>
                </a:cubicBezTo>
                <a:cubicBezTo>
                  <a:pt x="107609" y="3992"/>
                  <a:pt x="107575" y="3957"/>
                  <a:pt x="107529" y="3957"/>
                </a:cubicBezTo>
                <a:lnTo>
                  <a:pt x="107472" y="3957"/>
                </a:lnTo>
                <a:cubicBezTo>
                  <a:pt x="107529" y="2623"/>
                  <a:pt x="107609" y="1597"/>
                  <a:pt x="107632" y="1323"/>
                </a:cubicBezTo>
                <a:lnTo>
                  <a:pt x="107711" y="1323"/>
                </a:lnTo>
                <a:cubicBezTo>
                  <a:pt x="107768" y="1323"/>
                  <a:pt x="107825" y="1278"/>
                  <a:pt x="107825" y="1209"/>
                </a:cubicBezTo>
                <a:cubicBezTo>
                  <a:pt x="107814" y="1198"/>
                  <a:pt x="107803" y="1175"/>
                  <a:pt x="107791" y="1164"/>
                </a:cubicBezTo>
                <a:cubicBezTo>
                  <a:pt x="107780" y="1118"/>
                  <a:pt x="107734" y="1095"/>
                  <a:pt x="107689" y="1095"/>
                </a:cubicBezTo>
                <a:lnTo>
                  <a:pt x="107620" y="1095"/>
                </a:lnTo>
                <a:cubicBezTo>
                  <a:pt x="107609" y="890"/>
                  <a:pt x="107495" y="696"/>
                  <a:pt x="107324" y="571"/>
                </a:cubicBezTo>
                <a:cubicBezTo>
                  <a:pt x="107164" y="468"/>
                  <a:pt x="107050" y="320"/>
                  <a:pt x="107004" y="149"/>
                </a:cubicBezTo>
                <a:cubicBezTo>
                  <a:pt x="107039" y="137"/>
                  <a:pt x="107061" y="115"/>
                  <a:pt x="107061" y="69"/>
                </a:cubicBezTo>
                <a:cubicBezTo>
                  <a:pt x="107061" y="44"/>
                  <a:pt x="107050" y="35"/>
                  <a:pt x="107035" y="35"/>
                </a:cubicBezTo>
                <a:cubicBezTo>
                  <a:pt x="106986" y="35"/>
                  <a:pt x="106892" y="131"/>
                  <a:pt x="106970" y="149"/>
                </a:cubicBezTo>
                <a:cubicBezTo>
                  <a:pt x="106925" y="320"/>
                  <a:pt x="106811" y="468"/>
                  <a:pt x="106651" y="571"/>
                </a:cubicBezTo>
                <a:cubicBezTo>
                  <a:pt x="106480" y="696"/>
                  <a:pt x="106366" y="890"/>
                  <a:pt x="106354" y="1095"/>
                </a:cubicBezTo>
                <a:lnTo>
                  <a:pt x="106286" y="1095"/>
                </a:lnTo>
                <a:cubicBezTo>
                  <a:pt x="106218" y="1095"/>
                  <a:pt x="106172" y="1141"/>
                  <a:pt x="106172" y="1209"/>
                </a:cubicBezTo>
                <a:cubicBezTo>
                  <a:pt x="106172" y="1266"/>
                  <a:pt x="106229" y="1323"/>
                  <a:pt x="106286" y="1323"/>
                </a:cubicBezTo>
                <a:lnTo>
                  <a:pt x="106354" y="1323"/>
                </a:lnTo>
                <a:cubicBezTo>
                  <a:pt x="106377" y="1608"/>
                  <a:pt x="106457" y="2635"/>
                  <a:pt x="106526" y="3946"/>
                </a:cubicBezTo>
                <a:lnTo>
                  <a:pt x="106469" y="3946"/>
                </a:lnTo>
                <a:cubicBezTo>
                  <a:pt x="106446" y="3946"/>
                  <a:pt x="106423" y="3957"/>
                  <a:pt x="106411" y="3969"/>
                </a:cubicBezTo>
                <a:cubicBezTo>
                  <a:pt x="106389" y="3992"/>
                  <a:pt x="106389" y="4014"/>
                  <a:pt x="106389" y="4037"/>
                </a:cubicBezTo>
                <a:cubicBezTo>
                  <a:pt x="106389" y="4060"/>
                  <a:pt x="106400" y="4094"/>
                  <a:pt x="106434" y="4106"/>
                </a:cubicBezTo>
                <a:lnTo>
                  <a:pt x="106526" y="4106"/>
                </a:lnTo>
                <a:cubicBezTo>
                  <a:pt x="106571" y="4961"/>
                  <a:pt x="106594" y="5941"/>
                  <a:pt x="106594" y="6899"/>
                </a:cubicBezTo>
                <a:lnTo>
                  <a:pt x="106195" y="6762"/>
                </a:lnTo>
                <a:lnTo>
                  <a:pt x="106195" y="6443"/>
                </a:lnTo>
                <a:lnTo>
                  <a:pt x="106320" y="6443"/>
                </a:lnTo>
                <a:lnTo>
                  <a:pt x="106320" y="6158"/>
                </a:lnTo>
                <a:lnTo>
                  <a:pt x="106320" y="6147"/>
                </a:lnTo>
                <a:lnTo>
                  <a:pt x="105876" y="6147"/>
                </a:lnTo>
                <a:cubicBezTo>
                  <a:pt x="106047" y="5725"/>
                  <a:pt x="106024" y="5246"/>
                  <a:pt x="105830" y="4824"/>
                </a:cubicBezTo>
                <a:cubicBezTo>
                  <a:pt x="105511" y="4083"/>
                  <a:pt x="104405" y="3866"/>
                  <a:pt x="104405" y="3866"/>
                </a:cubicBezTo>
                <a:cubicBezTo>
                  <a:pt x="104439" y="3775"/>
                  <a:pt x="104393" y="3672"/>
                  <a:pt x="104302" y="3638"/>
                </a:cubicBezTo>
                <a:lnTo>
                  <a:pt x="104268" y="2999"/>
                </a:lnTo>
                <a:lnTo>
                  <a:pt x="104268" y="2988"/>
                </a:lnTo>
                <a:lnTo>
                  <a:pt x="104222" y="3627"/>
                </a:lnTo>
                <a:cubicBezTo>
                  <a:pt x="104131" y="3672"/>
                  <a:pt x="104085" y="3763"/>
                  <a:pt x="104120" y="3855"/>
                </a:cubicBezTo>
                <a:cubicBezTo>
                  <a:pt x="104120" y="3855"/>
                  <a:pt x="103013" y="4083"/>
                  <a:pt x="102694" y="4824"/>
                </a:cubicBezTo>
                <a:cubicBezTo>
                  <a:pt x="102500" y="5234"/>
                  <a:pt x="102489" y="5713"/>
                  <a:pt x="102660" y="6147"/>
                </a:cubicBezTo>
                <a:lnTo>
                  <a:pt x="102204" y="6147"/>
                </a:lnTo>
                <a:lnTo>
                  <a:pt x="102204" y="6443"/>
                </a:lnTo>
                <a:lnTo>
                  <a:pt x="102329" y="6443"/>
                </a:lnTo>
                <a:lnTo>
                  <a:pt x="102329" y="6762"/>
                </a:lnTo>
                <a:lnTo>
                  <a:pt x="101839" y="6945"/>
                </a:lnTo>
                <a:lnTo>
                  <a:pt x="101839" y="5200"/>
                </a:lnTo>
                <a:lnTo>
                  <a:pt x="101964" y="5200"/>
                </a:lnTo>
                <a:cubicBezTo>
                  <a:pt x="101970" y="5201"/>
                  <a:pt x="101976" y="5201"/>
                  <a:pt x="101982" y="5201"/>
                </a:cubicBezTo>
                <a:cubicBezTo>
                  <a:pt x="102089" y="5201"/>
                  <a:pt x="102181" y="5103"/>
                  <a:pt x="102181" y="4984"/>
                </a:cubicBezTo>
                <a:cubicBezTo>
                  <a:pt x="102181" y="4961"/>
                  <a:pt x="102170" y="4927"/>
                  <a:pt x="102158" y="4904"/>
                </a:cubicBezTo>
                <a:cubicBezTo>
                  <a:pt x="102135" y="4847"/>
                  <a:pt x="102078" y="4801"/>
                  <a:pt x="102021" y="4778"/>
                </a:cubicBezTo>
                <a:lnTo>
                  <a:pt x="101839" y="4778"/>
                </a:lnTo>
                <a:cubicBezTo>
                  <a:pt x="101805" y="4402"/>
                  <a:pt x="101611" y="4049"/>
                  <a:pt x="101303" y="3832"/>
                </a:cubicBezTo>
                <a:cubicBezTo>
                  <a:pt x="101018" y="3649"/>
                  <a:pt x="100801" y="3376"/>
                  <a:pt x="100710" y="3056"/>
                </a:cubicBezTo>
                <a:cubicBezTo>
                  <a:pt x="100874" y="3046"/>
                  <a:pt x="100860" y="2793"/>
                  <a:pt x="100707" y="2793"/>
                </a:cubicBezTo>
                <a:cubicBezTo>
                  <a:pt x="100701" y="2793"/>
                  <a:pt x="100694" y="2793"/>
                  <a:pt x="100687" y="2794"/>
                </a:cubicBezTo>
                <a:cubicBezTo>
                  <a:pt x="100664" y="2794"/>
                  <a:pt x="100653" y="2794"/>
                  <a:pt x="100630" y="2806"/>
                </a:cubicBezTo>
                <a:cubicBezTo>
                  <a:pt x="100505" y="2840"/>
                  <a:pt x="100516" y="3034"/>
                  <a:pt x="100653" y="3056"/>
                </a:cubicBezTo>
                <a:cubicBezTo>
                  <a:pt x="100550" y="3376"/>
                  <a:pt x="100345" y="3649"/>
                  <a:pt x="100060" y="3832"/>
                </a:cubicBezTo>
                <a:cubicBezTo>
                  <a:pt x="99752" y="4060"/>
                  <a:pt x="99547" y="4402"/>
                  <a:pt x="99513" y="4778"/>
                </a:cubicBezTo>
                <a:lnTo>
                  <a:pt x="99387" y="4778"/>
                </a:lnTo>
                <a:cubicBezTo>
                  <a:pt x="99376" y="4790"/>
                  <a:pt x="99365" y="4790"/>
                  <a:pt x="99365" y="4790"/>
                </a:cubicBezTo>
                <a:cubicBezTo>
                  <a:pt x="99102" y="4835"/>
                  <a:pt x="99125" y="5212"/>
                  <a:pt x="99399" y="5223"/>
                </a:cubicBezTo>
                <a:lnTo>
                  <a:pt x="99524" y="5223"/>
                </a:lnTo>
                <a:lnTo>
                  <a:pt x="99524" y="6386"/>
                </a:lnTo>
                <a:cubicBezTo>
                  <a:pt x="99296" y="5782"/>
                  <a:pt x="98874" y="5269"/>
                  <a:pt x="98315" y="4949"/>
                </a:cubicBezTo>
                <a:cubicBezTo>
                  <a:pt x="97301" y="4334"/>
                  <a:pt x="96959" y="3638"/>
                  <a:pt x="96845" y="3285"/>
                </a:cubicBezTo>
                <a:cubicBezTo>
                  <a:pt x="96993" y="3273"/>
                  <a:pt x="97118" y="3148"/>
                  <a:pt x="97130" y="2999"/>
                </a:cubicBezTo>
                <a:cubicBezTo>
                  <a:pt x="97118" y="2840"/>
                  <a:pt x="96981" y="2714"/>
                  <a:pt x="96822" y="2714"/>
                </a:cubicBezTo>
                <a:lnTo>
                  <a:pt x="96787" y="1563"/>
                </a:lnTo>
                <a:lnTo>
                  <a:pt x="96753" y="2714"/>
                </a:lnTo>
                <a:cubicBezTo>
                  <a:pt x="96605" y="2726"/>
                  <a:pt x="96480" y="2840"/>
                  <a:pt x="96468" y="2999"/>
                </a:cubicBezTo>
                <a:cubicBezTo>
                  <a:pt x="96480" y="3148"/>
                  <a:pt x="96594" y="3262"/>
                  <a:pt x="96742" y="3273"/>
                </a:cubicBezTo>
                <a:cubicBezTo>
                  <a:pt x="96628" y="3627"/>
                  <a:pt x="96286" y="4334"/>
                  <a:pt x="95271" y="4949"/>
                </a:cubicBezTo>
                <a:cubicBezTo>
                  <a:pt x="94701" y="5280"/>
                  <a:pt x="94256" y="5793"/>
                  <a:pt x="94039" y="6420"/>
                </a:cubicBezTo>
                <a:lnTo>
                  <a:pt x="94005" y="6603"/>
                </a:lnTo>
                <a:lnTo>
                  <a:pt x="94005" y="6329"/>
                </a:lnTo>
                <a:cubicBezTo>
                  <a:pt x="94005" y="5565"/>
                  <a:pt x="94028" y="4801"/>
                  <a:pt x="94062" y="4117"/>
                </a:cubicBezTo>
                <a:lnTo>
                  <a:pt x="94153" y="4117"/>
                </a:lnTo>
                <a:cubicBezTo>
                  <a:pt x="94188" y="4106"/>
                  <a:pt x="94210" y="4071"/>
                  <a:pt x="94210" y="4037"/>
                </a:cubicBezTo>
                <a:cubicBezTo>
                  <a:pt x="94210" y="3992"/>
                  <a:pt x="94165" y="3957"/>
                  <a:pt x="94119" y="3957"/>
                </a:cubicBezTo>
                <a:lnTo>
                  <a:pt x="94074" y="3957"/>
                </a:lnTo>
                <a:cubicBezTo>
                  <a:pt x="94131" y="2623"/>
                  <a:pt x="94210" y="1597"/>
                  <a:pt x="94233" y="1323"/>
                </a:cubicBezTo>
                <a:lnTo>
                  <a:pt x="94302" y="1323"/>
                </a:lnTo>
                <a:cubicBezTo>
                  <a:pt x="94370" y="1323"/>
                  <a:pt x="94416" y="1278"/>
                  <a:pt x="94416" y="1209"/>
                </a:cubicBezTo>
                <a:cubicBezTo>
                  <a:pt x="94416" y="1198"/>
                  <a:pt x="94416" y="1175"/>
                  <a:pt x="94416" y="1164"/>
                </a:cubicBezTo>
                <a:cubicBezTo>
                  <a:pt x="94393" y="1118"/>
                  <a:pt x="94347" y="1095"/>
                  <a:pt x="94302" y="1095"/>
                </a:cubicBezTo>
                <a:lnTo>
                  <a:pt x="94233" y="1095"/>
                </a:lnTo>
                <a:cubicBezTo>
                  <a:pt x="94222" y="890"/>
                  <a:pt x="94108" y="696"/>
                  <a:pt x="93937" y="571"/>
                </a:cubicBezTo>
                <a:cubicBezTo>
                  <a:pt x="93789" y="479"/>
                  <a:pt x="93663" y="320"/>
                  <a:pt x="93618" y="149"/>
                </a:cubicBezTo>
                <a:cubicBezTo>
                  <a:pt x="93697" y="137"/>
                  <a:pt x="93686" y="1"/>
                  <a:pt x="93606"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45;p61">
            <a:extLst>
              <a:ext uri="{FF2B5EF4-FFF2-40B4-BE49-F238E27FC236}">
                <a16:creationId xmlns:a16="http://schemas.microsoft.com/office/drawing/2014/main" id="{3C5F279F-3364-D081-6640-EEC12D9B69C0}"/>
              </a:ext>
            </a:extLst>
          </p:cNvPr>
          <p:cNvSpPr/>
          <p:nvPr/>
        </p:nvSpPr>
        <p:spPr>
          <a:xfrm>
            <a:off x="7552892" y="4175791"/>
            <a:ext cx="3113916" cy="2509346"/>
          </a:xfrm>
          <a:custGeom>
            <a:avLst/>
            <a:gdLst/>
            <a:ahLst/>
            <a:cxnLst/>
            <a:rect l="l" t="t" r="r" b="b"/>
            <a:pathLst>
              <a:path w="52933" h="42656" extrusionOk="0">
                <a:moveTo>
                  <a:pt x="16033" y="16988"/>
                </a:moveTo>
                <a:lnTo>
                  <a:pt x="16512" y="17604"/>
                </a:lnTo>
                <a:cubicBezTo>
                  <a:pt x="16626" y="17763"/>
                  <a:pt x="16695" y="17957"/>
                  <a:pt x="16695" y="18162"/>
                </a:cubicBezTo>
                <a:lnTo>
                  <a:pt x="16695" y="19759"/>
                </a:lnTo>
                <a:lnTo>
                  <a:pt x="15304" y="19759"/>
                </a:lnTo>
                <a:lnTo>
                  <a:pt x="15304" y="18185"/>
                </a:lnTo>
                <a:cubicBezTo>
                  <a:pt x="15304" y="17968"/>
                  <a:pt x="15372" y="17763"/>
                  <a:pt x="15520" y="17592"/>
                </a:cubicBezTo>
                <a:lnTo>
                  <a:pt x="16033" y="16988"/>
                </a:lnTo>
                <a:close/>
                <a:moveTo>
                  <a:pt x="36958" y="16988"/>
                </a:moveTo>
                <a:lnTo>
                  <a:pt x="37436" y="17604"/>
                </a:lnTo>
                <a:cubicBezTo>
                  <a:pt x="37550" y="17763"/>
                  <a:pt x="37619" y="17957"/>
                  <a:pt x="37619" y="18162"/>
                </a:cubicBezTo>
                <a:lnTo>
                  <a:pt x="37619" y="19759"/>
                </a:lnTo>
                <a:lnTo>
                  <a:pt x="36228" y="19759"/>
                </a:lnTo>
                <a:lnTo>
                  <a:pt x="36228" y="18185"/>
                </a:lnTo>
                <a:cubicBezTo>
                  <a:pt x="36228" y="17968"/>
                  <a:pt x="36296" y="17763"/>
                  <a:pt x="36444" y="17592"/>
                </a:cubicBezTo>
                <a:lnTo>
                  <a:pt x="36958" y="16988"/>
                </a:lnTo>
                <a:close/>
                <a:moveTo>
                  <a:pt x="21313" y="18368"/>
                </a:moveTo>
                <a:lnTo>
                  <a:pt x="22054" y="19462"/>
                </a:lnTo>
                <a:cubicBezTo>
                  <a:pt x="22259" y="19782"/>
                  <a:pt x="22362" y="20146"/>
                  <a:pt x="22362" y="20523"/>
                </a:cubicBezTo>
                <a:lnTo>
                  <a:pt x="22362" y="23328"/>
                </a:lnTo>
                <a:lnTo>
                  <a:pt x="20355" y="23328"/>
                </a:lnTo>
                <a:lnTo>
                  <a:pt x="20355" y="20477"/>
                </a:lnTo>
                <a:cubicBezTo>
                  <a:pt x="20355" y="20124"/>
                  <a:pt x="20446" y="19782"/>
                  <a:pt x="20629" y="19485"/>
                </a:cubicBezTo>
                <a:lnTo>
                  <a:pt x="21313" y="18368"/>
                </a:lnTo>
                <a:close/>
                <a:moveTo>
                  <a:pt x="23935" y="18368"/>
                </a:moveTo>
                <a:lnTo>
                  <a:pt x="24677" y="19462"/>
                </a:lnTo>
                <a:cubicBezTo>
                  <a:pt x="24882" y="19782"/>
                  <a:pt x="24985" y="20146"/>
                  <a:pt x="24985" y="20523"/>
                </a:cubicBezTo>
                <a:lnTo>
                  <a:pt x="24985" y="23328"/>
                </a:lnTo>
                <a:lnTo>
                  <a:pt x="22978" y="23328"/>
                </a:lnTo>
                <a:lnTo>
                  <a:pt x="22978" y="20477"/>
                </a:lnTo>
                <a:cubicBezTo>
                  <a:pt x="22978" y="20124"/>
                  <a:pt x="23069" y="19782"/>
                  <a:pt x="23251" y="19485"/>
                </a:cubicBezTo>
                <a:lnTo>
                  <a:pt x="23935" y="18368"/>
                </a:lnTo>
                <a:close/>
                <a:moveTo>
                  <a:pt x="26558" y="18368"/>
                </a:moveTo>
                <a:lnTo>
                  <a:pt x="27299" y="19462"/>
                </a:lnTo>
                <a:cubicBezTo>
                  <a:pt x="27505" y="19782"/>
                  <a:pt x="27607" y="20146"/>
                  <a:pt x="27607" y="20523"/>
                </a:cubicBezTo>
                <a:lnTo>
                  <a:pt x="27607" y="23328"/>
                </a:lnTo>
                <a:lnTo>
                  <a:pt x="25600" y="23328"/>
                </a:lnTo>
                <a:lnTo>
                  <a:pt x="25600" y="20477"/>
                </a:lnTo>
                <a:cubicBezTo>
                  <a:pt x="25600" y="20124"/>
                  <a:pt x="25692" y="19782"/>
                  <a:pt x="25874" y="19485"/>
                </a:cubicBezTo>
                <a:lnTo>
                  <a:pt x="26558" y="18368"/>
                </a:lnTo>
                <a:close/>
                <a:moveTo>
                  <a:pt x="29181" y="18368"/>
                </a:moveTo>
                <a:lnTo>
                  <a:pt x="29922" y="19462"/>
                </a:lnTo>
                <a:cubicBezTo>
                  <a:pt x="30127" y="19782"/>
                  <a:pt x="30230" y="20146"/>
                  <a:pt x="30230" y="20523"/>
                </a:cubicBezTo>
                <a:lnTo>
                  <a:pt x="30230" y="23328"/>
                </a:lnTo>
                <a:lnTo>
                  <a:pt x="28223" y="23328"/>
                </a:lnTo>
                <a:lnTo>
                  <a:pt x="28223" y="20477"/>
                </a:lnTo>
                <a:cubicBezTo>
                  <a:pt x="28223" y="20124"/>
                  <a:pt x="28314" y="19782"/>
                  <a:pt x="28497" y="19485"/>
                </a:cubicBezTo>
                <a:lnTo>
                  <a:pt x="29181" y="18368"/>
                </a:lnTo>
                <a:close/>
                <a:moveTo>
                  <a:pt x="31803" y="18368"/>
                </a:moveTo>
                <a:lnTo>
                  <a:pt x="32545" y="19462"/>
                </a:lnTo>
                <a:cubicBezTo>
                  <a:pt x="32750" y="19782"/>
                  <a:pt x="32853" y="20146"/>
                  <a:pt x="32853" y="20523"/>
                </a:cubicBezTo>
                <a:lnTo>
                  <a:pt x="32853" y="23328"/>
                </a:lnTo>
                <a:lnTo>
                  <a:pt x="30846" y="23328"/>
                </a:lnTo>
                <a:lnTo>
                  <a:pt x="30846" y="20477"/>
                </a:lnTo>
                <a:cubicBezTo>
                  <a:pt x="30846" y="20124"/>
                  <a:pt x="30937" y="19782"/>
                  <a:pt x="31119" y="19485"/>
                </a:cubicBezTo>
                <a:lnTo>
                  <a:pt x="31803" y="18368"/>
                </a:lnTo>
                <a:close/>
                <a:moveTo>
                  <a:pt x="16033" y="21435"/>
                </a:moveTo>
                <a:lnTo>
                  <a:pt x="16512" y="22051"/>
                </a:lnTo>
                <a:cubicBezTo>
                  <a:pt x="16626" y="22210"/>
                  <a:pt x="16695" y="22404"/>
                  <a:pt x="16695" y="22609"/>
                </a:cubicBezTo>
                <a:lnTo>
                  <a:pt x="16695" y="24206"/>
                </a:lnTo>
                <a:lnTo>
                  <a:pt x="15304" y="24206"/>
                </a:lnTo>
                <a:lnTo>
                  <a:pt x="15304" y="22632"/>
                </a:lnTo>
                <a:cubicBezTo>
                  <a:pt x="15304" y="22416"/>
                  <a:pt x="15372" y="22210"/>
                  <a:pt x="15520" y="22039"/>
                </a:cubicBezTo>
                <a:lnTo>
                  <a:pt x="16033" y="21435"/>
                </a:lnTo>
                <a:close/>
                <a:moveTo>
                  <a:pt x="36958" y="21435"/>
                </a:moveTo>
                <a:lnTo>
                  <a:pt x="37436" y="22051"/>
                </a:lnTo>
                <a:cubicBezTo>
                  <a:pt x="37550" y="22210"/>
                  <a:pt x="37619" y="22404"/>
                  <a:pt x="37619" y="22609"/>
                </a:cubicBezTo>
                <a:lnTo>
                  <a:pt x="37619" y="24206"/>
                </a:lnTo>
                <a:lnTo>
                  <a:pt x="36228" y="24206"/>
                </a:lnTo>
                <a:lnTo>
                  <a:pt x="36228" y="22632"/>
                </a:lnTo>
                <a:cubicBezTo>
                  <a:pt x="36228" y="22416"/>
                  <a:pt x="36296" y="22210"/>
                  <a:pt x="36444" y="22039"/>
                </a:cubicBezTo>
                <a:lnTo>
                  <a:pt x="36958" y="21435"/>
                </a:lnTo>
                <a:close/>
                <a:moveTo>
                  <a:pt x="27013" y="0"/>
                </a:moveTo>
                <a:cubicBezTo>
                  <a:pt x="26966" y="0"/>
                  <a:pt x="26917" y="3"/>
                  <a:pt x="26866" y="9"/>
                </a:cubicBezTo>
                <a:cubicBezTo>
                  <a:pt x="25406" y="77"/>
                  <a:pt x="24198" y="1183"/>
                  <a:pt x="24004" y="2632"/>
                </a:cubicBezTo>
                <a:cubicBezTo>
                  <a:pt x="23821" y="4091"/>
                  <a:pt x="24699" y="5471"/>
                  <a:pt x="26091" y="5916"/>
                </a:cubicBezTo>
                <a:cubicBezTo>
                  <a:pt x="26079" y="5961"/>
                  <a:pt x="26079" y="6007"/>
                  <a:pt x="26079" y="6064"/>
                </a:cubicBezTo>
                <a:cubicBezTo>
                  <a:pt x="26079" y="6212"/>
                  <a:pt x="26136" y="6360"/>
                  <a:pt x="26262" y="6474"/>
                </a:cubicBezTo>
                <a:cubicBezTo>
                  <a:pt x="25384" y="8082"/>
                  <a:pt x="23913" y="9291"/>
                  <a:pt x="22168" y="9850"/>
                </a:cubicBezTo>
                <a:cubicBezTo>
                  <a:pt x="19340" y="10750"/>
                  <a:pt x="18576" y="13134"/>
                  <a:pt x="19192" y="15677"/>
                </a:cubicBezTo>
                <a:lnTo>
                  <a:pt x="18474" y="15677"/>
                </a:lnTo>
                <a:lnTo>
                  <a:pt x="18474" y="17102"/>
                </a:lnTo>
                <a:lnTo>
                  <a:pt x="19135" y="17102"/>
                </a:lnTo>
                <a:lnTo>
                  <a:pt x="19135" y="24297"/>
                </a:lnTo>
                <a:lnTo>
                  <a:pt x="18485" y="24297"/>
                </a:lnTo>
                <a:lnTo>
                  <a:pt x="18485" y="25711"/>
                </a:lnTo>
                <a:lnTo>
                  <a:pt x="19135" y="25711"/>
                </a:lnTo>
                <a:lnTo>
                  <a:pt x="19135" y="28448"/>
                </a:lnTo>
                <a:lnTo>
                  <a:pt x="17424" y="28448"/>
                </a:lnTo>
                <a:lnTo>
                  <a:pt x="17424" y="15562"/>
                </a:lnTo>
                <a:cubicBezTo>
                  <a:pt x="17424" y="15152"/>
                  <a:pt x="17276" y="14741"/>
                  <a:pt x="17003" y="14422"/>
                </a:cubicBezTo>
                <a:lnTo>
                  <a:pt x="16170" y="13442"/>
                </a:lnTo>
                <a:lnTo>
                  <a:pt x="16125" y="11731"/>
                </a:lnTo>
                <a:cubicBezTo>
                  <a:pt x="16558" y="11583"/>
                  <a:pt x="16535" y="10956"/>
                  <a:pt x="16102" y="10842"/>
                </a:cubicBezTo>
                <a:lnTo>
                  <a:pt x="16079" y="9895"/>
                </a:lnTo>
                <a:cubicBezTo>
                  <a:pt x="16353" y="9815"/>
                  <a:pt x="16341" y="9416"/>
                  <a:pt x="16056" y="9348"/>
                </a:cubicBezTo>
                <a:lnTo>
                  <a:pt x="15999" y="7580"/>
                </a:lnTo>
                <a:cubicBezTo>
                  <a:pt x="16079" y="7569"/>
                  <a:pt x="16136" y="7489"/>
                  <a:pt x="16136" y="7409"/>
                </a:cubicBezTo>
                <a:cubicBezTo>
                  <a:pt x="16136" y="7318"/>
                  <a:pt x="16079" y="7250"/>
                  <a:pt x="15999" y="7238"/>
                </a:cubicBezTo>
                <a:lnTo>
                  <a:pt x="15965" y="6360"/>
                </a:lnTo>
                <a:lnTo>
                  <a:pt x="15954" y="7238"/>
                </a:lnTo>
                <a:cubicBezTo>
                  <a:pt x="15748" y="7261"/>
                  <a:pt x="15737" y="7546"/>
                  <a:pt x="15942" y="7580"/>
                </a:cubicBezTo>
                <a:lnTo>
                  <a:pt x="15897" y="9348"/>
                </a:lnTo>
                <a:cubicBezTo>
                  <a:pt x="15589" y="9394"/>
                  <a:pt x="15589" y="9827"/>
                  <a:pt x="15885" y="9907"/>
                </a:cubicBezTo>
                <a:lnTo>
                  <a:pt x="15862" y="10830"/>
                </a:lnTo>
                <a:cubicBezTo>
                  <a:pt x="15395" y="10944"/>
                  <a:pt x="15383" y="11594"/>
                  <a:pt x="15839" y="11731"/>
                </a:cubicBezTo>
                <a:lnTo>
                  <a:pt x="15805" y="13510"/>
                </a:lnTo>
                <a:lnTo>
                  <a:pt x="15087" y="14445"/>
                </a:lnTo>
                <a:cubicBezTo>
                  <a:pt x="14859" y="14753"/>
                  <a:pt x="14722" y="15129"/>
                  <a:pt x="14722" y="15517"/>
                </a:cubicBezTo>
                <a:lnTo>
                  <a:pt x="14722" y="28448"/>
                </a:lnTo>
                <a:lnTo>
                  <a:pt x="13479" y="28448"/>
                </a:lnTo>
                <a:cubicBezTo>
                  <a:pt x="14004" y="26179"/>
                  <a:pt x="13308" y="24069"/>
                  <a:pt x="10788" y="23271"/>
                </a:cubicBezTo>
                <a:cubicBezTo>
                  <a:pt x="9135" y="22746"/>
                  <a:pt x="7766" y="21560"/>
                  <a:pt x="7002" y="20010"/>
                </a:cubicBezTo>
                <a:cubicBezTo>
                  <a:pt x="6238" y="21560"/>
                  <a:pt x="4870" y="22746"/>
                  <a:pt x="3217" y="23271"/>
                </a:cubicBezTo>
                <a:cubicBezTo>
                  <a:pt x="685" y="24080"/>
                  <a:pt x="1" y="26201"/>
                  <a:pt x="537" y="28482"/>
                </a:cubicBezTo>
                <a:lnTo>
                  <a:pt x="126" y="28482"/>
                </a:lnTo>
                <a:lnTo>
                  <a:pt x="126" y="29668"/>
                </a:lnTo>
                <a:lnTo>
                  <a:pt x="662" y="29668"/>
                </a:lnTo>
                <a:lnTo>
                  <a:pt x="662" y="42656"/>
                </a:lnTo>
                <a:lnTo>
                  <a:pt x="3388" y="42656"/>
                </a:lnTo>
                <a:lnTo>
                  <a:pt x="3388" y="37593"/>
                </a:lnTo>
                <a:cubicBezTo>
                  <a:pt x="3388" y="37593"/>
                  <a:pt x="3353" y="34742"/>
                  <a:pt x="5144" y="33556"/>
                </a:cubicBezTo>
                <a:cubicBezTo>
                  <a:pt x="6193" y="32849"/>
                  <a:pt x="6626" y="32131"/>
                  <a:pt x="6797" y="31629"/>
                </a:cubicBezTo>
                <a:cubicBezTo>
                  <a:pt x="6968" y="32131"/>
                  <a:pt x="7390" y="32849"/>
                  <a:pt x="8439" y="33556"/>
                </a:cubicBezTo>
                <a:cubicBezTo>
                  <a:pt x="10229" y="34742"/>
                  <a:pt x="10206" y="37593"/>
                  <a:pt x="10206" y="37593"/>
                </a:cubicBezTo>
                <a:lnTo>
                  <a:pt x="10206" y="42656"/>
                </a:lnTo>
                <a:lnTo>
                  <a:pt x="21187" y="42656"/>
                </a:lnTo>
                <a:lnTo>
                  <a:pt x="21187" y="36338"/>
                </a:lnTo>
                <a:cubicBezTo>
                  <a:pt x="21187" y="36338"/>
                  <a:pt x="21142" y="32861"/>
                  <a:pt x="23981" y="31412"/>
                </a:cubicBezTo>
                <a:cubicBezTo>
                  <a:pt x="25657" y="30557"/>
                  <a:pt x="26330" y="29668"/>
                  <a:pt x="26604" y="29052"/>
                </a:cubicBezTo>
                <a:cubicBezTo>
                  <a:pt x="26877" y="29668"/>
                  <a:pt x="27550" y="30557"/>
                  <a:pt x="29215" y="31412"/>
                </a:cubicBezTo>
                <a:cubicBezTo>
                  <a:pt x="32054" y="32861"/>
                  <a:pt x="32020" y="36338"/>
                  <a:pt x="32020" y="36338"/>
                </a:cubicBezTo>
                <a:lnTo>
                  <a:pt x="32020" y="42656"/>
                </a:lnTo>
                <a:lnTo>
                  <a:pt x="42511" y="42656"/>
                </a:lnTo>
                <a:lnTo>
                  <a:pt x="42511" y="37593"/>
                </a:lnTo>
                <a:cubicBezTo>
                  <a:pt x="42511" y="37593"/>
                  <a:pt x="42488" y="34742"/>
                  <a:pt x="44278" y="33556"/>
                </a:cubicBezTo>
                <a:cubicBezTo>
                  <a:pt x="45327" y="32849"/>
                  <a:pt x="45749" y="32131"/>
                  <a:pt x="45920" y="31629"/>
                </a:cubicBezTo>
                <a:cubicBezTo>
                  <a:pt x="46091" y="32131"/>
                  <a:pt x="46513" y="32849"/>
                  <a:pt x="47574" y="33556"/>
                </a:cubicBezTo>
                <a:cubicBezTo>
                  <a:pt x="49364" y="34742"/>
                  <a:pt x="49330" y="37593"/>
                  <a:pt x="49330" y="37593"/>
                </a:cubicBezTo>
                <a:lnTo>
                  <a:pt x="49330" y="42656"/>
                </a:lnTo>
                <a:lnTo>
                  <a:pt x="52306" y="42656"/>
                </a:lnTo>
                <a:lnTo>
                  <a:pt x="52306" y="29668"/>
                </a:lnTo>
                <a:lnTo>
                  <a:pt x="52853" y="29668"/>
                </a:lnTo>
                <a:lnTo>
                  <a:pt x="52853" y="28482"/>
                </a:lnTo>
                <a:lnTo>
                  <a:pt x="52386" y="28482"/>
                </a:lnTo>
                <a:cubicBezTo>
                  <a:pt x="52933" y="26201"/>
                  <a:pt x="52249" y="24080"/>
                  <a:pt x="49706" y="23271"/>
                </a:cubicBezTo>
                <a:cubicBezTo>
                  <a:pt x="48052" y="22746"/>
                  <a:pt x="46696" y="21560"/>
                  <a:pt x="45932" y="20010"/>
                </a:cubicBezTo>
                <a:cubicBezTo>
                  <a:pt x="45156" y="21560"/>
                  <a:pt x="43788" y="22746"/>
                  <a:pt x="42134" y="23271"/>
                </a:cubicBezTo>
                <a:cubicBezTo>
                  <a:pt x="39626" y="24069"/>
                  <a:pt x="38930" y="26179"/>
                  <a:pt x="39455" y="28448"/>
                </a:cubicBezTo>
                <a:lnTo>
                  <a:pt x="38337" y="28448"/>
                </a:lnTo>
                <a:lnTo>
                  <a:pt x="38337" y="15562"/>
                </a:lnTo>
                <a:cubicBezTo>
                  <a:pt x="38337" y="15152"/>
                  <a:pt x="38189" y="14741"/>
                  <a:pt x="37915" y="14422"/>
                </a:cubicBezTo>
                <a:lnTo>
                  <a:pt x="37094" y="13442"/>
                </a:lnTo>
                <a:lnTo>
                  <a:pt x="37037" y="11731"/>
                </a:lnTo>
                <a:cubicBezTo>
                  <a:pt x="37471" y="11583"/>
                  <a:pt x="37459" y="10956"/>
                  <a:pt x="37015" y="10842"/>
                </a:cubicBezTo>
                <a:lnTo>
                  <a:pt x="36992" y="9895"/>
                </a:lnTo>
                <a:cubicBezTo>
                  <a:pt x="37265" y="9815"/>
                  <a:pt x="37254" y="9416"/>
                  <a:pt x="36969" y="9348"/>
                </a:cubicBezTo>
                <a:lnTo>
                  <a:pt x="36923" y="7580"/>
                </a:lnTo>
                <a:cubicBezTo>
                  <a:pt x="37117" y="7535"/>
                  <a:pt x="37106" y="7261"/>
                  <a:pt x="36912" y="7238"/>
                </a:cubicBezTo>
                <a:lnTo>
                  <a:pt x="36889" y="6360"/>
                </a:lnTo>
                <a:lnTo>
                  <a:pt x="36866" y="7238"/>
                </a:lnTo>
                <a:cubicBezTo>
                  <a:pt x="36672" y="7261"/>
                  <a:pt x="36672" y="7546"/>
                  <a:pt x="36855" y="7580"/>
                </a:cubicBezTo>
                <a:lnTo>
                  <a:pt x="36821" y="9337"/>
                </a:lnTo>
                <a:cubicBezTo>
                  <a:pt x="36684" y="9371"/>
                  <a:pt x="36593" y="9496"/>
                  <a:pt x="36604" y="9622"/>
                </a:cubicBezTo>
                <a:cubicBezTo>
                  <a:pt x="36604" y="9758"/>
                  <a:pt x="36684" y="9861"/>
                  <a:pt x="36809" y="9907"/>
                </a:cubicBezTo>
                <a:lnTo>
                  <a:pt x="36786" y="10830"/>
                </a:lnTo>
                <a:cubicBezTo>
                  <a:pt x="36308" y="10944"/>
                  <a:pt x="36296" y="11606"/>
                  <a:pt x="36764" y="11731"/>
                </a:cubicBezTo>
                <a:lnTo>
                  <a:pt x="36718" y="13510"/>
                </a:lnTo>
                <a:lnTo>
                  <a:pt x="36011" y="14445"/>
                </a:lnTo>
                <a:cubicBezTo>
                  <a:pt x="35772" y="14753"/>
                  <a:pt x="35646" y="15129"/>
                  <a:pt x="35646" y="15517"/>
                </a:cubicBezTo>
                <a:lnTo>
                  <a:pt x="35646" y="28448"/>
                </a:lnTo>
                <a:lnTo>
                  <a:pt x="34084" y="28448"/>
                </a:lnTo>
                <a:lnTo>
                  <a:pt x="34084" y="25711"/>
                </a:lnTo>
                <a:lnTo>
                  <a:pt x="34734" y="25711"/>
                </a:lnTo>
                <a:lnTo>
                  <a:pt x="34734" y="24297"/>
                </a:lnTo>
                <a:lnTo>
                  <a:pt x="34084" y="24297"/>
                </a:lnTo>
                <a:lnTo>
                  <a:pt x="34084" y="17090"/>
                </a:lnTo>
                <a:lnTo>
                  <a:pt x="34734" y="17090"/>
                </a:lnTo>
                <a:lnTo>
                  <a:pt x="34734" y="15665"/>
                </a:lnTo>
                <a:lnTo>
                  <a:pt x="34107" y="15665"/>
                </a:lnTo>
                <a:cubicBezTo>
                  <a:pt x="34711" y="13122"/>
                  <a:pt x="33947" y="10750"/>
                  <a:pt x="31131" y="9850"/>
                </a:cubicBezTo>
                <a:cubicBezTo>
                  <a:pt x="29375" y="9291"/>
                  <a:pt x="27904" y="8071"/>
                  <a:pt x="27026" y="6452"/>
                </a:cubicBezTo>
                <a:cubicBezTo>
                  <a:pt x="27128" y="6349"/>
                  <a:pt x="27197" y="6201"/>
                  <a:pt x="27197" y="6053"/>
                </a:cubicBezTo>
                <a:cubicBezTo>
                  <a:pt x="28839" y="5950"/>
                  <a:pt x="30104" y="4547"/>
                  <a:pt x="30036" y="2894"/>
                </a:cubicBezTo>
                <a:cubicBezTo>
                  <a:pt x="30036" y="2803"/>
                  <a:pt x="30025" y="2700"/>
                  <a:pt x="30002" y="2609"/>
                </a:cubicBezTo>
                <a:cubicBezTo>
                  <a:pt x="29916" y="4029"/>
                  <a:pt x="28743" y="4947"/>
                  <a:pt x="27518" y="4947"/>
                </a:cubicBezTo>
                <a:cubicBezTo>
                  <a:pt x="26942" y="4947"/>
                  <a:pt x="26354" y="4745"/>
                  <a:pt x="25863" y="4296"/>
                </a:cubicBezTo>
                <a:cubicBezTo>
                  <a:pt x="24323" y="2883"/>
                  <a:pt x="25099" y="328"/>
                  <a:pt x="27151" y="9"/>
                </a:cubicBezTo>
                <a:cubicBezTo>
                  <a:pt x="27105" y="3"/>
                  <a:pt x="27060" y="0"/>
                  <a:pt x="2701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46;p61">
            <a:extLst>
              <a:ext uri="{FF2B5EF4-FFF2-40B4-BE49-F238E27FC236}">
                <a16:creationId xmlns:a16="http://schemas.microsoft.com/office/drawing/2014/main" id="{1A383745-76D3-2F56-BC00-2ED57E8FC735}"/>
              </a:ext>
            </a:extLst>
          </p:cNvPr>
          <p:cNvSpPr/>
          <p:nvPr/>
        </p:nvSpPr>
        <p:spPr>
          <a:xfrm>
            <a:off x="1272092" y="4175791"/>
            <a:ext cx="3113916" cy="2509346"/>
          </a:xfrm>
          <a:custGeom>
            <a:avLst/>
            <a:gdLst/>
            <a:ahLst/>
            <a:cxnLst/>
            <a:rect l="l" t="t" r="r" b="b"/>
            <a:pathLst>
              <a:path w="52933" h="42656" extrusionOk="0">
                <a:moveTo>
                  <a:pt x="16033" y="16988"/>
                </a:moveTo>
                <a:lnTo>
                  <a:pt x="16512" y="17604"/>
                </a:lnTo>
                <a:cubicBezTo>
                  <a:pt x="16626" y="17763"/>
                  <a:pt x="16695" y="17957"/>
                  <a:pt x="16695" y="18162"/>
                </a:cubicBezTo>
                <a:lnTo>
                  <a:pt x="16695" y="19759"/>
                </a:lnTo>
                <a:lnTo>
                  <a:pt x="15304" y="19759"/>
                </a:lnTo>
                <a:lnTo>
                  <a:pt x="15304" y="18185"/>
                </a:lnTo>
                <a:cubicBezTo>
                  <a:pt x="15304" y="17968"/>
                  <a:pt x="15372" y="17763"/>
                  <a:pt x="15520" y="17592"/>
                </a:cubicBezTo>
                <a:lnTo>
                  <a:pt x="16033" y="16988"/>
                </a:lnTo>
                <a:close/>
                <a:moveTo>
                  <a:pt x="36958" y="16988"/>
                </a:moveTo>
                <a:lnTo>
                  <a:pt x="37436" y="17604"/>
                </a:lnTo>
                <a:cubicBezTo>
                  <a:pt x="37550" y="17763"/>
                  <a:pt x="37619" y="17957"/>
                  <a:pt x="37619" y="18162"/>
                </a:cubicBezTo>
                <a:lnTo>
                  <a:pt x="37619" y="19759"/>
                </a:lnTo>
                <a:lnTo>
                  <a:pt x="36228" y="19759"/>
                </a:lnTo>
                <a:lnTo>
                  <a:pt x="36228" y="18185"/>
                </a:lnTo>
                <a:cubicBezTo>
                  <a:pt x="36228" y="17968"/>
                  <a:pt x="36296" y="17763"/>
                  <a:pt x="36444" y="17592"/>
                </a:cubicBezTo>
                <a:lnTo>
                  <a:pt x="36958" y="16988"/>
                </a:lnTo>
                <a:close/>
                <a:moveTo>
                  <a:pt x="21313" y="18368"/>
                </a:moveTo>
                <a:lnTo>
                  <a:pt x="22054" y="19462"/>
                </a:lnTo>
                <a:cubicBezTo>
                  <a:pt x="22259" y="19782"/>
                  <a:pt x="22362" y="20146"/>
                  <a:pt x="22362" y="20523"/>
                </a:cubicBezTo>
                <a:lnTo>
                  <a:pt x="22362" y="23328"/>
                </a:lnTo>
                <a:lnTo>
                  <a:pt x="20355" y="23328"/>
                </a:lnTo>
                <a:lnTo>
                  <a:pt x="20355" y="20477"/>
                </a:lnTo>
                <a:cubicBezTo>
                  <a:pt x="20355" y="20124"/>
                  <a:pt x="20446" y="19782"/>
                  <a:pt x="20629" y="19485"/>
                </a:cubicBezTo>
                <a:lnTo>
                  <a:pt x="21313" y="18368"/>
                </a:lnTo>
                <a:close/>
                <a:moveTo>
                  <a:pt x="23935" y="18368"/>
                </a:moveTo>
                <a:lnTo>
                  <a:pt x="24677" y="19462"/>
                </a:lnTo>
                <a:cubicBezTo>
                  <a:pt x="24882" y="19782"/>
                  <a:pt x="24985" y="20146"/>
                  <a:pt x="24985" y="20523"/>
                </a:cubicBezTo>
                <a:lnTo>
                  <a:pt x="24985" y="23328"/>
                </a:lnTo>
                <a:lnTo>
                  <a:pt x="22978" y="23328"/>
                </a:lnTo>
                <a:lnTo>
                  <a:pt x="22978" y="20477"/>
                </a:lnTo>
                <a:cubicBezTo>
                  <a:pt x="22978" y="20124"/>
                  <a:pt x="23069" y="19782"/>
                  <a:pt x="23251" y="19485"/>
                </a:cubicBezTo>
                <a:lnTo>
                  <a:pt x="23935" y="18368"/>
                </a:lnTo>
                <a:close/>
                <a:moveTo>
                  <a:pt x="26558" y="18368"/>
                </a:moveTo>
                <a:lnTo>
                  <a:pt x="27299" y="19462"/>
                </a:lnTo>
                <a:cubicBezTo>
                  <a:pt x="27505" y="19782"/>
                  <a:pt x="27607" y="20146"/>
                  <a:pt x="27607" y="20523"/>
                </a:cubicBezTo>
                <a:lnTo>
                  <a:pt x="27607" y="23328"/>
                </a:lnTo>
                <a:lnTo>
                  <a:pt x="25600" y="23328"/>
                </a:lnTo>
                <a:lnTo>
                  <a:pt x="25600" y="20477"/>
                </a:lnTo>
                <a:cubicBezTo>
                  <a:pt x="25600" y="20124"/>
                  <a:pt x="25692" y="19782"/>
                  <a:pt x="25874" y="19485"/>
                </a:cubicBezTo>
                <a:lnTo>
                  <a:pt x="26558" y="18368"/>
                </a:lnTo>
                <a:close/>
                <a:moveTo>
                  <a:pt x="29181" y="18368"/>
                </a:moveTo>
                <a:lnTo>
                  <a:pt x="29922" y="19462"/>
                </a:lnTo>
                <a:cubicBezTo>
                  <a:pt x="30127" y="19782"/>
                  <a:pt x="30230" y="20146"/>
                  <a:pt x="30230" y="20523"/>
                </a:cubicBezTo>
                <a:lnTo>
                  <a:pt x="30230" y="23328"/>
                </a:lnTo>
                <a:lnTo>
                  <a:pt x="28223" y="23328"/>
                </a:lnTo>
                <a:lnTo>
                  <a:pt x="28223" y="20477"/>
                </a:lnTo>
                <a:cubicBezTo>
                  <a:pt x="28223" y="20124"/>
                  <a:pt x="28314" y="19782"/>
                  <a:pt x="28497" y="19485"/>
                </a:cubicBezTo>
                <a:lnTo>
                  <a:pt x="29181" y="18368"/>
                </a:lnTo>
                <a:close/>
                <a:moveTo>
                  <a:pt x="31803" y="18368"/>
                </a:moveTo>
                <a:lnTo>
                  <a:pt x="32545" y="19462"/>
                </a:lnTo>
                <a:cubicBezTo>
                  <a:pt x="32750" y="19782"/>
                  <a:pt x="32853" y="20146"/>
                  <a:pt x="32853" y="20523"/>
                </a:cubicBezTo>
                <a:lnTo>
                  <a:pt x="32853" y="23328"/>
                </a:lnTo>
                <a:lnTo>
                  <a:pt x="30846" y="23328"/>
                </a:lnTo>
                <a:lnTo>
                  <a:pt x="30846" y="20477"/>
                </a:lnTo>
                <a:cubicBezTo>
                  <a:pt x="30846" y="20124"/>
                  <a:pt x="30937" y="19782"/>
                  <a:pt x="31119" y="19485"/>
                </a:cubicBezTo>
                <a:lnTo>
                  <a:pt x="31803" y="18368"/>
                </a:lnTo>
                <a:close/>
                <a:moveTo>
                  <a:pt x="16033" y="21435"/>
                </a:moveTo>
                <a:lnTo>
                  <a:pt x="16512" y="22051"/>
                </a:lnTo>
                <a:cubicBezTo>
                  <a:pt x="16626" y="22210"/>
                  <a:pt x="16695" y="22404"/>
                  <a:pt x="16695" y="22609"/>
                </a:cubicBezTo>
                <a:lnTo>
                  <a:pt x="16695" y="24206"/>
                </a:lnTo>
                <a:lnTo>
                  <a:pt x="15304" y="24206"/>
                </a:lnTo>
                <a:lnTo>
                  <a:pt x="15304" y="22632"/>
                </a:lnTo>
                <a:cubicBezTo>
                  <a:pt x="15304" y="22416"/>
                  <a:pt x="15372" y="22210"/>
                  <a:pt x="15520" y="22039"/>
                </a:cubicBezTo>
                <a:lnTo>
                  <a:pt x="16033" y="21435"/>
                </a:lnTo>
                <a:close/>
                <a:moveTo>
                  <a:pt x="36958" y="21435"/>
                </a:moveTo>
                <a:lnTo>
                  <a:pt x="37436" y="22051"/>
                </a:lnTo>
                <a:cubicBezTo>
                  <a:pt x="37550" y="22210"/>
                  <a:pt x="37619" y="22404"/>
                  <a:pt x="37619" y="22609"/>
                </a:cubicBezTo>
                <a:lnTo>
                  <a:pt x="37619" y="24206"/>
                </a:lnTo>
                <a:lnTo>
                  <a:pt x="36228" y="24206"/>
                </a:lnTo>
                <a:lnTo>
                  <a:pt x="36228" y="22632"/>
                </a:lnTo>
                <a:cubicBezTo>
                  <a:pt x="36228" y="22416"/>
                  <a:pt x="36296" y="22210"/>
                  <a:pt x="36444" y="22039"/>
                </a:cubicBezTo>
                <a:lnTo>
                  <a:pt x="36958" y="21435"/>
                </a:lnTo>
                <a:close/>
                <a:moveTo>
                  <a:pt x="27013" y="0"/>
                </a:moveTo>
                <a:cubicBezTo>
                  <a:pt x="26966" y="0"/>
                  <a:pt x="26917" y="3"/>
                  <a:pt x="26866" y="9"/>
                </a:cubicBezTo>
                <a:cubicBezTo>
                  <a:pt x="25406" y="77"/>
                  <a:pt x="24198" y="1183"/>
                  <a:pt x="24004" y="2632"/>
                </a:cubicBezTo>
                <a:cubicBezTo>
                  <a:pt x="23821" y="4091"/>
                  <a:pt x="24699" y="5471"/>
                  <a:pt x="26091" y="5916"/>
                </a:cubicBezTo>
                <a:cubicBezTo>
                  <a:pt x="26079" y="5961"/>
                  <a:pt x="26079" y="6007"/>
                  <a:pt x="26079" y="6064"/>
                </a:cubicBezTo>
                <a:cubicBezTo>
                  <a:pt x="26079" y="6212"/>
                  <a:pt x="26136" y="6360"/>
                  <a:pt x="26262" y="6474"/>
                </a:cubicBezTo>
                <a:cubicBezTo>
                  <a:pt x="25384" y="8082"/>
                  <a:pt x="23913" y="9291"/>
                  <a:pt x="22168" y="9850"/>
                </a:cubicBezTo>
                <a:cubicBezTo>
                  <a:pt x="19340" y="10750"/>
                  <a:pt x="18576" y="13134"/>
                  <a:pt x="19192" y="15677"/>
                </a:cubicBezTo>
                <a:lnTo>
                  <a:pt x="18474" y="15677"/>
                </a:lnTo>
                <a:lnTo>
                  <a:pt x="18474" y="17102"/>
                </a:lnTo>
                <a:lnTo>
                  <a:pt x="19135" y="17102"/>
                </a:lnTo>
                <a:lnTo>
                  <a:pt x="19135" y="24297"/>
                </a:lnTo>
                <a:lnTo>
                  <a:pt x="18485" y="24297"/>
                </a:lnTo>
                <a:lnTo>
                  <a:pt x="18485" y="25711"/>
                </a:lnTo>
                <a:lnTo>
                  <a:pt x="19135" y="25711"/>
                </a:lnTo>
                <a:lnTo>
                  <a:pt x="19135" y="28448"/>
                </a:lnTo>
                <a:lnTo>
                  <a:pt x="17424" y="28448"/>
                </a:lnTo>
                <a:lnTo>
                  <a:pt x="17424" y="15562"/>
                </a:lnTo>
                <a:cubicBezTo>
                  <a:pt x="17424" y="15152"/>
                  <a:pt x="17276" y="14741"/>
                  <a:pt x="17003" y="14422"/>
                </a:cubicBezTo>
                <a:lnTo>
                  <a:pt x="16170" y="13442"/>
                </a:lnTo>
                <a:lnTo>
                  <a:pt x="16125" y="11731"/>
                </a:lnTo>
                <a:cubicBezTo>
                  <a:pt x="16558" y="11583"/>
                  <a:pt x="16535" y="10956"/>
                  <a:pt x="16102" y="10842"/>
                </a:cubicBezTo>
                <a:lnTo>
                  <a:pt x="16079" y="9895"/>
                </a:lnTo>
                <a:cubicBezTo>
                  <a:pt x="16353" y="9815"/>
                  <a:pt x="16341" y="9416"/>
                  <a:pt x="16056" y="9348"/>
                </a:cubicBezTo>
                <a:lnTo>
                  <a:pt x="15999" y="7580"/>
                </a:lnTo>
                <a:cubicBezTo>
                  <a:pt x="16079" y="7569"/>
                  <a:pt x="16136" y="7489"/>
                  <a:pt x="16136" y="7409"/>
                </a:cubicBezTo>
                <a:cubicBezTo>
                  <a:pt x="16136" y="7318"/>
                  <a:pt x="16079" y="7250"/>
                  <a:pt x="15999" y="7238"/>
                </a:cubicBezTo>
                <a:lnTo>
                  <a:pt x="15965" y="6360"/>
                </a:lnTo>
                <a:lnTo>
                  <a:pt x="15954" y="7238"/>
                </a:lnTo>
                <a:cubicBezTo>
                  <a:pt x="15748" y="7261"/>
                  <a:pt x="15737" y="7546"/>
                  <a:pt x="15942" y="7580"/>
                </a:cubicBezTo>
                <a:lnTo>
                  <a:pt x="15897" y="9348"/>
                </a:lnTo>
                <a:cubicBezTo>
                  <a:pt x="15589" y="9394"/>
                  <a:pt x="15589" y="9827"/>
                  <a:pt x="15885" y="9907"/>
                </a:cubicBezTo>
                <a:lnTo>
                  <a:pt x="15862" y="10830"/>
                </a:lnTo>
                <a:cubicBezTo>
                  <a:pt x="15395" y="10944"/>
                  <a:pt x="15383" y="11594"/>
                  <a:pt x="15839" y="11731"/>
                </a:cubicBezTo>
                <a:lnTo>
                  <a:pt x="15805" y="13510"/>
                </a:lnTo>
                <a:lnTo>
                  <a:pt x="15087" y="14445"/>
                </a:lnTo>
                <a:cubicBezTo>
                  <a:pt x="14859" y="14753"/>
                  <a:pt x="14722" y="15129"/>
                  <a:pt x="14722" y="15517"/>
                </a:cubicBezTo>
                <a:lnTo>
                  <a:pt x="14722" y="28448"/>
                </a:lnTo>
                <a:lnTo>
                  <a:pt x="13479" y="28448"/>
                </a:lnTo>
                <a:cubicBezTo>
                  <a:pt x="14004" y="26179"/>
                  <a:pt x="13308" y="24069"/>
                  <a:pt x="10788" y="23271"/>
                </a:cubicBezTo>
                <a:cubicBezTo>
                  <a:pt x="9135" y="22746"/>
                  <a:pt x="7766" y="21560"/>
                  <a:pt x="7002" y="20010"/>
                </a:cubicBezTo>
                <a:cubicBezTo>
                  <a:pt x="6238" y="21560"/>
                  <a:pt x="4870" y="22746"/>
                  <a:pt x="3217" y="23271"/>
                </a:cubicBezTo>
                <a:cubicBezTo>
                  <a:pt x="685" y="24080"/>
                  <a:pt x="1" y="26201"/>
                  <a:pt x="537" y="28482"/>
                </a:cubicBezTo>
                <a:lnTo>
                  <a:pt x="126" y="28482"/>
                </a:lnTo>
                <a:lnTo>
                  <a:pt x="126" y="29668"/>
                </a:lnTo>
                <a:lnTo>
                  <a:pt x="662" y="29668"/>
                </a:lnTo>
                <a:lnTo>
                  <a:pt x="662" y="42656"/>
                </a:lnTo>
                <a:lnTo>
                  <a:pt x="3388" y="42656"/>
                </a:lnTo>
                <a:lnTo>
                  <a:pt x="3388" y="37593"/>
                </a:lnTo>
                <a:cubicBezTo>
                  <a:pt x="3388" y="37593"/>
                  <a:pt x="3353" y="34742"/>
                  <a:pt x="5144" y="33556"/>
                </a:cubicBezTo>
                <a:cubicBezTo>
                  <a:pt x="6193" y="32849"/>
                  <a:pt x="6626" y="32131"/>
                  <a:pt x="6797" y="31629"/>
                </a:cubicBezTo>
                <a:cubicBezTo>
                  <a:pt x="6968" y="32131"/>
                  <a:pt x="7390" y="32849"/>
                  <a:pt x="8439" y="33556"/>
                </a:cubicBezTo>
                <a:cubicBezTo>
                  <a:pt x="10229" y="34742"/>
                  <a:pt x="10206" y="37593"/>
                  <a:pt x="10206" y="37593"/>
                </a:cubicBezTo>
                <a:lnTo>
                  <a:pt x="10206" y="42656"/>
                </a:lnTo>
                <a:lnTo>
                  <a:pt x="21187" y="42656"/>
                </a:lnTo>
                <a:lnTo>
                  <a:pt x="21187" y="36338"/>
                </a:lnTo>
                <a:cubicBezTo>
                  <a:pt x="21187" y="36338"/>
                  <a:pt x="21142" y="32861"/>
                  <a:pt x="23981" y="31412"/>
                </a:cubicBezTo>
                <a:cubicBezTo>
                  <a:pt x="25657" y="30557"/>
                  <a:pt x="26330" y="29668"/>
                  <a:pt x="26604" y="29052"/>
                </a:cubicBezTo>
                <a:cubicBezTo>
                  <a:pt x="26877" y="29668"/>
                  <a:pt x="27550" y="30557"/>
                  <a:pt x="29215" y="31412"/>
                </a:cubicBezTo>
                <a:cubicBezTo>
                  <a:pt x="32054" y="32861"/>
                  <a:pt x="32020" y="36338"/>
                  <a:pt x="32020" y="36338"/>
                </a:cubicBezTo>
                <a:lnTo>
                  <a:pt x="32020" y="42656"/>
                </a:lnTo>
                <a:lnTo>
                  <a:pt x="42511" y="42656"/>
                </a:lnTo>
                <a:lnTo>
                  <a:pt x="42511" y="37593"/>
                </a:lnTo>
                <a:cubicBezTo>
                  <a:pt x="42511" y="37593"/>
                  <a:pt x="42488" y="34742"/>
                  <a:pt x="44278" y="33556"/>
                </a:cubicBezTo>
                <a:cubicBezTo>
                  <a:pt x="45327" y="32849"/>
                  <a:pt x="45749" y="32131"/>
                  <a:pt x="45920" y="31629"/>
                </a:cubicBezTo>
                <a:cubicBezTo>
                  <a:pt x="46091" y="32131"/>
                  <a:pt x="46513" y="32849"/>
                  <a:pt x="47574" y="33556"/>
                </a:cubicBezTo>
                <a:cubicBezTo>
                  <a:pt x="49364" y="34742"/>
                  <a:pt x="49330" y="37593"/>
                  <a:pt x="49330" y="37593"/>
                </a:cubicBezTo>
                <a:lnTo>
                  <a:pt x="49330" y="42656"/>
                </a:lnTo>
                <a:lnTo>
                  <a:pt x="52306" y="42656"/>
                </a:lnTo>
                <a:lnTo>
                  <a:pt x="52306" y="29668"/>
                </a:lnTo>
                <a:lnTo>
                  <a:pt x="52853" y="29668"/>
                </a:lnTo>
                <a:lnTo>
                  <a:pt x="52853" y="28482"/>
                </a:lnTo>
                <a:lnTo>
                  <a:pt x="52386" y="28482"/>
                </a:lnTo>
                <a:cubicBezTo>
                  <a:pt x="52933" y="26201"/>
                  <a:pt x="52249" y="24080"/>
                  <a:pt x="49706" y="23271"/>
                </a:cubicBezTo>
                <a:cubicBezTo>
                  <a:pt x="48052" y="22746"/>
                  <a:pt x="46696" y="21560"/>
                  <a:pt x="45932" y="20010"/>
                </a:cubicBezTo>
                <a:cubicBezTo>
                  <a:pt x="45156" y="21560"/>
                  <a:pt x="43788" y="22746"/>
                  <a:pt x="42134" y="23271"/>
                </a:cubicBezTo>
                <a:cubicBezTo>
                  <a:pt x="39626" y="24069"/>
                  <a:pt x="38930" y="26179"/>
                  <a:pt x="39455" y="28448"/>
                </a:cubicBezTo>
                <a:lnTo>
                  <a:pt x="38337" y="28448"/>
                </a:lnTo>
                <a:lnTo>
                  <a:pt x="38337" y="15562"/>
                </a:lnTo>
                <a:cubicBezTo>
                  <a:pt x="38337" y="15152"/>
                  <a:pt x="38189" y="14741"/>
                  <a:pt x="37915" y="14422"/>
                </a:cubicBezTo>
                <a:lnTo>
                  <a:pt x="37094" y="13442"/>
                </a:lnTo>
                <a:lnTo>
                  <a:pt x="37037" y="11731"/>
                </a:lnTo>
                <a:cubicBezTo>
                  <a:pt x="37471" y="11583"/>
                  <a:pt x="37459" y="10956"/>
                  <a:pt x="37015" y="10842"/>
                </a:cubicBezTo>
                <a:lnTo>
                  <a:pt x="36992" y="9895"/>
                </a:lnTo>
                <a:cubicBezTo>
                  <a:pt x="37265" y="9815"/>
                  <a:pt x="37254" y="9416"/>
                  <a:pt x="36969" y="9348"/>
                </a:cubicBezTo>
                <a:lnTo>
                  <a:pt x="36923" y="7580"/>
                </a:lnTo>
                <a:cubicBezTo>
                  <a:pt x="37117" y="7535"/>
                  <a:pt x="37106" y="7261"/>
                  <a:pt x="36912" y="7238"/>
                </a:cubicBezTo>
                <a:lnTo>
                  <a:pt x="36889" y="6360"/>
                </a:lnTo>
                <a:lnTo>
                  <a:pt x="36866" y="7238"/>
                </a:lnTo>
                <a:cubicBezTo>
                  <a:pt x="36672" y="7261"/>
                  <a:pt x="36672" y="7546"/>
                  <a:pt x="36855" y="7580"/>
                </a:cubicBezTo>
                <a:lnTo>
                  <a:pt x="36821" y="9337"/>
                </a:lnTo>
                <a:cubicBezTo>
                  <a:pt x="36684" y="9371"/>
                  <a:pt x="36593" y="9496"/>
                  <a:pt x="36604" y="9622"/>
                </a:cubicBezTo>
                <a:cubicBezTo>
                  <a:pt x="36604" y="9758"/>
                  <a:pt x="36684" y="9861"/>
                  <a:pt x="36809" y="9907"/>
                </a:cubicBezTo>
                <a:lnTo>
                  <a:pt x="36786" y="10830"/>
                </a:lnTo>
                <a:cubicBezTo>
                  <a:pt x="36308" y="10944"/>
                  <a:pt x="36296" y="11606"/>
                  <a:pt x="36764" y="11731"/>
                </a:cubicBezTo>
                <a:lnTo>
                  <a:pt x="36718" y="13510"/>
                </a:lnTo>
                <a:lnTo>
                  <a:pt x="36011" y="14445"/>
                </a:lnTo>
                <a:cubicBezTo>
                  <a:pt x="35772" y="14753"/>
                  <a:pt x="35646" y="15129"/>
                  <a:pt x="35646" y="15517"/>
                </a:cubicBezTo>
                <a:lnTo>
                  <a:pt x="35646" y="28448"/>
                </a:lnTo>
                <a:lnTo>
                  <a:pt x="34084" y="28448"/>
                </a:lnTo>
                <a:lnTo>
                  <a:pt x="34084" y="25711"/>
                </a:lnTo>
                <a:lnTo>
                  <a:pt x="34734" y="25711"/>
                </a:lnTo>
                <a:lnTo>
                  <a:pt x="34734" y="24297"/>
                </a:lnTo>
                <a:lnTo>
                  <a:pt x="34084" y="24297"/>
                </a:lnTo>
                <a:lnTo>
                  <a:pt x="34084" y="17090"/>
                </a:lnTo>
                <a:lnTo>
                  <a:pt x="34734" y="17090"/>
                </a:lnTo>
                <a:lnTo>
                  <a:pt x="34734" y="15665"/>
                </a:lnTo>
                <a:lnTo>
                  <a:pt x="34107" y="15665"/>
                </a:lnTo>
                <a:cubicBezTo>
                  <a:pt x="34711" y="13122"/>
                  <a:pt x="33947" y="10750"/>
                  <a:pt x="31131" y="9850"/>
                </a:cubicBezTo>
                <a:cubicBezTo>
                  <a:pt x="29375" y="9291"/>
                  <a:pt x="27904" y="8071"/>
                  <a:pt x="27026" y="6452"/>
                </a:cubicBezTo>
                <a:cubicBezTo>
                  <a:pt x="27128" y="6349"/>
                  <a:pt x="27197" y="6201"/>
                  <a:pt x="27197" y="6053"/>
                </a:cubicBezTo>
                <a:cubicBezTo>
                  <a:pt x="28839" y="5950"/>
                  <a:pt x="30104" y="4547"/>
                  <a:pt x="30036" y="2894"/>
                </a:cubicBezTo>
                <a:cubicBezTo>
                  <a:pt x="30036" y="2803"/>
                  <a:pt x="30025" y="2700"/>
                  <a:pt x="30002" y="2609"/>
                </a:cubicBezTo>
                <a:cubicBezTo>
                  <a:pt x="29916" y="4029"/>
                  <a:pt x="28743" y="4947"/>
                  <a:pt x="27518" y="4947"/>
                </a:cubicBezTo>
                <a:cubicBezTo>
                  <a:pt x="26942" y="4947"/>
                  <a:pt x="26354" y="4745"/>
                  <a:pt x="25863" y="4296"/>
                </a:cubicBezTo>
                <a:cubicBezTo>
                  <a:pt x="24323" y="2883"/>
                  <a:pt x="25099" y="328"/>
                  <a:pt x="27151" y="9"/>
                </a:cubicBezTo>
                <a:cubicBezTo>
                  <a:pt x="27105" y="3"/>
                  <a:pt x="27060" y="0"/>
                  <a:pt x="2701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TextBox 45">
            <a:extLst>
              <a:ext uri="{FF2B5EF4-FFF2-40B4-BE49-F238E27FC236}">
                <a16:creationId xmlns:a16="http://schemas.microsoft.com/office/drawing/2014/main" id="{E01CAAFF-2051-07F9-EF11-D91FD31C84E4}"/>
              </a:ext>
            </a:extLst>
          </p:cNvPr>
          <p:cNvSpPr txBox="1"/>
          <p:nvPr/>
        </p:nvSpPr>
        <p:spPr>
          <a:xfrm>
            <a:off x="210846" y="2136604"/>
            <a:ext cx="11596095" cy="707886"/>
          </a:xfrm>
          <a:prstGeom prst="rect">
            <a:avLst/>
          </a:prstGeom>
          <a:noFill/>
        </p:spPr>
        <p:txBody>
          <a:bodyPr wrap="square">
            <a:spAutoFit/>
          </a:bodyPr>
          <a:lstStyle/>
          <a:p>
            <a:pPr algn="ctr" rtl="1">
              <a:spcBef>
                <a:spcPct val="0"/>
              </a:spcBef>
            </a:pPr>
            <a:r>
              <a:rPr lang="fa-IR" altLang="en-US" sz="4000" b="1" dirty="0">
                <a:solidFill>
                  <a:srgbClr val="F9C866"/>
                </a:solidFill>
                <a:latin typeface="A Suls" pitchFamily="2" charset="-78"/>
                <a:cs typeface="A Suls" pitchFamily="2" charset="-78"/>
              </a:rPr>
              <a:t>تیتر عنوان را وارد نمایید</a:t>
            </a:r>
          </a:p>
        </p:txBody>
      </p:sp>
      <p:sp>
        <p:nvSpPr>
          <p:cNvPr id="47" name="TextBox 46">
            <a:extLst>
              <a:ext uri="{FF2B5EF4-FFF2-40B4-BE49-F238E27FC236}">
                <a16:creationId xmlns:a16="http://schemas.microsoft.com/office/drawing/2014/main" id="{9736C195-3123-1AF5-E9EE-BDEB0A10876E}"/>
              </a:ext>
            </a:extLst>
          </p:cNvPr>
          <p:cNvSpPr txBox="1"/>
          <p:nvPr/>
        </p:nvSpPr>
        <p:spPr>
          <a:xfrm>
            <a:off x="3419793" y="2787505"/>
            <a:ext cx="5178202"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grpSp>
        <p:nvGrpSpPr>
          <p:cNvPr id="48" name="Google Shape;1331;p76">
            <a:extLst>
              <a:ext uri="{FF2B5EF4-FFF2-40B4-BE49-F238E27FC236}">
                <a16:creationId xmlns:a16="http://schemas.microsoft.com/office/drawing/2014/main" id="{612F914D-A135-079E-9F8E-FAB6FCF46C1A}"/>
              </a:ext>
            </a:extLst>
          </p:cNvPr>
          <p:cNvGrpSpPr/>
          <p:nvPr/>
        </p:nvGrpSpPr>
        <p:grpSpPr>
          <a:xfrm>
            <a:off x="5482278" y="625231"/>
            <a:ext cx="1111332" cy="1103169"/>
            <a:chOff x="2543375" y="1240675"/>
            <a:chExt cx="439050" cy="435825"/>
          </a:xfrm>
          <a:solidFill>
            <a:srgbClr val="92D050"/>
          </a:solidFill>
        </p:grpSpPr>
        <p:sp>
          <p:nvSpPr>
            <p:cNvPr id="49" name="Google Shape;1332;p76">
              <a:extLst>
                <a:ext uri="{FF2B5EF4-FFF2-40B4-BE49-F238E27FC236}">
                  <a16:creationId xmlns:a16="http://schemas.microsoft.com/office/drawing/2014/main" id="{2F98E443-891D-E09D-088C-E289D004C434}"/>
                </a:ext>
              </a:extLst>
            </p:cNvPr>
            <p:cNvSpPr/>
            <p:nvPr/>
          </p:nvSpPr>
          <p:spPr>
            <a:xfrm>
              <a:off x="2543375" y="1240675"/>
              <a:ext cx="439050" cy="435825"/>
            </a:xfrm>
            <a:custGeom>
              <a:avLst/>
              <a:gdLst/>
              <a:ahLst/>
              <a:cxnLst/>
              <a:rect l="l" t="t" r="r" b="b"/>
              <a:pathLst>
                <a:path w="17562" h="17433" extrusionOk="0">
                  <a:moveTo>
                    <a:pt x="13590" y="520"/>
                  </a:moveTo>
                  <a:cubicBezTo>
                    <a:pt x="13914" y="520"/>
                    <a:pt x="14200" y="715"/>
                    <a:pt x="14330" y="1013"/>
                  </a:cubicBezTo>
                  <a:lnTo>
                    <a:pt x="11708" y="1013"/>
                  </a:lnTo>
                  <a:cubicBezTo>
                    <a:pt x="11825" y="715"/>
                    <a:pt x="12123" y="520"/>
                    <a:pt x="12448" y="520"/>
                  </a:cubicBezTo>
                  <a:close/>
                  <a:moveTo>
                    <a:pt x="14395" y="1520"/>
                  </a:moveTo>
                  <a:lnTo>
                    <a:pt x="14395" y="2013"/>
                  </a:lnTo>
                  <a:lnTo>
                    <a:pt x="11643" y="2013"/>
                  </a:lnTo>
                  <a:lnTo>
                    <a:pt x="11643" y="1520"/>
                  </a:lnTo>
                  <a:close/>
                  <a:moveTo>
                    <a:pt x="5062" y="507"/>
                  </a:moveTo>
                  <a:cubicBezTo>
                    <a:pt x="5504" y="520"/>
                    <a:pt x="5867" y="871"/>
                    <a:pt x="5867" y="1325"/>
                  </a:cubicBezTo>
                  <a:lnTo>
                    <a:pt x="5867" y="2026"/>
                  </a:lnTo>
                  <a:lnTo>
                    <a:pt x="3128" y="2026"/>
                  </a:lnTo>
                  <a:lnTo>
                    <a:pt x="3128" y="1325"/>
                  </a:lnTo>
                  <a:cubicBezTo>
                    <a:pt x="3115" y="871"/>
                    <a:pt x="3479" y="520"/>
                    <a:pt x="3920" y="507"/>
                  </a:cubicBezTo>
                  <a:close/>
                  <a:moveTo>
                    <a:pt x="5867" y="2532"/>
                  </a:moveTo>
                  <a:lnTo>
                    <a:pt x="5867" y="3583"/>
                  </a:lnTo>
                  <a:cubicBezTo>
                    <a:pt x="5867" y="4245"/>
                    <a:pt x="5322" y="4791"/>
                    <a:pt x="4660" y="4791"/>
                  </a:cubicBezTo>
                  <a:lnTo>
                    <a:pt x="4335" y="4791"/>
                  </a:lnTo>
                  <a:cubicBezTo>
                    <a:pt x="3660" y="4791"/>
                    <a:pt x="3115" y="4245"/>
                    <a:pt x="3115" y="3583"/>
                  </a:cubicBezTo>
                  <a:lnTo>
                    <a:pt x="3128" y="2532"/>
                  </a:lnTo>
                  <a:close/>
                  <a:moveTo>
                    <a:pt x="14395" y="2532"/>
                  </a:moveTo>
                  <a:lnTo>
                    <a:pt x="14395" y="3583"/>
                  </a:lnTo>
                  <a:cubicBezTo>
                    <a:pt x="14395" y="4245"/>
                    <a:pt x="13850" y="4791"/>
                    <a:pt x="13175" y="4791"/>
                  </a:cubicBezTo>
                  <a:lnTo>
                    <a:pt x="12850" y="4791"/>
                  </a:lnTo>
                  <a:cubicBezTo>
                    <a:pt x="12188" y="4791"/>
                    <a:pt x="11643" y="4245"/>
                    <a:pt x="11643" y="3583"/>
                  </a:cubicBezTo>
                  <a:lnTo>
                    <a:pt x="11643" y="2532"/>
                  </a:lnTo>
                  <a:close/>
                  <a:moveTo>
                    <a:pt x="13720" y="5310"/>
                  </a:moveTo>
                  <a:lnTo>
                    <a:pt x="13240" y="5907"/>
                  </a:lnTo>
                  <a:cubicBezTo>
                    <a:pt x="13188" y="5959"/>
                    <a:pt x="13123" y="5998"/>
                    <a:pt x="13045" y="5998"/>
                  </a:cubicBezTo>
                  <a:cubicBezTo>
                    <a:pt x="12980" y="5998"/>
                    <a:pt x="12902" y="5959"/>
                    <a:pt x="12863" y="5907"/>
                  </a:cubicBezTo>
                  <a:lnTo>
                    <a:pt x="12370" y="5310"/>
                  </a:lnTo>
                  <a:close/>
                  <a:moveTo>
                    <a:pt x="11760" y="5375"/>
                  </a:moveTo>
                  <a:lnTo>
                    <a:pt x="12461" y="6231"/>
                  </a:lnTo>
                  <a:cubicBezTo>
                    <a:pt x="12539" y="6335"/>
                    <a:pt x="12655" y="6426"/>
                    <a:pt x="12785" y="6465"/>
                  </a:cubicBezTo>
                  <a:lnTo>
                    <a:pt x="12785" y="7373"/>
                  </a:lnTo>
                  <a:cubicBezTo>
                    <a:pt x="12772" y="7562"/>
                    <a:pt x="12909" y="7656"/>
                    <a:pt x="13045" y="7656"/>
                  </a:cubicBezTo>
                  <a:cubicBezTo>
                    <a:pt x="13181" y="7656"/>
                    <a:pt x="13317" y="7562"/>
                    <a:pt x="13304" y="7373"/>
                  </a:cubicBezTo>
                  <a:lnTo>
                    <a:pt x="13304" y="6465"/>
                  </a:lnTo>
                  <a:cubicBezTo>
                    <a:pt x="13421" y="6413"/>
                    <a:pt x="13538" y="6335"/>
                    <a:pt x="13629" y="6231"/>
                  </a:cubicBezTo>
                  <a:lnTo>
                    <a:pt x="14304" y="5388"/>
                  </a:lnTo>
                  <a:lnTo>
                    <a:pt x="15186" y="5894"/>
                  </a:lnTo>
                  <a:lnTo>
                    <a:pt x="15186" y="11332"/>
                  </a:lnTo>
                  <a:lnTo>
                    <a:pt x="13304" y="11332"/>
                  </a:lnTo>
                  <a:lnTo>
                    <a:pt x="13304" y="8594"/>
                  </a:lnTo>
                  <a:cubicBezTo>
                    <a:pt x="13291" y="8431"/>
                    <a:pt x="13168" y="8350"/>
                    <a:pt x="13045" y="8350"/>
                  </a:cubicBezTo>
                  <a:cubicBezTo>
                    <a:pt x="12922" y="8350"/>
                    <a:pt x="12798" y="8431"/>
                    <a:pt x="12785" y="8594"/>
                  </a:cubicBezTo>
                  <a:lnTo>
                    <a:pt x="12785" y="11332"/>
                  </a:lnTo>
                  <a:lnTo>
                    <a:pt x="10877" y="11332"/>
                  </a:lnTo>
                  <a:lnTo>
                    <a:pt x="10877" y="5894"/>
                  </a:lnTo>
                  <a:lnTo>
                    <a:pt x="11760" y="5375"/>
                  </a:lnTo>
                  <a:close/>
                  <a:moveTo>
                    <a:pt x="5685" y="11838"/>
                  </a:moveTo>
                  <a:cubicBezTo>
                    <a:pt x="5815" y="11838"/>
                    <a:pt x="5932" y="11955"/>
                    <a:pt x="5932" y="12098"/>
                  </a:cubicBezTo>
                  <a:lnTo>
                    <a:pt x="5932" y="12500"/>
                  </a:lnTo>
                  <a:cubicBezTo>
                    <a:pt x="5932" y="12604"/>
                    <a:pt x="5867" y="12695"/>
                    <a:pt x="5776" y="12734"/>
                  </a:cubicBezTo>
                  <a:lnTo>
                    <a:pt x="4764" y="13111"/>
                  </a:lnTo>
                  <a:lnTo>
                    <a:pt x="4764" y="11838"/>
                  </a:lnTo>
                  <a:close/>
                  <a:moveTo>
                    <a:pt x="14213" y="11838"/>
                  </a:moveTo>
                  <a:cubicBezTo>
                    <a:pt x="14343" y="11838"/>
                    <a:pt x="14460" y="11955"/>
                    <a:pt x="14460" y="12098"/>
                  </a:cubicBezTo>
                  <a:lnTo>
                    <a:pt x="14460" y="12500"/>
                  </a:lnTo>
                  <a:cubicBezTo>
                    <a:pt x="14460" y="12604"/>
                    <a:pt x="14395" y="12695"/>
                    <a:pt x="14304" y="12734"/>
                  </a:cubicBezTo>
                  <a:lnTo>
                    <a:pt x="13291" y="13111"/>
                  </a:lnTo>
                  <a:lnTo>
                    <a:pt x="13291" y="11838"/>
                  </a:lnTo>
                  <a:close/>
                  <a:moveTo>
                    <a:pt x="4258" y="11838"/>
                  </a:moveTo>
                  <a:lnTo>
                    <a:pt x="4258" y="13227"/>
                  </a:lnTo>
                  <a:lnTo>
                    <a:pt x="3414" y="13227"/>
                  </a:lnTo>
                  <a:lnTo>
                    <a:pt x="3414" y="11838"/>
                  </a:lnTo>
                  <a:close/>
                  <a:moveTo>
                    <a:pt x="4258" y="5297"/>
                  </a:moveTo>
                  <a:lnTo>
                    <a:pt x="4258" y="7724"/>
                  </a:lnTo>
                  <a:cubicBezTo>
                    <a:pt x="4258" y="7867"/>
                    <a:pt x="4374" y="7984"/>
                    <a:pt x="4517" y="7984"/>
                  </a:cubicBezTo>
                  <a:lnTo>
                    <a:pt x="5166" y="7984"/>
                  </a:lnTo>
                  <a:cubicBezTo>
                    <a:pt x="5478" y="7958"/>
                    <a:pt x="5478" y="7490"/>
                    <a:pt x="5166" y="7464"/>
                  </a:cubicBezTo>
                  <a:lnTo>
                    <a:pt x="4777" y="7464"/>
                  </a:lnTo>
                  <a:lnTo>
                    <a:pt x="4777" y="5310"/>
                  </a:lnTo>
                  <a:lnTo>
                    <a:pt x="5659" y="5310"/>
                  </a:lnTo>
                  <a:cubicBezTo>
                    <a:pt x="6204" y="5621"/>
                    <a:pt x="6750" y="5920"/>
                    <a:pt x="7269" y="6270"/>
                  </a:cubicBezTo>
                  <a:cubicBezTo>
                    <a:pt x="8061" y="6776"/>
                    <a:pt x="8528" y="7659"/>
                    <a:pt x="8528" y="8594"/>
                  </a:cubicBezTo>
                  <a:lnTo>
                    <a:pt x="8528" y="13007"/>
                  </a:lnTo>
                  <a:cubicBezTo>
                    <a:pt x="8528" y="13123"/>
                    <a:pt x="8424" y="13227"/>
                    <a:pt x="8294" y="13227"/>
                  </a:cubicBezTo>
                  <a:lnTo>
                    <a:pt x="5906" y="13227"/>
                  </a:lnTo>
                  <a:cubicBezTo>
                    <a:pt x="6230" y="13123"/>
                    <a:pt x="6451" y="12838"/>
                    <a:pt x="6451" y="12500"/>
                  </a:cubicBezTo>
                  <a:lnTo>
                    <a:pt x="6451" y="12098"/>
                  </a:lnTo>
                  <a:cubicBezTo>
                    <a:pt x="6451" y="12007"/>
                    <a:pt x="6438" y="11916"/>
                    <a:pt x="6412" y="11838"/>
                  </a:cubicBezTo>
                  <a:lnTo>
                    <a:pt x="7619" y="11838"/>
                  </a:lnTo>
                  <a:cubicBezTo>
                    <a:pt x="7944" y="11813"/>
                    <a:pt x="7944" y="11345"/>
                    <a:pt x="7619" y="11332"/>
                  </a:cubicBezTo>
                  <a:lnTo>
                    <a:pt x="7191" y="11332"/>
                  </a:lnTo>
                  <a:lnTo>
                    <a:pt x="7191" y="7724"/>
                  </a:lnTo>
                  <a:cubicBezTo>
                    <a:pt x="7204" y="7536"/>
                    <a:pt x="7068" y="7442"/>
                    <a:pt x="6933" y="7442"/>
                  </a:cubicBezTo>
                  <a:cubicBezTo>
                    <a:pt x="6798" y="7442"/>
                    <a:pt x="6665" y="7536"/>
                    <a:pt x="6685" y="7724"/>
                  </a:cubicBezTo>
                  <a:lnTo>
                    <a:pt x="6685" y="11332"/>
                  </a:lnTo>
                  <a:lnTo>
                    <a:pt x="2362" y="11332"/>
                  </a:lnTo>
                  <a:lnTo>
                    <a:pt x="2362" y="7724"/>
                  </a:lnTo>
                  <a:cubicBezTo>
                    <a:pt x="2375" y="7536"/>
                    <a:pt x="2239" y="7442"/>
                    <a:pt x="2103" y="7442"/>
                  </a:cubicBezTo>
                  <a:cubicBezTo>
                    <a:pt x="1967" y="7442"/>
                    <a:pt x="1830" y="7536"/>
                    <a:pt x="1843" y="7724"/>
                  </a:cubicBezTo>
                  <a:lnTo>
                    <a:pt x="1843" y="11332"/>
                  </a:lnTo>
                  <a:lnTo>
                    <a:pt x="1415" y="11332"/>
                  </a:lnTo>
                  <a:cubicBezTo>
                    <a:pt x="1103" y="11345"/>
                    <a:pt x="1103" y="11813"/>
                    <a:pt x="1415" y="11838"/>
                  </a:cubicBezTo>
                  <a:lnTo>
                    <a:pt x="2908" y="11838"/>
                  </a:lnTo>
                  <a:lnTo>
                    <a:pt x="2908" y="13227"/>
                  </a:lnTo>
                  <a:lnTo>
                    <a:pt x="740" y="13227"/>
                  </a:lnTo>
                  <a:cubicBezTo>
                    <a:pt x="610" y="13227"/>
                    <a:pt x="506" y="13123"/>
                    <a:pt x="506" y="13007"/>
                  </a:cubicBezTo>
                  <a:lnTo>
                    <a:pt x="506" y="8594"/>
                  </a:lnTo>
                  <a:cubicBezTo>
                    <a:pt x="506" y="6802"/>
                    <a:pt x="2051" y="6063"/>
                    <a:pt x="3375" y="5297"/>
                  </a:cubicBezTo>
                  <a:close/>
                  <a:moveTo>
                    <a:pt x="10345" y="6218"/>
                  </a:moveTo>
                  <a:lnTo>
                    <a:pt x="10345" y="11332"/>
                  </a:lnTo>
                  <a:lnTo>
                    <a:pt x="9917" y="11332"/>
                  </a:lnTo>
                  <a:cubicBezTo>
                    <a:pt x="9605" y="11345"/>
                    <a:pt x="9605" y="11813"/>
                    <a:pt x="9917" y="11838"/>
                  </a:cubicBezTo>
                  <a:lnTo>
                    <a:pt x="12785" y="11838"/>
                  </a:lnTo>
                  <a:lnTo>
                    <a:pt x="12785" y="13227"/>
                  </a:lnTo>
                  <a:lnTo>
                    <a:pt x="9268" y="13227"/>
                  </a:lnTo>
                  <a:cubicBezTo>
                    <a:pt x="9138" y="13227"/>
                    <a:pt x="9034" y="13123"/>
                    <a:pt x="9034" y="13007"/>
                  </a:cubicBezTo>
                  <a:lnTo>
                    <a:pt x="9021" y="13007"/>
                  </a:lnTo>
                  <a:lnTo>
                    <a:pt x="9021" y="8594"/>
                  </a:lnTo>
                  <a:cubicBezTo>
                    <a:pt x="9034" y="7620"/>
                    <a:pt x="9527" y="6724"/>
                    <a:pt x="10345" y="6218"/>
                  </a:cubicBezTo>
                  <a:close/>
                  <a:moveTo>
                    <a:pt x="15719" y="6218"/>
                  </a:moveTo>
                  <a:cubicBezTo>
                    <a:pt x="16523" y="6724"/>
                    <a:pt x="17030" y="7620"/>
                    <a:pt x="17043" y="8594"/>
                  </a:cubicBezTo>
                  <a:lnTo>
                    <a:pt x="17030" y="13007"/>
                  </a:lnTo>
                  <a:cubicBezTo>
                    <a:pt x="17030" y="13123"/>
                    <a:pt x="16926" y="13227"/>
                    <a:pt x="16796" y="13227"/>
                  </a:cubicBezTo>
                  <a:lnTo>
                    <a:pt x="14434" y="13227"/>
                  </a:lnTo>
                  <a:cubicBezTo>
                    <a:pt x="14745" y="13123"/>
                    <a:pt x="14966" y="12838"/>
                    <a:pt x="14979" y="12500"/>
                  </a:cubicBezTo>
                  <a:lnTo>
                    <a:pt x="14979" y="12098"/>
                  </a:lnTo>
                  <a:cubicBezTo>
                    <a:pt x="14979" y="12007"/>
                    <a:pt x="14966" y="11916"/>
                    <a:pt x="14927" y="11838"/>
                  </a:cubicBezTo>
                  <a:lnTo>
                    <a:pt x="16147" y="11838"/>
                  </a:lnTo>
                  <a:cubicBezTo>
                    <a:pt x="16459" y="11813"/>
                    <a:pt x="16459" y="11345"/>
                    <a:pt x="16147" y="11332"/>
                  </a:cubicBezTo>
                  <a:lnTo>
                    <a:pt x="15719" y="11332"/>
                  </a:lnTo>
                  <a:lnTo>
                    <a:pt x="15719" y="6218"/>
                  </a:lnTo>
                  <a:close/>
                  <a:moveTo>
                    <a:pt x="16095" y="13747"/>
                  </a:moveTo>
                  <a:lnTo>
                    <a:pt x="16342" y="15019"/>
                  </a:lnTo>
                  <a:cubicBezTo>
                    <a:pt x="16355" y="15044"/>
                    <a:pt x="16342" y="15070"/>
                    <a:pt x="16316" y="15083"/>
                  </a:cubicBezTo>
                  <a:lnTo>
                    <a:pt x="9826" y="15083"/>
                  </a:lnTo>
                  <a:cubicBezTo>
                    <a:pt x="9800" y="15070"/>
                    <a:pt x="9774" y="15044"/>
                    <a:pt x="9774" y="15019"/>
                  </a:cubicBezTo>
                  <a:lnTo>
                    <a:pt x="10046" y="13747"/>
                  </a:lnTo>
                  <a:close/>
                  <a:moveTo>
                    <a:pt x="12811" y="15590"/>
                  </a:moveTo>
                  <a:lnTo>
                    <a:pt x="12811" y="16927"/>
                  </a:lnTo>
                  <a:lnTo>
                    <a:pt x="10527" y="16927"/>
                  </a:lnTo>
                  <a:cubicBezTo>
                    <a:pt x="10501" y="16927"/>
                    <a:pt x="10488" y="16901"/>
                    <a:pt x="10488" y="16875"/>
                  </a:cubicBezTo>
                  <a:lnTo>
                    <a:pt x="10475" y="16875"/>
                  </a:lnTo>
                  <a:lnTo>
                    <a:pt x="10475" y="15590"/>
                  </a:lnTo>
                  <a:close/>
                  <a:moveTo>
                    <a:pt x="15654" y="15590"/>
                  </a:moveTo>
                  <a:lnTo>
                    <a:pt x="15641" y="16875"/>
                  </a:lnTo>
                  <a:cubicBezTo>
                    <a:pt x="15641" y="16901"/>
                    <a:pt x="15628" y="16927"/>
                    <a:pt x="15589" y="16927"/>
                  </a:cubicBezTo>
                  <a:lnTo>
                    <a:pt x="13330" y="16927"/>
                  </a:lnTo>
                  <a:lnTo>
                    <a:pt x="13330" y="15590"/>
                  </a:lnTo>
                  <a:close/>
                  <a:moveTo>
                    <a:pt x="3933" y="1"/>
                  </a:moveTo>
                  <a:cubicBezTo>
                    <a:pt x="3206" y="1"/>
                    <a:pt x="2609" y="598"/>
                    <a:pt x="2609" y="1325"/>
                  </a:cubicBezTo>
                  <a:lnTo>
                    <a:pt x="2609" y="3570"/>
                  </a:lnTo>
                  <a:cubicBezTo>
                    <a:pt x="2609" y="4051"/>
                    <a:pt x="2817" y="4505"/>
                    <a:pt x="3167" y="4829"/>
                  </a:cubicBezTo>
                  <a:cubicBezTo>
                    <a:pt x="1649" y="5699"/>
                    <a:pt x="0" y="6582"/>
                    <a:pt x="0" y="8594"/>
                  </a:cubicBezTo>
                  <a:lnTo>
                    <a:pt x="0" y="13007"/>
                  </a:lnTo>
                  <a:cubicBezTo>
                    <a:pt x="0" y="13409"/>
                    <a:pt x="338" y="13747"/>
                    <a:pt x="740" y="13747"/>
                  </a:cubicBezTo>
                  <a:lnTo>
                    <a:pt x="7152" y="13747"/>
                  </a:lnTo>
                  <a:lnTo>
                    <a:pt x="7528" y="16862"/>
                  </a:lnTo>
                  <a:cubicBezTo>
                    <a:pt x="7528" y="16888"/>
                    <a:pt x="7502" y="16914"/>
                    <a:pt x="7476" y="16914"/>
                  </a:cubicBezTo>
                  <a:lnTo>
                    <a:pt x="1558" y="16914"/>
                  </a:lnTo>
                  <a:cubicBezTo>
                    <a:pt x="1519" y="16914"/>
                    <a:pt x="1506" y="16888"/>
                    <a:pt x="1506" y="16862"/>
                  </a:cubicBezTo>
                  <a:lnTo>
                    <a:pt x="1765" y="14733"/>
                  </a:lnTo>
                  <a:cubicBezTo>
                    <a:pt x="1772" y="14556"/>
                    <a:pt x="1637" y="14460"/>
                    <a:pt x="1501" y="14460"/>
                  </a:cubicBezTo>
                  <a:cubicBezTo>
                    <a:pt x="1388" y="14460"/>
                    <a:pt x="1276" y="14527"/>
                    <a:pt x="1246" y="14668"/>
                  </a:cubicBezTo>
                  <a:lnTo>
                    <a:pt x="1000" y="16797"/>
                  </a:lnTo>
                  <a:cubicBezTo>
                    <a:pt x="961" y="17134"/>
                    <a:pt x="1220" y="17420"/>
                    <a:pt x="1558" y="17433"/>
                  </a:cubicBezTo>
                  <a:lnTo>
                    <a:pt x="7476" y="17433"/>
                  </a:lnTo>
                  <a:cubicBezTo>
                    <a:pt x="7814" y="17420"/>
                    <a:pt x="8061" y="17134"/>
                    <a:pt x="8035" y="16797"/>
                  </a:cubicBezTo>
                  <a:lnTo>
                    <a:pt x="7671" y="13747"/>
                  </a:lnTo>
                  <a:lnTo>
                    <a:pt x="8294" y="13747"/>
                  </a:lnTo>
                  <a:cubicBezTo>
                    <a:pt x="8463" y="13747"/>
                    <a:pt x="8645" y="13682"/>
                    <a:pt x="8774" y="13565"/>
                  </a:cubicBezTo>
                  <a:cubicBezTo>
                    <a:pt x="8904" y="13682"/>
                    <a:pt x="9086" y="13747"/>
                    <a:pt x="9268" y="13747"/>
                  </a:cubicBezTo>
                  <a:lnTo>
                    <a:pt x="9514" y="13747"/>
                  </a:lnTo>
                  <a:lnTo>
                    <a:pt x="9281" y="14915"/>
                  </a:lnTo>
                  <a:cubicBezTo>
                    <a:pt x="9182" y="15336"/>
                    <a:pt x="9543" y="15591"/>
                    <a:pt x="9915" y="15591"/>
                  </a:cubicBezTo>
                  <a:cubicBezTo>
                    <a:pt x="9933" y="15591"/>
                    <a:pt x="9951" y="15591"/>
                    <a:pt x="9969" y="15590"/>
                  </a:cubicBezTo>
                  <a:lnTo>
                    <a:pt x="9969" y="16875"/>
                  </a:lnTo>
                  <a:cubicBezTo>
                    <a:pt x="9969" y="17186"/>
                    <a:pt x="10215" y="17433"/>
                    <a:pt x="10527" y="17433"/>
                  </a:cubicBezTo>
                  <a:lnTo>
                    <a:pt x="15602" y="17433"/>
                  </a:lnTo>
                  <a:cubicBezTo>
                    <a:pt x="15913" y="17433"/>
                    <a:pt x="16173" y="17186"/>
                    <a:pt x="16173" y="16875"/>
                  </a:cubicBezTo>
                  <a:lnTo>
                    <a:pt x="16173" y="15590"/>
                  </a:lnTo>
                  <a:cubicBezTo>
                    <a:pt x="16191" y="15591"/>
                    <a:pt x="16209" y="15591"/>
                    <a:pt x="16226" y="15591"/>
                  </a:cubicBezTo>
                  <a:cubicBezTo>
                    <a:pt x="16597" y="15591"/>
                    <a:pt x="16948" y="15336"/>
                    <a:pt x="16861" y="14915"/>
                  </a:cubicBezTo>
                  <a:lnTo>
                    <a:pt x="16614" y="13747"/>
                  </a:lnTo>
                  <a:lnTo>
                    <a:pt x="16809" y="13747"/>
                  </a:lnTo>
                  <a:cubicBezTo>
                    <a:pt x="17224" y="13747"/>
                    <a:pt x="17549" y="13409"/>
                    <a:pt x="17549" y="13007"/>
                  </a:cubicBezTo>
                  <a:lnTo>
                    <a:pt x="17549" y="8594"/>
                  </a:lnTo>
                  <a:cubicBezTo>
                    <a:pt x="17562" y="7477"/>
                    <a:pt x="17004" y="6439"/>
                    <a:pt x="16069" y="5829"/>
                  </a:cubicBezTo>
                  <a:lnTo>
                    <a:pt x="16069" y="5842"/>
                  </a:lnTo>
                  <a:cubicBezTo>
                    <a:pt x="15524" y="5478"/>
                    <a:pt x="14940" y="5167"/>
                    <a:pt x="14369" y="4829"/>
                  </a:cubicBezTo>
                  <a:cubicBezTo>
                    <a:pt x="14719" y="4505"/>
                    <a:pt x="14901" y="4051"/>
                    <a:pt x="14901" y="3570"/>
                  </a:cubicBezTo>
                  <a:lnTo>
                    <a:pt x="14901" y="1325"/>
                  </a:lnTo>
                  <a:cubicBezTo>
                    <a:pt x="14901" y="598"/>
                    <a:pt x="14317" y="1"/>
                    <a:pt x="13590" y="1"/>
                  </a:cubicBezTo>
                  <a:lnTo>
                    <a:pt x="12448" y="1"/>
                  </a:lnTo>
                  <a:cubicBezTo>
                    <a:pt x="11721" y="1"/>
                    <a:pt x="11124" y="585"/>
                    <a:pt x="11124" y="1325"/>
                  </a:cubicBezTo>
                  <a:lnTo>
                    <a:pt x="11124" y="3583"/>
                  </a:lnTo>
                  <a:cubicBezTo>
                    <a:pt x="11124" y="4051"/>
                    <a:pt x="11319" y="4505"/>
                    <a:pt x="11669" y="4842"/>
                  </a:cubicBezTo>
                  <a:cubicBezTo>
                    <a:pt x="10566" y="5478"/>
                    <a:pt x="9307" y="6063"/>
                    <a:pt x="8774" y="7309"/>
                  </a:cubicBezTo>
                  <a:cubicBezTo>
                    <a:pt x="8229" y="6011"/>
                    <a:pt x="6970" y="5517"/>
                    <a:pt x="5854" y="4829"/>
                  </a:cubicBezTo>
                  <a:cubicBezTo>
                    <a:pt x="6192" y="4505"/>
                    <a:pt x="6386" y="4051"/>
                    <a:pt x="6386" y="3583"/>
                  </a:cubicBezTo>
                  <a:lnTo>
                    <a:pt x="6386" y="1325"/>
                  </a:lnTo>
                  <a:cubicBezTo>
                    <a:pt x="6386" y="598"/>
                    <a:pt x="5789"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333;p76">
              <a:extLst>
                <a:ext uri="{FF2B5EF4-FFF2-40B4-BE49-F238E27FC236}">
                  <a16:creationId xmlns:a16="http://schemas.microsoft.com/office/drawing/2014/main" id="{8569DB3C-8F5B-EF7E-EC15-C10D8F618FAD}"/>
                </a:ext>
              </a:extLst>
            </p:cNvPr>
            <p:cNvSpPr/>
            <p:nvPr/>
          </p:nvSpPr>
          <p:spPr>
            <a:xfrm>
              <a:off x="2649475" y="1316375"/>
              <a:ext cx="12675" cy="22325"/>
            </a:xfrm>
            <a:custGeom>
              <a:avLst/>
              <a:gdLst/>
              <a:ahLst/>
              <a:cxnLst/>
              <a:rect l="l" t="t" r="r" b="b"/>
              <a:pathLst>
                <a:path w="507" h="893" extrusionOk="0">
                  <a:moveTo>
                    <a:pt x="254" y="1"/>
                  </a:moveTo>
                  <a:cubicBezTo>
                    <a:pt x="134" y="1"/>
                    <a:pt x="14" y="82"/>
                    <a:pt x="1" y="244"/>
                  </a:cubicBezTo>
                  <a:lnTo>
                    <a:pt x="1" y="633"/>
                  </a:lnTo>
                  <a:cubicBezTo>
                    <a:pt x="1" y="776"/>
                    <a:pt x="104" y="893"/>
                    <a:pt x="247" y="893"/>
                  </a:cubicBezTo>
                  <a:cubicBezTo>
                    <a:pt x="390" y="893"/>
                    <a:pt x="507" y="776"/>
                    <a:pt x="507" y="633"/>
                  </a:cubicBezTo>
                  <a:lnTo>
                    <a:pt x="507" y="244"/>
                  </a:lnTo>
                  <a:cubicBezTo>
                    <a:pt x="494" y="82"/>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34;p76">
              <a:extLst>
                <a:ext uri="{FF2B5EF4-FFF2-40B4-BE49-F238E27FC236}">
                  <a16:creationId xmlns:a16="http://schemas.microsoft.com/office/drawing/2014/main" id="{1280F703-B4DA-C6E3-BFD2-9FFC28757D3A}"/>
                </a:ext>
              </a:extLst>
            </p:cNvPr>
            <p:cNvSpPr/>
            <p:nvPr/>
          </p:nvSpPr>
          <p:spPr>
            <a:xfrm>
              <a:off x="2863000" y="1316375"/>
              <a:ext cx="13000" cy="22325"/>
            </a:xfrm>
            <a:custGeom>
              <a:avLst/>
              <a:gdLst/>
              <a:ahLst/>
              <a:cxnLst/>
              <a:rect l="l" t="t" r="r" b="b"/>
              <a:pathLst>
                <a:path w="520" h="893" extrusionOk="0">
                  <a:moveTo>
                    <a:pt x="260" y="1"/>
                  </a:moveTo>
                  <a:cubicBezTo>
                    <a:pt x="137" y="1"/>
                    <a:pt x="13" y="82"/>
                    <a:pt x="0" y="244"/>
                  </a:cubicBezTo>
                  <a:lnTo>
                    <a:pt x="0" y="633"/>
                  </a:lnTo>
                  <a:cubicBezTo>
                    <a:pt x="0" y="776"/>
                    <a:pt x="117" y="893"/>
                    <a:pt x="260" y="893"/>
                  </a:cubicBezTo>
                  <a:cubicBezTo>
                    <a:pt x="403" y="893"/>
                    <a:pt x="519" y="776"/>
                    <a:pt x="519" y="633"/>
                  </a:cubicBezTo>
                  <a:lnTo>
                    <a:pt x="519" y="244"/>
                  </a:lnTo>
                  <a:cubicBezTo>
                    <a:pt x="506" y="82"/>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07206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down)">
                                      <p:cBhvr>
                                        <p:cTn id="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D6F55448-7E08-78F4-6AC0-20C6CAE3DB21}"/>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EF09C33-74FB-B4F5-68F7-126FC6F8A01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23A0268-024E-1269-24BA-9565064510D7}"/>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B39DE3AE-1486-5E0D-B7F1-979D5AAB3F66}"/>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0D2EF974-EEA8-CBED-83C1-D4DF7D67CA0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D8950C6-7836-BA95-6F8E-82031F17429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E7DE1519-BC23-8D97-E141-22AF44CFDA0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1BDA6909-5C11-7B3A-E92F-7EC15C41BBA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8F86A5-08C8-3302-9E7F-9EDBB837448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DB153D0C-BC1A-DC69-E964-EAE2AA9B2F1A}"/>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C6636BB2-1BCD-6C13-5B08-9A5BB0A0767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1EDE7183-C1E4-6842-5CEA-02CAAB2C182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CE0C6619-CB07-2E3D-FE16-1208791EF4A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633991BC-C848-1722-5723-F8C97D7EC14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50EFD9BF-DBB8-366D-A1A0-A69CF2D45791}"/>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571938D8-1427-A7CC-15E6-335170A46285}"/>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E239DE77-1165-A1F7-A5F5-7922783793AF}"/>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BC0A0210-5136-684B-0021-B97D35A70CF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8305D51E-38DA-6A6E-34A5-16D898885B1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FB3D1EDC-4E89-BFFD-CB20-B429E0918E2E}"/>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37CFA557-1C71-B3F4-9FFE-14DA571D30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4C21040F-B76B-98CD-D561-245158EFB9B8}"/>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770ACD69-91E5-913C-9F23-BCEF4FDC266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3C4C965D-8EFB-0D75-8635-CD1987A2026A}"/>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314083EE-E013-D2C6-7FA4-E0DEB052392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0ACA133-30D1-0CE1-CBAB-7F3BB30F085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D448750A-A60D-72FE-4426-E05962953228}"/>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1DFAFE6-249C-C938-F5D9-DB27A127BFA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7387F03D-D87D-4B3B-FAA6-7FC2535756E0}"/>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DA0EF568-699B-337A-598D-84548F55824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77C1A40-1D60-31D0-5286-DFA6BF0F51E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D28C16EC-33A5-8621-34EA-3AC96A45BCE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ADF42E8-994D-FACD-CB43-43D2F7349AB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94CCEB7-593B-842B-86DB-9F32762A70C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42A5750-E697-4F81-2D17-BE4099452B6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864ACA6E-3630-E1A1-4F7D-3E85D4256A4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69A468F5-8C19-D4FA-CBF0-2D6CBB047516}"/>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5888C1F-146E-8E9A-711D-9DFC8C423509}"/>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E36BA0D-9ADE-5C58-70AD-F1F361B187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7326B63-2FD2-F5B0-5BDB-0AB7695B7750}"/>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CEF64F94-B499-C233-9383-688A32D17404}"/>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0" name="Google Shape;982;p68">
            <a:extLst>
              <a:ext uri="{FF2B5EF4-FFF2-40B4-BE49-F238E27FC236}">
                <a16:creationId xmlns:a16="http://schemas.microsoft.com/office/drawing/2014/main" id="{846C8DC9-D91A-E6BB-04C4-872B92423A60}"/>
              </a:ext>
            </a:extLst>
          </p:cNvPr>
          <p:cNvCxnSpPr/>
          <p:nvPr/>
        </p:nvCxnSpPr>
        <p:spPr>
          <a:xfrm flipH="1">
            <a:off x="3574473" y="2482012"/>
            <a:ext cx="3402806" cy="857198"/>
          </a:xfrm>
          <a:prstGeom prst="bentConnector2">
            <a:avLst/>
          </a:prstGeom>
          <a:noFill/>
          <a:ln w="19050" cap="flat" cmpd="sng">
            <a:solidFill>
              <a:srgbClr val="92D050"/>
            </a:solidFill>
            <a:prstDash val="solid"/>
            <a:round/>
            <a:headEnd type="oval" w="med" len="med"/>
            <a:tailEnd type="oval" w="med" len="med"/>
          </a:ln>
        </p:spPr>
      </p:cxnSp>
      <p:grpSp>
        <p:nvGrpSpPr>
          <p:cNvPr id="61" name="Google Shape;984;p68">
            <a:extLst>
              <a:ext uri="{FF2B5EF4-FFF2-40B4-BE49-F238E27FC236}">
                <a16:creationId xmlns:a16="http://schemas.microsoft.com/office/drawing/2014/main" id="{AF0E4B65-4E72-BF9F-89CD-FD656DCC9A64}"/>
              </a:ext>
            </a:extLst>
          </p:cNvPr>
          <p:cNvGrpSpPr/>
          <p:nvPr/>
        </p:nvGrpSpPr>
        <p:grpSpPr>
          <a:xfrm>
            <a:off x="9514785" y="3858123"/>
            <a:ext cx="540843" cy="529344"/>
            <a:chOff x="7715475" y="3338525"/>
            <a:chExt cx="443300" cy="433875"/>
          </a:xfrm>
          <a:solidFill>
            <a:srgbClr val="92D050"/>
          </a:solidFill>
        </p:grpSpPr>
        <p:sp>
          <p:nvSpPr>
            <p:cNvPr id="62" name="Google Shape;985;p68">
              <a:extLst>
                <a:ext uri="{FF2B5EF4-FFF2-40B4-BE49-F238E27FC236}">
                  <a16:creationId xmlns:a16="http://schemas.microsoft.com/office/drawing/2014/main" id="{2E3DC7E4-1F3F-72C3-EC4C-B01DA4C5DCFF}"/>
                </a:ext>
              </a:extLst>
            </p:cNvPr>
            <p:cNvSpPr/>
            <p:nvPr/>
          </p:nvSpPr>
          <p:spPr>
            <a:xfrm>
              <a:off x="7715475" y="3375600"/>
              <a:ext cx="443300" cy="396800"/>
            </a:xfrm>
            <a:custGeom>
              <a:avLst/>
              <a:gdLst/>
              <a:ahLst/>
              <a:cxnLst/>
              <a:rect l="l" t="t" r="r" b="b"/>
              <a:pathLst>
                <a:path w="17732" h="15872" extrusionOk="0">
                  <a:moveTo>
                    <a:pt x="11506" y="512"/>
                  </a:moveTo>
                  <a:cubicBezTo>
                    <a:pt x="11588" y="512"/>
                    <a:pt x="11669" y="522"/>
                    <a:pt x="11748" y="543"/>
                  </a:cubicBezTo>
                  <a:lnTo>
                    <a:pt x="12760" y="828"/>
                  </a:lnTo>
                  <a:cubicBezTo>
                    <a:pt x="13279" y="971"/>
                    <a:pt x="13578" y="1503"/>
                    <a:pt x="13448" y="2022"/>
                  </a:cubicBezTo>
                  <a:cubicBezTo>
                    <a:pt x="13435" y="2074"/>
                    <a:pt x="13422" y="2126"/>
                    <a:pt x="13409" y="2178"/>
                  </a:cubicBezTo>
                  <a:lnTo>
                    <a:pt x="10528" y="1335"/>
                  </a:lnTo>
                  <a:cubicBezTo>
                    <a:pt x="10592" y="1036"/>
                    <a:pt x="10761" y="789"/>
                    <a:pt x="11021" y="634"/>
                  </a:cubicBezTo>
                  <a:lnTo>
                    <a:pt x="11021" y="634"/>
                  </a:lnTo>
                  <a:lnTo>
                    <a:pt x="11008" y="647"/>
                  </a:lnTo>
                  <a:cubicBezTo>
                    <a:pt x="11158" y="558"/>
                    <a:pt x="11333" y="512"/>
                    <a:pt x="11506" y="512"/>
                  </a:cubicBezTo>
                  <a:close/>
                  <a:moveTo>
                    <a:pt x="10398" y="1828"/>
                  </a:moveTo>
                  <a:lnTo>
                    <a:pt x="13279" y="2684"/>
                  </a:lnTo>
                  <a:lnTo>
                    <a:pt x="13227" y="2892"/>
                  </a:lnTo>
                  <a:cubicBezTo>
                    <a:pt x="12989" y="3750"/>
                    <a:pt x="12214" y="4308"/>
                    <a:pt x="11367" y="4308"/>
                  </a:cubicBezTo>
                  <a:cubicBezTo>
                    <a:pt x="11201" y="4308"/>
                    <a:pt x="11033" y="4287"/>
                    <a:pt x="10865" y="4242"/>
                  </a:cubicBezTo>
                  <a:cubicBezTo>
                    <a:pt x="10294" y="4086"/>
                    <a:pt x="9956" y="3502"/>
                    <a:pt x="10112" y="2931"/>
                  </a:cubicBezTo>
                  <a:lnTo>
                    <a:pt x="10398" y="1828"/>
                  </a:lnTo>
                  <a:close/>
                  <a:moveTo>
                    <a:pt x="7192" y="6617"/>
                  </a:moveTo>
                  <a:cubicBezTo>
                    <a:pt x="7477" y="6903"/>
                    <a:pt x="7841" y="7111"/>
                    <a:pt x="8243" y="7227"/>
                  </a:cubicBezTo>
                  <a:lnTo>
                    <a:pt x="8022" y="7798"/>
                  </a:lnTo>
                  <a:lnTo>
                    <a:pt x="7322" y="7124"/>
                  </a:lnTo>
                  <a:cubicBezTo>
                    <a:pt x="7218" y="7033"/>
                    <a:pt x="7166" y="6890"/>
                    <a:pt x="7179" y="6747"/>
                  </a:cubicBezTo>
                  <a:lnTo>
                    <a:pt x="7192" y="6617"/>
                  </a:lnTo>
                  <a:close/>
                  <a:moveTo>
                    <a:pt x="12669" y="4437"/>
                  </a:moveTo>
                  <a:cubicBezTo>
                    <a:pt x="13318" y="4437"/>
                    <a:pt x="13902" y="4787"/>
                    <a:pt x="14447" y="5449"/>
                  </a:cubicBezTo>
                  <a:cubicBezTo>
                    <a:pt x="15071" y="6228"/>
                    <a:pt x="15421" y="7214"/>
                    <a:pt x="15421" y="8227"/>
                  </a:cubicBezTo>
                  <a:lnTo>
                    <a:pt x="15421" y="12354"/>
                  </a:lnTo>
                  <a:cubicBezTo>
                    <a:pt x="15421" y="12938"/>
                    <a:pt x="15032" y="13471"/>
                    <a:pt x="14460" y="13652"/>
                  </a:cubicBezTo>
                  <a:lnTo>
                    <a:pt x="14188" y="12938"/>
                  </a:lnTo>
                  <a:cubicBezTo>
                    <a:pt x="14045" y="12575"/>
                    <a:pt x="13708" y="12341"/>
                    <a:pt x="13318" y="12341"/>
                  </a:cubicBezTo>
                  <a:lnTo>
                    <a:pt x="12786" y="12341"/>
                  </a:lnTo>
                  <a:cubicBezTo>
                    <a:pt x="12760" y="12056"/>
                    <a:pt x="12526" y="11835"/>
                    <a:pt x="12241" y="11835"/>
                  </a:cubicBezTo>
                  <a:lnTo>
                    <a:pt x="9931" y="11835"/>
                  </a:lnTo>
                  <a:lnTo>
                    <a:pt x="9931" y="10407"/>
                  </a:lnTo>
                  <a:lnTo>
                    <a:pt x="10891" y="10407"/>
                  </a:lnTo>
                  <a:cubicBezTo>
                    <a:pt x="11254" y="10394"/>
                    <a:pt x="11579" y="10135"/>
                    <a:pt x="11644" y="9771"/>
                  </a:cubicBezTo>
                  <a:lnTo>
                    <a:pt x="11657" y="9771"/>
                  </a:lnTo>
                  <a:cubicBezTo>
                    <a:pt x="12176" y="9771"/>
                    <a:pt x="12630" y="9447"/>
                    <a:pt x="12812" y="8980"/>
                  </a:cubicBezTo>
                  <a:lnTo>
                    <a:pt x="13149" y="8058"/>
                  </a:lnTo>
                  <a:cubicBezTo>
                    <a:pt x="13223" y="7853"/>
                    <a:pt x="13059" y="7706"/>
                    <a:pt x="12899" y="7706"/>
                  </a:cubicBezTo>
                  <a:cubicBezTo>
                    <a:pt x="12805" y="7706"/>
                    <a:pt x="12712" y="7756"/>
                    <a:pt x="12669" y="7876"/>
                  </a:cubicBezTo>
                  <a:lnTo>
                    <a:pt x="12319" y="8798"/>
                  </a:lnTo>
                  <a:cubicBezTo>
                    <a:pt x="12217" y="9082"/>
                    <a:pt x="11941" y="9255"/>
                    <a:pt x="11652" y="9255"/>
                  </a:cubicBezTo>
                  <a:cubicBezTo>
                    <a:pt x="11571" y="9255"/>
                    <a:pt x="11490" y="9242"/>
                    <a:pt x="11410" y="9213"/>
                  </a:cubicBezTo>
                  <a:lnTo>
                    <a:pt x="8464" y="8110"/>
                  </a:lnTo>
                  <a:lnTo>
                    <a:pt x="8853" y="7072"/>
                  </a:lnTo>
                  <a:cubicBezTo>
                    <a:pt x="8853" y="7062"/>
                    <a:pt x="8860" y="7053"/>
                    <a:pt x="8868" y="7053"/>
                  </a:cubicBezTo>
                  <a:cubicBezTo>
                    <a:pt x="8872" y="7053"/>
                    <a:pt x="8875" y="7055"/>
                    <a:pt x="8879" y="7059"/>
                  </a:cubicBezTo>
                  <a:lnTo>
                    <a:pt x="11164" y="7915"/>
                  </a:lnTo>
                  <a:cubicBezTo>
                    <a:pt x="11189" y="7923"/>
                    <a:pt x="11215" y="7927"/>
                    <a:pt x="11241" y="7927"/>
                  </a:cubicBezTo>
                  <a:cubicBezTo>
                    <a:pt x="11350" y="7927"/>
                    <a:pt x="11457" y="7864"/>
                    <a:pt x="11488" y="7760"/>
                  </a:cubicBezTo>
                  <a:lnTo>
                    <a:pt x="12163" y="5981"/>
                  </a:lnTo>
                  <a:cubicBezTo>
                    <a:pt x="12256" y="5741"/>
                    <a:pt x="12474" y="5621"/>
                    <a:pt x="12691" y="5621"/>
                  </a:cubicBezTo>
                  <a:cubicBezTo>
                    <a:pt x="12896" y="5621"/>
                    <a:pt x="13101" y="5728"/>
                    <a:pt x="13201" y="5942"/>
                  </a:cubicBezTo>
                  <a:cubicBezTo>
                    <a:pt x="13266" y="6085"/>
                    <a:pt x="13266" y="6228"/>
                    <a:pt x="13227" y="6371"/>
                  </a:cubicBezTo>
                  <a:lnTo>
                    <a:pt x="13085" y="6747"/>
                  </a:lnTo>
                  <a:cubicBezTo>
                    <a:pt x="13003" y="6952"/>
                    <a:pt x="13169" y="7100"/>
                    <a:pt x="13332" y="7100"/>
                  </a:cubicBezTo>
                  <a:cubicBezTo>
                    <a:pt x="13427" y="7100"/>
                    <a:pt x="13522" y="7049"/>
                    <a:pt x="13565" y="6929"/>
                  </a:cubicBezTo>
                  <a:lnTo>
                    <a:pt x="13708" y="6552"/>
                  </a:lnTo>
                  <a:cubicBezTo>
                    <a:pt x="13915" y="5994"/>
                    <a:pt x="13630" y="5384"/>
                    <a:pt x="13085" y="5177"/>
                  </a:cubicBezTo>
                  <a:cubicBezTo>
                    <a:pt x="12955" y="5129"/>
                    <a:pt x="12822" y="5106"/>
                    <a:pt x="12693" y="5106"/>
                  </a:cubicBezTo>
                  <a:cubicBezTo>
                    <a:pt x="12227" y="5106"/>
                    <a:pt x="11799" y="5400"/>
                    <a:pt x="11657" y="5877"/>
                  </a:cubicBezTo>
                  <a:lnTo>
                    <a:pt x="11657" y="4800"/>
                  </a:lnTo>
                  <a:cubicBezTo>
                    <a:pt x="12020" y="4761"/>
                    <a:pt x="12371" y="4631"/>
                    <a:pt x="12669" y="4437"/>
                  </a:cubicBezTo>
                  <a:close/>
                  <a:moveTo>
                    <a:pt x="9411" y="10394"/>
                  </a:moveTo>
                  <a:lnTo>
                    <a:pt x="9411" y="11835"/>
                  </a:lnTo>
                  <a:lnTo>
                    <a:pt x="8866" y="11835"/>
                  </a:lnTo>
                  <a:cubicBezTo>
                    <a:pt x="8516" y="11835"/>
                    <a:pt x="8516" y="12354"/>
                    <a:pt x="8866" y="12354"/>
                  </a:cubicBezTo>
                  <a:lnTo>
                    <a:pt x="12241" y="12354"/>
                  </a:lnTo>
                  <a:cubicBezTo>
                    <a:pt x="12254" y="12354"/>
                    <a:pt x="12267" y="12367"/>
                    <a:pt x="12267" y="12380"/>
                  </a:cubicBezTo>
                  <a:lnTo>
                    <a:pt x="12267" y="13704"/>
                  </a:lnTo>
                  <a:lnTo>
                    <a:pt x="7971" y="13704"/>
                  </a:lnTo>
                  <a:cubicBezTo>
                    <a:pt x="7451" y="13704"/>
                    <a:pt x="7023" y="13289"/>
                    <a:pt x="7023" y="12770"/>
                  </a:cubicBezTo>
                  <a:lnTo>
                    <a:pt x="7023" y="11342"/>
                  </a:lnTo>
                  <a:cubicBezTo>
                    <a:pt x="7023" y="10823"/>
                    <a:pt x="7451" y="10394"/>
                    <a:pt x="7971" y="10394"/>
                  </a:cubicBezTo>
                  <a:close/>
                  <a:moveTo>
                    <a:pt x="13331" y="12861"/>
                  </a:moveTo>
                  <a:cubicBezTo>
                    <a:pt x="13500" y="12861"/>
                    <a:pt x="13656" y="12964"/>
                    <a:pt x="13721" y="13120"/>
                  </a:cubicBezTo>
                  <a:lnTo>
                    <a:pt x="14175" y="14301"/>
                  </a:lnTo>
                  <a:lnTo>
                    <a:pt x="13708" y="14288"/>
                  </a:lnTo>
                  <a:lnTo>
                    <a:pt x="13279" y="13808"/>
                  </a:lnTo>
                  <a:cubicBezTo>
                    <a:pt x="13212" y="13725"/>
                    <a:pt x="13109" y="13708"/>
                    <a:pt x="13005" y="13708"/>
                  </a:cubicBezTo>
                  <a:cubicBezTo>
                    <a:pt x="12929" y="13708"/>
                    <a:pt x="12852" y="13717"/>
                    <a:pt x="12786" y="13717"/>
                  </a:cubicBezTo>
                  <a:lnTo>
                    <a:pt x="12786" y="12861"/>
                  </a:lnTo>
                  <a:close/>
                  <a:moveTo>
                    <a:pt x="11498" y="0"/>
                  </a:moveTo>
                  <a:cubicBezTo>
                    <a:pt x="10842" y="0"/>
                    <a:pt x="10246" y="436"/>
                    <a:pt x="10060" y="1101"/>
                  </a:cubicBezTo>
                  <a:lnTo>
                    <a:pt x="9619" y="2801"/>
                  </a:lnTo>
                  <a:cubicBezTo>
                    <a:pt x="9333" y="3840"/>
                    <a:pt x="10138" y="4722"/>
                    <a:pt x="11151" y="4813"/>
                  </a:cubicBezTo>
                  <a:lnTo>
                    <a:pt x="11151" y="7240"/>
                  </a:lnTo>
                  <a:lnTo>
                    <a:pt x="11112" y="7331"/>
                  </a:lnTo>
                  <a:lnTo>
                    <a:pt x="9061" y="6565"/>
                  </a:lnTo>
                  <a:cubicBezTo>
                    <a:pt x="8999" y="6540"/>
                    <a:pt x="8935" y="6528"/>
                    <a:pt x="8871" y="6528"/>
                  </a:cubicBezTo>
                  <a:cubicBezTo>
                    <a:pt x="8710" y="6528"/>
                    <a:pt x="8553" y="6607"/>
                    <a:pt x="8451" y="6747"/>
                  </a:cubicBezTo>
                  <a:cubicBezTo>
                    <a:pt x="8217" y="6695"/>
                    <a:pt x="8009" y="6604"/>
                    <a:pt x="7815" y="6500"/>
                  </a:cubicBezTo>
                  <a:cubicBezTo>
                    <a:pt x="7646" y="6358"/>
                    <a:pt x="7490" y="6215"/>
                    <a:pt x="7348" y="6059"/>
                  </a:cubicBezTo>
                  <a:cubicBezTo>
                    <a:pt x="7270" y="5986"/>
                    <a:pt x="7176" y="5952"/>
                    <a:pt x="7084" y="5952"/>
                  </a:cubicBezTo>
                  <a:cubicBezTo>
                    <a:pt x="6900" y="5952"/>
                    <a:pt x="6725" y="6085"/>
                    <a:pt x="6699" y="6293"/>
                  </a:cubicBezTo>
                  <a:cubicBezTo>
                    <a:pt x="6660" y="6734"/>
                    <a:pt x="6608" y="7162"/>
                    <a:pt x="6958" y="7500"/>
                  </a:cubicBezTo>
                  <a:lnTo>
                    <a:pt x="7958" y="8434"/>
                  </a:lnTo>
                  <a:cubicBezTo>
                    <a:pt x="7984" y="8460"/>
                    <a:pt x="8009" y="8473"/>
                    <a:pt x="8048" y="8486"/>
                  </a:cubicBezTo>
                  <a:lnTo>
                    <a:pt x="11151" y="9642"/>
                  </a:lnTo>
                  <a:cubicBezTo>
                    <a:pt x="11125" y="9771"/>
                    <a:pt x="11021" y="9875"/>
                    <a:pt x="10891" y="9875"/>
                  </a:cubicBezTo>
                  <a:lnTo>
                    <a:pt x="7971" y="9875"/>
                  </a:lnTo>
                  <a:cubicBezTo>
                    <a:pt x="7166" y="9875"/>
                    <a:pt x="6504" y="10524"/>
                    <a:pt x="6504" y="11329"/>
                  </a:cubicBezTo>
                  <a:lnTo>
                    <a:pt x="6504" y="12757"/>
                  </a:lnTo>
                  <a:cubicBezTo>
                    <a:pt x="6504" y="13561"/>
                    <a:pt x="7166" y="14210"/>
                    <a:pt x="7971" y="14210"/>
                  </a:cubicBezTo>
                  <a:lnTo>
                    <a:pt x="12968" y="14210"/>
                  </a:lnTo>
                  <a:lnTo>
                    <a:pt x="13331" y="14639"/>
                  </a:lnTo>
                  <a:cubicBezTo>
                    <a:pt x="13409" y="14730"/>
                    <a:pt x="13539" y="14795"/>
                    <a:pt x="13682" y="14795"/>
                  </a:cubicBezTo>
                  <a:lnTo>
                    <a:pt x="14240" y="14795"/>
                  </a:lnTo>
                  <a:cubicBezTo>
                    <a:pt x="14590" y="14782"/>
                    <a:pt x="14811" y="14418"/>
                    <a:pt x="14655" y="14120"/>
                  </a:cubicBezTo>
                  <a:cubicBezTo>
                    <a:pt x="15421" y="13860"/>
                    <a:pt x="15927" y="13146"/>
                    <a:pt x="15927" y="12341"/>
                  </a:cubicBezTo>
                  <a:lnTo>
                    <a:pt x="16356" y="12341"/>
                  </a:lnTo>
                  <a:cubicBezTo>
                    <a:pt x="16498" y="12341"/>
                    <a:pt x="16628" y="12445"/>
                    <a:pt x="16654" y="12588"/>
                  </a:cubicBezTo>
                  <a:lnTo>
                    <a:pt x="17121" y="15002"/>
                  </a:lnTo>
                  <a:cubicBezTo>
                    <a:pt x="17160" y="15184"/>
                    <a:pt x="17017" y="15366"/>
                    <a:pt x="16823" y="15366"/>
                  </a:cubicBezTo>
                  <a:lnTo>
                    <a:pt x="910" y="15366"/>
                  </a:lnTo>
                  <a:cubicBezTo>
                    <a:pt x="715" y="15366"/>
                    <a:pt x="572" y="15184"/>
                    <a:pt x="611" y="15002"/>
                  </a:cubicBezTo>
                  <a:lnTo>
                    <a:pt x="1065" y="12588"/>
                  </a:lnTo>
                  <a:cubicBezTo>
                    <a:pt x="1104" y="12445"/>
                    <a:pt x="1221" y="12341"/>
                    <a:pt x="1377" y="12341"/>
                  </a:cubicBezTo>
                  <a:lnTo>
                    <a:pt x="5543" y="12341"/>
                  </a:lnTo>
                  <a:cubicBezTo>
                    <a:pt x="5881" y="12341"/>
                    <a:pt x="5881" y="11822"/>
                    <a:pt x="5543" y="11822"/>
                  </a:cubicBezTo>
                  <a:lnTo>
                    <a:pt x="1377" y="11822"/>
                  </a:lnTo>
                  <a:cubicBezTo>
                    <a:pt x="974" y="11822"/>
                    <a:pt x="637" y="12095"/>
                    <a:pt x="559" y="12471"/>
                  </a:cubicBezTo>
                  <a:lnTo>
                    <a:pt x="105" y="14885"/>
                  </a:lnTo>
                  <a:cubicBezTo>
                    <a:pt x="1" y="15405"/>
                    <a:pt x="390" y="15872"/>
                    <a:pt x="910" y="15872"/>
                  </a:cubicBezTo>
                  <a:lnTo>
                    <a:pt x="16823" y="15872"/>
                  </a:lnTo>
                  <a:cubicBezTo>
                    <a:pt x="17342" y="15872"/>
                    <a:pt x="17731" y="15405"/>
                    <a:pt x="17628" y="14885"/>
                  </a:cubicBezTo>
                  <a:lnTo>
                    <a:pt x="17628" y="14885"/>
                  </a:lnTo>
                  <a:lnTo>
                    <a:pt x="17628" y="14898"/>
                  </a:lnTo>
                  <a:lnTo>
                    <a:pt x="17173" y="12484"/>
                  </a:lnTo>
                  <a:cubicBezTo>
                    <a:pt x="17082" y="12108"/>
                    <a:pt x="16745" y="11835"/>
                    <a:pt x="16356" y="11835"/>
                  </a:cubicBezTo>
                  <a:lnTo>
                    <a:pt x="15927" y="11835"/>
                  </a:lnTo>
                  <a:lnTo>
                    <a:pt x="15927" y="8240"/>
                  </a:lnTo>
                  <a:cubicBezTo>
                    <a:pt x="15940" y="7111"/>
                    <a:pt x="15551" y="6007"/>
                    <a:pt x="14850" y="5125"/>
                  </a:cubicBezTo>
                  <a:cubicBezTo>
                    <a:pt x="14370" y="4515"/>
                    <a:pt x="13811" y="4125"/>
                    <a:pt x="13201" y="3995"/>
                  </a:cubicBezTo>
                  <a:cubicBezTo>
                    <a:pt x="13448" y="3710"/>
                    <a:pt x="13630" y="3385"/>
                    <a:pt x="13721" y="3022"/>
                  </a:cubicBezTo>
                  <a:cubicBezTo>
                    <a:pt x="13837" y="2633"/>
                    <a:pt x="13993" y="2191"/>
                    <a:pt x="13993" y="1776"/>
                  </a:cubicBezTo>
                  <a:cubicBezTo>
                    <a:pt x="14006" y="1192"/>
                    <a:pt x="13656" y="647"/>
                    <a:pt x="13111" y="400"/>
                  </a:cubicBezTo>
                  <a:cubicBezTo>
                    <a:pt x="13046" y="374"/>
                    <a:pt x="11877" y="50"/>
                    <a:pt x="11877" y="50"/>
                  </a:cubicBezTo>
                  <a:cubicBezTo>
                    <a:pt x="11750" y="16"/>
                    <a:pt x="11623" y="0"/>
                    <a:pt x="1149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86;p68">
              <a:extLst>
                <a:ext uri="{FF2B5EF4-FFF2-40B4-BE49-F238E27FC236}">
                  <a16:creationId xmlns:a16="http://schemas.microsoft.com/office/drawing/2014/main" id="{642E0449-E321-D8A1-0582-7B9462142C2B}"/>
                </a:ext>
              </a:extLst>
            </p:cNvPr>
            <p:cNvSpPr/>
            <p:nvPr/>
          </p:nvSpPr>
          <p:spPr>
            <a:xfrm>
              <a:off x="7747275" y="3374225"/>
              <a:ext cx="123675" cy="123650"/>
            </a:xfrm>
            <a:custGeom>
              <a:avLst/>
              <a:gdLst/>
              <a:ahLst/>
              <a:cxnLst/>
              <a:rect l="l" t="t" r="r" b="b"/>
              <a:pathLst>
                <a:path w="4947" h="4946" extrusionOk="0">
                  <a:moveTo>
                    <a:pt x="1857" y="624"/>
                  </a:moveTo>
                  <a:cubicBezTo>
                    <a:pt x="1260" y="1312"/>
                    <a:pt x="1299" y="2350"/>
                    <a:pt x="1948" y="2999"/>
                  </a:cubicBezTo>
                  <a:cubicBezTo>
                    <a:pt x="2289" y="3340"/>
                    <a:pt x="2738" y="3513"/>
                    <a:pt x="3190" y="3513"/>
                  </a:cubicBezTo>
                  <a:cubicBezTo>
                    <a:pt x="3596" y="3513"/>
                    <a:pt x="4004" y="3373"/>
                    <a:pt x="4336" y="3090"/>
                  </a:cubicBezTo>
                  <a:lnTo>
                    <a:pt x="4336" y="3090"/>
                  </a:lnTo>
                  <a:cubicBezTo>
                    <a:pt x="4038" y="3927"/>
                    <a:pt x="3261" y="4400"/>
                    <a:pt x="2470" y="4400"/>
                  </a:cubicBezTo>
                  <a:cubicBezTo>
                    <a:pt x="1984" y="4400"/>
                    <a:pt x="1494" y="4222"/>
                    <a:pt x="1104" y="3843"/>
                  </a:cubicBezTo>
                  <a:cubicBezTo>
                    <a:pt x="728" y="3479"/>
                    <a:pt x="520" y="2960"/>
                    <a:pt x="533" y="2441"/>
                  </a:cubicBezTo>
                  <a:cubicBezTo>
                    <a:pt x="546" y="1610"/>
                    <a:pt x="1078" y="883"/>
                    <a:pt x="1857" y="624"/>
                  </a:cubicBezTo>
                  <a:close/>
                  <a:moveTo>
                    <a:pt x="2454" y="1"/>
                  </a:moveTo>
                  <a:cubicBezTo>
                    <a:pt x="1117" y="27"/>
                    <a:pt x="53" y="1104"/>
                    <a:pt x="27" y="2441"/>
                  </a:cubicBezTo>
                  <a:cubicBezTo>
                    <a:pt x="1" y="3817"/>
                    <a:pt x="1104" y="4946"/>
                    <a:pt x="2493" y="4946"/>
                  </a:cubicBezTo>
                  <a:lnTo>
                    <a:pt x="2480" y="4933"/>
                  </a:lnTo>
                  <a:cubicBezTo>
                    <a:pt x="3830" y="4920"/>
                    <a:pt x="4920" y="3830"/>
                    <a:pt x="4946" y="2480"/>
                  </a:cubicBezTo>
                  <a:cubicBezTo>
                    <a:pt x="4938" y="2267"/>
                    <a:pt x="4768" y="2141"/>
                    <a:pt x="4595" y="2141"/>
                  </a:cubicBezTo>
                  <a:cubicBezTo>
                    <a:pt x="4482" y="2141"/>
                    <a:pt x="4369" y="2194"/>
                    <a:pt x="4297" y="2311"/>
                  </a:cubicBezTo>
                  <a:cubicBezTo>
                    <a:pt x="4076" y="2746"/>
                    <a:pt x="3640" y="2979"/>
                    <a:pt x="3197" y="2979"/>
                  </a:cubicBezTo>
                  <a:cubicBezTo>
                    <a:pt x="2886" y="2979"/>
                    <a:pt x="2571" y="2864"/>
                    <a:pt x="2324" y="2623"/>
                  </a:cubicBezTo>
                  <a:cubicBezTo>
                    <a:pt x="1740" y="2026"/>
                    <a:pt x="1896" y="1039"/>
                    <a:pt x="2636" y="650"/>
                  </a:cubicBezTo>
                  <a:cubicBezTo>
                    <a:pt x="2947" y="468"/>
                    <a:pt x="2818" y="1"/>
                    <a:pt x="24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87;p68">
              <a:extLst>
                <a:ext uri="{FF2B5EF4-FFF2-40B4-BE49-F238E27FC236}">
                  <a16:creationId xmlns:a16="http://schemas.microsoft.com/office/drawing/2014/main" id="{76352478-8E4A-7B62-EDC8-5389624B7AD1}"/>
                </a:ext>
              </a:extLst>
            </p:cNvPr>
            <p:cNvSpPr/>
            <p:nvPr/>
          </p:nvSpPr>
          <p:spPr>
            <a:xfrm>
              <a:off x="7849175" y="3358300"/>
              <a:ext cx="15275" cy="13075"/>
            </a:xfrm>
            <a:custGeom>
              <a:avLst/>
              <a:gdLst/>
              <a:ahLst/>
              <a:cxnLst/>
              <a:rect l="l" t="t" r="r" b="b"/>
              <a:pathLst>
                <a:path w="611" h="523" extrusionOk="0">
                  <a:moveTo>
                    <a:pt x="373" y="1"/>
                  </a:moveTo>
                  <a:cubicBezTo>
                    <a:pt x="366" y="1"/>
                    <a:pt x="358" y="1"/>
                    <a:pt x="351" y="2"/>
                  </a:cubicBezTo>
                  <a:cubicBezTo>
                    <a:pt x="117" y="2"/>
                    <a:pt x="1" y="274"/>
                    <a:pt x="169" y="443"/>
                  </a:cubicBezTo>
                  <a:cubicBezTo>
                    <a:pt x="225" y="498"/>
                    <a:pt x="291" y="523"/>
                    <a:pt x="355" y="523"/>
                  </a:cubicBezTo>
                  <a:cubicBezTo>
                    <a:pt x="487" y="523"/>
                    <a:pt x="611" y="419"/>
                    <a:pt x="611" y="261"/>
                  </a:cubicBezTo>
                  <a:cubicBezTo>
                    <a:pt x="611" y="113"/>
                    <a:pt x="505"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88;p68">
              <a:extLst>
                <a:ext uri="{FF2B5EF4-FFF2-40B4-BE49-F238E27FC236}">
                  <a16:creationId xmlns:a16="http://schemas.microsoft.com/office/drawing/2014/main" id="{C1917D2D-D783-1D8E-FDF6-783295707A3D}"/>
                </a:ext>
              </a:extLst>
            </p:cNvPr>
            <p:cNvSpPr/>
            <p:nvPr/>
          </p:nvSpPr>
          <p:spPr>
            <a:xfrm>
              <a:off x="7879675" y="3390775"/>
              <a:ext cx="15275" cy="13050"/>
            </a:xfrm>
            <a:custGeom>
              <a:avLst/>
              <a:gdLst/>
              <a:ahLst/>
              <a:cxnLst/>
              <a:rect l="l" t="t" r="r" b="b"/>
              <a:pathLst>
                <a:path w="611" h="522" extrusionOk="0">
                  <a:moveTo>
                    <a:pt x="351" y="1"/>
                  </a:moveTo>
                  <a:cubicBezTo>
                    <a:pt x="118" y="1"/>
                    <a:pt x="1" y="286"/>
                    <a:pt x="157" y="442"/>
                  </a:cubicBezTo>
                  <a:cubicBezTo>
                    <a:pt x="212" y="497"/>
                    <a:pt x="279" y="522"/>
                    <a:pt x="345" y="522"/>
                  </a:cubicBezTo>
                  <a:cubicBezTo>
                    <a:pt x="481"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89;p68">
              <a:extLst>
                <a:ext uri="{FF2B5EF4-FFF2-40B4-BE49-F238E27FC236}">
                  <a16:creationId xmlns:a16="http://schemas.microsoft.com/office/drawing/2014/main" id="{502A24EE-70FC-2A72-04A9-DC7B0BB213B6}"/>
                </a:ext>
              </a:extLst>
            </p:cNvPr>
            <p:cNvSpPr/>
            <p:nvPr/>
          </p:nvSpPr>
          <p:spPr>
            <a:xfrm>
              <a:off x="7886175" y="3338525"/>
              <a:ext cx="15275" cy="13300"/>
            </a:xfrm>
            <a:custGeom>
              <a:avLst/>
              <a:gdLst/>
              <a:ahLst/>
              <a:cxnLst/>
              <a:rect l="l" t="t" r="r" b="b"/>
              <a:pathLst>
                <a:path w="611" h="532" extrusionOk="0">
                  <a:moveTo>
                    <a:pt x="351" y="1"/>
                  </a:moveTo>
                  <a:cubicBezTo>
                    <a:pt x="117" y="1"/>
                    <a:pt x="0" y="287"/>
                    <a:pt x="156" y="455"/>
                  </a:cubicBezTo>
                  <a:cubicBezTo>
                    <a:pt x="209" y="508"/>
                    <a:pt x="274" y="532"/>
                    <a:pt x="338" y="532"/>
                  </a:cubicBezTo>
                  <a:cubicBezTo>
                    <a:pt x="476" y="532"/>
                    <a:pt x="610" y="421"/>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90;p68">
              <a:extLst>
                <a:ext uri="{FF2B5EF4-FFF2-40B4-BE49-F238E27FC236}">
                  <a16:creationId xmlns:a16="http://schemas.microsoft.com/office/drawing/2014/main" id="{38104F26-FA78-7368-07AF-E37FE74DDD18}"/>
                </a:ext>
              </a:extLst>
            </p:cNvPr>
            <p:cNvSpPr/>
            <p:nvPr/>
          </p:nvSpPr>
          <p:spPr>
            <a:xfrm>
              <a:off x="7765775" y="3696450"/>
              <a:ext cx="92200" cy="50975"/>
            </a:xfrm>
            <a:custGeom>
              <a:avLst/>
              <a:gdLst/>
              <a:ahLst/>
              <a:cxnLst/>
              <a:rect l="l" t="t" r="r" b="b"/>
              <a:pathLst>
                <a:path w="3688" h="2039" extrusionOk="0">
                  <a:moveTo>
                    <a:pt x="3168" y="520"/>
                  </a:moveTo>
                  <a:lnTo>
                    <a:pt x="3168" y="1519"/>
                  </a:lnTo>
                  <a:lnTo>
                    <a:pt x="572" y="1519"/>
                  </a:lnTo>
                  <a:lnTo>
                    <a:pt x="741" y="520"/>
                  </a:lnTo>
                  <a:close/>
                  <a:moveTo>
                    <a:pt x="715" y="1"/>
                  </a:moveTo>
                  <a:cubicBezTo>
                    <a:pt x="468" y="1"/>
                    <a:pt x="260" y="169"/>
                    <a:pt x="221" y="403"/>
                  </a:cubicBezTo>
                  <a:lnTo>
                    <a:pt x="53" y="1467"/>
                  </a:lnTo>
                  <a:cubicBezTo>
                    <a:pt x="1" y="1766"/>
                    <a:pt x="234" y="2038"/>
                    <a:pt x="533" y="2038"/>
                  </a:cubicBezTo>
                  <a:lnTo>
                    <a:pt x="3194" y="2038"/>
                  </a:lnTo>
                  <a:cubicBezTo>
                    <a:pt x="3466" y="2038"/>
                    <a:pt x="3687" y="1818"/>
                    <a:pt x="3687" y="1545"/>
                  </a:cubicBezTo>
                  <a:lnTo>
                    <a:pt x="3687" y="494"/>
                  </a:lnTo>
                  <a:cubicBezTo>
                    <a:pt x="3687" y="221"/>
                    <a:pt x="3466" y="1"/>
                    <a:pt x="319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91;p68">
              <a:extLst>
                <a:ext uri="{FF2B5EF4-FFF2-40B4-BE49-F238E27FC236}">
                  <a16:creationId xmlns:a16="http://schemas.microsoft.com/office/drawing/2014/main" id="{BCFAF0D7-079F-4F1B-6302-B38F20CFB42F}"/>
                </a:ext>
              </a:extLst>
            </p:cNvPr>
            <p:cNvSpPr/>
            <p:nvPr/>
          </p:nvSpPr>
          <p:spPr>
            <a:xfrm>
              <a:off x="8025525" y="3627550"/>
              <a:ext cx="43025" cy="38425"/>
            </a:xfrm>
            <a:custGeom>
              <a:avLst/>
              <a:gdLst/>
              <a:ahLst/>
              <a:cxnLst/>
              <a:rect l="l" t="t" r="r" b="b"/>
              <a:pathLst>
                <a:path w="1721" h="1537" extrusionOk="0">
                  <a:moveTo>
                    <a:pt x="369" y="1"/>
                  </a:moveTo>
                  <a:cubicBezTo>
                    <a:pt x="169" y="1"/>
                    <a:pt x="1" y="258"/>
                    <a:pt x="189" y="446"/>
                  </a:cubicBezTo>
                  <a:lnTo>
                    <a:pt x="1202" y="1459"/>
                  </a:lnTo>
                  <a:cubicBezTo>
                    <a:pt x="1254" y="1498"/>
                    <a:pt x="1319" y="1537"/>
                    <a:pt x="1384" y="1537"/>
                  </a:cubicBezTo>
                  <a:cubicBezTo>
                    <a:pt x="1604" y="1524"/>
                    <a:pt x="1721" y="1251"/>
                    <a:pt x="1565" y="1095"/>
                  </a:cubicBezTo>
                  <a:lnTo>
                    <a:pt x="553" y="83"/>
                  </a:lnTo>
                  <a:cubicBezTo>
                    <a:pt x="495" y="25"/>
                    <a:pt x="430"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992;p68">
            <a:extLst>
              <a:ext uri="{FF2B5EF4-FFF2-40B4-BE49-F238E27FC236}">
                <a16:creationId xmlns:a16="http://schemas.microsoft.com/office/drawing/2014/main" id="{0C18E7F7-846D-D5BE-DB7A-2D28E6A4CE0F}"/>
              </a:ext>
            </a:extLst>
          </p:cNvPr>
          <p:cNvGrpSpPr/>
          <p:nvPr/>
        </p:nvGrpSpPr>
        <p:grpSpPr>
          <a:xfrm>
            <a:off x="9487289" y="2374146"/>
            <a:ext cx="595836" cy="527849"/>
            <a:chOff x="3874125" y="1241250"/>
            <a:chExt cx="488375" cy="432650"/>
          </a:xfrm>
          <a:solidFill>
            <a:srgbClr val="92D050"/>
          </a:solidFill>
        </p:grpSpPr>
        <p:sp>
          <p:nvSpPr>
            <p:cNvPr id="70" name="Google Shape;993;p68">
              <a:extLst>
                <a:ext uri="{FF2B5EF4-FFF2-40B4-BE49-F238E27FC236}">
                  <a16:creationId xmlns:a16="http://schemas.microsoft.com/office/drawing/2014/main" id="{4AFD6396-CA64-69A1-66C8-B6FDDA307550}"/>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94;p68">
              <a:extLst>
                <a:ext uri="{FF2B5EF4-FFF2-40B4-BE49-F238E27FC236}">
                  <a16:creationId xmlns:a16="http://schemas.microsoft.com/office/drawing/2014/main" id="{F26CA015-11EB-7FEC-96F0-37873DB9D06F}"/>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95;p68">
              <a:extLst>
                <a:ext uri="{FF2B5EF4-FFF2-40B4-BE49-F238E27FC236}">
                  <a16:creationId xmlns:a16="http://schemas.microsoft.com/office/drawing/2014/main" id="{3A8C21ED-240B-19B5-6D33-606F163D930A}"/>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96;p68">
              <a:extLst>
                <a:ext uri="{FF2B5EF4-FFF2-40B4-BE49-F238E27FC236}">
                  <a16:creationId xmlns:a16="http://schemas.microsoft.com/office/drawing/2014/main" id="{4AE1DC7F-FE0E-6519-7AF9-33F19EDA3C0C}"/>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4" name="Google Shape;998;p68">
            <a:extLst>
              <a:ext uri="{FF2B5EF4-FFF2-40B4-BE49-F238E27FC236}">
                <a16:creationId xmlns:a16="http://schemas.microsoft.com/office/drawing/2014/main" id="{D21938C2-15D2-A29A-9EE3-91BC4521A6EA}"/>
              </a:ext>
            </a:extLst>
          </p:cNvPr>
          <p:cNvCxnSpPr/>
          <p:nvPr/>
        </p:nvCxnSpPr>
        <p:spPr>
          <a:xfrm flipH="1">
            <a:off x="3467599" y="3987142"/>
            <a:ext cx="3509682" cy="958217"/>
          </a:xfrm>
          <a:prstGeom prst="bentConnector4">
            <a:avLst>
              <a:gd name="adj1" fmla="val 46897"/>
              <a:gd name="adj2" fmla="val 130319"/>
            </a:avLst>
          </a:prstGeom>
          <a:noFill/>
          <a:ln w="19050" cap="flat" cmpd="sng">
            <a:solidFill>
              <a:srgbClr val="92D050"/>
            </a:solidFill>
            <a:prstDash val="solid"/>
            <a:round/>
            <a:headEnd type="oval" w="med" len="med"/>
            <a:tailEnd type="oval" w="med" len="med"/>
          </a:ln>
        </p:spPr>
      </p:cxnSp>
      <p:sp>
        <p:nvSpPr>
          <p:cNvPr id="77" name="Google Shape;973;p68">
            <a:extLst>
              <a:ext uri="{FF2B5EF4-FFF2-40B4-BE49-F238E27FC236}">
                <a16:creationId xmlns:a16="http://schemas.microsoft.com/office/drawing/2014/main" id="{30852A4E-4301-DE4D-6384-C8A36E9548ED}"/>
              </a:ext>
            </a:extLst>
          </p:cNvPr>
          <p:cNvSpPr/>
          <p:nvPr/>
        </p:nvSpPr>
        <p:spPr>
          <a:xfrm>
            <a:off x="2162709" y="2449851"/>
            <a:ext cx="2309898" cy="2231634"/>
          </a:xfrm>
          <a:custGeom>
            <a:avLst/>
            <a:gdLst/>
            <a:ahLst/>
            <a:cxnLst/>
            <a:rect l="l" t="t" r="r" b="b"/>
            <a:pathLst>
              <a:path w="37129" h="35871" extrusionOk="0">
                <a:moveTo>
                  <a:pt x="22521" y="604"/>
                </a:moveTo>
                <a:lnTo>
                  <a:pt x="22669" y="627"/>
                </a:lnTo>
                <a:lnTo>
                  <a:pt x="22669" y="638"/>
                </a:lnTo>
                <a:lnTo>
                  <a:pt x="22521" y="604"/>
                </a:lnTo>
                <a:close/>
                <a:moveTo>
                  <a:pt x="16691" y="618"/>
                </a:moveTo>
                <a:lnTo>
                  <a:pt x="16558" y="741"/>
                </a:lnTo>
                <a:cubicBezTo>
                  <a:pt x="16548" y="751"/>
                  <a:pt x="16536" y="755"/>
                  <a:pt x="16525" y="755"/>
                </a:cubicBezTo>
                <a:cubicBezTo>
                  <a:pt x="16496" y="755"/>
                  <a:pt x="16466" y="728"/>
                  <a:pt x="16466" y="695"/>
                </a:cubicBezTo>
                <a:lnTo>
                  <a:pt x="16478" y="650"/>
                </a:lnTo>
                <a:cubicBezTo>
                  <a:pt x="16553" y="639"/>
                  <a:pt x="16617" y="628"/>
                  <a:pt x="16691" y="618"/>
                </a:cubicBezTo>
                <a:close/>
                <a:moveTo>
                  <a:pt x="15873" y="764"/>
                </a:moveTo>
                <a:lnTo>
                  <a:pt x="15691" y="809"/>
                </a:lnTo>
                <a:lnTo>
                  <a:pt x="15759" y="912"/>
                </a:lnTo>
                <a:cubicBezTo>
                  <a:pt x="15782" y="935"/>
                  <a:pt x="15782" y="969"/>
                  <a:pt x="15782" y="1003"/>
                </a:cubicBezTo>
                <a:cubicBezTo>
                  <a:pt x="15702" y="1003"/>
                  <a:pt x="15622" y="935"/>
                  <a:pt x="15634" y="855"/>
                </a:cubicBezTo>
                <a:lnTo>
                  <a:pt x="15634" y="821"/>
                </a:lnTo>
                <a:lnTo>
                  <a:pt x="15873" y="764"/>
                </a:lnTo>
                <a:close/>
                <a:moveTo>
                  <a:pt x="16193" y="703"/>
                </a:moveTo>
                <a:lnTo>
                  <a:pt x="16215" y="981"/>
                </a:lnTo>
                <a:cubicBezTo>
                  <a:pt x="16215" y="992"/>
                  <a:pt x="16215" y="1003"/>
                  <a:pt x="16215" y="1015"/>
                </a:cubicBezTo>
                <a:lnTo>
                  <a:pt x="16158" y="1015"/>
                </a:lnTo>
                <a:cubicBezTo>
                  <a:pt x="16067" y="981"/>
                  <a:pt x="16033" y="878"/>
                  <a:pt x="16079" y="798"/>
                </a:cubicBezTo>
                <a:lnTo>
                  <a:pt x="16136" y="718"/>
                </a:lnTo>
                <a:lnTo>
                  <a:pt x="16193" y="703"/>
                </a:lnTo>
                <a:close/>
                <a:moveTo>
                  <a:pt x="15508" y="981"/>
                </a:moveTo>
                <a:lnTo>
                  <a:pt x="15508" y="981"/>
                </a:lnTo>
                <a:cubicBezTo>
                  <a:pt x="15531" y="1003"/>
                  <a:pt x="15531" y="1038"/>
                  <a:pt x="15531" y="1072"/>
                </a:cubicBezTo>
                <a:cubicBezTo>
                  <a:pt x="15520" y="1049"/>
                  <a:pt x="15508" y="1015"/>
                  <a:pt x="15508" y="981"/>
                </a:cubicBezTo>
                <a:close/>
                <a:moveTo>
                  <a:pt x="15611" y="1060"/>
                </a:moveTo>
                <a:lnTo>
                  <a:pt x="15668" y="1117"/>
                </a:lnTo>
                <a:cubicBezTo>
                  <a:pt x="15662" y="1123"/>
                  <a:pt x="15657" y="1126"/>
                  <a:pt x="15651" y="1126"/>
                </a:cubicBezTo>
                <a:cubicBezTo>
                  <a:pt x="15645" y="1126"/>
                  <a:pt x="15640" y="1123"/>
                  <a:pt x="15634" y="1117"/>
                </a:cubicBezTo>
                <a:lnTo>
                  <a:pt x="15611" y="1060"/>
                </a:lnTo>
                <a:close/>
                <a:moveTo>
                  <a:pt x="14790" y="1038"/>
                </a:moveTo>
                <a:lnTo>
                  <a:pt x="14870" y="1129"/>
                </a:lnTo>
                <a:lnTo>
                  <a:pt x="14630" y="1083"/>
                </a:lnTo>
                <a:lnTo>
                  <a:pt x="14790" y="1038"/>
                </a:lnTo>
                <a:close/>
                <a:moveTo>
                  <a:pt x="15965" y="969"/>
                </a:moveTo>
                <a:lnTo>
                  <a:pt x="15976" y="1038"/>
                </a:lnTo>
                <a:cubicBezTo>
                  <a:pt x="15987" y="1083"/>
                  <a:pt x="16010" y="1117"/>
                  <a:pt x="16044" y="1140"/>
                </a:cubicBezTo>
                <a:lnTo>
                  <a:pt x="16033" y="1140"/>
                </a:lnTo>
                <a:cubicBezTo>
                  <a:pt x="15987" y="1117"/>
                  <a:pt x="15953" y="1095"/>
                  <a:pt x="15942" y="1049"/>
                </a:cubicBezTo>
                <a:cubicBezTo>
                  <a:pt x="15942" y="1049"/>
                  <a:pt x="15942" y="1038"/>
                  <a:pt x="15942" y="1038"/>
                </a:cubicBezTo>
                <a:lnTo>
                  <a:pt x="15965" y="969"/>
                </a:lnTo>
                <a:close/>
                <a:moveTo>
                  <a:pt x="18234" y="422"/>
                </a:moveTo>
                <a:cubicBezTo>
                  <a:pt x="18302" y="570"/>
                  <a:pt x="18291" y="741"/>
                  <a:pt x="18200" y="878"/>
                </a:cubicBezTo>
                <a:cubicBezTo>
                  <a:pt x="18154" y="912"/>
                  <a:pt x="18097" y="935"/>
                  <a:pt x="18040" y="946"/>
                </a:cubicBezTo>
                <a:lnTo>
                  <a:pt x="16934" y="1174"/>
                </a:lnTo>
                <a:cubicBezTo>
                  <a:pt x="16930" y="1175"/>
                  <a:pt x="16927" y="1176"/>
                  <a:pt x="16924" y="1176"/>
                </a:cubicBezTo>
                <a:cubicBezTo>
                  <a:pt x="16883" y="1176"/>
                  <a:pt x="16857" y="1115"/>
                  <a:pt x="16888" y="1083"/>
                </a:cubicBezTo>
                <a:lnTo>
                  <a:pt x="17356" y="513"/>
                </a:lnTo>
                <a:cubicBezTo>
                  <a:pt x="17643" y="475"/>
                  <a:pt x="17938" y="445"/>
                  <a:pt x="18234" y="422"/>
                </a:cubicBezTo>
                <a:close/>
                <a:moveTo>
                  <a:pt x="15212" y="1003"/>
                </a:moveTo>
                <a:lnTo>
                  <a:pt x="15326" y="1060"/>
                </a:lnTo>
                <a:cubicBezTo>
                  <a:pt x="15383" y="1083"/>
                  <a:pt x="15417" y="1140"/>
                  <a:pt x="15417" y="1197"/>
                </a:cubicBezTo>
                <a:lnTo>
                  <a:pt x="15406" y="1209"/>
                </a:lnTo>
                <a:cubicBezTo>
                  <a:pt x="15349" y="1209"/>
                  <a:pt x="15292" y="1174"/>
                  <a:pt x="15269" y="1129"/>
                </a:cubicBezTo>
                <a:lnTo>
                  <a:pt x="15212" y="1003"/>
                </a:lnTo>
                <a:close/>
                <a:moveTo>
                  <a:pt x="16689" y="943"/>
                </a:moveTo>
                <a:cubicBezTo>
                  <a:pt x="16698" y="943"/>
                  <a:pt x="16706" y="960"/>
                  <a:pt x="16706" y="969"/>
                </a:cubicBezTo>
                <a:lnTo>
                  <a:pt x="16580" y="1231"/>
                </a:lnTo>
                <a:cubicBezTo>
                  <a:pt x="16572" y="1233"/>
                  <a:pt x="16564" y="1234"/>
                  <a:pt x="16555" y="1234"/>
                </a:cubicBezTo>
                <a:cubicBezTo>
                  <a:pt x="16518" y="1234"/>
                  <a:pt x="16483" y="1216"/>
                  <a:pt x="16455" y="1197"/>
                </a:cubicBezTo>
                <a:cubicBezTo>
                  <a:pt x="16421" y="1163"/>
                  <a:pt x="16409" y="1117"/>
                  <a:pt x="16421" y="1072"/>
                </a:cubicBezTo>
                <a:lnTo>
                  <a:pt x="16683" y="946"/>
                </a:lnTo>
                <a:cubicBezTo>
                  <a:pt x="16685" y="944"/>
                  <a:pt x="16687" y="943"/>
                  <a:pt x="16689" y="943"/>
                </a:cubicBezTo>
                <a:close/>
                <a:moveTo>
                  <a:pt x="15178" y="1277"/>
                </a:moveTo>
                <a:cubicBezTo>
                  <a:pt x="15212" y="1277"/>
                  <a:pt x="15235" y="1288"/>
                  <a:pt x="15269" y="1311"/>
                </a:cubicBezTo>
                <a:cubicBezTo>
                  <a:pt x="15235" y="1311"/>
                  <a:pt x="15201" y="1300"/>
                  <a:pt x="15178" y="1288"/>
                </a:cubicBezTo>
                <a:lnTo>
                  <a:pt x="15178" y="1277"/>
                </a:lnTo>
                <a:close/>
                <a:moveTo>
                  <a:pt x="16523" y="1311"/>
                </a:moveTo>
                <a:lnTo>
                  <a:pt x="16523" y="1311"/>
                </a:lnTo>
                <a:cubicBezTo>
                  <a:pt x="16513" y="1320"/>
                  <a:pt x="16501" y="1327"/>
                  <a:pt x="16489" y="1332"/>
                </a:cubicBezTo>
                <a:lnTo>
                  <a:pt x="16489" y="1332"/>
                </a:lnTo>
                <a:lnTo>
                  <a:pt x="16489" y="1323"/>
                </a:lnTo>
                <a:lnTo>
                  <a:pt x="16523" y="1311"/>
                </a:lnTo>
                <a:close/>
                <a:moveTo>
                  <a:pt x="16295" y="1243"/>
                </a:moveTo>
                <a:lnTo>
                  <a:pt x="16295" y="1243"/>
                </a:lnTo>
                <a:cubicBezTo>
                  <a:pt x="16322" y="1306"/>
                  <a:pt x="16379" y="1341"/>
                  <a:pt x="16441" y="1341"/>
                </a:cubicBezTo>
                <a:cubicBezTo>
                  <a:pt x="16452" y="1341"/>
                  <a:pt x="16464" y="1340"/>
                  <a:pt x="16476" y="1337"/>
                </a:cubicBezTo>
                <a:lnTo>
                  <a:pt x="16476" y="1337"/>
                </a:lnTo>
                <a:cubicBezTo>
                  <a:pt x="16460" y="1343"/>
                  <a:pt x="16443" y="1345"/>
                  <a:pt x="16426" y="1345"/>
                </a:cubicBezTo>
                <a:cubicBezTo>
                  <a:pt x="16392" y="1345"/>
                  <a:pt x="16358" y="1334"/>
                  <a:pt x="16329" y="1311"/>
                </a:cubicBezTo>
                <a:cubicBezTo>
                  <a:pt x="16318" y="1288"/>
                  <a:pt x="16295" y="1266"/>
                  <a:pt x="16295" y="1243"/>
                </a:cubicBezTo>
                <a:close/>
                <a:moveTo>
                  <a:pt x="15235" y="1437"/>
                </a:moveTo>
                <a:lnTo>
                  <a:pt x="15303" y="1459"/>
                </a:lnTo>
                <a:cubicBezTo>
                  <a:pt x="15303" y="1471"/>
                  <a:pt x="15292" y="1482"/>
                  <a:pt x="15292" y="1494"/>
                </a:cubicBezTo>
                <a:lnTo>
                  <a:pt x="15235" y="1437"/>
                </a:lnTo>
                <a:close/>
                <a:moveTo>
                  <a:pt x="15030" y="1402"/>
                </a:moveTo>
                <a:cubicBezTo>
                  <a:pt x="15121" y="1402"/>
                  <a:pt x="15178" y="1471"/>
                  <a:pt x="15178" y="1551"/>
                </a:cubicBezTo>
                <a:cubicBezTo>
                  <a:pt x="15144" y="1551"/>
                  <a:pt x="15109" y="1551"/>
                  <a:pt x="15087" y="1528"/>
                </a:cubicBezTo>
                <a:lnTo>
                  <a:pt x="14904" y="1402"/>
                </a:lnTo>
                <a:close/>
                <a:moveTo>
                  <a:pt x="16649" y="1459"/>
                </a:moveTo>
                <a:lnTo>
                  <a:pt x="16991" y="1482"/>
                </a:lnTo>
                <a:lnTo>
                  <a:pt x="16831" y="1585"/>
                </a:lnTo>
                <a:cubicBezTo>
                  <a:pt x="16807" y="1598"/>
                  <a:pt x="16782" y="1605"/>
                  <a:pt x="16756" y="1605"/>
                </a:cubicBezTo>
                <a:cubicBezTo>
                  <a:pt x="16697" y="1605"/>
                  <a:pt x="16642" y="1569"/>
                  <a:pt x="16626" y="1505"/>
                </a:cubicBezTo>
                <a:cubicBezTo>
                  <a:pt x="16615" y="1482"/>
                  <a:pt x="16615" y="1471"/>
                  <a:pt x="16626" y="1459"/>
                </a:cubicBezTo>
                <a:close/>
                <a:moveTo>
                  <a:pt x="16489" y="1585"/>
                </a:moveTo>
                <a:cubicBezTo>
                  <a:pt x="16512" y="1608"/>
                  <a:pt x="16535" y="1630"/>
                  <a:pt x="16569" y="1630"/>
                </a:cubicBezTo>
                <a:lnTo>
                  <a:pt x="16637" y="1653"/>
                </a:lnTo>
                <a:lnTo>
                  <a:pt x="16569" y="1665"/>
                </a:lnTo>
                <a:cubicBezTo>
                  <a:pt x="16558" y="1676"/>
                  <a:pt x="16546" y="1676"/>
                  <a:pt x="16535" y="1687"/>
                </a:cubicBezTo>
                <a:cubicBezTo>
                  <a:pt x="16512" y="1665"/>
                  <a:pt x="16501" y="1642"/>
                  <a:pt x="16489" y="1619"/>
                </a:cubicBezTo>
                <a:cubicBezTo>
                  <a:pt x="16489" y="1608"/>
                  <a:pt x="16489" y="1608"/>
                  <a:pt x="16501" y="1596"/>
                </a:cubicBezTo>
                <a:lnTo>
                  <a:pt x="16489" y="1585"/>
                </a:lnTo>
                <a:close/>
                <a:moveTo>
                  <a:pt x="26182" y="1745"/>
                </a:moveTo>
                <a:cubicBezTo>
                  <a:pt x="26204" y="1767"/>
                  <a:pt x="26227" y="1790"/>
                  <a:pt x="26227" y="1813"/>
                </a:cubicBezTo>
                <a:cubicBezTo>
                  <a:pt x="26227" y="1824"/>
                  <a:pt x="26227" y="1836"/>
                  <a:pt x="26227" y="1847"/>
                </a:cubicBezTo>
                <a:cubicBezTo>
                  <a:pt x="26204" y="1824"/>
                  <a:pt x="26170" y="1802"/>
                  <a:pt x="26136" y="1802"/>
                </a:cubicBezTo>
                <a:lnTo>
                  <a:pt x="26067" y="1779"/>
                </a:lnTo>
                <a:lnTo>
                  <a:pt x="26136" y="1767"/>
                </a:lnTo>
                <a:cubicBezTo>
                  <a:pt x="26159" y="1756"/>
                  <a:pt x="26170" y="1756"/>
                  <a:pt x="26182" y="1745"/>
                </a:cubicBezTo>
                <a:close/>
                <a:moveTo>
                  <a:pt x="15258" y="1745"/>
                </a:moveTo>
                <a:cubicBezTo>
                  <a:pt x="15269" y="1756"/>
                  <a:pt x="15280" y="1779"/>
                  <a:pt x="15292" y="1802"/>
                </a:cubicBezTo>
                <a:cubicBezTo>
                  <a:pt x="15292" y="1824"/>
                  <a:pt x="15303" y="1836"/>
                  <a:pt x="15303" y="1859"/>
                </a:cubicBezTo>
                <a:lnTo>
                  <a:pt x="15292" y="1847"/>
                </a:lnTo>
                <a:cubicBezTo>
                  <a:pt x="15269" y="1824"/>
                  <a:pt x="15246" y="1802"/>
                  <a:pt x="15212" y="1790"/>
                </a:cubicBezTo>
                <a:lnTo>
                  <a:pt x="15144" y="1779"/>
                </a:lnTo>
                <a:lnTo>
                  <a:pt x="15212" y="1756"/>
                </a:lnTo>
                <a:cubicBezTo>
                  <a:pt x="15223" y="1756"/>
                  <a:pt x="15235" y="1745"/>
                  <a:pt x="15258" y="1745"/>
                </a:cubicBezTo>
                <a:close/>
                <a:moveTo>
                  <a:pt x="15026" y="1822"/>
                </a:moveTo>
                <a:cubicBezTo>
                  <a:pt x="15086" y="1822"/>
                  <a:pt x="15143" y="1863"/>
                  <a:pt x="15166" y="1927"/>
                </a:cubicBezTo>
                <a:cubicBezTo>
                  <a:pt x="15166" y="1938"/>
                  <a:pt x="15166" y="1961"/>
                  <a:pt x="15166" y="1973"/>
                </a:cubicBezTo>
                <a:lnTo>
                  <a:pt x="15144" y="1973"/>
                </a:lnTo>
                <a:lnTo>
                  <a:pt x="14801" y="1950"/>
                </a:lnTo>
                <a:lnTo>
                  <a:pt x="14950" y="1847"/>
                </a:lnTo>
                <a:cubicBezTo>
                  <a:pt x="14974" y="1830"/>
                  <a:pt x="15000" y="1822"/>
                  <a:pt x="15026" y="1822"/>
                </a:cubicBezTo>
                <a:close/>
                <a:moveTo>
                  <a:pt x="21130" y="433"/>
                </a:moveTo>
                <a:cubicBezTo>
                  <a:pt x="21232" y="444"/>
                  <a:pt x="21330" y="453"/>
                  <a:pt x="21429" y="463"/>
                </a:cubicBezTo>
                <a:lnTo>
                  <a:pt x="21429" y="463"/>
                </a:lnTo>
                <a:cubicBezTo>
                  <a:pt x="21636" y="569"/>
                  <a:pt x="21733" y="803"/>
                  <a:pt x="21666" y="1015"/>
                </a:cubicBezTo>
                <a:lnTo>
                  <a:pt x="21335" y="1984"/>
                </a:lnTo>
                <a:cubicBezTo>
                  <a:pt x="21335" y="1984"/>
                  <a:pt x="21324" y="1973"/>
                  <a:pt x="21324" y="1973"/>
                </a:cubicBezTo>
                <a:lnTo>
                  <a:pt x="20936" y="901"/>
                </a:lnTo>
                <a:cubicBezTo>
                  <a:pt x="20799" y="718"/>
                  <a:pt x="20902" y="467"/>
                  <a:pt x="21130" y="433"/>
                </a:cubicBezTo>
                <a:close/>
                <a:moveTo>
                  <a:pt x="25973" y="1833"/>
                </a:moveTo>
                <a:cubicBezTo>
                  <a:pt x="26031" y="1833"/>
                  <a:pt x="26086" y="1875"/>
                  <a:pt x="26102" y="1938"/>
                </a:cubicBezTo>
                <a:cubicBezTo>
                  <a:pt x="26113" y="1950"/>
                  <a:pt x="26113" y="1973"/>
                  <a:pt x="26102" y="1984"/>
                </a:cubicBezTo>
                <a:lnTo>
                  <a:pt x="26090" y="1984"/>
                </a:lnTo>
                <a:lnTo>
                  <a:pt x="25748" y="1961"/>
                </a:lnTo>
                <a:lnTo>
                  <a:pt x="25896" y="1859"/>
                </a:lnTo>
                <a:cubicBezTo>
                  <a:pt x="25921" y="1841"/>
                  <a:pt x="25947" y="1833"/>
                  <a:pt x="25973" y="1833"/>
                </a:cubicBezTo>
                <a:close/>
                <a:moveTo>
                  <a:pt x="16501" y="1950"/>
                </a:moveTo>
                <a:lnTo>
                  <a:pt x="16546" y="2007"/>
                </a:lnTo>
                <a:lnTo>
                  <a:pt x="16478" y="1984"/>
                </a:lnTo>
                <a:cubicBezTo>
                  <a:pt x="16489" y="1973"/>
                  <a:pt x="16489" y="1961"/>
                  <a:pt x="16501" y="1950"/>
                </a:cubicBezTo>
                <a:close/>
                <a:moveTo>
                  <a:pt x="16615" y="1881"/>
                </a:moveTo>
                <a:cubicBezTo>
                  <a:pt x="16649" y="1881"/>
                  <a:pt x="16683" y="1881"/>
                  <a:pt x="16706" y="1904"/>
                </a:cubicBezTo>
                <a:lnTo>
                  <a:pt x="16877" y="2030"/>
                </a:lnTo>
                <a:lnTo>
                  <a:pt x="16751" y="2030"/>
                </a:lnTo>
                <a:cubicBezTo>
                  <a:pt x="16672" y="2030"/>
                  <a:pt x="16603" y="1961"/>
                  <a:pt x="16615" y="1881"/>
                </a:cubicBezTo>
                <a:close/>
                <a:moveTo>
                  <a:pt x="20073" y="729"/>
                </a:moveTo>
                <a:cubicBezTo>
                  <a:pt x="20278" y="729"/>
                  <a:pt x="20476" y="869"/>
                  <a:pt x="20526" y="1095"/>
                </a:cubicBezTo>
                <a:lnTo>
                  <a:pt x="20720" y="2087"/>
                </a:lnTo>
                <a:lnTo>
                  <a:pt x="19910" y="1414"/>
                </a:lnTo>
                <a:cubicBezTo>
                  <a:pt x="19739" y="1254"/>
                  <a:pt x="19705" y="1003"/>
                  <a:pt x="19842" y="809"/>
                </a:cubicBezTo>
                <a:lnTo>
                  <a:pt x="19830" y="809"/>
                </a:lnTo>
                <a:lnTo>
                  <a:pt x="19853" y="787"/>
                </a:lnTo>
                <a:cubicBezTo>
                  <a:pt x="19923" y="747"/>
                  <a:pt x="19998" y="729"/>
                  <a:pt x="20073" y="729"/>
                </a:cubicBezTo>
                <a:close/>
                <a:moveTo>
                  <a:pt x="18147" y="1316"/>
                </a:moveTo>
                <a:cubicBezTo>
                  <a:pt x="18391" y="1316"/>
                  <a:pt x="18603" y="1512"/>
                  <a:pt x="18599" y="1769"/>
                </a:cubicBezTo>
                <a:lnTo>
                  <a:pt x="18599" y="1769"/>
                </a:lnTo>
                <a:cubicBezTo>
                  <a:pt x="18599" y="1769"/>
                  <a:pt x="18599" y="1768"/>
                  <a:pt x="18599" y="1767"/>
                </a:cubicBezTo>
                <a:lnTo>
                  <a:pt x="18599" y="1767"/>
                </a:lnTo>
                <a:lnTo>
                  <a:pt x="18599" y="1779"/>
                </a:lnTo>
                <a:cubicBezTo>
                  <a:pt x="18599" y="1776"/>
                  <a:pt x="18599" y="1772"/>
                  <a:pt x="18599" y="1769"/>
                </a:cubicBezTo>
                <a:lnTo>
                  <a:pt x="18599" y="1769"/>
                </a:lnTo>
                <a:cubicBezTo>
                  <a:pt x="18624" y="1969"/>
                  <a:pt x="18464" y="2122"/>
                  <a:pt x="18285" y="2122"/>
                </a:cubicBezTo>
                <a:cubicBezTo>
                  <a:pt x="18230" y="2122"/>
                  <a:pt x="18173" y="2107"/>
                  <a:pt x="18120" y="2075"/>
                </a:cubicBezTo>
                <a:lnTo>
                  <a:pt x="17048" y="1710"/>
                </a:lnTo>
                <a:cubicBezTo>
                  <a:pt x="17036" y="1710"/>
                  <a:pt x="17036" y="1699"/>
                  <a:pt x="17025" y="1699"/>
                </a:cubicBezTo>
                <a:lnTo>
                  <a:pt x="17983" y="1345"/>
                </a:lnTo>
                <a:cubicBezTo>
                  <a:pt x="18038" y="1325"/>
                  <a:pt x="18093" y="1316"/>
                  <a:pt x="18147" y="1316"/>
                </a:cubicBezTo>
                <a:close/>
                <a:moveTo>
                  <a:pt x="13720" y="1380"/>
                </a:moveTo>
                <a:lnTo>
                  <a:pt x="14733" y="1722"/>
                </a:lnTo>
                <a:cubicBezTo>
                  <a:pt x="14744" y="1733"/>
                  <a:pt x="14744" y="1733"/>
                  <a:pt x="14756" y="1745"/>
                </a:cubicBezTo>
                <a:lnTo>
                  <a:pt x="13798" y="2098"/>
                </a:lnTo>
                <a:cubicBezTo>
                  <a:pt x="13747" y="2116"/>
                  <a:pt x="13696" y="2124"/>
                  <a:pt x="13646" y="2124"/>
                </a:cubicBezTo>
                <a:cubicBezTo>
                  <a:pt x="13402" y="2124"/>
                  <a:pt x="13182" y="1930"/>
                  <a:pt x="13182" y="1665"/>
                </a:cubicBezTo>
                <a:cubicBezTo>
                  <a:pt x="13182" y="1630"/>
                  <a:pt x="13194" y="1596"/>
                  <a:pt x="13194" y="1573"/>
                </a:cubicBezTo>
                <a:cubicBezTo>
                  <a:pt x="13372" y="1504"/>
                  <a:pt x="13545" y="1439"/>
                  <a:pt x="13720" y="1380"/>
                </a:cubicBezTo>
                <a:close/>
                <a:moveTo>
                  <a:pt x="24454" y="1337"/>
                </a:moveTo>
                <a:cubicBezTo>
                  <a:pt x="24505" y="1337"/>
                  <a:pt x="24556" y="1347"/>
                  <a:pt x="24608" y="1368"/>
                </a:cubicBezTo>
                <a:lnTo>
                  <a:pt x="24608" y="1357"/>
                </a:lnTo>
                <a:lnTo>
                  <a:pt x="25680" y="1722"/>
                </a:lnTo>
                <a:cubicBezTo>
                  <a:pt x="25680" y="1733"/>
                  <a:pt x="25691" y="1733"/>
                  <a:pt x="25703" y="1745"/>
                </a:cubicBezTo>
                <a:lnTo>
                  <a:pt x="24745" y="2098"/>
                </a:lnTo>
                <a:cubicBezTo>
                  <a:pt x="24694" y="2116"/>
                  <a:pt x="24643" y="2124"/>
                  <a:pt x="24593" y="2124"/>
                </a:cubicBezTo>
                <a:cubicBezTo>
                  <a:pt x="24349" y="2124"/>
                  <a:pt x="24129" y="1930"/>
                  <a:pt x="24129" y="1665"/>
                </a:cubicBezTo>
                <a:cubicBezTo>
                  <a:pt x="24129" y="1573"/>
                  <a:pt x="24163" y="1482"/>
                  <a:pt x="24209" y="1414"/>
                </a:cubicBezTo>
                <a:cubicBezTo>
                  <a:pt x="24287" y="1364"/>
                  <a:pt x="24369" y="1337"/>
                  <a:pt x="24454" y="1337"/>
                </a:cubicBezTo>
                <a:close/>
                <a:moveTo>
                  <a:pt x="21164" y="1995"/>
                </a:moveTo>
                <a:lnTo>
                  <a:pt x="21255" y="2132"/>
                </a:lnTo>
                <a:cubicBezTo>
                  <a:pt x="21233" y="2132"/>
                  <a:pt x="21210" y="2121"/>
                  <a:pt x="21198" y="2098"/>
                </a:cubicBezTo>
                <a:lnTo>
                  <a:pt x="21164" y="1995"/>
                </a:lnTo>
                <a:close/>
                <a:moveTo>
                  <a:pt x="16523" y="2121"/>
                </a:moveTo>
                <a:cubicBezTo>
                  <a:pt x="16558" y="2121"/>
                  <a:pt x="16592" y="2132"/>
                  <a:pt x="16615" y="2155"/>
                </a:cubicBezTo>
                <a:cubicBezTo>
                  <a:pt x="16580" y="2155"/>
                  <a:pt x="16546" y="2144"/>
                  <a:pt x="16523" y="2121"/>
                </a:cubicBezTo>
                <a:close/>
                <a:moveTo>
                  <a:pt x="22394" y="685"/>
                </a:moveTo>
                <a:cubicBezTo>
                  <a:pt x="22475" y="685"/>
                  <a:pt x="22557" y="716"/>
                  <a:pt x="22624" y="787"/>
                </a:cubicBezTo>
                <a:cubicBezTo>
                  <a:pt x="22852" y="924"/>
                  <a:pt x="22920" y="1243"/>
                  <a:pt x="22749" y="1459"/>
                </a:cubicBezTo>
                <a:lnTo>
                  <a:pt x="21962" y="2144"/>
                </a:lnTo>
                <a:cubicBezTo>
                  <a:pt x="21953" y="2153"/>
                  <a:pt x="21941" y="2158"/>
                  <a:pt x="21930" y="2158"/>
                </a:cubicBezTo>
                <a:cubicBezTo>
                  <a:pt x="21901" y="2158"/>
                  <a:pt x="21871" y="2131"/>
                  <a:pt x="21871" y="2098"/>
                </a:cubicBezTo>
                <a:lnTo>
                  <a:pt x="22076" y="981"/>
                </a:lnTo>
                <a:cubicBezTo>
                  <a:pt x="22091" y="801"/>
                  <a:pt x="22239" y="685"/>
                  <a:pt x="22394" y="685"/>
                </a:cubicBezTo>
                <a:close/>
                <a:moveTo>
                  <a:pt x="15349" y="2076"/>
                </a:moveTo>
                <a:cubicBezTo>
                  <a:pt x="15385" y="2076"/>
                  <a:pt x="15421" y="2091"/>
                  <a:pt x="15451" y="2121"/>
                </a:cubicBezTo>
                <a:cubicBezTo>
                  <a:pt x="15474" y="2132"/>
                  <a:pt x="15486" y="2155"/>
                  <a:pt x="15486" y="2189"/>
                </a:cubicBezTo>
                <a:cubicBezTo>
                  <a:pt x="15459" y="2135"/>
                  <a:pt x="15403" y="2102"/>
                  <a:pt x="15347" y="2102"/>
                </a:cubicBezTo>
                <a:cubicBezTo>
                  <a:pt x="15332" y="2102"/>
                  <a:pt x="15317" y="2105"/>
                  <a:pt x="15303" y="2109"/>
                </a:cubicBezTo>
                <a:lnTo>
                  <a:pt x="15292" y="2098"/>
                </a:lnTo>
                <a:lnTo>
                  <a:pt x="15258" y="2109"/>
                </a:lnTo>
                <a:cubicBezTo>
                  <a:pt x="15285" y="2088"/>
                  <a:pt x="15317" y="2076"/>
                  <a:pt x="15349" y="2076"/>
                </a:cubicBezTo>
                <a:close/>
                <a:moveTo>
                  <a:pt x="26296" y="2088"/>
                </a:moveTo>
                <a:cubicBezTo>
                  <a:pt x="26332" y="2088"/>
                  <a:pt x="26368" y="2102"/>
                  <a:pt x="26398" y="2132"/>
                </a:cubicBezTo>
                <a:cubicBezTo>
                  <a:pt x="26410" y="2144"/>
                  <a:pt x="26421" y="2166"/>
                  <a:pt x="26432" y="2189"/>
                </a:cubicBezTo>
                <a:cubicBezTo>
                  <a:pt x="26405" y="2135"/>
                  <a:pt x="26350" y="2102"/>
                  <a:pt x="26288" y="2102"/>
                </a:cubicBezTo>
                <a:cubicBezTo>
                  <a:pt x="26272" y="2102"/>
                  <a:pt x="26255" y="2105"/>
                  <a:pt x="26239" y="2109"/>
                </a:cubicBezTo>
                <a:lnTo>
                  <a:pt x="26204" y="2121"/>
                </a:lnTo>
                <a:cubicBezTo>
                  <a:pt x="26231" y="2099"/>
                  <a:pt x="26263" y="2088"/>
                  <a:pt x="26296" y="2088"/>
                </a:cubicBezTo>
                <a:close/>
                <a:moveTo>
                  <a:pt x="20606" y="2212"/>
                </a:moveTo>
                <a:lnTo>
                  <a:pt x="20720" y="2258"/>
                </a:lnTo>
                <a:cubicBezTo>
                  <a:pt x="20710" y="2267"/>
                  <a:pt x="20700" y="2271"/>
                  <a:pt x="20691" y="2271"/>
                </a:cubicBezTo>
                <a:cubicBezTo>
                  <a:pt x="20680" y="2271"/>
                  <a:pt x="20669" y="2264"/>
                  <a:pt x="20663" y="2258"/>
                </a:cubicBezTo>
                <a:lnTo>
                  <a:pt x="20606" y="2212"/>
                </a:lnTo>
                <a:close/>
                <a:moveTo>
                  <a:pt x="15851" y="1152"/>
                </a:moveTo>
                <a:lnTo>
                  <a:pt x="15851" y="1163"/>
                </a:lnTo>
                <a:cubicBezTo>
                  <a:pt x="15865" y="1248"/>
                  <a:pt x="15937" y="1294"/>
                  <a:pt x="16011" y="1294"/>
                </a:cubicBezTo>
                <a:cubicBezTo>
                  <a:pt x="16056" y="1294"/>
                  <a:pt x="16101" y="1277"/>
                  <a:pt x="16136" y="1243"/>
                </a:cubicBezTo>
                <a:lnTo>
                  <a:pt x="16181" y="1186"/>
                </a:lnTo>
                <a:lnTo>
                  <a:pt x="16170" y="1254"/>
                </a:lnTo>
                <a:cubicBezTo>
                  <a:pt x="16130" y="1364"/>
                  <a:pt x="16213" y="1466"/>
                  <a:pt x="16318" y="1466"/>
                </a:cubicBezTo>
                <a:cubicBezTo>
                  <a:pt x="16333" y="1466"/>
                  <a:pt x="16348" y="1464"/>
                  <a:pt x="16364" y="1459"/>
                </a:cubicBezTo>
                <a:lnTo>
                  <a:pt x="16432" y="1437"/>
                </a:lnTo>
                <a:lnTo>
                  <a:pt x="16386" y="1494"/>
                </a:lnTo>
                <a:cubicBezTo>
                  <a:pt x="16284" y="1585"/>
                  <a:pt x="16329" y="1745"/>
                  <a:pt x="16466" y="1779"/>
                </a:cubicBezTo>
                <a:lnTo>
                  <a:pt x="16478" y="1779"/>
                </a:lnTo>
                <a:cubicBezTo>
                  <a:pt x="16466" y="1779"/>
                  <a:pt x="16466" y="1790"/>
                  <a:pt x="16466" y="1802"/>
                </a:cubicBezTo>
                <a:cubicBezTo>
                  <a:pt x="16409" y="1904"/>
                  <a:pt x="16352" y="2007"/>
                  <a:pt x="16295" y="2109"/>
                </a:cubicBezTo>
                <a:cubicBezTo>
                  <a:pt x="16193" y="2178"/>
                  <a:pt x="16090" y="2235"/>
                  <a:pt x="15987" y="2280"/>
                </a:cubicBezTo>
                <a:cubicBezTo>
                  <a:pt x="15976" y="2292"/>
                  <a:pt x="15965" y="2292"/>
                  <a:pt x="15953" y="2292"/>
                </a:cubicBezTo>
                <a:lnTo>
                  <a:pt x="15953" y="2280"/>
                </a:lnTo>
                <a:cubicBezTo>
                  <a:pt x="15939" y="2198"/>
                  <a:pt x="15871" y="2152"/>
                  <a:pt x="15799" y="2152"/>
                </a:cubicBezTo>
                <a:cubicBezTo>
                  <a:pt x="15752" y="2152"/>
                  <a:pt x="15704" y="2172"/>
                  <a:pt x="15668" y="2212"/>
                </a:cubicBezTo>
                <a:lnTo>
                  <a:pt x="15622" y="2258"/>
                </a:lnTo>
                <a:lnTo>
                  <a:pt x="15634" y="2189"/>
                </a:lnTo>
                <a:cubicBezTo>
                  <a:pt x="15674" y="2079"/>
                  <a:pt x="15582" y="1978"/>
                  <a:pt x="15474" y="1978"/>
                </a:cubicBezTo>
                <a:cubicBezTo>
                  <a:pt x="15459" y="1978"/>
                  <a:pt x="15444" y="1980"/>
                  <a:pt x="15429" y="1984"/>
                </a:cubicBezTo>
                <a:lnTo>
                  <a:pt x="15372" y="2007"/>
                </a:lnTo>
                <a:lnTo>
                  <a:pt x="15372" y="2007"/>
                </a:lnTo>
                <a:lnTo>
                  <a:pt x="15417" y="1961"/>
                </a:lnTo>
                <a:cubicBezTo>
                  <a:pt x="15520" y="1870"/>
                  <a:pt x="15474" y="1699"/>
                  <a:pt x="15337" y="1676"/>
                </a:cubicBezTo>
                <a:lnTo>
                  <a:pt x="15326" y="1676"/>
                </a:lnTo>
                <a:cubicBezTo>
                  <a:pt x="15326" y="1665"/>
                  <a:pt x="15337" y="1653"/>
                  <a:pt x="15337" y="1642"/>
                </a:cubicBezTo>
                <a:cubicBezTo>
                  <a:pt x="15429" y="1619"/>
                  <a:pt x="15486" y="1516"/>
                  <a:pt x="15451" y="1425"/>
                </a:cubicBezTo>
                <a:cubicBezTo>
                  <a:pt x="15486" y="1402"/>
                  <a:pt x="15497" y="1368"/>
                  <a:pt x="15508" y="1334"/>
                </a:cubicBezTo>
                <a:cubicBezTo>
                  <a:pt x="15611" y="1266"/>
                  <a:pt x="15714" y="1209"/>
                  <a:pt x="15816" y="1163"/>
                </a:cubicBezTo>
                <a:lnTo>
                  <a:pt x="15851" y="1152"/>
                </a:lnTo>
                <a:close/>
                <a:moveTo>
                  <a:pt x="26250" y="1653"/>
                </a:moveTo>
                <a:cubicBezTo>
                  <a:pt x="26581" y="1790"/>
                  <a:pt x="26911" y="1938"/>
                  <a:pt x="27231" y="2087"/>
                </a:cubicBezTo>
                <a:lnTo>
                  <a:pt x="27219" y="2087"/>
                </a:lnTo>
                <a:cubicBezTo>
                  <a:pt x="27219" y="2087"/>
                  <a:pt x="27219" y="2098"/>
                  <a:pt x="27219" y="2109"/>
                </a:cubicBezTo>
                <a:cubicBezTo>
                  <a:pt x="27174" y="2109"/>
                  <a:pt x="27139" y="2132"/>
                  <a:pt x="27117" y="2166"/>
                </a:cubicBezTo>
                <a:cubicBezTo>
                  <a:pt x="27098" y="2160"/>
                  <a:pt x="27080" y="2156"/>
                  <a:pt x="27062" y="2156"/>
                </a:cubicBezTo>
                <a:cubicBezTo>
                  <a:pt x="26992" y="2156"/>
                  <a:pt x="26930" y="2207"/>
                  <a:pt x="26911" y="2280"/>
                </a:cubicBezTo>
                <a:cubicBezTo>
                  <a:pt x="26900" y="2280"/>
                  <a:pt x="26888" y="2280"/>
                  <a:pt x="26877" y="2292"/>
                </a:cubicBezTo>
                <a:lnTo>
                  <a:pt x="26877" y="2280"/>
                </a:lnTo>
                <a:cubicBezTo>
                  <a:pt x="26856" y="2195"/>
                  <a:pt x="26785" y="2145"/>
                  <a:pt x="26713" y="2145"/>
                </a:cubicBezTo>
                <a:cubicBezTo>
                  <a:pt x="26670" y="2145"/>
                  <a:pt x="26626" y="2162"/>
                  <a:pt x="26592" y="2201"/>
                </a:cubicBezTo>
                <a:lnTo>
                  <a:pt x="26546" y="2258"/>
                </a:lnTo>
                <a:lnTo>
                  <a:pt x="26558" y="2189"/>
                </a:lnTo>
                <a:cubicBezTo>
                  <a:pt x="26597" y="2082"/>
                  <a:pt x="26510" y="1974"/>
                  <a:pt x="26406" y="1974"/>
                </a:cubicBezTo>
                <a:cubicBezTo>
                  <a:pt x="26389" y="1974"/>
                  <a:pt x="26371" y="1977"/>
                  <a:pt x="26353" y="1984"/>
                </a:cubicBezTo>
                <a:lnTo>
                  <a:pt x="26296" y="1995"/>
                </a:lnTo>
                <a:lnTo>
                  <a:pt x="26341" y="1950"/>
                </a:lnTo>
                <a:cubicBezTo>
                  <a:pt x="26444" y="1859"/>
                  <a:pt x="26398" y="1699"/>
                  <a:pt x="26261" y="1665"/>
                </a:cubicBezTo>
                <a:lnTo>
                  <a:pt x="26250" y="1665"/>
                </a:lnTo>
                <a:lnTo>
                  <a:pt x="26250" y="1653"/>
                </a:lnTo>
                <a:close/>
                <a:moveTo>
                  <a:pt x="27105" y="2326"/>
                </a:moveTo>
                <a:lnTo>
                  <a:pt x="27128" y="2383"/>
                </a:lnTo>
                <a:lnTo>
                  <a:pt x="27071" y="2337"/>
                </a:lnTo>
                <a:cubicBezTo>
                  <a:pt x="27071" y="2337"/>
                  <a:pt x="27071" y="2337"/>
                  <a:pt x="27071" y="2326"/>
                </a:cubicBezTo>
                <a:close/>
                <a:moveTo>
                  <a:pt x="21050" y="2132"/>
                </a:moveTo>
                <a:lnTo>
                  <a:pt x="21176" y="2303"/>
                </a:lnTo>
                <a:cubicBezTo>
                  <a:pt x="21187" y="2337"/>
                  <a:pt x="21198" y="2360"/>
                  <a:pt x="21198" y="2394"/>
                </a:cubicBezTo>
                <a:cubicBezTo>
                  <a:pt x="21192" y="2395"/>
                  <a:pt x="21185" y="2396"/>
                  <a:pt x="21179" y="2396"/>
                </a:cubicBezTo>
                <a:cubicBezTo>
                  <a:pt x="21098" y="2396"/>
                  <a:pt x="21039" y="2332"/>
                  <a:pt x="21039" y="2258"/>
                </a:cubicBezTo>
                <a:lnTo>
                  <a:pt x="21050" y="2132"/>
                </a:lnTo>
                <a:close/>
                <a:moveTo>
                  <a:pt x="21586" y="2052"/>
                </a:moveTo>
                <a:lnTo>
                  <a:pt x="21620" y="2394"/>
                </a:lnTo>
                <a:cubicBezTo>
                  <a:pt x="21620" y="2394"/>
                  <a:pt x="21620" y="2406"/>
                  <a:pt x="21620" y="2417"/>
                </a:cubicBezTo>
                <a:lnTo>
                  <a:pt x="21563" y="2417"/>
                </a:lnTo>
                <a:cubicBezTo>
                  <a:pt x="21472" y="2383"/>
                  <a:pt x="21438" y="2280"/>
                  <a:pt x="21495" y="2201"/>
                </a:cubicBezTo>
                <a:lnTo>
                  <a:pt x="21484" y="2201"/>
                </a:lnTo>
                <a:lnTo>
                  <a:pt x="21586" y="2052"/>
                </a:lnTo>
                <a:close/>
                <a:moveTo>
                  <a:pt x="16375" y="2235"/>
                </a:moveTo>
                <a:cubicBezTo>
                  <a:pt x="16443" y="2235"/>
                  <a:pt x="16501" y="2269"/>
                  <a:pt x="16523" y="2326"/>
                </a:cubicBezTo>
                <a:lnTo>
                  <a:pt x="16523" y="2315"/>
                </a:lnTo>
                <a:lnTo>
                  <a:pt x="16580" y="2440"/>
                </a:lnTo>
                <a:lnTo>
                  <a:pt x="16455" y="2383"/>
                </a:lnTo>
                <a:cubicBezTo>
                  <a:pt x="16409" y="2349"/>
                  <a:pt x="16375" y="2292"/>
                  <a:pt x="16375" y="2235"/>
                </a:cubicBezTo>
                <a:close/>
                <a:moveTo>
                  <a:pt x="27344" y="2244"/>
                </a:moveTo>
                <a:cubicBezTo>
                  <a:pt x="27393" y="2244"/>
                  <a:pt x="27439" y="2275"/>
                  <a:pt x="27459" y="2315"/>
                </a:cubicBezTo>
                <a:lnTo>
                  <a:pt x="27516" y="2440"/>
                </a:lnTo>
                <a:lnTo>
                  <a:pt x="27390" y="2383"/>
                </a:lnTo>
                <a:cubicBezTo>
                  <a:pt x="27345" y="2360"/>
                  <a:pt x="27310" y="2303"/>
                  <a:pt x="27322" y="2246"/>
                </a:cubicBezTo>
                <a:cubicBezTo>
                  <a:pt x="27329" y="2245"/>
                  <a:pt x="27337" y="2244"/>
                  <a:pt x="27344" y="2244"/>
                </a:cubicBezTo>
                <a:close/>
                <a:moveTo>
                  <a:pt x="16262" y="2404"/>
                </a:moveTo>
                <a:cubicBezTo>
                  <a:pt x="16263" y="2421"/>
                  <a:pt x="16266" y="2437"/>
                  <a:pt x="16274" y="2451"/>
                </a:cubicBezTo>
                <a:lnTo>
                  <a:pt x="16274" y="2451"/>
                </a:lnTo>
                <a:cubicBezTo>
                  <a:pt x="16273" y="2435"/>
                  <a:pt x="16269" y="2419"/>
                  <a:pt x="16262" y="2404"/>
                </a:cubicBezTo>
                <a:close/>
                <a:moveTo>
                  <a:pt x="20925" y="2383"/>
                </a:moveTo>
                <a:lnTo>
                  <a:pt x="20925" y="2383"/>
                </a:lnTo>
                <a:cubicBezTo>
                  <a:pt x="20935" y="2403"/>
                  <a:pt x="20945" y="2432"/>
                  <a:pt x="20947" y="2462"/>
                </a:cubicBezTo>
                <a:lnTo>
                  <a:pt x="20947" y="2462"/>
                </a:lnTo>
                <a:cubicBezTo>
                  <a:pt x="20925" y="2440"/>
                  <a:pt x="20925" y="2406"/>
                  <a:pt x="20925" y="2383"/>
                </a:cubicBezTo>
                <a:close/>
                <a:moveTo>
                  <a:pt x="15748" y="2303"/>
                </a:moveTo>
                <a:lnTo>
                  <a:pt x="15748" y="2303"/>
                </a:lnTo>
                <a:cubicBezTo>
                  <a:pt x="15782" y="2315"/>
                  <a:pt x="15828" y="2349"/>
                  <a:pt x="15839" y="2394"/>
                </a:cubicBezTo>
                <a:lnTo>
                  <a:pt x="15828" y="2463"/>
                </a:lnTo>
                <a:lnTo>
                  <a:pt x="15805" y="2394"/>
                </a:lnTo>
                <a:cubicBezTo>
                  <a:pt x="15794" y="2360"/>
                  <a:pt x="15771" y="2326"/>
                  <a:pt x="15748" y="2303"/>
                </a:cubicBezTo>
                <a:close/>
                <a:moveTo>
                  <a:pt x="27196" y="2383"/>
                </a:moveTo>
                <a:lnTo>
                  <a:pt x="27196" y="2383"/>
                </a:lnTo>
                <a:cubicBezTo>
                  <a:pt x="27208" y="2406"/>
                  <a:pt x="27219" y="2429"/>
                  <a:pt x="27219" y="2463"/>
                </a:cubicBezTo>
                <a:cubicBezTo>
                  <a:pt x="27208" y="2440"/>
                  <a:pt x="27196" y="2406"/>
                  <a:pt x="27196" y="2383"/>
                </a:cubicBezTo>
                <a:close/>
                <a:moveTo>
                  <a:pt x="26695" y="2315"/>
                </a:moveTo>
                <a:cubicBezTo>
                  <a:pt x="26740" y="2326"/>
                  <a:pt x="26774" y="2360"/>
                  <a:pt x="26786" y="2406"/>
                </a:cubicBezTo>
                <a:lnTo>
                  <a:pt x="26774" y="2474"/>
                </a:lnTo>
                <a:lnTo>
                  <a:pt x="26752" y="2406"/>
                </a:lnTo>
                <a:cubicBezTo>
                  <a:pt x="26740" y="2372"/>
                  <a:pt x="26717" y="2337"/>
                  <a:pt x="26683" y="2315"/>
                </a:cubicBezTo>
                <a:close/>
                <a:moveTo>
                  <a:pt x="15246" y="2208"/>
                </a:moveTo>
                <a:cubicBezTo>
                  <a:pt x="15280" y="2208"/>
                  <a:pt x="15312" y="2221"/>
                  <a:pt x="15337" y="2246"/>
                </a:cubicBezTo>
                <a:cubicBezTo>
                  <a:pt x="15372" y="2280"/>
                  <a:pt x="15383" y="2326"/>
                  <a:pt x="15372" y="2372"/>
                </a:cubicBezTo>
                <a:lnTo>
                  <a:pt x="15109" y="2497"/>
                </a:lnTo>
                <a:cubicBezTo>
                  <a:pt x="15107" y="2499"/>
                  <a:pt x="15105" y="2500"/>
                  <a:pt x="15102" y="2500"/>
                </a:cubicBezTo>
                <a:cubicBezTo>
                  <a:pt x="15090" y="2500"/>
                  <a:pt x="15077" y="2484"/>
                  <a:pt x="15087" y="2474"/>
                </a:cubicBezTo>
                <a:lnTo>
                  <a:pt x="15212" y="2212"/>
                </a:lnTo>
                <a:cubicBezTo>
                  <a:pt x="15223" y="2209"/>
                  <a:pt x="15235" y="2208"/>
                  <a:pt x="15246" y="2208"/>
                </a:cubicBezTo>
                <a:close/>
                <a:moveTo>
                  <a:pt x="26165" y="2211"/>
                </a:moveTo>
                <a:cubicBezTo>
                  <a:pt x="26248" y="2211"/>
                  <a:pt x="26318" y="2286"/>
                  <a:pt x="26307" y="2372"/>
                </a:cubicBezTo>
                <a:lnTo>
                  <a:pt x="26045" y="2497"/>
                </a:lnTo>
                <a:cubicBezTo>
                  <a:pt x="26042" y="2499"/>
                  <a:pt x="26040" y="2500"/>
                  <a:pt x="26037" y="2500"/>
                </a:cubicBezTo>
                <a:cubicBezTo>
                  <a:pt x="26026" y="2500"/>
                  <a:pt x="26013" y="2484"/>
                  <a:pt x="26022" y="2474"/>
                </a:cubicBezTo>
                <a:lnTo>
                  <a:pt x="26147" y="2212"/>
                </a:lnTo>
                <a:cubicBezTo>
                  <a:pt x="26153" y="2211"/>
                  <a:pt x="26159" y="2211"/>
                  <a:pt x="26165" y="2211"/>
                </a:cubicBezTo>
                <a:close/>
                <a:moveTo>
                  <a:pt x="21027" y="2463"/>
                </a:moveTo>
                <a:lnTo>
                  <a:pt x="21073" y="2508"/>
                </a:lnTo>
                <a:lnTo>
                  <a:pt x="21084" y="2520"/>
                </a:lnTo>
                <a:lnTo>
                  <a:pt x="21039" y="2520"/>
                </a:lnTo>
                <a:lnTo>
                  <a:pt x="21027" y="2463"/>
                </a:lnTo>
                <a:close/>
                <a:moveTo>
                  <a:pt x="19227" y="1582"/>
                </a:moveTo>
                <a:cubicBezTo>
                  <a:pt x="19359" y="1582"/>
                  <a:pt x="19488" y="1640"/>
                  <a:pt x="19579" y="1745"/>
                </a:cubicBezTo>
                <a:lnTo>
                  <a:pt x="20275" y="2531"/>
                </a:lnTo>
                <a:lnTo>
                  <a:pt x="19283" y="2360"/>
                </a:lnTo>
                <a:cubicBezTo>
                  <a:pt x="18964" y="2303"/>
                  <a:pt x="18804" y="1961"/>
                  <a:pt x="18964" y="1687"/>
                </a:cubicBezTo>
                <a:cubicBezTo>
                  <a:pt x="18975" y="1676"/>
                  <a:pt x="18986" y="1665"/>
                  <a:pt x="18986" y="1653"/>
                </a:cubicBezTo>
                <a:cubicBezTo>
                  <a:pt x="19061" y="1605"/>
                  <a:pt x="19145" y="1582"/>
                  <a:pt x="19227" y="1582"/>
                </a:cubicBezTo>
                <a:close/>
                <a:moveTo>
                  <a:pt x="21370" y="2372"/>
                </a:moveTo>
                <a:lnTo>
                  <a:pt x="21381" y="2440"/>
                </a:lnTo>
                <a:cubicBezTo>
                  <a:pt x="21392" y="2474"/>
                  <a:pt x="21415" y="2508"/>
                  <a:pt x="21449" y="2531"/>
                </a:cubicBezTo>
                <a:lnTo>
                  <a:pt x="21438" y="2531"/>
                </a:lnTo>
                <a:cubicBezTo>
                  <a:pt x="21392" y="2520"/>
                  <a:pt x="21358" y="2486"/>
                  <a:pt x="21347" y="2440"/>
                </a:cubicBezTo>
                <a:lnTo>
                  <a:pt x="21370" y="2372"/>
                </a:lnTo>
                <a:close/>
                <a:moveTo>
                  <a:pt x="23240" y="1567"/>
                </a:moveTo>
                <a:cubicBezTo>
                  <a:pt x="23397" y="1567"/>
                  <a:pt x="23552" y="1650"/>
                  <a:pt x="23639" y="1802"/>
                </a:cubicBezTo>
                <a:lnTo>
                  <a:pt x="23627" y="1802"/>
                </a:lnTo>
                <a:cubicBezTo>
                  <a:pt x="23707" y="1950"/>
                  <a:pt x="23707" y="2132"/>
                  <a:pt x="23604" y="2280"/>
                </a:cubicBezTo>
                <a:cubicBezTo>
                  <a:pt x="23559" y="2303"/>
                  <a:pt x="23502" y="2326"/>
                  <a:pt x="23445" y="2349"/>
                </a:cubicBezTo>
                <a:lnTo>
                  <a:pt x="22339" y="2566"/>
                </a:lnTo>
                <a:cubicBezTo>
                  <a:pt x="22334" y="2567"/>
                  <a:pt x="22329" y="2567"/>
                  <a:pt x="22324" y="2567"/>
                </a:cubicBezTo>
                <a:cubicBezTo>
                  <a:pt x="22276" y="2567"/>
                  <a:pt x="22251" y="2516"/>
                  <a:pt x="22282" y="2474"/>
                </a:cubicBezTo>
                <a:lnTo>
                  <a:pt x="22977" y="1653"/>
                </a:lnTo>
                <a:cubicBezTo>
                  <a:pt x="23057" y="1595"/>
                  <a:pt x="23149" y="1567"/>
                  <a:pt x="23240" y="1567"/>
                </a:cubicBezTo>
                <a:close/>
                <a:moveTo>
                  <a:pt x="20628" y="2406"/>
                </a:moveTo>
                <a:lnTo>
                  <a:pt x="20742" y="2463"/>
                </a:lnTo>
                <a:cubicBezTo>
                  <a:pt x="20799" y="2486"/>
                  <a:pt x="20822" y="2543"/>
                  <a:pt x="20822" y="2600"/>
                </a:cubicBezTo>
                <a:cubicBezTo>
                  <a:pt x="20815" y="2601"/>
                  <a:pt x="20807" y="2602"/>
                  <a:pt x="20800" y="2602"/>
                </a:cubicBezTo>
                <a:cubicBezTo>
                  <a:pt x="20751" y="2602"/>
                  <a:pt x="20705" y="2570"/>
                  <a:pt x="20685" y="2520"/>
                </a:cubicBezTo>
                <a:lnTo>
                  <a:pt x="20628" y="2406"/>
                </a:lnTo>
                <a:close/>
                <a:moveTo>
                  <a:pt x="16512" y="2568"/>
                </a:moveTo>
                <a:cubicBezTo>
                  <a:pt x="16520" y="2568"/>
                  <a:pt x="16529" y="2571"/>
                  <a:pt x="16535" y="2577"/>
                </a:cubicBezTo>
                <a:lnTo>
                  <a:pt x="16603" y="2634"/>
                </a:lnTo>
                <a:lnTo>
                  <a:pt x="16489" y="2577"/>
                </a:lnTo>
                <a:cubicBezTo>
                  <a:pt x="16495" y="2571"/>
                  <a:pt x="16503" y="2568"/>
                  <a:pt x="16512" y="2568"/>
                </a:cubicBezTo>
                <a:close/>
                <a:moveTo>
                  <a:pt x="27449" y="2568"/>
                </a:moveTo>
                <a:cubicBezTo>
                  <a:pt x="27459" y="2568"/>
                  <a:pt x="27470" y="2571"/>
                  <a:pt x="27481" y="2577"/>
                </a:cubicBezTo>
                <a:lnTo>
                  <a:pt x="27538" y="2634"/>
                </a:lnTo>
                <a:lnTo>
                  <a:pt x="27424" y="2577"/>
                </a:lnTo>
                <a:cubicBezTo>
                  <a:pt x="27430" y="2571"/>
                  <a:pt x="27439" y="2568"/>
                  <a:pt x="27449" y="2568"/>
                </a:cubicBezTo>
                <a:close/>
                <a:moveTo>
                  <a:pt x="22106" y="2346"/>
                </a:moveTo>
                <a:cubicBezTo>
                  <a:pt x="22115" y="2346"/>
                  <a:pt x="22122" y="2362"/>
                  <a:pt x="22122" y="2372"/>
                </a:cubicBezTo>
                <a:lnTo>
                  <a:pt x="21985" y="2634"/>
                </a:lnTo>
                <a:cubicBezTo>
                  <a:pt x="21977" y="2636"/>
                  <a:pt x="21969" y="2637"/>
                  <a:pt x="21960" y="2637"/>
                </a:cubicBezTo>
                <a:cubicBezTo>
                  <a:pt x="21924" y="2637"/>
                  <a:pt x="21890" y="2618"/>
                  <a:pt x="21871" y="2600"/>
                </a:cubicBezTo>
                <a:cubicBezTo>
                  <a:pt x="21837" y="2566"/>
                  <a:pt x="21826" y="2520"/>
                  <a:pt x="21826" y="2474"/>
                </a:cubicBezTo>
                <a:lnTo>
                  <a:pt x="22099" y="2349"/>
                </a:lnTo>
                <a:cubicBezTo>
                  <a:pt x="22101" y="2347"/>
                  <a:pt x="22104" y="2346"/>
                  <a:pt x="22106" y="2346"/>
                </a:cubicBezTo>
                <a:close/>
                <a:moveTo>
                  <a:pt x="25817" y="2279"/>
                </a:moveTo>
                <a:cubicBezTo>
                  <a:pt x="25856" y="2279"/>
                  <a:pt x="25882" y="2329"/>
                  <a:pt x="25851" y="2360"/>
                </a:cubicBezTo>
                <a:lnTo>
                  <a:pt x="25600" y="2668"/>
                </a:lnTo>
                <a:cubicBezTo>
                  <a:pt x="25224" y="2634"/>
                  <a:pt x="24847" y="2623"/>
                  <a:pt x="24460" y="2623"/>
                </a:cubicBezTo>
                <a:lnTo>
                  <a:pt x="24471" y="2611"/>
                </a:lnTo>
                <a:lnTo>
                  <a:pt x="24494" y="2611"/>
                </a:lnTo>
                <a:cubicBezTo>
                  <a:pt x="24505" y="2600"/>
                  <a:pt x="24517" y="2577"/>
                  <a:pt x="24528" y="2566"/>
                </a:cubicBezTo>
                <a:cubicBezTo>
                  <a:pt x="24574" y="2531"/>
                  <a:pt x="24631" y="2508"/>
                  <a:pt x="24688" y="2497"/>
                </a:cubicBezTo>
                <a:lnTo>
                  <a:pt x="25805" y="2280"/>
                </a:lnTo>
                <a:cubicBezTo>
                  <a:pt x="25809" y="2279"/>
                  <a:pt x="25813" y="2279"/>
                  <a:pt x="25817" y="2279"/>
                </a:cubicBezTo>
                <a:close/>
                <a:moveTo>
                  <a:pt x="16141" y="2318"/>
                </a:moveTo>
                <a:cubicBezTo>
                  <a:pt x="16147" y="2318"/>
                  <a:pt x="16153" y="2319"/>
                  <a:pt x="16160" y="2321"/>
                </a:cubicBezTo>
                <a:lnTo>
                  <a:pt x="16160" y="2321"/>
                </a:lnTo>
                <a:lnTo>
                  <a:pt x="16161" y="2330"/>
                </a:lnTo>
                <a:lnTo>
                  <a:pt x="16161" y="2330"/>
                </a:lnTo>
                <a:cubicBezTo>
                  <a:pt x="16155" y="2329"/>
                  <a:pt x="16149" y="2328"/>
                  <a:pt x="16143" y="2328"/>
                </a:cubicBezTo>
                <a:cubicBezTo>
                  <a:pt x="16137" y="2328"/>
                  <a:pt x="16132" y="2329"/>
                  <a:pt x="16127" y="2329"/>
                </a:cubicBezTo>
                <a:lnTo>
                  <a:pt x="16127" y="2329"/>
                </a:lnTo>
                <a:lnTo>
                  <a:pt x="16170" y="2383"/>
                </a:lnTo>
                <a:lnTo>
                  <a:pt x="16161" y="2330"/>
                </a:lnTo>
                <a:lnTo>
                  <a:pt x="16161" y="2330"/>
                </a:lnTo>
                <a:cubicBezTo>
                  <a:pt x="16171" y="2331"/>
                  <a:pt x="16182" y="2334"/>
                  <a:pt x="16193" y="2337"/>
                </a:cubicBezTo>
                <a:cubicBezTo>
                  <a:pt x="16226" y="2353"/>
                  <a:pt x="16249" y="2377"/>
                  <a:pt x="16262" y="2404"/>
                </a:cubicBezTo>
                <a:lnTo>
                  <a:pt x="16262" y="2404"/>
                </a:lnTo>
                <a:cubicBezTo>
                  <a:pt x="16261" y="2393"/>
                  <a:pt x="16261" y="2383"/>
                  <a:pt x="16261" y="2372"/>
                </a:cubicBezTo>
                <a:lnTo>
                  <a:pt x="16261" y="2372"/>
                </a:lnTo>
                <a:cubicBezTo>
                  <a:pt x="16272" y="2394"/>
                  <a:pt x="16284" y="2429"/>
                  <a:pt x="16284" y="2463"/>
                </a:cubicBezTo>
                <a:cubicBezTo>
                  <a:pt x="16280" y="2459"/>
                  <a:pt x="16277" y="2455"/>
                  <a:pt x="16274" y="2451"/>
                </a:cubicBezTo>
                <a:lnTo>
                  <a:pt x="16274" y="2451"/>
                </a:lnTo>
                <a:cubicBezTo>
                  <a:pt x="16280" y="2517"/>
                  <a:pt x="16239" y="2586"/>
                  <a:pt x="16158" y="2600"/>
                </a:cubicBezTo>
                <a:lnTo>
                  <a:pt x="16147" y="2714"/>
                </a:lnTo>
                <a:lnTo>
                  <a:pt x="16033" y="2543"/>
                </a:lnTo>
                <a:cubicBezTo>
                  <a:pt x="15968" y="2449"/>
                  <a:pt x="16032" y="2341"/>
                  <a:pt x="16127" y="2329"/>
                </a:cubicBezTo>
                <a:lnTo>
                  <a:pt x="16127" y="2329"/>
                </a:lnTo>
                <a:lnTo>
                  <a:pt x="16124" y="2326"/>
                </a:lnTo>
                <a:lnTo>
                  <a:pt x="16113" y="2326"/>
                </a:lnTo>
                <a:cubicBezTo>
                  <a:pt x="16124" y="2320"/>
                  <a:pt x="16133" y="2318"/>
                  <a:pt x="16141" y="2318"/>
                </a:cubicBezTo>
                <a:close/>
                <a:moveTo>
                  <a:pt x="26974" y="2450"/>
                </a:moveTo>
                <a:cubicBezTo>
                  <a:pt x="27046" y="2450"/>
                  <a:pt x="27105" y="2514"/>
                  <a:pt x="27105" y="2588"/>
                </a:cubicBezTo>
                <a:lnTo>
                  <a:pt x="27094" y="2714"/>
                </a:lnTo>
                <a:lnTo>
                  <a:pt x="26980" y="2543"/>
                </a:lnTo>
                <a:cubicBezTo>
                  <a:pt x="26957" y="2508"/>
                  <a:pt x="26945" y="2474"/>
                  <a:pt x="26957" y="2451"/>
                </a:cubicBezTo>
                <a:cubicBezTo>
                  <a:pt x="26963" y="2451"/>
                  <a:pt x="26969" y="2450"/>
                  <a:pt x="26974" y="2450"/>
                </a:cubicBezTo>
                <a:close/>
                <a:moveTo>
                  <a:pt x="20594" y="2680"/>
                </a:moveTo>
                <a:lnTo>
                  <a:pt x="20594" y="2680"/>
                </a:lnTo>
                <a:cubicBezTo>
                  <a:pt x="20628" y="2691"/>
                  <a:pt x="20650" y="2702"/>
                  <a:pt x="20673" y="2724"/>
                </a:cubicBezTo>
                <a:lnTo>
                  <a:pt x="20673" y="2724"/>
                </a:lnTo>
                <a:cubicBezTo>
                  <a:pt x="20643" y="2720"/>
                  <a:pt x="20614" y="2700"/>
                  <a:pt x="20594" y="2680"/>
                </a:cubicBezTo>
                <a:close/>
                <a:moveTo>
                  <a:pt x="26203" y="2688"/>
                </a:moveTo>
                <a:cubicBezTo>
                  <a:pt x="26232" y="2688"/>
                  <a:pt x="26261" y="2715"/>
                  <a:pt x="26261" y="2748"/>
                </a:cubicBezTo>
                <a:lnTo>
                  <a:pt x="26147" y="2725"/>
                </a:lnTo>
                <a:lnTo>
                  <a:pt x="26170" y="2702"/>
                </a:lnTo>
                <a:cubicBezTo>
                  <a:pt x="26180" y="2693"/>
                  <a:pt x="26191" y="2688"/>
                  <a:pt x="26203" y="2688"/>
                </a:cubicBezTo>
                <a:close/>
                <a:moveTo>
                  <a:pt x="21712" y="2657"/>
                </a:moveTo>
                <a:lnTo>
                  <a:pt x="21712" y="2657"/>
                </a:lnTo>
                <a:cubicBezTo>
                  <a:pt x="21739" y="2711"/>
                  <a:pt x="21794" y="2744"/>
                  <a:pt x="21850" y="2744"/>
                </a:cubicBezTo>
                <a:cubicBezTo>
                  <a:pt x="21865" y="2744"/>
                  <a:pt x="21880" y="2741"/>
                  <a:pt x="21894" y="2737"/>
                </a:cubicBezTo>
                <a:lnTo>
                  <a:pt x="21928" y="2725"/>
                </a:lnTo>
                <a:lnTo>
                  <a:pt x="21928" y="2725"/>
                </a:lnTo>
                <a:cubicBezTo>
                  <a:pt x="21900" y="2748"/>
                  <a:pt x="21866" y="2759"/>
                  <a:pt x="21833" y="2759"/>
                </a:cubicBezTo>
                <a:cubicBezTo>
                  <a:pt x="21800" y="2759"/>
                  <a:pt x="21769" y="2748"/>
                  <a:pt x="21746" y="2725"/>
                </a:cubicBezTo>
                <a:cubicBezTo>
                  <a:pt x="21723" y="2702"/>
                  <a:pt x="21712" y="2680"/>
                  <a:pt x="21712" y="2657"/>
                </a:cubicBezTo>
                <a:close/>
                <a:moveTo>
                  <a:pt x="26569" y="2429"/>
                </a:moveTo>
                <a:cubicBezTo>
                  <a:pt x="26660" y="2451"/>
                  <a:pt x="26695" y="2566"/>
                  <a:pt x="26649" y="2645"/>
                </a:cubicBezTo>
                <a:lnTo>
                  <a:pt x="26558" y="2771"/>
                </a:lnTo>
                <a:lnTo>
                  <a:pt x="26546" y="2782"/>
                </a:lnTo>
                <a:lnTo>
                  <a:pt x="26524" y="2451"/>
                </a:lnTo>
                <a:cubicBezTo>
                  <a:pt x="26524" y="2440"/>
                  <a:pt x="26524" y="2440"/>
                  <a:pt x="26524" y="2429"/>
                </a:cubicBezTo>
                <a:close/>
                <a:moveTo>
                  <a:pt x="15588" y="2429"/>
                </a:moveTo>
                <a:cubicBezTo>
                  <a:pt x="15600" y="2429"/>
                  <a:pt x="15622" y="2429"/>
                  <a:pt x="15634" y="2440"/>
                </a:cubicBezTo>
                <a:cubicBezTo>
                  <a:pt x="15725" y="2463"/>
                  <a:pt x="15759" y="2566"/>
                  <a:pt x="15714" y="2645"/>
                </a:cubicBezTo>
                <a:lnTo>
                  <a:pt x="15611" y="2794"/>
                </a:lnTo>
                <a:lnTo>
                  <a:pt x="15588" y="2451"/>
                </a:lnTo>
                <a:cubicBezTo>
                  <a:pt x="15588" y="2440"/>
                  <a:pt x="15588" y="2440"/>
                  <a:pt x="15588" y="2429"/>
                </a:cubicBezTo>
                <a:close/>
                <a:moveTo>
                  <a:pt x="15942" y="2714"/>
                </a:moveTo>
                <a:cubicBezTo>
                  <a:pt x="15965" y="2714"/>
                  <a:pt x="15987" y="2725"/>
                  <a:pt x="15999" y="2748"/>
                </a:cubicBezTo>
                <a:lnTo>
                  <a:pt x="16033" y="2851"/>
                </a:lnTo>
                <a:lnTo>
                  <a:pt x="15942" y="2714"/>
                </a:lnTo>
                <a:close/>
                <a:moveTo>
                  <a:pt x="26905" y="2721"/>
                </a:moveTo>
                <a:cubicBezTo>
                  <a:pt x="26917" y="2721"/>
                  <a:pt x="26926" y="2731"/>
                  <a:pt x="26934" y="2748"/>
                </a:cubicBezTo>
                <a:lnTo>
                  <a:pt x="26980" y="2851"/>
                </a:lnTo>
                <a:lnTo>
                  <a:pt x="26888" y="2725"/>
                </a:lnTo>
                <a:cubicBezTo>
                  <a:pt x="26895" y="2722"/>
                  <a:pt x="26900" y="2721"/>
                  <a:pt x="26905" y="2721"/>
                </a:cubicBezTo>
                <a:close/>
                <a:moveTo>
                  <a:pt x="20651" y="2839"/>
                </a:moveTo>
                <a:lnTo>
                  <a:pt x="20720" y="2851"/>
                </a:lnTo>
                <a:lnTo>
                  <a:pt x="20720" y="2862"/>
                </a:lnTo>
                <a:cubicBezTo>
                  <a:pt x="20708" y="2873"/>
                  <a:pt x="20708" y="2885"/>
                  <a:pt x="20697" y="2896"/>
                </a:cubicBezTo>
                <a:lnTo>
                  <a:pt x="20697" y="2885"/>
                </a:lnTo>
                <a:lnTo>
                  <a:pt x="20651" y="2839"/>
                </a:lnTo>
                <a:close/>
                <a:moveTo>
                  <a:pt x="20446" y="2805"/>
                </a:moveTo>
                <a:cubicBezTo>
                  <a:pt x="20537" y="2805"/>
                  <a:pt x="20594" y="2873"/>
                  <a:pt x="20594" y="2965"/>
                </a:cubicBezTo>
                <a:cubicBezTo>
                  <a:pt x="20560" y="2965"/>
                  <a:pt x="20526" y="2953"/>
                  <a:pt x="20503" y="2942"/>
                </a:cubicBezTo>
                <a:lnTo>
                  <a:pt x="20320" y="2816"/>
                </a:lnTo>
                <a:lnTo>
                  <a:pt x="20446" y="2805"/>
                </a:lnTo>
                <a:close/>
                <a:moveTo>
                  <a:pt x="27413" y="2759"/>
                </a:moveTo>
                <a:lnTo>
                  <a:pt x="27721" y="3022"/>
                </a:lnTo>
                <a:cubicBezTo>
                  <a:pt x="27630" y="2999"/>
                  <a:pt x="27550" y="2976"/>
                  <a:pt x="27447" y="2953"/>
                </a:cubicBezTo>
                <a:lnTo>
                  <a:pt x="27413" y="2759"/>
                </a:lnTo>
                <a:close/>
                <a:moveTo>
                  <a:pt x="21244" y="2554"/>
                </a:moveTo>
                <a:lnTo>
                  <a:pt x="21244" y="2566"/>
                </a:lnTo>
                <a:cubicBezTo>
                  <a:pt x="21266" y="2651"/>
                  <a:pt x="21341" y="2701"/>
                  <a:pt x="21414" y="2701"/>
                </a:cubicBezTo>
                <a:cubicBezTo>
                  <a:pt x="21457" y="2701"/>
                  <a:pt x="21499" y="2684"/>
                  <a:pt x="21529" y="2645"/>
                </a:cubicBezTo>
                <a:lnTo>
                  <a:pt x="21586" y="2588"/>
                </a:lnTo>
                <a:lnTo>
                  <a:pt x="21563" y="2657"/>
                </a:lnTo>
                <a:cubicBezTo>
                  <a:pt x="21533" y="2767"/>
                  <a:pt x="21618" y="2868"/>
                  <a:pt x="21723" y="2868"/>
                </a:cubicBezTo>
                <a:cubicBezTo>
                  <a:pt x="21738" y="2868"/>
                  <a:pt x="21753" y="2866"/>
                  <a:pt x="21769" y="2862"/>
                </a:cubicBezTo>
                <a:lnTo>
                  <a:pt x="21837" y="2851"/>
                </a:lnTo>
                <a:lnTo>
                  <a:pt x="21803" y="2873"/>
                </a:lnTo>
                <a:cubicBezTo>
                  <a:pt x="21461" y="2942"/>
                  <a:pt x="21119" y="3010"/>
                  <a:pt x="20788" y="3101"/>
                </a:cubicBezTo>
                <a:cubicBezTo>
                  <a:pt x="20777" y="3101"/>
                  <a:pt x="20754" y="3090"/>
                  <a:pt x="20742" y="3090"/>
                </a:cubicBezTo>
                <a:lnTo>
                  <a:pt x="20720" y="3090"/>
                </a:lnTo>
                <a:cubicBezTo>
                  <a:pt x="20731" y="3079"/>
                  <a:pt x="20742" y="3056"/>
                  <a:pt x="20742" y="3044"/>
                </a:cubicBezTo>
                <a:cubicBezTo>
                  <a:pt x="20834" y="3022"/>
                  <a:pt x="20891" y="2919"/>
                  <a:pt x="20856" y="2828"/>
                </a:cubicBezTo>
                <a:cubicBezTo>
                  <a:pt x="20879" y="2805"/>
                  <a:pt x="20902" y="2771"/>
                  <a:pt x="20913" y="2737"/>
                </a:cubicBezTo>
                <a:cubicBezTo>
                  <a:pt x="21005" y="2668"/>
                  <a:pt x="21107" y="2611"/>
                  <a:pt x="21221" y="2566"/>
                </a:cubicBezTo>
                <a:lnTo>
                  <a:pt x="21244" y="2554"/>
                </a:lnTo>
                <a:close/>
                <a:moveTo>
                  <a:pt x="16922" y="2315"/>
                </a:moveTo>
                <a:lnTo>
                  <a:pt x="17914" y="2486"/>
                </a:lnTo>
                <a:cubicBezTo>
                  <a:pt x="18222" y="2531"/>
                  <a:pt x="18393" y="2885"/>
                  <a:pt x="18234" y="3158"/>
                </a:cubicBezTo>
                <a:cubicBezTo>
                  <a:pt x="18222" y="3170"/>
                  <a:pt x="18211" y="3181"/>
                  <a:pt x="18211" y="3193"/>
                </a:cubicBezTo>
                <a:cubicBezTo>
                  <a:pt x="18134" y="3238"/>
                  <a:pt x="18050" y="3260"/>
                  <a:pt x="17967" y="3260"/>
                </a:cubicBezTo>
                <a:cubicBezTo>
                  <a:pt x="17841" y="3260"/>
                  <a:pt x="17719" y="3209"/>
                  <a:pt x="17629" y="3113"/>
                </a:cubicBezTo>
                <a:lnTo>
                  <a:pt x="17618" y="3113"/>
                </a:lnTo>
                <a:lnTo>
                  <a:pt x="16922" y="2315"/>
                </a:lnTo>
                <a:close/>
                <a:moveTo>
                  <a:pt x="14870" y="2268"/>
                </a:moveTo>
                <a:cubicBezTo>
                  <a:pt x="14910" y="2268"/>
                  <a:pt x="14935" y="2319"/>
                  <a:pt x="14904" y="2360"/>
                </a:cubicBezTo>
                <a:lnTo>
                  <a:pt x="14209" y="3181"/>
                </a:lnTo>
                <a:cubicBezTo>
                  <a:pt x="14128" y="3237"/>
                  <a:pt x="14036" y="3263"/>
                  <a:pt x="13945" y="3263"/>
                </a:cubicBezTo>
                <a:cubicBezTo>
                  <a:pt x="13793" y="3263"/>
                  <a:pt x="13644" y="3187"/>
                  <a:pt x="13559" y="3044"/>
                </a:cubicBezTo>
                <a:cubicBezTo>
                  <a:pt x="13479" y="2896"/>
                  <a:pt x="13479" y="2702"/>
                  <a:pt x="13581" y="2566"/>
                </a:cubicBezTo>
                <a:cubicBezTo>
                  <a:pt x="13627" y="2531"/>
                  <a:pt x="13684" y="2508"/>
                  <a:pt x="13752" y="2497"/>
                </a:cubicBezTo>
                <a:lnTo>
                  <a:pt x="13741" y="2486"/>
                </a:lnTo>
                <a:lnTo>
                  <a:pt x="14858" y="2269"/>
                </a:lnTo>
                <a:cubicBezTo>
                  <a:pt x="14863" y="2268"/>
                  <a:pt x="14866" y="2268"/>
                  <a:pt x="14870" y="2268"/>
                </a:cubicBezTo>
                <a:close/>
                <a:moveTo>
                  <a:pt x="28017" y="2486"/>
                </a:moveTo>
                <a:lnTo>
                  <a:pt x="28017" y="2486"/>
                </a:lnTo>
                <a:cubicBezTo>
                  <a:pt x="28405" y="2702"/>
                  <a:pt x="28793" y="2930"/>
                  <a:pt x="29169" y="3170"/>
                </a:cubicBezTo>
                <a:cubicBezTo>
                  <a:pt x="29158" y="3181"/>
                  <a:pt x="29158" y="3181"/>
                  <a:pt x="29146" y="3193"/>
                </a:cubicBezTo>
                <a:cubicBezTo>
                  <a:pt x="29072" y="3243"/>
                  <a:pt x="28987" y="3268"/>
                  <a:pt x="28903" y="3268"/>
                </a:cubicBezTo>
                <a:cubicBezTo>
                  <a:pt x="28778" y="3268"/>
                  <a:pt x="28653" y="3215"/>
                  <a:pt x="28565" y="3113"/>
                </a:cubicBezTo>
                <a:lnTo>
                  <a:pt x="28017" y="2486"/>
                </a:lnTo>
                <a:close/>
                <a:moveTo>
                  <a:pt x="18912" y="2713"/>
                </a:moveTo>
                <a:cubicBezTo>
                  <a:pt x="18967" y="2713"/>
                  <a:pt x="19024" y="2727"/>
                  <a:pt x="19078" y="2759"/>
                </a:cubicBezTo>
                <a:lnTo>
                  <a:pt x="20149" y="3124"/>
                </a:lnTo>
                <a:cubicBezTo>
                  <a:pt x="20161" y="3124"/>
                  <a:pt x="20161" y="3136"/>
                  <a:pt x="20172" y="3136"/>
                </a:cubicBezTo>
                <a:lnTo>
                  <a:pt x="19203" y="3501"/>
                </a:lnTo>
                <a:cubicBezTo>
                  <a:pt x="19154" y="3518"/>
                  <a:pt x="19105" y="3526"/>
                  <a:pt x="19056" y="3526"/>
                </a:cubicBezTo>
                <a:cubicBezTo>
                  <a:pt x="18818" y="3526"/>
                  <a:pt x="18599" y="3332"/>
                  <a:pt x="18599" y="3067"/>
                </a:cubicBezTo>
                <a:cubicBezTo>
                  <a:pt x="18572" y="2867"/>
                  <a:pt x="18733" y="2713"/>
                  <a:pt x="18912" y="2713"/>
                </a:cubicBezTo>
                <a:close/>
                <a:moveTo>
                  <a:pt x="11648" y="2543"/>
                </a:moveTo>
                <a:cubicBezTo>
                  <a:pt x="11953" y="2546"/>
                  <a:pt x="12167" y="2852"/>
                  <a:pt x="12076" y="3147"/>
                </a:cubicBezTo>
                <a:lnTo>
                  <a:pt x="11746" y="4105"/>
                </a:lnTo>
                <a:cubicBezTo>
                  <a:pt x="11734" y="4105"/>
                  <a:pt x="11734" y="4105"/>
                  <a:pt x="11734" y="4093"/>
                </a:cubicBezTo>
                <a:lnTo>
                  <a:pt x="11346" y="3033"/>
                </a:lnTo>
                <a:cubicBezTo>
                  <a:pt x="11289" y="2896"/>
                  <a:pt x="11312" y="2748"/>
                  <a:pt x="11392" y="2623"/>
                </a:cubicBezTo>
                <a:cubicBezTo>
                  <a:pt x="11470" y="2567"/>
                  <a:pt x="11559" y="2544"/>
                  <a:pt x="11648" y="2543"/>
                </a:cubicBezTo>
                <a:close/>
                <a:moveTo>
                  <a:pt x="16478" y="2759"/>
                </a:moveTo>
                <a:lnTo>
                  <a:pt x="17287" y="3432"/>
                </a:lnTo>
                <a:cubicBezTo>
                  <a:pt x="17458" y="3580"/>
                  <a:pt x="17504" y="3831"/>
                  <a:pt x="17367" y="4025"/>
                </a:cubicBezTo>
                <a:cubicBezTo>
                  <a:pt x="17367" y="4036"/>
                  <a:pt x="17356" y="4048"/>
                  <a:pt x="17344" y="4048"/>
                </a:cubicBezTo>
                <a:cubicBezTo>
                  <a:pt x="17271" y="4091"/>
                  <a:pt x="17193" y="4111"/>
                  <a:pt x="17117" y="4111"/>
                </a:cubicBezTo>
                <a:cubicBezTo>
                  <a:pt x="16911" y="4111"/>
                  <a:pt x="16722" y="3965"/>
                  <a:pt x="16672" y="3740"/>
                </a:cubicBezTo>
                <a:lnTo>
                  <a:pt x="16478" y="2759"/>
                </a:lnTo>
                <a:close/>
                <a:moveTo>
                  <a:pt x="15281" y="2688"/>
                </a:moveTo>
                <a:cubicBezTo>
                  <a:pt x="15313" y="2688"/>
                  <a:pt x="15346" y="2715"/>
                  <a:pt x="15337" y="2748"/>
                </a:cubicBezTo>
                <a:lnTo>
                  <a:pt x="15132" y="3865"/>
                </a:lnTo>
                <a:cubicBezTo>
                  <a:pt x="15121" y="3934"/>
                  <a:pt x="15098" y="3991"/>
                  <a:pt x="15064" y="4048"/>
                </a:cubicBezTo>
                <a:cubicBezTo>
                  <a:pt x="14982" y="4101"/>
                  <a:pt x="14898" y="4124"/>
                  <a:pt x="14817" y="4124"/>
                </a:cubicBezTo>
                <a:cubicBezTo>
                  <a:pt x="14479" y="4124"/>
                  <a:pt x="14202" y="3718"/>
                  <a:pt x="14459" y="3387"/>
                </a:cubicBezTo>
                <a:lnTo>
                  <a:pt x="15246" y="2702"/>
                </a:lnTo>
                <a:cubicBezTo>
                  <a:pt x="15256" y="2693"/>
                  <a:pt x="15268" y="2688"/>
                  <a:pt x="15281" y="2688"/>
                </a:cubicBezTo>
                <a:close/>
                <a:moveTo>
                  <a:pt x="10577" y="2863"/>
                </a:moveTo>
                <a:cubicBezTo>
                  <a:pt x="10756" y="2899"/>
                  <a:pt x="10891" y="3035"/>
                  <a:pt x="10936" y="3215"/>
                </a:cubicBezTo>
                <a:lnTo>
                  <a:pt x="11130" y="4208"/>
                </a:lnTo>
                <a:lnTo>
                  <a:pt x="10320" y="3535"/>
                </a:lnTo>
                <a:cubicBezTo>
                  <a:pt x="10195" y="3432"/>
                  <a:pt x="10138" y="3261"/>
                  <a:pt x="10172" y="3101"/>
                </a:cubicBezTo>
                <a:cubicBezTo>
                  <a:pt x="10307" y="3022"/>
                  <a:pt x="10442" y="2943"/>
                  <a:pt x="10577" y="2863"/>
                </a:cubicBezTo>
                <a:close/>
                <a:moveTo>
                  <a:pt x="11574" y="4105"/>
                </a:moveTo>
                <a:lnTo>
                  <a:pt x="11666" y="4242"/>
                </a:lnTo>
                <a:cubicBezTo>
                  <a:pt x="11643" y="4242"/>
                  <a:pt x="11620" y="4230"/>
                  <a:pt x="11609" y="4208"/>
                </a:cubicBezTo>
                <a:lnTo>
                  <a:pt x="11574" y="4105"/>
                </a:lnTo>
                <a:close/>
                <a:moveTo>
                  <a:pt x="12798" y="2799"/>
                </a:moveTo>
                <a:cubicBezTo>
                  <a:pt x="12879" y="2799"/>
                  <a:pt x="12960" y="2830"/>
                  <a:pt x="13023" y="2896"/>
                </a:cubicBezTo>
                <a:cubicBezTo>
                  <a:pt x="13262" y="3033"/>
                  <a:pt x="13319" y="3352"/>
                  <a:pt x="13148" y="3569"/>
                </a:cubicBezTo>
                <a:lnTo>
                  <a:pt x="12373" y="4253"/>
                </a:lnTo>
                <a:cubicBezTo>
                  <a:pt x="12360" y="4263"/>
                  <a:pt x="12346" y="4267"/>
                  <a:pt x="12333" y="4267"/>
                </a:cubicBezTo>
                <a:cubicBezTo>
                  <a:pt x="12300" y="4267"/>
                  <a:pt x="12273" y="4240"/>
                  <a:pt x="12281" y="4208"/>
                </a:cubicBezTo>
                <a:lnTo>
                  <a:pt x="12475" y="3090"/>
                </a:lnTo>
                <a:cubicBezTo>
                  <a:pt x="12490" y="2910"/>
                  <a:pt x="12643" y="2799"/>
                  <a:pt x="12798" y="2799"/>
                </a:cubicBezTo>
                <a:close/>
                <a:moveTo>
                  <a:pt x="11016" y="4333"/>
                </a:moveTo>
                <a:lnTo>
                  <a:pt x="11130" y="4390"/>
                </a:lnTo>
                <a:cubicBezTo>
                  <a:pt x="11120" y="4395"/>
                  <a:pt x="11111" y="4397"/>
                  <a:pt x="11102" y="4397"/>
                </a:cubicBezTo>
                <a:cubicBezTo>
                  <a:pt x="11090" y="4397"/>
                  <a:pt x="11079" y="4392"/>
                  <a:pt x="11073" y="4379"/>
                </a:cubicBezTo>
                <a:lnTo>
                  <a:pt x="11073" y="4390"/>
                </a:lnTo>
                <a:lnTo>
                  <a:pt x="11016" y="4333"/>
                </a:lnTo>
                <a:close/>
                <a:moveTo>
                  <a:pt x="15862" y="2862"/>
                </a:moveTo>
                <a:cubicBezTo>
                  <a:pt x="15862" y="2862"/>
                  <a:pt x="15862" y="2873"/>
                  <a:pt x="15873" y="2873"/>
                </a:cubicBezTo>
                <a:lnTo>
                  <a:pt x="16261" y="3945"/>
                </a:lnTo>
                <a:cubicBezTo>
                  <a:pt x="16401" y="4150"/>
                  <a:pt x="16245" y="4427"/>
                  <a:pt x="15996" y="4427"/>
                </a:cubicBezTo>
                <a:cubicBezTo>
                  <a:pt x="15982" y="4427"/>
                  <a:pt x="15968" y="4426"/>
                  <a:pt x="15953" y="4424"/>
                </a:cubicBezTo>
                <a:cubicBezTo>
                  <a:pt x="15645" y="4424"/>
                  <a:pt x="15429" y="4116"/>
                  <a:pt x="15531" y="3831"/>
                </a:cubicBezTo>
                <a:lnTo>
                  <a:pt x="15862" y="2862"/>
                </a:lnTo>
                <a:close/>
                <a:moveTo>
                  <a:pt x="11460" y="4265"/>
                </a:moveTo>
                <a:lnTo>
                  <a:pt x="11586" y="4436"/>
                </a:lnTo>
                <a:cubicBezTo>
                  <a:pt x="11597" y="4458"/>
                  <a:pt x="11609" y="4493"/>
                  <a:pt x="11609" y="4527"/>
                </a:cubicBezTo>
                <a:cubicBezTo>
                  <a:pt x="11529" y="4527"/>
                  <a:pt x="11449" y="4458"/>
                  <a:pt x="11449" y="4379"/>
                </a:cubicBezTo>
                <a:lnTo>
                  <a:pt x="11460" y="4265"/>
                </a:lnTo>
                <a:close/>
                <a:moveTo>
                  <a:pt x="11996" y="4173"/>
                </a:moveTo>
                <a:lnTo>
                  <a:pt x="12019" y="4515"/>
                </a:lnTo>
                <a:lnTo>
                  <a:pt x="12019" y="4538"/>
                </a:lnTo>
                <a:lnTo>
                  <a:pt x="11974" y="4538"/>
                </a:lnTo>
                <a:cubicBezTo>
                  <a:pt x="11882" y="4504"/>
                  <a:pt x="11848" y="4401"/>
                  <a:pt x="11905" y="4322"/>
                </a:cubicBezTo>
                <a:lnTo>
                  <a:pt x="11894" y="4322"/>
                </a:lnTo>
                <a:lnTo>
                  <a:pt x="11996" y="4173"/>
                </a:lnTo>
                <a:close/>
                <a:moveTo>
                  <a:pt x="11335" y="4504"/>
                </a:moveTo>
                <a:cubicBezTo>
                  <a:pt x="11345" y="4524"/>
                  <a:pt x="11355" y="4553"/>
                  <a:pt x="11357" y="4583"/>
                </a:cubicBezTo>
                <a:lnTo>
                  <a:pt x="11357" y="4583"/>
                </a:lnTo>
                <a:cubicBezTo>
                  <a:pt x="11346" y="4560"/>
                  <a:pt x="11335" y="4526"/>
                  <a:pt x="11335" y="4504"/>
                </a:cubicBezTo>
                <a:close/>
                <a:moveTo>
                  <a:pt x="11426" y="4584"/>
                </a:moveTo>
                <a:lnTo>
                  <a:pt x="11472" y="4641"/>
                </a:lnTo>
                <a:lnTo>
                  <a:pt x="11438" y="4641"/>
                </a:lnTo>
                <a:lnTo>
                  <a:pt x="11426" y="4584"/>
                </a:lnTo>
                <a:close/>
                <a:moveTo>
                  <a:pt x="11780" y="4493"/>
                </a:moveTo>
                <a:lnTo>
                  <a:pt x="11803" y="4561"/>
                </a:lnTo>
                <a:cubicBezTo>
                  <a:pt x="11814" y="4595"/>
                  <a:pt x="11837" y="4629"/>
                  <a:pt x="11860" y="4652"/>
                </a:cubicBezTo>
                <a:cubicBezTo>
                  <a:pt x="11814" y="4641"/>
                  <a:pt x="11780" y="4607"/>
                  <a:pt x="11757" y="4561"/>
                </a:cubicBezTo>
                <a:lnTo>
                  <a:pt x="11768" y="4561"/>
                </a:lnTo>
                <a:lnTo>
                  <a:pt x="11780" y="4493"/>
                </a:lnTo>
                <a:close/>
                <a:moveTo>
                  <a:pt x="8736" y="4129"/>
                </a:moveTo>
                <a:cubicBezTo>
                  <a:pt x="8804" y="4266"/>
                  <a:pt x="8803" y="4425"/>
                  <a:pt x="8724" y="4561"/>
                </a:cubicBezTo>
                <a:cubicBezTo>
                  <a:pt x="8724" y="4572"/>
                  <a:pt x="8712" y="4584"/>
                  <a:pt x="8701" y="4584"/>
                </a:cubicBezTo>
                <a:cubicBezTo>
                  <a:pt x="8623" y="4634"/>
                  <a:pt x="8535" y="4659"/>
                  <a:pt x="8447" y="4659"/>
                </a:cubicBezTo>
                <a:cubicBezTo>
                  <a:pt x="8355" y="4659"/>
                  <a:pt x="8264" y="4631"/>
                  <a:pt x="8188" y="4572"/>
                </a:cubicBezTo>
                <a:cubicBezTo>
                  <a:pt x="8371" y="4426"/>
                  <a:pt x="8553" y="4273"/>
                  <a:pt x="8736" y="4129"/>
                </a:cubicBezTo>
                <a:close/>
                <a:moveTo>
                  <a:pt x="9649" y="3710"/>
                </a:moveTo>
                <a:cubicBezTo>
                  <a:pt x="9777" y="3710"/>
                  <a:pt x="9901" y="3764"/>
                  <a:pt x="9989" y="3865"/>
                </a:cubicBezTo>
                <a:lnTo>
                  <a:pt x="10685" y="4664"/>
                </a:lnTo>
                <a:lnTo>
                  <a:pt x="9693" y="4493"/>
                </a:lnTo>
                <a:cubicBezTo>
                  <a:pt x="9385" y="4436"/>
                  <a:pt x="9214" y="4093"/>
                  <a:pt x="9374" y="3820"/>
                </a:cubicBezTo>
                <a:cubicBezTo>
                  <a:pt x="9385" y="3808"/>
                  <a:pt x="9397" y="3797"/>
                  <a:pt x="9397" y="3786"/>
                </a:cubicBezTo>
                <a:cubicBezTo>
                  <a:pt x="9475" y="3735"/>
                  <a:pt x="9563" y="3710"/>
                  <a:pt x="9649" y="3710"/>
                </a:cubicBezTo>
                <a:close/>
                <a:moveTo>
                  <a:pt x="13648" y="3680"/>
                </a:moveTo>
                <a:cubicBezTo>
                  <a:pt x="13811" y="3680"/>
                  <a:pt x="13968" y="3768"/>
                  <a:pt x="14049" y="3922"/>
                </a:cubicBezTo>
                <a:lnTo>
                  <a:pt x="14037" y="3911"/>
                </a:lnTo>
                <a:lnTo>
                  <a:pt x="14037" y="3911"/>
                </a:lnTo>
                <a:cubicBezTo>
                  <a:pt x="14129" y="4059"/>
                  <a:pt x="14117" y="4242"/>
                  <a:pt x="14026" y="4390"/>
                </a:cubicBezTo>
                <a:cubicBezTo>
                  <a:pt x="13969" y="4424"/>
                  <a:pt x="13923" y="4447"/>
                  <a:pt x="13866" y="4458"/>
                </a:cubicBezTo>
                <a:lnTo>
                  <a:pt x="12749" y="4675"/>
                </a:lnTo>
                <a:cubicBezTo>
                  <a:pt x="12745" y="4676"/>
                  <a:pt x="12741" y="4677"/>
                  <a:pt x="12737" y="4677"/>
                </a:cubicBezTo>
                <a:cubicBezTo>
                  <a:pt x="12698" y="4677"/>
                  <a:pt x="12671" y="4626"/>
                  <a:pt x="12692" y="4595"/>
                </a:cubicBezTo>
                <a:lnTo>
                  <a:pt x="13388" y="3763"/>
                </a:lnTo>
                <a:cubicBezTo>
                  <a:pt x="13468" y="3706"/>
                  <a:pt x="13559" y="3680"/>
                  <a:pt x="13648" y="3680"/>
                </a:cubicBezTo>
                <a:close/>
                <a:moveTo>
                  <a:pt x="11039" y="4538"/>
                </a:moveTo>
                <a:lnTo>
                  <a:pt x="11153" y="4595"/>
                </a:lnTo>
                <a:cubicBezTo>
                  <a:pt x="11210" y="4618"/>
                  <a:pt x="11232" y="4675"/>
                  <a:pt x="11232" y="4732"/>
                </a:cubicBezTo>
                <a:cubicBezTo>
                  <a:pt x="11225" y="4734"/>
                  <a:pt x="11218" y="4734"/>
                  <a:pt x="11210" y="4734"/>
                </a:cubicBezTo>
                <a:cubicBezTo>
                  <a:pt x="11161" y="4734"/>
                  <a:pt x="11114" y="4702"/>
                  <a:pt x="11084" y="4652"/>
                </a:cubicBezTo>
                <a:lnTo>
                  <a:pt x="11039" y="4538"/>
                </a:lnTo>
                <a:close/>
                <a:moveTo>
                  <a:pt x="12498" y="4470"/>
                </a:moveTo>
                <a:cubicBezTo>
                  <a:pt x="12521" y="4470"/>
                  <a:pt x="12532" y="4481"/>
                  <a:pt x="12521" y="4493"/>
                </a:cubicBezTo>
                <a:lnTo>
                  <a:pt x="12395" y="4766"/>
                </a:lnTo>
                <a:cubicBezTo>
                  <a:pt x="12390" y="4767"/>
                  <a:pt x="12384" y="4767"/>
                  <a:pt x="12378" y="4767"/>
                </a:cubicBezTo>
                <a:cubicBezTo>
                  <a:pt x="12294" y="4767"/>
                  <a:pt x="12225" y="4691"/>
                  <a:pt x="12236" y="4595"/>
                </a:cubicBezTo>
                <a:lnTo>
                  <a:pt x="12498" y="4470"/>
                </a:lnTo>
                <a:close/>
                <a:moveTo>
                  <a:pt x="11017" y="4823"/>
                </a:moveTo>
                <a:cubicBezTo>
                  <a:pt x="11032" y="4833"/>
                  <a:pt x="11050" y="4840"/>
                  <a:pt x="11069" y="4844"/>
                </a:cubicBezTo>
                <a:lnTo>
                  <a:pt x="11069" y="4844"/>
                </a:lnTo>
                <a:cubicBezTo>
                  <a:pt x="11053" y="4833"/>
                  <a:pt x="11036" y="4826"/>
                  <a:pt x="11017" y="4823"/>
                </a:cubicBezTo>
                <a:close/>
                <a:moveTo>
                  <a:pt x="12110" y="4778"/>
                </a:moveTo>
                <a:lnTo>
                  <a:pt x="12110" y="4778"/>
                </a:lnTo>
                <a:cubicBezTo>
                  <a:pt x="12138" y="4832"/>
                  <a:pt x="12200" y="4865"/>
                  <a:pt x="12265" y="4865"/>
                </a:cubicBezTo>
                <a:cubicBezTo>
                  <a:pt x="12282" y="4865"/>
                  <a:pt x="12299" y="4862"/>
                  <a:pt x="12316" y="4857"/>
                </a:cubicBezTo>
                <a:lnTo>
                  <a:pt x="12304" y="4857"/>
                </a:lnTo>
                <a:lnTo>
                  <a:pt x="12338" y="4846"/>
                </a:lnTo>
                <a:lnTo>
                  <a:pt x="12338" y="4846"/>
                </a:lnTo>
                <a:cubicBezTo>
                  <a:pt x="12310" y="4869"/>
                  <a:pt x="12276" y="4880"/>
                  <a:pt x="12242" y="4880"/>
                </a:cubicBezTo>
                <a:cubicBezTo>
                  <a:pt x="12207" y="4880"/>
                  <a:pt x="12173" y="4869"/>
                  <a:pt x="12145" y="4846"/>
                </a:cubicBezTo>
                <a:cubicBezTo>
                  <a:pt x="12133" y="4823"/>
                  <a:pt x="12122" y="4800"/>
                  <a:pt x="12110" y="4778"/>
                </a:cubicBezTo>
                <a:close/>
                <a:moveTo>
                  <a:pt x="11050" y="4960"/>
                </a:moveTo>
                <a:lnTo>
                  <a:pt x="11107" y="5006"/>
                </a:lnTo>
                <a:lnTo>
                  <a:pt x="11107" y="5017"/>
                </a:lnTo>
                <a:cubicBezTo>
                  <a:pt x="11118" y="5006"/>
                  <a:pt x="11118" y="4994"/>
                  <a:pt x="11118" y="4983"/>
                </a:cubicBezTo>
                <a:lnTo>
                  <a:pt x="11050" y="4960"/>
                </a:lnTo>
                <a:close/>
                <a:moveTo>
                  <a:pt x="11004" y="4812"/>
                </a:moveTo>
                <a:cubicBezTo>
                  <a:pt x="11039" y="4812"/>
                  <a:pt x="11073" y="4823"/>
                  <a:pt x="11096" y="4846"/>
                </a:cubicBezTo>
                <a:cubicBezTo>
                  <a:pt x="11087" y="4846"/>
                  <a:pt x="11078" y="4845"/>
                  <a:pt x="11069" y="4844"/>
                </a:cubicBezTo>
                <a:lnTo>
                  <a:pt x="11069" y="4844"/>
                </a:lnTo>
                <a:cubicBezTo>
                  <a:pt x="11089" y="4857"/>
                  <a:pt x="11107" y="4877"/>
                  <a:pt x="11118" y="4903"/>
                </a:cubicBezTo>
                <a:cubicBezTo>
                  <a:pt x="11153" y="5000"/>
                  <a:pt x="11081" y="5089"/>
                  <a:pt x="10993" y="5089"/>
                </a:cubicBezTo>
                <a:cubicBezTo>
                  <a:pt x="10967" y="5089"/>
                  <a:pt x="10939" y="5081"/>
                  <a:pt x="10913" y="5063"/>
                </a:cubicBezTo>
                <a:lnTo>
                  <a:pt x="10742" y="4937"/>
                </a:lnTo>
                <a:lnTo>
                  <a:pt x="10856" y="4937"/>
                </a:lnTo>
                <a:cubicBezTo>
                  <a:pt x="10869" y="4862"/>
                  <a:pt x="10930" y="4821"/>
                  <a:pt x="10993" y="4821"/>
                </a:cubicBezTo>
                <a:cubicBezTo>
                  <a:pt x="11001" y="4821"/>
                  <a:pt x="11009" y="4821"/>
                  <a:pt x="11017" y="4823"/>
                </a:cubicBezTo>
                <a:lnTo>
                  <a:pt x="11017" y="4823"/>
                </a:lnTo>
                <a:cubicBezTo>
                  <a:pt x="11013" y="4820"/>
                  <a:pt x="11008" y="4816"/>
                  <a:pt x="11004" y="4812"/>
                </a:cubicBezTo>
                <a:close/>
                <a:moveTo>
                  <a:pt x="16763" y="4550"/>
                </a:moveTo>
                <a:cubicBezTo>
                  <a:pt x="16900" y="4550"/>
                  <a:pt x="17036" y="4607"/>
                  <a:pt x="17116" y="4721"/>
                </a:cubicBezTo>
                <a:cubicBezTo>
                  <a:pt x="16911" y="4846"/>
                  <a:pt x="16694" y="4983"/>
                  <a:pt x="16501" y="5131"/>
                </a:cubicBezTo>
                <a:lnTo>
                  <a:pt x="16466" y="5040"/>
                </a:lnTo>
                <a:cubicBezTo>
                  <a:pt x="16421" y="4903"/>
                  <a:pt x="16432" y="4743"/>
                  <a:pt x="16523" y="4629"/>
                </a:cubicBezTo>
                <a:lnTo>
                  <a:pt x="16512" y="4629"/>
                </a:lnTo>
                <a:cubicBezTo>
                  <a:pt x="16592" y="4572"/>
                  <a:pt x="16683" y="4550"/>
                  <a:pt x="16763" y="4550"/>
                </a:cubicBezTo>
                <a:close/>
                <a:moveTo>
                  <a:pt x="12464" y="4983"/>
                </a:moveTo>
                <a:lnTo>
                  <a:pt x="12806" y="5017"/>
                </a:lnTo>
                <a:lnTo>
                  <a:pt x="12658" y="5120"/>
                </a:lnTo>
                <a:cubicBezTo>
                  <a:pt x="12634" y="5133"/>
                  <a:pt x="12610" y="5139"/>
                  <a:pt x="12587" y="5139"/>
                </a:cubicBezTo>
                <a:cubicBezTo>
                  <a:pt x="12509" y="5139"/>
                  <a:pt x="12441" y="5071"/>
                  <a:pt x="12441" y="4983"/>
                </a:cubicBezTo>
                <a:close/>
                <a:moveTo>
                  <a:pt x="12316" y="5120"/>
                </a:moveTo>
                <a:cubicBezTo>
                  <a:pt x="12338" y="5143"/>
                  <a:pt x="12361" y="5165"/>
                  <a:pt x="12395" y="5165"/>
                </a:cubicBezTo>
                <a:lnTo>
                  <a:pt x="12464" y="5188"/>
                </a:lnTo>
                <a:lnTo>
                  <a:pt x="12395" y="5200"/>
                </a:lnTo>
                <a:cubicBezTo>
                  <a:pt x="12384" y="5211"/>
                  <a:pt x="12373" y="5211"/>
                  <a:pt x="12361" y="5222"/>
                </a:cubicBezTo>
                <a:cubicBezTo>
                  <a:pt x="12338" y="5200"/>
                  <a:pt x="12327" y="5177"/>
                  <a:pt x="12316" y="5154"/>
                </a:cubicBezTo>
                <a:cubicBezTo>
                  <a:pt x="12316" y="5145"/>
                  <a:pt x="12316" y="5135"/>
                  <a:pt x="12316" y="5120"/>
                </a:cubicBezTo>
                <a:close/>
                <a:moveTo>
                  <a:pt x="11073" y="5268"/>
                </a:moveTo>
                <a:cubicBezTo>
                  <a:pt x="11096" y="5291"/>
                  <a:pt x="11107" y="5314"/>
                  <a:pt x="11118" y="5336"/>
                </a:cubicBezTo>
                <a:cubicBezTo>
                  <a:pt x="11118" y="5348"/>
                  <a:pt x="11118" y="5359"/>
                  <a:pt x="11118" y="5371"/>
                </a:cubicBezTo>
                <a:cubicBezTo>
                  <a:pt x="11096" y="5348"/>
                  <a:pt x="11061" y="5325"/>
                  <a:pt x="11027" y="5325"/>
                </a:cubicBezTo>
                <a:lnTo>
                  <a:pt x="10959" y="5302"/>
                </a:lnTo>
                <a:lnTo>
                  <a:pt x="11039" y="5291"/>
                </a:lnTo>
                <a:cubicBezTo>
                  <a:pt x="11050" y="5279"/>
                  <a:pt x="11061" y="5279"/>
                  <a:pt x="11073" y="5268"/>
                </a:cubicBezTo>
                <a:close/>
                <a:moveTo>
                  <a:pt x="10851" y="5362"/>
                </a:moveTo>
                <a:cubicBezTo>
                  <a:pt x="10910" y="5362"/>
                  <a:pt x="10966" y="5398"/>
                  <a:pt x="10982" y="5462"/>
                </a:cubicBezTo>
                <a:cubicBezTo>
                  <a:pt x="10993" y="5485"/>
                  <a:pt x="10993" y="5496"/>
                  <a:pt x="10982" y="5507"/>
                </a:cubicBezTo>
                <a:lnTo>
                  <a:pt x="10959" y="5507"/>
                </a:lnTo>
                <a:lnTo>
                  <a:pt x="10617" y="5485"/>
                </a:lnTo>
                <a:lnTo>
                  <a:pt x="10776" y="5382"/>
                </a:lnTo>
                <a:cubicBezTo>
                  <a:pt x="10800" y="5368"/>
                  <a:pt x="10826" y="5362"/>
                  <a:pt x="10851" y="5362"/>
                </a:cubicBezTo>
                <a:close/>
                <a:moveTo>
                  <a:pt x="7960" y="4778"/>
                </a:moveTo>
                <a:lnTo>
                  <a:pt x="7834" y="4892"/>
                </a:lnTo>
                <a:cubicBezTo>
                  <a:pt x="7960" y="5040"/>
                  <a:pt x="7983" y="5268"/>
                  <a:pt x="7869" y="5428"/>
                </a:cubicBezTo>
                <a:cubicBezTo>
                  <a:pt x="7857" y="5428"/>
                  <a:pt x="7846" y="5450"/>
                  <a:pt x="7846" y="5450"/>
                </a:cubicBezTo>
                <a:cubicBezTo>
                  <a:pt x="7771" y="5492"/>
                  <a:pt x="7691" y="5513"/>
                  <a:pt x="7612" y="5513"/>
                </a:cubicBezTo>
                <a:cubicBezTo>
                  <a:pt x="7497" y="5513"/>
                  <a:pt x="7386" y="5470"/>
                  <a:pt x="7298" y="5382"/>
                </a:cubicBezTo>
                <a:cubicBezTo>
                  <a:pt x="7515" y="5177"/>
                  <a:pt x="7732" y="4972"/>
                  <a:pt x="7960" y="4778"/>
                </a:cubicBezTo>
                <a:close/>
                <a:moveTo>
                  <a:pt x="12327" y="5473"/>
                </a:moveTo>
                <a:cubicBezTo>
                  <a:pt x="12327" y="5473"/>
                  <a:pt x="12327" y="5485"/>
                  <a:pt x="12327" y="5485"/>
                </a:cubicBezTo>
                <a:lnTo>
                  <a:pt x="12373" y="5530"/>
                </a:lnTo>
                <a:lnTo>
                  <a:pt x="12373" y="5530"/>
                </a:lnTo>
                <a:lnTo>
                  <a:pt x="12304" y="5519"/>
                </a:lnTo>
                <a:lnTo>
                  <a:pt x="12304" y="5507"/>
                </a:lnTo>
                <a:cubicBezTo>
                  <a:pt x="12316" y="5496"/>
                  <a:pt x="12316" y="5485"/>
                  <a:pt x="12327" y="5473"/>
                </a:cubicBezTo>
                <a:close/>
                <a:moveTo>
                  <a:pt x="12430" y="5405"/>
                </a:moveTo>
                <a:cubicBezTo>
                  <a:pt x="12464" y="5405"/>
                  <a:pt x="12498" y="5416"/>
                  <a:pt x="12521" y="5439"/>
                </a:cubicBezTo>
                <a:lnTo>
                  <a:pt x="12703" y="5553"/>
                </a:lnTo>
                <a:lnTo>
                  <a:pt x="12578" y="5564"/>
                </a:lnTo>
                <a:cubicBezTo>
                  <a:pt x="12498" y="5564"/>
                  <a:pt x="12430" y="5496"/>
                  <a:pt x="12430" y="5405"/>
                </a:cubicBezTo>
                <a:close/>
                <a:moveTo>
                  <a:pt x="13961" y="4843"/>
                </a:moveTo>
                <a:cubicBezTo>
                  <a:pt x="14206" y="4843"/>
                  <a:pt x="14425" y="5037"/>
                  <a:pt x="14425" y="5302"/>
                </a:cubicBezTo>
                <a:cubicBezTo>
                  <a:pt x="14425" y="5393"/>
                  <a:pt x="14391" y="5473"/>
                  <a:pt x="14345" y="5553"/>
                </a:cubicBezTo>
                <a:cubicBezTo>
                  <a:pt x="14263" y="5605"/>
                  <a:pt x="14176" y="5633"/>
                  <a:pt x="14087" y="5633"/>
                </a:cubicBezTo>
                <a:cubicBezTo>
                  <a:pt x="14040" y="5633"/>
                  <a:pt x="13993" y="5626"/>
                  <a:pt x="13946" y="5610"/>
                </a:cubicBezTo>
                <a:lnTo>
                  <a:pt x="13946" y="5599"/>
                </a:lnTo>
                <a:lnTo>
                  <a:pt x="12874" y="5234"/>
                </a:lnTo>
                <a:cubicBezTo>
                  <a:pt x="12863" y="5234"/>
                  <a:pt x="12863" y="5234"/>
                  <a:pt x="12852" y="5222"/>
                </a:cubicBezTo>
                <a:lnTo>
                  <a:pt x="13809" y="4869"/>
                </a:lnTo>
                <a:cubicBezTo>
                  <a:pt x="13860" y="4851"/>
                  <a:pt x="13911" y="4843"/>
                  <a:pt x="13961" y="4843"/>
                </a:cubicBezTo>
                <a:close/>
                <a:moveTo>
                  <a:pt x="9329" y="4845"/>
                </a:moveTo>
                <a:cubicBezTo>
                  <a:pt x="9382" y="4845"/>
                  <a:pt x="9437" y="4860"/>
                  <a:pt x="9488" y="4892"/>
                </a:cubicBezTo>
                <a:lnTo>
                  <a:pt x="10560" y="5257"/>
                </a:lnTo>
                <a:cubicBezTo>
                  <a:pt x="10571" y="5257"/>
                  <a:pt x="10582" y="5268"/>
                  <a:pt x="10582" y="5268"/>
                </a:cubicBezTo>
                <a:lnTo>
                  <a:pt x="9625" y="5621"/>
                </a:lnTo>
                <a:cubicBezTo>
                  <a:pt x="9572" y="5642"/>
                  <a:pt x="9518" y="5651"/>
                  <a:pt x="9465" y="5651"/>
                </a:cubicBezTo>
                <a:cubicBezTo>
                  <a:pt x="9224" y="5651"/>
                  <a:pt x="9011" y="5452"/>
                  <a:pt x="9020" y="5200"/>
                </a:cubicBezTo>
                <a:cubicBezTo>
                  <a:pt x="8994" y="4999"/>
                  <a:pt x="9155" y="4845"/>
                  <a:pt x="9329" y="4845"/>
                </a:cubicBezTo>
                <a:close/>
                <a:moveTo>
                  <a:pt x="12350" y="5644"/>
                </a:moveTo>
                <a:cubicBezTo>
                  <a:pt x="12384" y="5644"/>
                  <a:pt x="12407" y="5656"/>
                  <a:pt x="12441" y="5678"/>
                </a:cubicBezTo>
                <a:lnTo>
                  <a:pt x="12430" y="5690"/>
                </a:lnTo>
                <a:cubicBezTo>
                  <a:pt x="12395" y="5678"/>
                  <a:pt x="12373" y="5667"/>
                  <a:pt x="12350" y="5644"/>
                </a:cubicBezTo>
                <a:close/>
                <a:moveTo>
                  <a:pt x="11186" y="5611"/>
                </a:moveTo>
                <a:cubicBezTo>
                  <a:pt x="11220" y="5611"/>
                  <a:pt x="11254" y="5626"/>
                  <a:pt x="11278" y="5656"/>
                </a:cubicBezTo>
                <a:cubicBezTo>
                  <a:pt x="11301" y="5667"/>
                  <a:pt x="11312" y="5690"/>
                  <a:pt x="11312" y="5724"/>
                </a:cubicBezTo>
                <a:cubicBezTo>
                  <a:pt x="11285" y="5661"/>
                  <a:pt x="11229" y="5626"/>
                  <a:pt x="11173" y="5626"/>
                </a:cubicBezTo>
                <a:cubicBezTo>
                  <a:pt x="11158" y="5626"/>
                  <a:pt x="11144" y="5628"/>
                  <a:pt x="11130" y="5633"/>
                </a:cubicBezTo>
                <a:lnTo>
                  <a:pt x="11096" y="5644"/>
                </a:lnTo>
                <a:cubicBezTo>
                  <a:pt x="11122" y="5623"/>
                  <a:pt x="11154" y="5611"/>
                  <a:pt x="11186" y="5611"/>
                </a:cubicBezTo>
                <a:close/>
                <a:moveTo>
                  <a:pt x="15614" y="4863"/>
                </a:moveTo>
                <a:cubicBezTo>
                  <a:pt x="15821" y="4863"/>
                  <a:pt x="16014" y="5006"/>
                  <a:pt x="16056" y="5222"/>
                </a:cubicBezTo>
                <a:lnTo>
                  <a:pt x="16101" y="5428"/>
                </a:lnTo>
                <a:cubicBezTo>
                  <a:pt x="15953" y="5530"/>
                  <a:pt x="15816" y="5633"/>
                  <a:pt x="15691" y="5747"/>
                </a:cubicBezTo>
                <a:lnTo>
                  <a:pt x="15451" y="5542"/>
                </a:lnTo>
                <a:cubicBezTo>
                  <a:pt x="15269" y="5393"/>
                  <a:pt x="15235" y="5131"/>
                  <a:pt x="15360" y="4937"/>
                </a:cubicBezTo>
                <a:cubicBezTo>
                  <a:pt x="15372" y="4937"/>
                  <a:pt x="15383" y="4926"/>
                  <a:pt x="15383" y="4926"/>
                </a:cubicBezTo>
                <a:cubicBezTo>
                  <a:pt x="15457" y="4883"/>
                  <a:pt x="15536" y="4863"/>
                  <a:pt x="15614" y="4863"/>
                </a:cubicBezTo>
                <a:close/>
                <a:moveTo>
                  <a:pt x="11666" y="4675"/>
                </a:moveTo>
                <a:lnTo>
                  <a:pt x="11666" y="4686"/>
                </a:lnTo>
                <a:cubicBezTo>
                  <a:pt x="11680" y="4767"/>
                  <a:pt x="11751" y="4814"/>
                  <a:pt x="11824" y="4814"/>
                </a:cubicBezTo>
                <a:cubicBezTo>
                  <a:pt x="11865" y="4814"/>
                  <a:pt x="11906" y="4799"/>
                  <a:pt x="11939" y="4766"/>
                </a:cubicBezTo>
                <a:lnTo>
                  <a:pt x="11985" y="4709"/>
                </a:lnTo>
                <a:lnTo>
                  <a:pt x="11985" y="4709"/>
                </a:lnTo>
                <a:lnTo>
                  <a:pt x="11974" y="4778"/>
                </a:lnTo>
                <a:cubicBezTo>
                  <a:pt x="11934" y="4888"/>
                  <a:pt x="12016" y="4989"/>
                  <a:pt x="12122" y="4989"/>
                </a:cubicBezTo>
                <a:cubicBezTo>
                  <a:pt x="12137" y="4989"/>
                  <a:pt x="12152" y="4987"/>
                  <a:pt x="12167" y="4983"/>
                </a:cubicBezTo>
                <a:lnTo>
                  <a:pt x="12236" y="4960"/>
                </a:lnTo>
                <a:lnTo>
                  <a:pt x="12190" y="5017"/>
                </a:lnTo>
                <a:cubicBezTo>
                  <a:pt x="12088" y="5108"/>
                  <a:pt x="12133" y="5268"/>
                  <a:pt x="12270" y="5302"/>
                </a:cubicBezTo>
                <a:lnTo>
                  <a:pt x="12281" y="5302"/>
                </a:lnTo>
                <a:cubicBezTo>
                  <a:pt x="12270" y="5302"/>
                  <a:pt x="12270" y="5314"/>
                  <a:pt x="12270" y="5325"/>
                </a:cubicBezTo>
                <a:cubicBezTo>
                  <a:pt x="12179" y="5348"/>
                  <a:pt x="12122" y="5450"/>
                  <a:pt x="12156" y="5542"/>
                </a:cubicBezTo>
                <a:cubicBezTo>
                  <a:pt x="12122" y="5564"/>
                  <a:pt x="12099" y="5599"/>
                  <a:pt x="12099" y="5633"/>
                </a:cubicBezTo>
                <a:cubicBezTo>
                  <a:pt x="11996" y="5701"/>
                  <a:pt x="11894" y="5758"/>
                  <a:pt x="11791" y="5804"/>
                </a:cubicBezTo>
                <a:cubicBezTo>
                  <a:pt x="11780" y="5815"/>
                  <a:pt x="11768" y="5815"/>
                  <a:pt x="11757" y="5815"/>
                </a:cubicBezTo>
                <a:lnTo>
                  <a:pt x="11757" y="5804"/>
                </a:lnTo>
                <a:cubicBezTo>
                  <a:pt x="11743" y="5726"/>
                  <a:pt x="11672" y="5679"/>
                  <a:pt x="11598" y="5679"/>
                </a:cubicBezTo>
                <a:cubicBezTo>
                  <a:pt x="11553" y="5679"/>
                  <a:pt x="11506" y="5697"/>
                  <a:pt x="11472" y="5736"/>
                </a:cubicBezTo>
                <a:lnTo>
                  <a:pt x="11426" y="5781"/>
                </a:lnTo>
                <a:lnTo>
                  <a:pt x="11438" y="5713"/>
                </a:lnTo>
                <a:cubicBezTo>
                  <a:pt x="11478" y="5603"/>
                  <a:pt x="11395" y="5501"/>
                  <a:pt x="11289" y="5501"/>
                </a:cubicBezTo>
                <a:cubicBezTo>
                  <a:pt x="11274" y="5501"/>
                  <a:pt x="11259" y="5503"/>
                  <a:pt x="11244" y="5507"/>
                </a:cubicBezTo>
                <a:lnTo>
                  <a:pt x="11175" y="5530"/>
                </a:lnTo>
                <a:lnTo>
                  <a:pt x="11175" y="5530"/>
                </a:lnTo>
                <a:lnTo>
                  <a:pt x="11221" y="5485"/>
                </a:lnTo>
                <a:cubicBezTo>
                  <a:pt x="11312" y="5393"/>
                  <a:pt x="11278" y="5234"/>
                  <a:pt x="11153" y="5200"/>
                </a:cubicBezTo>
                <a:lnTo>
                  <a:pt x="11130" y="5200"/>
                </a:lnTo>
                <a:cubicBezTo>
                  <a:pt x="11141" y="5188"/>
                  <a:pt x="11141" y="5188"/>
                  <a:pt x="11141" y="5177"/>
                </a:cubicBezTo>
                <a:cubicBezTo>
                  <a:pt x="11232" y="5154"/>
                  <a:pt x="11289" y="5051"/>
                  <a:pt x="11255" y="4960"/>
                </a:cubicBezTo>
                <a:cubicBezTo>
                  <a:pt x="11289" y="4937"/>
                  <a:pt x="11324" y="4903"/>
                  <a:pt x="11335" y="4857"/>
                </a:cubicBezTo>
                <a:lnTo>
                  <a:pt x="11324" y="4857"/>
                </a:lnTo>
                <a:cubicBezTo>
                  <a:pt x="11415" y="4789"/>
                  <a:pt x="11529" y="4732"/>
                  <a:pt x="11631" y="4686"/>
                </a:cubicBezTo>
                <a:lnTo>
                  <a:pt x="11666" y="4675"/>
                </a:lnTo>
                <a:close/>
                <a:moveTo>
                  <a:pt x="11985" y="5850"/>
                </a:moveTo>
                <a:lnTo>
                  <a:pt x="11996" y="5907"/>
                </a:lnTo>
                <a:lnTo>
                  <a:pt x="11951" y="5861"/>
                </a:lnTo>
                <a:lnTo>
                  <a:pt x="11939" y="5850"/>
                </a:lnTo>
                <a:close/>
                <a:moveTo>
                  <a:pt x="12224" y="5768"/>
                </a:moveTo>
                <a:cubicBezTo>
                  <a:pt x="12273" y="5768"/>
                  <a:pt x="12320" y="5800"/>
                  <a:pt x="12350" y="5850"/>
                </a:cubicBezTo>
                <a:lnTo>
                  <a:pt x="12395" y="5964"/>
                </a:lnTo>
                <a:lnTo>
                  <a:pt x="12281" y="5907"/>
                </a:lnTo>
                <a:cubicBezTo>
                  <a:pt x="12236" y="5884"/>
                  <a:pt x="12202" y="5827"/>
                  <a:pt x="12202" y="5770"/>
                </a:cubicBezTo>
                <a:cubicBezTo>
                  <a:pt x="12209" y="5768"/>
                  <a:pt x="12216" y="5768"/>
                  <a:pt x="12224" y="5768"/>
                </a:cubicBezTo>
                <a:close/>
                <a:moveTo>
                  <a:pt x="12076" y="5907"/>
                </a:moveTo>
                <a:lnTo>
                  <a:pt x="12076" y="5907"/>
                </a:lnTo>
                <a:cubicBezTo>
                  <a:pt x="12099" y="5929"/>
                  <a:pt x="12110" y="5964"/>
                  <a:pt x="12110" y="5986"/>
                </a:cubicBezTo>
                <a:cubicBezTo>
                  <a:pt x="12088" y="5964"/>
                  <a:pt x="12076" y="5929"/>
                  <a:pt x="12076" y="5907"/>
                </a:cubicBezTo>
                <a:close/>
                <a:moveTo>
                  <a:pt x="11586" y="5838"/>
                </a:moveTo>
                <a:cubicBezTo>
                  <a:pt x="11631" y="5850"/>
                  <a:pt x="11666" y="5884"/>
                  <a:pt x="11677" y="5929"/>
                </a:cubicBezTo>
                <a:lnTo>
                  <a:pt x="11654" y="5998"/>
                </a:lnTo>
                <a:lnTo>
                  <a:pt x="11643" y="5929"/>
                </a:lnTo>
                <a:cubicBezTo>
                  <a:pt x="11631" y="5895"/>
                  <a:pt x="11609" y="5861"/>
                  <a:pt x="11574" y="5838"/>
                </a:cubicBezTo>
                <a:close/>
                <a:moveTo>
                  <a:pt x="11064" y="5732"/>
                </a:moveTo>
                <a:cubicBezTo>
                  <a:pt x="11101" y="5732"/>
                  <a:pt x="11136" y="5751"/>
                  <a:pt x="11164" y="5770"/>
                </a:cubicBezTo>
                <a:lnTo>
                  <a:pt x="11153" y="5781"/>
                </a:lnTo>
                <a:cubicBezTo>
                  <a:pt x="11187" y="5804"/>
                  <a:pt x="11198" y="5850"/>
                  <a:pt x="11198" y="5895"/>
                </a:cubicBezTo>
                <a:lnTo>
                  <a:pt x="10925" y="6021"/>
                </a:lnTo>
                <a:cubicBezTo>
                  <a:pt x="10921" y="6024"/>
                  <a:pt x="10918" y="6025"/>
                  <a:pt x="10916" y="6025"/>
                </a:cubicBezTo>
                <a:cubicBezTo>
                  <a:pt x="10908" y="6025"/>
                  <a:pt x="10902" y="6014"/>
                  <a:pt x="10902" y="5998"/>
                </a:cubicBezTo>
                <a:lnTo>
                  <a:pt x="11039" y="5736"/>
                </a:lnTo>
                <a:cubicBezTo>
                  <a:pt x="11047" y="5733"/>
                  <a:pt x="11055" y="5732"/>
                  <a:pt x="11064" y="5732"/>
                </a:cubicBezTo>
                <a:close/>
                <a:moveTo>
                  <a:pt x="12324" y="6096"/>
                </a:moveTo>
                <a:cubicBezTo>
                  <a:pt x="12339" y="6096"/>
                  <a:pt x="12353" y="6104"/>
                  <a:pt x="12361" y="6112"/>
                </a:cubicBezTo>
                <a:lnTo>
                  <a:pt x="12418" y="6157"/>
                </a:lnTo>
                <a:lnTo>
                  <a:pt x="12304" y="6100"/>
                </a:lnTo>
                <a:cubicBezTo>
                  <a:pt x="12311" y="6097"/>
                  <a:pt x="12318" y="6096"/>
                  <a:pt x="12324" y="6096"/>
                </a:cubicBezTo>
                <a:close/>
                <a:moveTo>
                  <a:pt x="11854" y="5974"/>
                </a:moveTo>
                <a:cubicBezTo>
                  <a:pt x="11926" y="5974"/>
                  <a:pt x="11985" y="6038"/>
                  <a:pt x="11985" y="6112"/>
                </a:cubicBezTo>
                <a:lnTo>
                  <a:pt x="11974" y="6237"/>
                </a:lnTo>
                <a:lnTo>
                  <a:pt x="11860" y="6066"/>
                </a:lnTo>
                <a:cubicBezTo>
                  <a:pt x="11837" y="6032"/>
                  <a:pt x="11825" y="5998"/>
                  <a:pt x="11837" y="5975"/>
                </a:cubicBezTo>
                <a:cubicBezTo>
                  <a:pt x="11843" y="5974"/>
                  <a:pt x="11848" y="5974"/>
                  <a:pt x="11854" y="5974"/>
                </a:cubicBezTo>
                <a:close/>
                <a:moveTo>
                  <a:pt x="11403" y="5952"/>
                </a:moveTo>
                <a:cubicBezTo>
                  <a:pt x="11426" y="5952"/>
                  <a:pt x="11438" y="5952"/>
                  <a:pt x="11460" y="5964"/>
                </a:cubicBezTo>
                <a:cubicBezTo>
                  <a:pt x="11552" y="5986"/>
                  <a:pt x="11586" y="6100"/>
                  <a:pt x="11540" y="6180"/>
                </a:cubicBezTo>
                <a:lnTo>
                  <a:pt x="11426" y="6317"/>
                </a:lnTo>
                <a:lnTo>
                  <a:pt x="11403" y="5975"/>
                </a:lnTo>
                <a:cubicBezTo>
                  <a:pt x="11403" y="5964"/>
                  <a:pt x="11403" y="5964"/>
                  <a:pt x="11403" y="5952"/>
                </a:cubicBezTo>
                <a:close/>
                <a:moveTo>
                  <a:pt x="11768" y="6237"/>
                </a:moveTo>
                <a:cubicBezTo>
                  <a:pt x="11791" y="6237"/>
                  <a:pt x="11814" y="6249"/>
                  <a:pt x="11825" y="6271"/>
                </a:cubicBezTo>
                <a:lnTo>
                  <a:pt x="11860" y="6374"/>
                </a:lnTo>
                <a:lnTo>
                  <a:pt x="11768" y="6237"/>
                </a:lnTo>
                <a:close/>
                <a:moveTo>
                  <a:pt x="14769" y="5709"/>
                </a:moveTo>
                <a:cubicBezTo>
                  <a:pt x="14896" y="5709"/>
                  <a:pt x="15019" y="5764"/>
                  <a:pt x="15109" y="5861"/>
                </a:cubicBezTo>
                <a:lnTo>
                  <a:pt x="15303" y="6078"/>
                </a:lnTo>
                <a:cubicBezTo>
                  <a:pt x="15155" y="6214"/>
                  <a:pt x="14995" y="6351"/>
                  <a:pt x="14858" y="6488"/>
                </a:cubicBezTo>
                <a:lnTo>
                  <a:pt x="14824" y="6488"/>
                </a:lnTo>
                <a:cubicBezTo>
                  <a:pt x="14505" y="6431"/>
                  <a:pt x="14345" y="6089"/>
                  <a:pt x="14505" y="5815"/>
                </a:cubicBezTo>
                <a:cubicBezTo>
                  <a:pt x="14516" y="5804"/>
                  <a:pt x="14516" y="5793"/>
                  <a:pt x="14528" y="5781"/>
                </a:cubicBezTo>
                <a:cubicBezTo>
                  <a:pt x="14604" y="5732"/>
                  <a:pt x="14687" y="5709"/>
                  <a:pt x="14769" y="5709"/>
                </a:cubicBezTo>
                <a:close/>
                <a:moveTo>
                  <a:pt x="12749" y="5838"/>
                </a:moveTo>
                <a:lnTo>
                  <a:pt x="13752" y="6009"/>
                </a:lnTo>
                <a:cubicBezTo>
                  <a:pt x="14060" y="6055"/>
                  <a:pt x="14220" y="6408"/>
                  <a:pt x="14060" y="6682"/>
                </a:cubicBezTo>
                <a:cubicBezTo>
                  <a:pt x="14060" y="6693"/>
                  <a:pt x="14049" y="6705"/>
                  <a:pt x="14037" y="6716"/>
                </a:cubicBezTo>
                <a:cubicBezTo>
                  <a:pt x="13959" y="6767"/>
                  <a:pt x="13871" y="6792"/>
                  <a:pt x="13785" y="6792"/>
                </a:cubicBezTo>
                <a:cubicBezTo>
                  <a:pt x="13657" y="6792"/>
                  <a:pt x="13533" y="6738"/>
                  <a:pt x="13445" y="6636"/>
                </a:cubicBezTo>
                <a:lnTo>
                  <a:pt x="13445" y="6625"/>
                </a:lnTo>
                <a:lnTo>
                  <a:pt x="12749" y="5838"/>
                </a:lnTo>
                <a:close/>
                <a:moveTo>
                  <a:pt x="10697" y="5802"/>
                </a:moveTo>
                <a:cubicBezTo>
                  <a:pt x="10736" y="5802"/>
                  <a:pt x="10762" y="5854"/>
                  <a:pt x="10731" y="5895"/>
                </a:cubicBezTo>
                <a:lnTo>
                  <a:pt x="10047" y="6716"/>
                </a:lnTo>
                <a:cubicBezTo>
                  <a:pt x="9966" y="6771"/>
                  <a:pt x="9872" y="6798"/>
                  <a:pt x="9780" y="6798"/>
                </a:cubicBezTo>
                <a:cubicBezTo>
                  <a:pt x="9626" y="6798"/>
                  <a:pt x="9475" y="6722"/>
                  <a:pt x="9397" y="6579"/>
                </a:cubicBezTo>
                <a:cubicBezTo>
                  <a:pt x="9305" y="6420"/>
                  <a:pt x="9317" y="6237"/>
                  <a:pt x="9408" y="6100"/>
                </a:cubicBezTo>
                <a:cubicBezTo>
                  <a:pt x="9465" y="6066"/>
                  <a:pt x="9511" y="6032"/>
                  <a:pt x="9579" y="6021"/>
                </a:cubicBezTo>
                <a:lnTo>
                  <a:pt x="10685" y="5804"/>
                </a:lnTo>
                <a:cubicBezTo>
                  <a:pt x="10689" y="5803"/>
                  <a:pt x="10693" y="5802"/>
                  <a:pt x="10697" y="5802"/>
                </a:cubicBezTo>
                <a:close/>
                <a:moveTo>
                  <a:pt x="14471" y="6864"/>
                </a:moveTo>
                <a:cubicBezTo>
                  <a:pt x="14357" y="6990"/>
                  <a:pt x="14254" y="7104"/>
                  <a:pt x="14140" y="7218"/>
                </a:cubicBezTo>
                <a:lnTo>
                  <a:pt x="14140" y="7195"/>
                </a:lnTo>
                <a:cubicBezTo>
                  <a:pt x="14129" y="7104"/>
                  <a:pt x="14163" y="7024"/>
                  <a:pt x="14209" y="6944"/>
                </a:cubicBezTo>
                <a:cubicBezTo>
                  <a:pt x="14288" y="6899"/>
                  <a:pt x="14380" y="6864"/>
                  <a:pt x="14471" y="6864"/>
                </a:cubicBezTo>
                <a:close/>
                <a:moveTo>
                  <a:pt x="7348" y="5947"/>
                </a:moveTo>
                <a:cubicBezTo>
                  <a:pt x="7369" y="5947"/>
                  <a:pt x="7391" y="5949"/>
                  <a:pt x="7412" y="5952"/>
                </a:cubicBezTo>
                <a:cubicBezTo>
                  <a:pt x="7698" y="5998"/>
                  <a:pt x="7846" y="6306"/>
                  <a:pt x="7698" y="6557"/>
                </a:cubicBezTo>
                <a:lnTo>
                  <a:pt x="7367" y="7526"/>
                </a:lnTo>
                <a:cubicBezTo>
                  <a:pt x="7367" y="7526"/>
                  <a:pt x="7355" y="7526"/>
                  <a:pt x="7355" y="7503"/>
                </a:cubicBezTo>
                <a:lnTo>
                  <a:pt x="6968" y="6442"/>
                </a:lnTo>
                <a:cubicBezTo>
                  <a:pt x="6905" y="6190"/>
                  <a:pt x="7094" y="5947"/>
                  <a:pt x="7348" y="5947"/>
                </a:cubicBezTo>
                <a:close/>
                <a:moveTo>
                  <a:pt x="6386" y="6363"/>
                </a:moveTo>
                <a:cubicBezTo>
                  <a:pt x="6477" y="6431"/>
                  <a:pt x="6534" y="6522"/>
                  <a:pt x="6557" y="6625"/>
                </a:cubicBezTo>
                <a:lnTo>
                  <a:pt x="6751" y="7617"/>
                </a:lnTo>
                <a:lnTo>
                  <a:pt x="5941" y="6944"/>
                </a:lnTo>
                <a:cubicBezTo>
                  <a:pt x="5941" y="6933"/>
                  <a:pt x="5930" y="6933"/>
                  <a:pt x="5930" y="6921"/>
                </a:cubicBezTo>
                <a:cubicBezTo>
                  <a:pt x="6078" y="6728"/>
                  <a:pt x="6238" y="6545"/>
                  <a:pt x="6386" y="6363"/>
                </a:cubicBezTo>
                <a:close/>
                <a:moveTo>
                  <a:pt x="12304" y="6294"/>
                </a:moveTo>
                <a:lnTo>
                  <a:pt x="13102" y="6967"/>
                </a:lnTo>
                <a:cubicBezTo>
                  <a:pt x="13285" y="7115"/>
                  <a:pt x="13319" y="7366"/>
                  <a:pt x="13194" y="7560"/>
                </a:cubicBezTo>
                <a:lnTo>
                  <a:pt x="13171" y="7583"/>
                </a:lnTo>
                <a:cubicBezTo>
                  <a:pt x="13098" y="7622"/>
                  <a:pt x="13020" y="7641"/>
                  <a:pt x="12944" y="7641"/>
                </a:cubicBezTo>
                <a:cubicBezTo>
                  <a:pt x="12735" y="7641"/>
                  <a:pt x="12540" y="7501"/>
                  <a:pt x="12498" y="7275"/>
                </a:cubicBezTo>
                <a:lnTo>
                  <a:pt x="12304" y="6294"/>
                </a:lnTo>
                <a:close/>
                <a:moveTo>
                  <a:pt x="11094" y="6212"/>
                </a:moveTo>
                <a:cubicBezTo>
                  <a:pt x="11123" y="6212"/>
                  <a:pt x="11153" y="6239"/>
                  <a:pt x="11153" y="6271"/>
                </a:cubicBezTo>
                <a:lnTo>
                  <a:pt x="10947" y="7389"/>
                </a:lnTo>
                <a:cubicBezTo>
                  <a:pt x="10936" y="7457"/>
                  <a:pt x="10913" y="7514"/>
                  <a:pt x="10879" y="7571"/>
                </a:cubicBezTo>
                <a:cubicBezTo>
                  <a:pt x="10796" y="7627"/>
                  <a:pt x="10711" y="7651"/>
                  <a:pt x="10629" y="7651"/>
                </a:cubicBezTo>
                <a:cubicBezTo>
                  <a:pt x="10292" y="7651"/>
                  <a:pt x="10018" y="7240"/>
                  <a:pt x="10275" y="6910"/>
                </a:cubicBezTo>
                <a:lnTo>
                  <a:pt x="11061" y="6226"/>
                </a:lnTo>
                <a:cubicBezTo>
                  <a:pt x="11071" y="6216"/>
                  <a:pt x="11083" y="6212"/>
                  <a:pt x="11094" y="6212"/>
                </a:cubicBezTo>
                <a:close/>
                <a:moveTo>
                  <a:pt x="7196" y="7526"/>
                </a:moveTo>
                <a:lnTo>
                  <a:pt x="7287" y="7663"/>
                </a:lnTo>
                <a:cubicBezTo>
                  <a:pt x="7264" y="7663"/>
                  <a:pt x="7241" y="7651"/>
                  <a:pt x="7230" y="7628"/>
                </a:cubicBezTo>
                <a:lnTo>
                  <a:pt x="7196" y="7526"/>
                </a:lnTo>
                <a:close/>
                <a:moveTo>
                  <a:pt x="8426" y="6255"/>
                </a:moveTo>
                <a:cubicBezTo>
                  <a:pt x="8502" y="6255"/>
                  <a:pt x="8576" y="6275"/>
                  <a:pt x="8644" y="6317"/>
                </a:cubicBezTo>
                <a:cubicBezTo>
                  <a:pt x="8883" y="6454"/>
                  <a:pt x="8940" y="6773"/>
                  <a:pt x="8769" y="6990"/>
                </a:cubicBezTo>
                <a:lnTo>
                  <a:pt x="7994" y="7674"/>
                </a:lnTo>
                <a:cubicBezTo>
                  <a:pt x="7981" y="7684"/>
                  <a:pt x="7967" y="7688"/>
                  <a:pt x="7954" y="7688"/>
                </a:cubicBezTo>
                <a:cubicBezTo>
                  <a:pt x="7922" y="7688"/>
                  <a:pt x="7895" y="7661"/>
                  <a:pt x="7903" y="7628"/>
                </a:cubicBezTo>
                <a:lnTo>
                  <a:pt x="8097" y="6511"/>
                </a:lnTo>
                <a:cubicBezTo>
                  <a:pt x="8108" y="6442"/>
                  <a:pt x="8131" y="6385"/>
                  <a:pt x="8176" y="6340"/>
                </a:cubicBezTo>
                <a:lnTo>
                  <a:pt x="8165" y="6340"/>
                </a:lnTo>
                <a:cubicBezTo>
                  <a:pt x="8246" y="6284"/>
                  <a:pt x="8336" y="6255"/>
                  <a:pt x="8426" y="6255"/>
                </a:cubicBezTo>
                <a:close/>
                <a:moveTo>
                  <a:pt x="6637" y="7742"/>
                </a:moveTo>
                <a:lnTo>
                  <a:pt x="6751" y="7799"/>
                </a:lnTo>
                <a:cubicBezTo>
                  <a:pt x="6744" y="7803"/>
                  <a:pt x="6738" y="7804"/>
                  <a:pt x="6731" y="7804"/>
                </a:cubicBezTo>
                <a:cubicBezTo>
                  <a:pt x="6716" y="7804"/>
                  <a:pt x="6702" y="7796"/>
                  <a:pt x="6694" y="7788"/>
                </a:cubicBezTo>
                <a:lnTo>
                  <a:pt x="6637" y="7742"/>
                </a:lnTo>
                <a:close/>
                <a:moveTo>
                  <a:pt x="7082" y="7663"/>
                </a:moveTo>
                <a:lnTo>
                  <a:pt x="7196" y="7834"/>
                </a:lnTo>
                <a:cubicBezTo>
                  <a:pt x="7219" y="7868"/>
                  <a:pt x="7230" y="7902"/>
                  <a:pt x="7219" y="7925"/>
                </a:cubicBezTo>
                <a:cubicBezTo>
                  <a:pt x="7213" y="7926"/>
                  <a:pt x="7207" y="7926"/>
                  <a:pt x="7201" y="7926"/>
                </a:cubicBezTo>
                <a:cubicBezTo>
                  <a:pt x="7129" y="7926"/>
                  <a:pt x="7070" y="7862"/>
                  <a:pt x="7070" y="7788"/>
                </a:cubicBezTo>
                <a:lnTo>
                  <a:pt x="7082" y="7663"/>
                </a:lnTo>
                <a:close/>
                <a:moveTo>
                  <a:pt x="7618" y="7571"/>
                </a:moveTo>
                <a:lnTo>
                  <a:pt x="7641" y="7913"/>
                </a:lnTo>
                <a:cubicBezTo>
                  <a:pt x="7652" y="7925"/>
                  <a:pt x="7652" y="7925"/>
                  <a:pt x="7641" y="7936"/>
                </a:cubicBezTo>
                <a:lnTo>
                  <a:pt x="7595" y="7936"/>
                </a:lnTo>
                <a:cubicBezTo>
                  <a:pt x="7504" y="7913"/>
                  <a:pt x="7469" y="7799"/>
                  <a:pt x="7515" y="7731"/>
                </a:cubicBezTo>
                <a:lnTo>
                  <a:pt x="7618" y="7571"/>
                </a:lnTo>
                <a:close/>
                <a:moveTo>
                  <a:pt x="11689" y="6385"/>
                </a:moveTo>
                <a:cubicBezTo>
                  <a:pt x="11689" y="6385"/>
                  <a:pt x="11700" y="6397"/>
                  <a:pt x="11700" y="6397"/>
                </a:cubicBezTo>
                <a:lnTo>
                  <a:pt x="12088" y="7469"/>
                </a:lnTo>
                <a:cubicBezTo>
                  <a:pt x="12228" y="7674"/>
                  <a:pt x="12072" y="7950"/>
                  <a:pt x="11833" y="7950"/>
                </a:cubicBezTo>
                <a:cubicBezTo>
                  <a:pt x="11819" y="7950"/>
                  <a:pt x="11805" y="7949"/>
                  <a:pt x="11791" y="7948"/>
                </a:cubicBezTo>
                <a:cubicBezTo>
                  <a:pt x="11483" y="7948"/>
                  <a:pt x="11267" y="7651"/>
                  <a:pt x="11358" y="7355"/>
                </a:cubicBezTo>
                <a:lnTo>
                  <a:pt x="11689" y="6385"/>
                </a:lnTo>
                <a:close/>
                <a:moveTo>
                  <a:pt x="6945" y="7902"/>
                </a:moveTo>
                <a:lnTo>
                  <a:pt x="6945" y="7902"/>
                </a:lnTo>
                <a:cubicBezTo>
                  <a:pt x="6968" y="7936"/>
                  <a:pt x="6979" y="7959"/>
                  <a:pt x="6979" y="7993"/>
                </a:cubicBezTo>
                <a:lnTo>
                  <a:pt x="6968" y="7993"/>
                </a:lnTo>
                <a:cubicBezTo>
                  <a:pt x="6956" y="7970"/>
                  <a:pt x="6945" y="7936"/>
                  <a:pt x="6945" y="7902"/>
                </a:cubicBezTo>
                <a:close/>
                <a:moveTo>
                  <a:pt x="7059" y="7993"/>
                </a:moveTo>
                <a:lnTo>
                  <a:pt x="7105" y="8050"/>
                </a:lnTo>
                <a:lnTo>
                  <a:pt x="7070" y="8050"/>
                </a:lnTo>
                <a:lnTo>
                  <a:pt x="7059" y="7993"/>
                </a:lnTo>
                <a:close/>
                <a:moveTo>
                  <a:pt x="5634" y="7298"/>
                </a:moveTo>
                <a:lnTo>
                  <a:pt x="6306" y="8062"/>
                </a:lnTo>
                <a:lnTo>
                  <a:pt x="5314" y="7891"/>
                </a:lnTo>
                <a:cubicBezTo>
                  <a:pt x="5280" y="7879"/>
                  <a:pt x="5246" y="7879"/>
                  <a:pt x="5223" y="7868"/>
                </a:cubicBezTo>
                <a:cubicBezTo>
                  <a:pt x="5360" y="7674"/>
                  <a:pt x="5497" y="7492"/>
                  <a:pt x="5634" y="7298"/>
                </a:cubicBezTo>
                <a:close/>
                <a:moveTo>
                  <a:pt x="7390" y="7902"/>
                </a:moveTo>
                <a:lnTo>
                  <a:pt x="7412" y="7970"/>
                </a:lnTo>
                <a:cubicBezTo>
                  <a:pt x="7424" y="8005"/>
                  <a:pt x="7447" y="8039"/>
                  <a:pt x="7481" y="8062"/>
                </a:cubicBezTo>
                <a:lnTo>
                  <a:pt x="7469" y="8062"/>
                </a:lnTo>
                <a:cubicBezTo>
                  <a:pt x="7424" y="8050"/>
                  <a:pt x="7390" y="8016"/>
                  <a:pt x="7378" y="7970"/>
                </a:cubicBezTo>
                <a:lnTo>
                  <a:pt x="7390" y="7902"/>
                </a:lnTo>
                <a:close/>
                <a:moveTo>
                  <a:pt x="9270" y="7094"/>
                </a:moveTo>
                <a:cubicBezTo>
                  <a:pt x="9426" y="7094"/>
                  <a:pt x="9578" y="7178"/>
                  <a:pt x="9659" y="7332"/>
                </a:cubicBezTo>
                <a:lnTo>
                  <a:pt x="9670" y="7320"/>
                </a:lnTo>
                <a:lnTo>
                  <a:pt x="9670" y="7320"/>
                </a:lnTo>
                <a:cubicBezTo>
                  <a:pt x="9750" y="7469"/>
                  <a:pt x="9750" y="7663"/>
                  <a:pt x="9647" y="7799"/>
                </a:cubicBezTo>
                <a:cubicBezTo>
                  <a:pt x="9602" y="7834"/>
                  <a:pt x="9545" y="7856"/>
                  <a:pt x="9488" y="7868"/>
                </a:cubicBezTo>
                <a:lnTo>
                  <a:pt x="8370" y="8096"/>
                </a:lnTo>
                <a:cubicBezTo>
                  <a:pt x="8325" y="8096"/>
                  <a:pt x="8290" y="8039"/>
                  <a:pt x="8325" y="8005"/>
                </a:cubicBezTo>
                <a:lnTo>
                  <a:pt x="9020" y="7172"/>
                </a:lnTo>
                <a:cubicBezTo>
                  <a:pt x="9097" y="7120"/>
                  <a:pt x="9184" y="7094"/>
                  <a:pt x="9270" y="7094"/>
                </a:cubicBezTo>
                <a:close/>
                <a:moveTo>
                  <a:pt x="6648" y="7948"/>
                </a:moveTo>
                <a:lnTo>
                  <a:pt x="6762" y="7993"/>
                </a:lnTo>
                <a:cubicBezTo>
                  <a:pt x="6819" y="8027"/>
                  <a:pt x="6854" y="8073"/>
                  <a:pt x="6854" y="8130"/>
                </a:cubicBezTo>
                <a:lnTo>
                  <a:pt x="6854" y="8142"/>
                </a:lnTo>
                <a:cubicBezTo>
                  <a:pt x="6785" y="8142"/>
                  <a:pt x="6728" y="8119"/>
                  <a:pt x="6705" y="8062"/>
                </a:cubicBezTo>
                <a:lnTo>
                  <a:pt x="6648" y="7948"/>
                </a:lnTo>
                <a:close/>
                <a:moveTo>
                  <a:pt x="8141" y="7875"/>
                </a:moveTo>
                <a:cubicBezTo>
                  <a:pt x="8148" y="7875"/>
                  <a:pt x="8154" y="7883"/>
                  <a:pt x="8154" y="7891"/>
                </a:cubicBezTo>
                <a:lnTo>
                  <a:pt x="8017" y="8164"/>
                </a:lnTo>
                <a:cubicBezTo>
                  <a:pt x="8012" y="8165"/>
                  <a:pt x="8006" y="8165"/>
                  <a:pt x="8001" y="8165"/>
                </a:cubicBezTo>
                <a:cubicBezTo>
                  <a:pt x="7927" y="8165"/>
                  <a:pt x="7858" y="8091"/>
                  <a:pt x="7869" y="8016"/>
                </a:cubicBezTo>
                <a:lnTo>
                  <a:pt x="8131" y="7879"/>
                </a:lnTo>
                <a:cubicBezTo>
                  <a:pt x="8134" y="7876"/>
                  <a:pt x="8138" y="7875"/>
                  <a:pt x="8141" y="7875"/>
                </a:cubicBezTo>
                <a:close/>
                <a:moveTo>
                  <a:pt x="6614" y="8210"/>
                </a:moveTo>
                <a:cubicBezTo>
                  <a:pt x="6648" y="8210"/>
                  <a:pt x="6683" y="8233"/>
                  <a:pt x="6705" y="8256"/>
                </a:cubicBezTo>
                <a:cubicBezTo>
                  <a:pt x="6671" y="8244"/>
                  <a:pt x="6637" y="8233"/>
                  <a:pt x="6614" y="8221"/>
                </a:cubicBezTo>
                <a:lnTo>
                  <a:pt x="6614" y="8210"/>
                </a:lnTo>
                <a:close/>
                <a:moveTo>
                  <a:pt x="7743" y="8176"/>
                </a:moveTo>
                <a:lnTo>
                  <a:pt x="7743" y="8176"/>
                </a:lnTo>
                <a:cubicBezTo>
                  <a:pt x="7771" y="8232"/>
                  <a:pt x="7830" y="8273"/>
                  <a:pt x="7888" y="8273"/>
                </a:cubicBezTo>
                <a:cubicBezTo>
                  <a:pt x="7901" y="8273"/>
                  <a:pt x="7913" y="8271"/>
                  <a:pt x="7926" y="8267"/>
                </a:cubicBezTo>
                <a:lnTo>
                  <a:pt x="7960" y="8256"/>
                </a:lnTo>
                <a:lnTo>
                  <a:pt x="7960" y="8256"/>
                </a:lnTo>
                <a:cubicBezTo>
                  <a:pt x="7935" y="8276"/>
                  <a:pt x="7905" y="8285"/>
                  <a:pt x="7876" y="8285"/>
                </a:cubicBezTo>
                <a:cubicBezTo>
                  <a:pt x="7839" y="8285"/>
                  <a:pt x="7803" y="8270"/>
                  <a:pt x="7777" y="8244"/>
                </a:cubicBezTo>
                <a:cubicBezTo>
                  <a:pt x="7755" y="8221"/>
                  <a:pt x="7743" y="8199"/>
                  <a:pt x="7743" y="8176"/>
                </a:cubicBezTo>
                <a:close/>
                <a:moveTo>
                  <a:pt x="6683" y="8370"/>
                </a:moveTo>
                <a:lnTo>
                  <a:pt x="6740" y="8392"/>
                </a:lnTo>
                <a:cubicBezTo>
                  <a:pt x="6740" y="8404"/>
                  <a:pt x="6728" y="8415"/>
                  <a:pt x="6728" y="8427"/>
                </a:cubicBezTo>
                <a:cubicBezTo>
                  <a:pt x="6728" y="8415"/>
                  <a:pt x="6728" y="8415"/>
                  <a:pt x="6728" y="8415"/>
                </a:cubicBezTo>
                <a:lnTo>
                  <a:pt x="6683" y="8370"/>
                </a:lnTo>
                <a:close/>
                <a:moveTo>
                  <a:pt x="6477" y="8347"/>
                </a:moveTo>
                <a:cubicBezTo>
                  <a:pt x="6557" y="8347"/>
                  <a:pt x="6626" y="8415"/>
                  <a:pt x="6626" y="8495"/>
                </a:cubicBezTo>
                <a:cubicBezTo>
                  <a:pt x="6616" y="8498"/>
                  <a:pt x="6607" y="8499"/>
                  <a:pt x="6598" y="8499"/>
                </a:cubicBezTo>
                <a:cubicBezTo>
                  <a:pt x="6574" y="8499"/>
                  <a:pt x="6551" y="8489"/>
                  <a:pt x="6534" y="8472"/>
                </a:cubicBezTo>
                <a:lnTo>
                  <a:pt x="6352" y="8358"/>
                </a:lnTo>
                <a:lnTo>
                  <a:pt x="6477" y="8347"/>
                </a:lnTo>
                <a:close/>
                <a:moveTo>
                  <a:pt x="8085" y="8392"/>
                </a:moveTo>
                <a:lnTo>
                  <a:pt x="8427" y="8415"/>
                </a:lnTo>
                <a:lnTo>
                  <a:pt x="8279" y="8518"/>
                </a:lnTo>
                <a:cubicBezTo>
                  <a:pt x="8255" y="8531"/>
                  <a:pt x="8228" y="8538"/>
                  <a:pt x="8202" y="8538"/>
                </a:cubicBezTo>
                <a:cubicBezTo>
                  <a:pt x="8139" y="8538"/>
                  <a:pt x="8078" y="8502"/>
                  <a:pt x="8062" y="8438"/>
                </a:cubicBezTo>
                <a:cubicBezTo>
                  <a:pt x="8062" y="8415"/>
                  <a:pt x="8062" y="8404"/>
                  <a:pt x="8062" y="8392"/>
                </a:cubicBezTo>
                <a:close/>
                <a:moveTo>
                  <a:pt x="7937" y="8518"/>
                </a:moveTo>
                <a:cubicBezTo>
                  <a:pt x="7960" y="8552"/>
                  <a:pt x="7994" y="8563"/>
                  <a:pt x="8017" y="8575"/>
                </a:cubicBezTo>
                <a:lnTo>
                  <a:pt x="8097" y="8586"/>
                </a:lnTo>
                <a:lnTo>
                  <a:pt x="8017" y="8609"/>
                </a:lnTo>
                <a:cubicBezTo>
                  <a:pt x="8005" y="8609"/>
                  <a:pt x="7994" y="8620"/>
                  <a:pt x="7983" y="8620"/>
                </a:cubicBezTo>
                <a:cubicBezTo>
                  <a:pt x="7960" y="8609"/>
                  <a:pt x="7948" y="8586"/>
                  <a:pt x="7937" y="8563"/>
                </a:cubicBezTo>
                <a:cubicBezTo>
                  <a:pt x="7937" y="8541"/>
                  <a:pt x="7937" y="8529"/>
                  <a:pt x="7937" y="8518"/>
                </a:cubicBezTo>
                <a:close/>
                <a:moveTo>
                  <a:pt x="6683" y="8677"/>
                </a:moveTo>
                <a:cubicBezTo>
                  <a:pt x="6705" y="8689"/>
                  <a:pt x="6728" y="8723"/>
                  <a:pt x="6728" y="8746"/>
                </a:cubicBezTo>
                <a:cubicBezTo>
                  <a:pt x="6728" y="8757"/>
                  <a:pt x="6728" y="8769"/>
                  <a:pt x="6728" y="8780"/>
                </a:cubicBezTo>
                <a:cubicBezTo>
                  <a:pt x="6705" y="8757"/>
                  <a:pt x="6683" y="8734"/>
                  <a:pt x="6648" y="8723"/>
                </a:cubicBezTo>
                <a:lnTo>
                  <a:pt x="6580" y="8712"/>
                </a:lnTo>
                <a:lnTo>
                  <a:pt x="6648" y="8689"/>
                </a:lnTo>
                <a:cubicBezTo>
                  <a:pt x="6660" y="8689"/>
                  <a:pt x="6671" y="8677"/>
                  <a:pt x="6683" y="8677"/>
                </a:cubicBezTo>
                <a:close/>
                <a:moveTo>
                  <a:pt x="6472" y="8760"/>
                </a:moveTo>
                <a:cubicBezTo>
                  <a:pt x="6532" y="8760"/>
                  <a:pt x="6587" y="8796"/>
                  <a:pt x="6603" y="8860"/>
                </a:cubicBezTo>
                <a:cubicBezTo>
                  <a:pt x="6603" y="8883"/>
                  <a:pt x="6603" y="8894"/>
                  <a:pt x="6603" y="8917"/>
                </a:cubicBezTo>
                <a:lnTo>
                  <a:pt x="6580" y="8917"/>
                </a:lnTo>
                <a:lnTo>
                  <a:pt x="6238" y="8883"/>
                </a:lnTo>
                <a:lnTo>
                  <a:pt x="6398" y="8780"/>
                </a:lnTo>
                <a:cubicBezTo>
                  <a:pt x="6421" y="8766"/>
                  <a:pt x="6447" y="8760"/>
                  <a:pt x="6472" y="8760"/>
                </a:cubicBezTo>
                <a:close/>
                <a:moveTo>
                  <a:pt x="7937" y="8883"/>
                </a:moveTo>
                <a:lnTo>
                  <a:pt x="7994" y="8928"/>
                </a:lnTo>
                <a:lnTo>
                  <a:pt x="7994" y="8928"/>
                </a:lnTo>
                <a:lnTo>
                  <a:pt x="7928" y="8906"/>
                </a:lnTo>
                <a:lnTo>
                  <a:pt x="7928" y="8906"/>
                </a:lnTo>
                <a:cubicBezTo>
                  <a:pt x="7932" y="8898"/>
                  <a:pt x="7937" y="8891"/>
                  <a:pt x="7937" y="8883"/>
                </a:cubicBezTo>
                <a:close/>
                <a:moveTo>
                  <a:pt x="8051" y="8814"/>
                </a:moveTo>
                <a:cubicBezTo>
                  <a:pt x="8074" y="8814"/>
                  <a:pt x="8108" y="8826"/>
                  <a:pt x="8142" y="8837"/>
                </a:cubicBezTo>
                <a:lnTo>
                  <a:pt x="8313" y="8963"/>
                </a:lnTo>
                <a:lnTo>
                  <a:pt x="8199" y="8974"/>
                </a:lnTo>
                <a:cubicBezTo>
                  <a:pt x="8108" y="8974"/>
                  <a:pt x="8040" y="8894"/>
                  <a:pt x="8051" y="8814"/>
                </a:cubicBezTo>
                <a:close/>
                <a:moveTo>
                  <a:pt x="9583" y="8253"/>
                </a:moveTo>
                <a:cubicBezTo>
                  <a:pt x="9827" y="8253"/>
                  <a:pt x="10047" y="8447"/>
                  <a:pt x="10047" y="8712"/>
                </a:cubicBezTo>
                <a:cubicBezTo>
                  <a:pt x="10035" y="8803"/>
                  <a:pt x="10012" y="8894"/>
                  <a:pt x="9955" y="8963"/>
                </a:cubicBezTo>
                <a:cubicBezTo>
                  <a:pt x="9885" y="9012"/>
                  <a:pt x="9802" y="9035"/>
                  <a:pt x="9719" y="9035"/>
                </a:cubicBezTo>
                <a:cubicBezTo>
                  <a:pt x="9668" y="9035"/>
                  <a:pt x="9616" y="9026"/>
                  <a:pt x="9568" y="9008"/>
                </a:cubicBezTo>
                <a:lnTo>
                  <a:pt x="8496" y="8643"/>
                </a:lnTo>
                <a:cubicBezTo>
                  <a:pt x="8484" y="8643"/>
                  <a:pt x="8473" y="8632"/>
                  <a:pt x="8473" y="8632"/>
                </a:cubicBezTo>
                <a:lnTo>
                  <a:pt x="9431" y="8278"/>
                </a:lnTo>
                <a:cubicBezTo>
                  <a:pt x="9481" y="8261"/>
                  <a:pt x="9533" y="8253"/>
                  <a:pt x="9583" y="8253"/>
                </a:cubicBezTo>
                <a:close/>
                <a:moveTo>
                  <a:pt x="4949" y="8278"/>
                </a:moveTo>
                <a:cubicBezTo>
                  <a:pt x="5006" y="8278"/>
                  <a:pt x="5063" y="8278"/>
                  <a:pt x="5109" y="8301"/>
                </a:cubicBezTo>
                <a:lnTo>
                  <a:pt x="6181" y="8666"/>
                </a:lnTo>
                <a:cubicBezTo>
                  <a:pt x="6192" y="8666"/>
                  <a:pt x="6192" y="8666"/>
                  <a:pt x="6204" y="8677"/>
                </a:cubicBezTo>
                <a:lnTo>
                  <a:pt x="5246" y="9031"/>
                </a:lnTo>
                <a:cubicBezTo>
                  <a:pt x="5197" y="9047"/>
                  <a:pt x="5147" y="9055"/>
                  <a:pt x="5097" y="9055"/>
                </a:cubicBezTo>
                <a:cubicBezTo>
                  <a:pt x="4903" y="9055"/>
                  <a:pt x="4717" y="8937"/>
                  <a:pt x="4653" y="8746"/>
                </a:cubicBezTo>
                <a:cubicBezTo>
                  <a:pt x="4756" y="8586"/>
                  <a:pt x="4858" y="8427"/>
                  <a:pt x="4949" y="8278"/>
                </a:cubicBezTo>
                <a:close/>
                <a:moveTo>
                  <a:pt x="7971" y="9054"/>
                </a:moveTo>
                <a:cubicBezTo>
                  <a:pt x="8005" y="9054"/>
                  <a:pt x="8028" y="9065"/>
                  <a:pt x="8051" y="9087"/>
                </a:cubicBezTo>
                <a:lnTo>
                  <a:pt x="8051" y="9087"/>
                </a:lnTo>
                <a:cubicBezTo>
                  <a:pt x="8020" y="9085"/>
                  <a:pt x="7991" y="9074"/>
                  <a:pt x="7971" y="9054"/>
                </a:cubicBezTo>
                <a:close/>
                <a:moveTo>
                  <a:pt x="6808" y="9011"/>
                </a:moveTo>
                <a:cubicBezTo>
                  <a:pt x="6842" y="9011"/>
                  <a:pt x="6877" y="9025"/>
                  <a:pt x="6899" y="9054"/>
                </a:cubicBezTo>
                <a:cubicBezTo>
                  <a:pt x="6922" y="9065"/>
                  <a:pt x="6934" y="9088"/>
                  <a:pt x="6934" y="9111"/>
                </a:cubicBezTo>
                <a:cubicBezTo>
                  <a:pt x="6908" y="9059"/>
                  <a:pt x="6857" y="9034"/>
                  <a:pt x="6799" y="9034"/>
                </a:cubicBezTo>
                <a:cubicBezTo>
                  <a:pt x="6780" y="9034"/>
                  <a:pt x="6760" y="9037"/>
                  <a:pt x="6740" y="9042"/>
                </a:cubicBezTo>
                <a:lnTo>
                  <a:pt x="6751" y="9042"/>
                </a:lnTo>
                <a:lnTo>
                  <a:pt x="6717" y="9054"/>
                </a:lnTo>
                <a:cubicBezTo>
                  <a:pt x="6740" y="9025"/>
                  <a:pt x="6774" y="9011"/>
                  <a:pt x="6808" y="9011"/>
                </a:cubicBezTo>
                <a:close/>
                <a:moveTo>
                  <a:pt x="7287" y="8084"/>
                </a:moveTo>
                <a:lnTo>
                  <a:pt x="7287" y="8096"/>
                </a:lnTo>
                <a:cubicBezTo>
                  <a:pt x="7301" y="8181"/>
                  <a:pt x="7373" y="8227"/>
                  <a:pt x="7447" y="8227"/>
                </a:cubicBezTo>
                <a:cubicBezTo>
                  <a:pt x="7492" y="8227"/>
                  <a:pt x="7538" y="8210"/>
                  <a:pt x="7572" y="8176"/>
                </a:cubicBezTo>
                <a:lnTo>
                  <a:pt x="7618" y="8119"/>
                </a:lnTo>
                <a:lnTo>
                  <a:pt x="7595" y="8187"/>
                </a:lnTo>
                <a:cubicBezTo>
                  <a:pt x="7565" y="8297"/>
                  <a:pt x="7649" y="8399"/>
                  <a:pt x="7755" y="8399"/>
                </a:cubicBezTo>
                <a:cubicBezTo>
                  <a:pt x="7770" y="8399"/>
                  <a:pt x="7785" y="8397"/>
                  <a:pt x="7800" y="8392"/>
                </a:cubicBezTo>
                <a:lnTo>
                  <a:pt x="7869" y="8370"/>
                </a:lnTo>
                <a:lnTo>
                  <a:pt x="7823" y="8427"/>
                </a:lnTo>
                <a:cubicBezTo>
                  <a:pt x="7720" y="8518"/>
                  <a:pt x="7766" y="8677"/>
                  <a:pt x="7891" y="8712"/>
                </a:cubicBezTo>
                <a:lnTo>
                  <a:pt x="7903" y="8712"/>
                </a:lnTo>
                <a:cubicBezTo>
                  <a:pt x="7903" y="8712"/>
                  <a:pt x="7903" y="8723"/>
                  <a:pt x="7891" y="8734"/>
                </a:cubicBezTo>
                <a:cubicBezTo>
                  <a:pt x="7846" y="8848"/>
                  <a:pt x="7789" y="8951"/>
                  <a:pt x="7720" y="9042"/>
                </a:cubicBezTo>
                <a:cubicBezTo>
                  <a:pt x="7686" y="9054"/>
                  <a:pt x="7652" y="9077"/>
                  <a:pt x="7629" y="9099"/>
                </a:cubicBezTo>
                <a:cubicBezTo>
                  <a:pt x="7614" y="9095"/>
                  <a:pt x="7598" y="9094"/>
                  <a:pt x="7582" y="9094"/>
                </a:cubicBezTo>
                <a:cubicBezTo>
                  <a:pt x="7505" y="9094"/>
                  <a:pt x="7431" y="9139"/>
                  <a:pt x="7412" y="9225"/>
                </a:cubicBezTo>
                <a:lnTo>
                  <a:pt x="7390" y="9236"/>
                </a:lnTo>
                <a:lnTo>
                  <a:pt x="7390" y="9213"/>
                </a:lnTo>
                <a:cubicBezTo>
                  <a:pt x="7368" y="9136"/>
                  <a:pt x="7294" y="9088"/>
                  <a:pt x="7222" y="9088"/>
                </a:cubicBezTo>
                <a:cubicBezTo>
                  <a:pt x="7178" y="9088"/>
                  <a:pt x="7135" y="9106"/>
                  <a:pt x="7105" y="9145"/>
                </a:cubicBezTo>
                <a:lnTo>
                  <a:pt x="7048" y="9191"/>
                </a:lnTo>
                <a:lnTo>
                  <a:pt x="7070" y="9122"/>
                </a:lnTo>
                <a:cubicBezTo>
                  <a:pt x="7100" y="9012"/>
                  <a:pt x="7016" y="8911"/>
                  <a:pt x="6910" y="8911"/>
                </a:cubicBezTo>
                <a:cubicBezTo>
                  <a:pt x="6896" y="8911"/>
                  <a:pt x="6880" y="8913"/>
                  <a:pt x="6865" y="8917"/>
                </a:cubicBezTo>
                <a:lnTo>
                  <a:pt x="6797" y="8940"/>
                </a:lnTo>
                <a:lnTo>
                  <a:pt x="6797" y="8940"/>
                </a:lnTo>
                <a:lnTo>
                  <a:pt x="6854" y="8894"/>
                </a:lnTo>
                <a:cubicBezTo>
                  <a:pt x="6945" y="8803"/>
                  <a:pt x="6899" y="8632"/>
                  <a:pt x="6774" y="8609"/>
                </a:cubicBezTo>
                <a:lnTo>
                  <a:pt x="6762" y="8609"/>
                </a:lnTo>
                <a:cubicBezTo>
                  <a:pt x="6762" y="8598"/>
                  <a:pt x="6762" y="8586"/>
                  <a:pt x="6774" y="8586"/>
                </a:cubicBezTo>
                <a:lnTo>
                  <a:pt x="6774" y="8575"/>
                </a:lnTo>
                <a:cubicBezTo>
                  <a:pt x="6865" y="8552"/>
                  <a:pt x="6922" y="8449"/>
                  <a:pt x="6888" y="8358"/>
                </a:cubicBezTo>
                <a:cubicBezTo>
                  <a:pt x="6911" y="8335"/>
                  <a:pt x="6934" y="8301"/>
                  <a:pt x="6945" y="8267"/>
                </a:cubicBezTo>
                <a:cubicBezTo>
                  <a:pt x="6979" y="8267"/>
                  <a:pt x="7013" y="8244"/>
                  <a:pt x="7036" y="8210"/>
                </a:cubicBezTo>
                <a:cubicBezTo>
                  <a:pt x="7054" y="8217"/>
                  <a:pt x="7073" y="8220"/>
                  <a:pt x="7092" y="8220"/>
                </a:cubicBezTo>
                <a:cubicBezTo>
                  <a:pt x="7165" y="8220"/>
                  <a:pt x="7235" y="8169"/>
                  <a:pt x="7253" y="8096"/>
                </a:cubicBezTo>
                <a:lnTo>
                  <a:pt x="7287" y="8084"/>
                </a:lnTo>
                <a:close/>
                <a:moveTo>
                  <a:pt x="12589" y="8073"/>
                </a:moveTo>
                <a:cubicBezTo>
                  <a:pt x="12863" y="8073"/>
                  <a:pt x="13080" y="8324"/>
                  <a:pt x="13034" y="8598"/>
                </a:cubicBezTo>
                <a:cubicBezTo>
                  <a:pt x="12874" y="8826"/>
                  <a:pt x="12715" y="9065"/>
                  <a:pt x="12567" y="9305"/>
                </a:cubicBezTo>
                <a:lnTo>
                  <a:pt x="12293" y="8563"/>
                </a:lnTo>
                <a:cubicBezTo>
                  <a:pt x="12236" y="8427"/>
                  <a:pt x="12259" y="8267"/>
                  <a:pt x="12338" y="8153"/>
                </a:cubicBezTo>
                <a:cubicBezTo>
                  <a:pt x="12407" y="8096"/>
                  <a:pt x="12498" y="8073"/>
                  <a:pt x="12589" y="8073"/>
                </a:cubicBezTo>
                <a:close/>
                <a:moveTo>
                  <a:pt x="7606" y="9259"/>
                </a:moveTo>
                <a:lnTo>
                  <a:pt x="7618" y="9316"/>
                </a:lnTo>
                <a:lnTo>
                  <a:pt x="7572" y="9259"/>
                </a:lnTo>
                <a:close/>
                <a:moveTo>
                  <a:pt x="7823" y="9168"/>
                </a:moveTo>
                <a:cubicBezTo>
                  <a:pt x="7880" y="9168"/>
                  <a:pt x="7937" y="9202"/>
                  <a:pt x="7960" y="9248"/>
                </a:cubicBezTo>
                <a:lnTo>
                  <a:pt x="7971" y="9248"/>
                </a:lnTo>
                <a:lnTo>
                  <a:pt x="8028" y="9373"/>
                </a:lnTo>
                <a:lnTo>
                  <a:pt x="8028" y="9373"/>
                </a:lnTo>
                <a:lnTo>
                  <a:pt x="7903" y="9316"/>
                </a:lnTo>
                <a:cubicBezTo>
                  <a:pt x="7846" y="9282"/>
                  <a:pt x="7823" y="9225"/>
                  <a:pt x="7823" y="9168"/>
                </a:cubicBezTo>
                <a:close/>
                <a:moveTo>
                  <a:pt x="7709" y="9305"/>
                </a:moveTo>
                <a:cubicBezTo>
                  <a:pt x="7719" y="9334"/>
                  <a:pt x="7720" y="9355"/>
                  <a:pt x="7720" y="9382"/>
                </a:cubicBezTo>
                <a:lnTo>
                  <a:pt x="7720" y="9382"/>
                </a:lnTo>
                <a:cubicBezTo>
                  <a:pt x="7705" y="9360"/>
                  <a:pt x="7700" y="9332"/>
                  <a:pt x="7709" y="9305"/>
                </a:cubicBezTo>
                <a:close/>
                <a:moveTo>
                  <a:pt x="7196" y="9248"/>
                </a:moveTo>
                <a:cubicBezTo>
                  <a:pt x="7241" y="9248"/>
                  <a:pt x="7276" y="9282"/>
                  <a:pt x="7287" y="9327"/>
                </a:cubicBezTo>
                <a:lnTo>
                  <a:pt x="7298" y="9339"/>
                </a:lnTo>
                <a:lnTo>
                  <a:pt x="7276" y="9407"/>
                </a:lnTo>
                <a:lnTo>
                  <a:pt x="7264" y="9339"/>
                </a:lnTo>
                <a:cubicBezTo>
                  <a:pt x="7253" y="9293"/>
                  <a:pt x="7230" y="9259"/>
                  <a:pt x="7196" y="9248"/>
                </a:cubicBezTo>
                <a:close/>
                <a:moveTo>
                  <a:pt x="6660" y="9134"/>
                </a:moveTo>
                <a:cubicBezTo>
                  <a:pt x="6694" y="9134"/>
                  <a:pt x="6740" y="9145"/>
                  <a:pt x="6774" y="9179"/>
                </a:cubicBezTo>
                <a:cubicBezTo>
                  <a:pt x="6808" y="9213"/>
                  <a:pt x="6819" y="9259"/>
                  <a:pt x="6819" y="9305"/>
                </a:cubicBezTo>
                <a:lnTo>
                  <a:pt x="6546" y="9430"/>
                </a:lnTo>
                <a:cubicBezTo>
                  <a:pt x="6534" y="9430"/>
                  <a:pt x="6523" y="9419"/>
                  <a:pt x="6523" y="9407"/>
                </a:cubicBezTo>
                <a:lnTo>
                  <a:pt x="6660" y="9134"/>
                </a:lnTo>
                <a:close/>
                <a:moveTo>
                  <a:pt x="7953" y="9502"/>
                </a:moveTo>
                <a:cubicBezTo>
                  <a:pt x="7965" y="9502"/>
                  <a:pt x="7976" y="9508"/>
                  <a:pt x="7983" y="9521"/>
                </a:cubicBezTo>
                <a:lnTo>
                  <a:pt x="8051" y="9567"/>
                </a:lnTo>
                <a:lnTo>
                  <a:pt x="7926" y="9510"/>
                </a:lnTo>
                <a:cubicBezTo>
                  <a:pt x="7935" y="9505"/>
                  <a:pt x="7944" y="9502"/>
                  <a:pt x="7953" y="9502"/>
                </a:cubicBezTo>
                <a:close/>
                <a:moveTo>
                  <a:pt x="7458" y="9384"/>
                </a:moveTo>
                <a:cubicBezTo>
                  <a:pt x="7538" y="9384"/>
                  <a:pt x="7595" y="9441"/>
                  <a:pt x="7595" y="9521"/>
                </a:cubicBezTo>
                <a:lnTo>
                  <a:pt x="7606" y="9533"/>
                </a:lnTo>
                <a:lnTo>
                  <a:pt x="7606" y="9647"/>
                </a:lnTo>
                <a:lnTo>
                  <a:pt x="7481" y="9476"/>
                </a:lnTo>
                <a:cubicBezTo>
                  <a:pt x="7469" y="9441"/>
                  <a:pt x="7458" y="9407"/>
                  <a:pt x="7458" y="9384"/>
                </a:cubicBezTo>
                <a:close/>
                <a:moveTo>
                  <a:pt x="7070" y="9362"/>
                </a:moveTo>
                <a:lnTo>
                  <a:pt x="7082" y="9373"/>
                </a:lnTo>
                <a:cubicBezTo>
                  <a:pt x="7162" y="9407"/>
                  <a:pt x="7196" y="9498"/>
                  <a:pt x="7150" y="9578"/>
                </a:cubicBezTo>
                <a:lnTo>
                  <a:pt x="7048" y="9726"/>
                </a:lnTo>
                <a:lnTo>
                  <a:pt x="7025" y="9384"/>
                </a:lnTo>
                <a:lnTo>
                  <a:pt x="7025" y="9362"/>
                </a:lnTo>
                <a:close/>
                <a:moveTo>
                  <a:pt x="11436" y="8391"/>
                </a:moveTo>
                <a:cubicBezTo>
                  <a:pt x="11645" y="8391"/>
                  <a:pt x="11841" y="8531"/>
                  <a:pt x="11882" y="8757"/>
                </a:cubicBezTo>
                <a:lnTo>
                  <a:pt x="12076" y="9749"/>
                </a:lnTo>
                <a:lnTo>
                  <a:pt x="11267" y="9065"/>
                </a:lnTo>
                <a:cubicBezTo>
                  <a:pt x="11096" y="8917"/>
                  <a:pt x="11061" y="8666"/>
                  <a:pt x="11187" y="8472"/>
                </a:cubicBezTo>
                <a:cubicBezTo>
                  <a:pt x="11198" y="8472"/>
                  <a:pt x="11198" y="8461"/>
                  <a:pt x="11210" y="8449"/>
                </a:cubicBezTo>
                <a:cubicBezTo>
                  <a:pt x="11282" y="8410"/>
                  <a:pt x="11360" y="8391"/>
                  <a:pt x="11436" y="8391"/>
                </a:cubicBezTo>
                <a:close/>
                <a:moveTo>
                  <a:pt x="7390" y="9647"/>
                </a:moveTo>
                <a:cubicBezTo>
                  <a:pt x="7412" y="9647"/>
                  <a:pt x="7435" y="9658"/>
                  <a:pt x="7447" y="9681"/>
                </a:cubicBezTo>
                <a:lnTo>
                  <a:pt x="7481" y="9784"/>
                </a:lnTo>
                <a:lnTo>
                  <a:pt x="7390" y="9647"/>
                </a:lnTo>
                <a:close/>
                <a:moveTo>
                  <a:pt x="11951" y="9863"/>
                </a:moveTo>
                <a:lnTo>
                  <a:pt x="12065" y="9920"/>
                </a:lnTo>
                <a:cubicBezTo>
                  <a:pt x="12058" y="9924"/>
                  <a:pt x="12051" y="9925"/>
                  <a:pt x="12045" y="9925"/>
                </a:cubicBezTo>
                <a:cubicBezTo>
                  <a:pt x="12030" y="9925"/>
                  <a:pt x="12016" y="9917"/>
                  <a:pt x="12008" y="9909"/>
                </a:cubicBezTo>
                <a:lnTo>
                  <a:pt x="11951" y="9863"/>
                </a:lnTo>
                <a:close/>
                <a:moveTo>
                  <a:pt x="10598" y="9229"/>
                </a:moveTo>
                <a:cubicBezTo>
                  <a:pt x="10723" y="9229"/>
                  <a:pt x="10848" y="9283"/>
                  <a:pt x="10936" y="9384"/>
                </a:cubicBezTo>
                <a:lnTo>
                  <a:pt x="11631" y="10183"/>
                </a:lnTo>
                <a:lnTo>
                  <a:pt x="10639" y="10012"/>
                </a:lnTo>
                <a:cubicBezTo>
                  <a:pt x="10332" y="9955"/>
                  <a:pt x="10172" y="9601"/>
                  <a:pt x="10332" y="9339"/>
                </a:cubicBezTo>
                <a:cubicBezTo>
                  <a:pt x="10332" y="9316"/>
                  <a:pt x="10343" y="9316"/>
                  <a:pt x="10354" y="9305"/>
                </a:cubicBezTo>
                <a:cubicBezTo>
                  <a:pt x="10428" y="9254"/>
                  <a:pt x="10513" y="9229"/>
                  <a:pt x="10598" y="9229"/>
                </a:cubicBezTo>
                <a:close/>
                <a:moveTo>
                  <a:pt x="8370" y="9248"/>
                </a:moveTo>
                <a:lnTo>
                  <a:pt x="9362" y="9419"/>
                </a:lnTo>
                <a:cubicBezTo>
                  <a:pt x="9670" y="9476"/>
                  <a:pt x="9830" y="9818"/>
                  <a:pt x="9682" y="10091"/>
                </a:cubicBezTo>
                <a:cubicBezTo>
                  <a:pt x="9659" y="10103"/>
                  <a:pt x="9659" y="10114"/>
                  <a:pt x="9647" y="10126"/>
                </a:cubicBezTo>
                <a:cubicBezTo>
                  <a:pt x="9571" y="10175"/>
                  <a:pt x="9488" y="10198"/>
                  <a:pt x="9406" y="10198"/>
                </a:cubicBezTo>
                <a:cubicBezTo>
                  <a:pt x="9280" y="10198"/>
                  <a:pt x="9156" y="10143"/>
                  <a:pt x="9066" y="10046"/>
                </a:cubicBezTo>
                <a:lnTo>
                  <a:pt x="8370" y="9248"/>
                </a:lnTo>
                <a:close/>
                <a:moveTo>
                  <a:pt x="11974" y="10057"/>
                </a:moveTo>
                <a:lnTo>
                  <a:pt x="12099" y="10114"/>
                </a:lnTo>
                <a:lnTo>
                  <a:pt x="12110" y="10126"/>
                </a:lnTo>
                <a:lnTo>
                  <a:pt x="12053" y="10205"/>
                </a:lnTo>
                <a:cubicBezTo>
                  <a:pt x="12053" y="10194"/>
                  <a:pt x="12042" y="10183"/>
                  <a:pt x="12031" y="10171"/>
                </a:cubicBezTo>
                <a:lnTo>
                  <a:pt x="11974" y="10057"/>
                </a:lnTo>
                <a:close/>
                <a:moveTo>
                  <a:pt x="6309" y="9212"/>
                </a:moveTo>
                <a:cubicBezTo>
                  <a:pt x="6357" y="9212"/>
                  <a:pt x="6383" y="9263"/>
                  <a:pt x="6352" y="9305"/>
                </a:cubicBezTo>
                <a:lnTo>
                  <a:pt x="5656" y="10126"/>
                </a:lnTo>
                <a:cubicBezTo>
                  <a:pt x="5570" y="10264"/>
                  <a:pt x="5425" y="10332"/>
                  <a:pt x="5280" y="10332"/>
                </a:cubicBezTo>
                <a:cubicBezTo>
                  <a:pt x="5137" y="10332"/>
                  <a:pt x="4994" y="10267"/>
                  <a:pt x="4904" y="10137"/>
                </a:cubicBezTo>
                <a:cubicBezTo>
                  <a:pt x="4721" y="9863"/>
                  <a:pt x="4870" y="9498"/>
                  <a:pt x="5189" y="9441"/>
                </a:cubicBezTo>
                <a:lnTo>
                  <a:pt x="6295" y="9213"/>
                </a:lnTo>
                <a:cubicBezTo>
                  <a:pt x="6300" y="9212"/>
                  <a:pt x="6305" y="9212"/>
                  <a:pt x="6309" y="9212"/>
                </a:cubicBezTo>
                <a:close/>
                <a:moveTo>
                  <a:pt x="11939" y="10342"/>
                </a:moveTo>
                <a:cubicBezTo>
                  <a:pt x="11951" y="10342"/>
                  <a:pt x="11974" y="10342"/>
                  <a:pt x="11985" y="10354"/>
                </a:cubicBezTo>
                <a:cubicBezTo>
                  <a:pt x="11951" y="10433"/>
                  <a:pt x="11905" y="10513"/>
                  <a:pt x="11871" y="10593"/>
                </a:cubicBezTo>
                <a:lnTo>
                  <a:pt x="11860" y="10593"/>
                </a:lnTo>
                <a:lnTo>
                  <a:pt x="11677" y="10479"/>
                </a:lnTo>
                <a:lnTo>
                  <a:pt x="11803" y="10468"/>
                </a:lnTo>
                <a:cubicBezTo>
                  <a:pt x="11837" y="10468"/>
                  <a:pt x="11882" y="10479"/>
                  <a:pt x="11905" y="10513"/>
                </a:cubicBezTo>
                <a:lnTo>
                  <a:pt x="11974" y="10365"/>
                </a:lnTo>
                <a:cubicBezTo>
                  <a:pt x="11962" y="10365"/>
                  <a:pt x="11951" y="10354"/>
                  <a:pt x="11939" y="10342"/>
                </a:cubicBezTo>
                <a:close/>
                <a:moveTo>
                  <a:pt x="11723" y="10912"/>
                </a:moveTo>
                <a:lnTo>
                  <a:pt x="11666" y="11026"/>
                </a:lnTo>
                <a:lnTo>
                  <a:pt x="11574" y="11015"/>
                </a:lnTo>
                <a:lnTo>
                  <a:pt x="11723" y="10912"/>
                </a:lnTo>
                <a:close/>
                <a:moveTo>
                  <a:pt x="7914" y="9692"/>
                </a:moveTo>
                <a:lnTo>
                  <a:pt x="8724" y="10365"/>
                </a:lnTo>
                <a:cubicBezTo>
                  <a:pt x="8906" y="10513"/>
                  <a:pt x="8940" y="10776"/>
                  <a:pt x="8815" y="10958"/>
                </a:cubicBezTo>
                <a:cubicBezTo>
                  <a:pt x="8804" y="10969"/>
                  <a:pt x="8792" y="10981"/>
                  <a:pt x="8781" y="10981"/>
                </a:cubicBezTo>
                <a:cubicBezTo>
                  <a:pt x="8710" y="11024"/>
                  <a:pt x="8634" y="11044"/>
                  <a:pt x="8559" y="11044"/>
                </a:cubicBezTo>
                <a:cubicBezTo>
                  <a:pt x="8355" y="11044"/>
                  <a:pt x="8161" y="10898"/>
                  <a:pt x="8119" y="10673"/>
                </a:cubicBezTo>
                <a:lnTo>
                  <a:pt x="7914" y="9692"/>
                </a:lnTo>
                <a:close/>
                <a:moveTo>
                  <a:pt x="6715" y="9621"/>
                </a:moveTo>
                <a:cubicBezTo>
                  <a:pt x="6744" y="9621"/>
                  <a:pt x="6771" y="9648"/>
                  <a:pt x="6762" y="9681"/>
                </a:cubicBezTo>
                <a:lnTo>
                  <a:pt x="6569" y="10798"/>
                </a:lnTo>
                <a:cubicBezTo>
                  <a:pt x="6557" y="10855"/>
                  <a:pt x="6534" y="10924"/>
                  <a:pt x="6500" y="10969"/>
                </a:cubicBezTo>
                <a:cubicBezTo>
                  <a:pt x="6421" y="11024"/>
                  <a:pt x="6333" y="11049"/>
                  <a:pt x="6245" y="11049"/>
                </a:cubicBezTo>
                <a:cubicBezTo>
                  <a:pt x="6168" y="11049"/>
                  <a:pt x="6091" y="11030"/>
                  <a:pt x="6021" y="10992"/>
                </a:cubicBezTo>
                <a:cubicBezTo>
                  <a:pt x="5782" y="10855"/>
                  <a:pt x="5725" y="10536"/>
                  <a:pt x="5896" y="10319"/>
                </a:cubicBezTo>
                <a:lnTo>
                  <a:pt x="6683" y="9635"/>
                </a:lnTo>
                <a:cubicBezTo>
                  <a:pt x="6692" y="9626"/>
                  <a:pt x="6704" y="9621"/>
                  <a:pt x="6715" y="9621"/>
                </a:cubicBezTo>
                <a:close/>
                <a:moveTo>
                  <a:pt x="10269" y="10364"/>
                </a:moveTo>
                <a:cubicBezTo>
                  <a:pt x="10324" y="10364"/>
                  <a:pt x="10381" y="10379"/>
                  <a:pt x="10434" y="10411"/>
                </a:cubicBezTo>
                <a:lnTo>
                  <a:pt x="11506" y="10776"/>
                </a:lnTo>
                <a:cubicBezTo>
                  <a:pt x="11517" y="10776"/>
                  <a:pt x="11529" y="10787"/>
                  <a:pt x="11529" y="10798"/>
                </a:cubicBezTo>
                <a:lnTo>
                  <a:pt x="10571" y="11152"/>
                </a:lnTo>
                <a:cubicBezTo>
                  <a:pt x="10520" y="11169"/>
                  <a:pt x="10470" y="11178"/>
                  <a:pt x="10420" y="11178"/>
                </a:cubicBezTo>
                <a:cubicBezTo>
                  <a:pt x="10178" y="11178"/>
                  <a:pt x="9967" y="10983"/>
                  <a:pt x="9967" y="10719"/>
                </a:cubicBezTo>
                <a:cubicBezTo>
                  <a:pt x="9932" y="10518"/>
                  <a:pt x="10090" y="10364"/>
                  <a:pt x="10269" y="10364"/>
                </a:cubicBezTo>
                <a:close/>
                <a:moveTo>
                  <a:pt x="4265" y="9857"/>
                </a:moveTo>
                <a:cubicBezTo>
                  <a:pt x="4344" y="9857"/>
                  <a:pt x="4424" y="9878"/>
                  <a:pt x="4493" y="9920"/>
                </a:cubicBezTo>
                <a:cubicBezTo>
                  <a:pt x="4721" y="10057"/>
                  <a:pt x="4790" y="10365"/>
                  <a:pt x="4619" y="10582"/>
                </a:cubicBezTo>
                <a:lnTo>
                  <a:pt x="3832" y="11277"/>
                </a:lnTo>
                <a:cubicBezTo>
                  <a:pt x="3823" y="11287"/>
                  <a:pt x="3811" y="11291"/>
                  <a:pt x="3800" y="11291"/>
                </a:cubicBezTo>
                <a:cubicBezTo>
                  <a:pt x="3771" y="11291"/>
                  <a:pt x="3741" y="11262"/>
                  <a:pt x="3741" y="11220"/>
                </a:cubicBezTo>
                <a:lnTo>
                  <a:pt x="3946" y="10114"/>
                </a:lnTo>
                <a:cubicBezTo>
                  <a:pt x="3957" y="10046"/>
                  <a:pt x="3980" y="9989"/>
                  <a:pt x="4014" y="9932"/>
                </a:cubicBezTo>
                <a:cubicBezTo>
                  <a:pt x="4087" y="9883"/>
                  <a:pt x="4176" y="9857"/>
                  <a:pt x="4265" y="9857"/>
                </a:cubicBezTo>
                <a:close/>
                <a:moveTo>
                  <a:pt x="7310" y="9795"/>
                </a:moveTo>
                <a:cubicBezTo>
                  <a:pt x="7310" y="9795"/>
                  <a:pt x="7310" y="9795"/>
                  <a:pt x="7321" y="9806"/>
                </a:cubicBezTo>
                <a:lnTo>
                  <a:pt x="7709" y="10867"/>
                </a:lnTo>
                <a:cubicBezTo>
                  <a:pt x="7849" y="11083"/>
                  <a:pt x="7693" y="11360"/>
                  <a:pt x="7454" y="11360"/>
                </a:cubicBezTo>
                <a:cubicBezTo>
                  <a:pt x="7440" y="11360"/>
                  <a:pt x="7426" y="11359"/>
                  <a:pt x="7412" y="11357"/>
                </a:cubicBezTo>
                <a:cubicBezTo>
                  <a:pt x="7105" y="11357"/>
                  <a:pt x="6888" y="11049"/>
                  <a:pt x="6979" y="10753"/>
                </a:cubicBezTo>
                <a:lnTo>
                  <a:pt x="7310" y="9795"/>
                </a:lnTo>
                <a:close/>
                <a:moveTo>
                  <a:pt x="3467" y="11186"/>
                </a:moveTo>
                <a:lnTo>
                  <a:pt x="3490" y="11528"/>
                </a:lnTo>
                <a:cubicBezTo>
                  <a:pt x="3490" y="11528"/>
                  <a:pt x="3490" y="11540"/>
                  <a:pt x="3490" y="11551"/>
                </a:cubicBezTo>
                <a:lnTo>
                  <a:pt x="3444" y="11551"/>
                </a:lnTo>
                <a:cubicBezTo>
                  <a:pt x="3353" y="11517"/>
                  <a:pt x="3319" y="11414"/>
                  <a:pt x="3364" y="11334"/>
                </a:cubicBezTo>
                <a:lnTo>
                  <a:pt x="3467" y="11186"/>
                </a:lnTo>
                <a:close/>
                <a:moveTo>
                  <a:pt x="3262" y="11585"/>
                </a:moveTo>
                <a:cubicBezTo>
                  <a:pt x="3273" y="11619"/>
                  <a:pt x="3296" y="11642"/>
                  <a:pt x="3330" y="11665"/>
                </a:cubicBezTo>
                <a:lnTo>
                  <a:pt x="3319" y="11665"/>
                </a:lnTo>
                <a:cubicBezTo>
                  <a:pt x="3285" y="11654"/>
                  <a:pt x="3262" y="11642"/>
                  <a:pt x="3250" y="11619"/>
                </a:cubicBezTo>
                <a:cubicBezTo>
                  <a:pt x="3250" y="11608"/>
                  <a:pt x="3262" y="11597"/>
                  <a:pt x="3262" y="11585"/>
                </a:cubicBezTo>
                <a:close/>
                <a:moveTo>
                  <a:pt x="5121" y="10705"/>
                </a:moveTo>
                <a:cubicBezTo>
                  <a:pt x="5274" y="10705"/>
                  <a:pt x="5422" y="10781"/>
                  <a:pt x="5508" y="10924"/>
                </a:cubicBezTo>
                <a:lnTo>
                  <a:pt x="5508" y="10935"/>
                </a:lnTo>
                <a:cubicBezTo>
                  <a:pt x="5599" y="11083"/>
                  <a:pt x="5588" y="11266"/>
                  <a:pt x="5485" y="11414"/>
                </a:cubicBezTo>
                <a:cubicBezTo>
                  <a:pt x="5440" y="11437"/>
                  <a:pt x="5383" y="11471"/>
                  <a:pt x="5326" y="11483"/>
                </a:cubicBezTo>
                <a:lnTo>
                  <a:pt x="4220" y="11699"/>
                </a:lnTo>
                <a:cubicBezTo>
                  <a:pt x="4216" y="11700"/>
                  <a:pt x="4212" y="11701"/>
                  <a:pt x="4208" y="11701"/>
                </a:cubicBezTo>
                <a:cubicBezTo>
                  <a:pt x="4168" y="11701"/>
                  <a:pt x="4142" y="11651"/>
                  <a:pt x="4163" y="11619"/>
                </a:cubicBezTo>
                <a:lnTo>
                  <a:pt x="4858" y="10787"/>
                </a:lnTo>
                <a:cubicBezTo>
                  <a:pt x="4939" y="10732"/>
                  <a:pt x="5031" y="10705"/>
                  <a:pt x="5121" y="10705"/>
                </a:cubicBezTo>
                <a:close/>
                <a:moveTo>
                  <a:pt x="3981" y="11478"/>
                </a:moveTo>
                <a:cubicBezTo>
                  <a:pt x="3991" y="11478"/>
                  <a:pt x="4000" y="11486"/>
                  <a:pt x="3992" y="11494"/>
                </a:cubicBezTo>
                <a:lnTo>
                  <a:pt x="3866" y="11768"/>
                </a:lnTo>
                <a:cubicBezTo>
                  <a:pt x="3860" y="11768"/>
                  <a:pt x="3854" y="11769"/>
                  <a:pt x="3849" y="11769"/>
                </a:cubicBezTo>
                <a:cubicBezTo>
                  <a:pt x="3765" y="11769"/>
                  <a:pt x="3696" y="11693"/>
                  <a:pt x="3707" y="11608"/>
                </a:cubicBezTo>
                <a:lnTo>
                  <a:pt x="3969" y="11483"/>
                </a:lnTo>
                <a:cubicBezTo>
                  <a:pt x="3972" y="11479"/>
                  <a:pt x="3976" y="11478"/>
                  <a:pt x="3981" y="11478"/>
                </a:cubicBezTo>
                <a:close/>
                <a:moveTo>
                  <a:pt x="3581" y="11790"/>
                </a:moveTo>
                <a:cubicBezTo>
                  <a:pt x="3608" y="11845"/>
                  <a:pt x="3664" y="11877"/>
                  <a:pt x="3725" y="11877"/>
                </a:cubicBezTo>
                <a:cubicBezTo>
                  <a:pt x="3742" y="11877"/>
                  <a:pt x="3758" y="11875"/>
                  <a:pt x="3775" y="11870"/>
                </a:cubicBezTo>
                <a:lnTo>
                  <a:pt x="3809" y="11859"/>
                </a:lnTo>
                <a:lnTo>
                  <a:pt x="3809" y="11859"/>
                </a:lnTo>
                <a:cubicBezTo>
                  <a:pt x="3781" y="11882"/>
                  <a:pt x="3744" y="11893"/>
                  <a:pt x="3708" y="11893"/>
                </a:cubicBezTo>
                <a:cubicBezTo>
                  <a:pt x="3672" y="11893"/>
                  <a:pt x="3638" y="11882"/>
                  <a:pt x="3615" y="11859"/>
                </a:cubicBezTo>
                <a:cubicBezTo>
                  <a:pt x="3592" y="11836"/>
                  <a:pt x="3581" y="11813"/>
                  <a:pt x="3581" y="11790"/>
                </a:cubicBezTo>
                <a:close/>
                <a:moveTo>
                  <a:pt x="3935" y="11996"/>
                </a:moveTo>
                <a:lnTo>
                  <a:pt x="4265" y="12018"/>
                </a:lnTo>
                <a:lnTo>
                  <a:pt x="4117" y="12121"/>
                </a:lnTo>
                <a:cubicBezTo>
                  <a:pt x="4093" y="12138"/>
                  <a:pt x="4067" y="12146"/>
                  <a:pt x="4041" y="12146"/>
                </a:cubicBezTo>
                <a:cubicBezTo>
                  <a:pt x="3982" y="12146"/>
                  <a:pt x="3928" y="12105"/>
                  <a:pt x="3912" y="12041"/>
                </a:cubicBezTo>
                <a:cubicBezTo>
                  <a:pt x="3902" y="12032"/>
                  <a:pt x="3901" y="12014"/>
                  <a:pt x="3900" y="11996"/>
                </a:cubicBezTo>
                <a:close/>
                <a:moveTo>
                  <a:pt x="3775" y="12121"/>
                </a:moveTo>
                <a:cubicBezTo>
                  <a:pt x="3786" y="12155"/>
                  <a:pt x="3821" y="12178"/>
                  <a:pt x="3855" y="12178"/>
                </a:cubicBezTo>
                <a:lnTo>
                  <a:pt x="3923" y="12201"/>
                </a:lnTo>
                <a:lnTo>
                  <a:pt x="3855" y="12212"/>
                </a:lnTo>
                <a:cubicBezTo>
                  <a:pt x="3843" y="12224"/>
                  <a:pt x="3821" y="12224"/>
                  <a:pt x="3809" y="12235"/>
                </a:cubicBezTo>
                <a:cubicBezTo>
                  <a:pt x="3798" y="12212"/>
                  <a:pt x="3775" y="12190"/>
                  <a:pt x="3775" y="12167"/>
                </a:cubicBezTo>
                <a:cubicBezTo>
                  <a:pt x="3775" y="12155"/>
                  <a:pt x="3775" y="12132"/>
                  <a:pt x="3775" y="12121"/>
                </a:cubicBezTo>
                <a:close/>
                <a:moveTo>
                  <a:pt x="11540" y="11346"/>
                </a:moveTo>
                <a:cubicBezTo>
                  <a:pt x="11479" y="11486"/>
                  <a:pt x="11424" y="11633"/>
                  <a:pt x="11369" y="11779"/>
                </a:cubicBezTo>
                <a:lnTo>
                  <a:pt x="10982" y="12247"/>
                </a:lnTo>
                <a:cubicBezTo>
                  <a:pt x="10896" y="12306"/>
                  <a:pt x="10808" y="12331"/>
                  <a:pt x="10722" y="12331"/>
                </a:cubicBezTo>
                <a:cubicBezTo>
                  <a:pt x="10397" y="12331"/>
                  <a:pt x="10128" y="11954"/>
                  <a:pt x="10354" y="11619"/>
                </a:cubicBezTo>
                <a:cubicBezTo>
                  <a:pt x="10400" y="11585"/>
                  <a:pt x="10457" y="11562"/>
                  <a:pt x="10514" y="11551"/>
                </a:cubicBezTo>
                <a:lnTo>
                  <a:pt x="11540" y="11346"/>
                </a:lnTo>
                <a:close/>
                <a:moveTo>
                  <a:pt x="3786" y="12486"/>
                </a:moveTo>
                <a:lnTo>
                  <a:pt x="3786" y="12497"/>
                </a:lnTo>
                <a:lnTo>
                  <a:pt x="3832" y="12543"/>
                </a:lnTo>
                <a:lnTo>
                  <a:pt x="3764" y="12520"/>
                </a:lnTo>
                <a:lnTo>
                  <a:pt x="3775" y="12509"/>
                </a:lnTo>
                <a:lnTo>
                  <a:pt x="3775" y="12520"/>
                </a:lnTo>
                <a:cubicBezTo>
                  <a:pt x="3775" y="12509"/>
                  <a:pt x="3775" y="12497"/>
                  <a:pt x="3786" y="12486"/>
                </a:cubicBezTo>
                <a:close/>
                <a:moveTo>
                  <a:pt x="3916" y="12413"/>
                </a:moveTo>
                <a:cubicBezTo>
                  <a:pt x="3941" y="12413"/>
                  <a:pt x="3963" y="12424"/>
                  <a:pt x="3980" y="12440"/>
                </a:cubicBezTo>
                <a:lnTo>
                  <a:pt x="4163" y="12554"/>
                </a:lnTo>
                <a:lnTo>
                  <a:pt x="4037" y="12566"/>
                </a:lnTo>
                <a:cubicBezTo>
                  <a:pt x="3957" y="12566"/>
                  <a:pt x="3889" y="12497"/>
                  <a:pt x="3889" y="12418"/>
                </a:cubicBezTo>
                <a:cubicBezTo>
                  <a:pt x="3898" y="12415"/>
                  <a:pt x="3907" y="12413"/>
                  <a:pt x="3916" y="12413"/>
                </a:cubicBezTo>
                <a:close/>
                <a:moveTo>
                  <a:pt x="5443" y="11862"/>
                </a:moveTo>
                <a:cubicBezTo>
                  <a:pt x="5680" y="11862"/>
                  <a:pt x="5884" y="12054"/>
                  <a:pt x="5884" y="12315"/>
                </a:cubicBezTo>
                <a:cubicBezTo>
                  <a:pt x="5911" y="12516"/>
                  <a:pt x="5750" y="12669"/>
                  <a:pt x="5571" y="12669"/>
                </a:cubicBezTo>
                <a:cubicBezTo>
                  <a:pt x="5516" y="12669"/>
                  <a:pt x="5459" y="12655"/>
                  <a:pt x="5406" y="12623"/>
                </a:cubicBezTo>
                <a:lnTo>
                  <a:pt x="4334" y="12258"/>
                </a:lnTo>
                <a:cubicBezTo>
                  <a:pt x="4334" y="12258"/>
                  <a:pt x="4322" y="12247"/>
                  <a:pt x="4311" y="12247"/>
                </a:cubicBezTo>
                <a:lnTo>
                  <a:pt x="5280" y="11893"/>
                </a:lnTo>
                <a:cubicBezTo>
                  <a:pt x="5335" y="11872"/>
                  <a:pt x="5390" y="11862"/>
                  <a:pt x="5443" y="11862"/>
                </a:cubicBezTo>
                <a:close/>
                <a:moveTo>
                  <a:pt x="3821" y="12657"/>
                </a:moveTo>
                <a:cubicBezTo>
                  <a:pt x="3843" y="12657"/>
                  <a:pt x="3878" y="12668"/>
                  <a:pt x="3900" y="12691"/>
                </a:cubicBezTo>
                <a:cubicBezTo>
                  <a:pt x="3866" y="12691"/>
                  <a:pt x="3843" y="12680"/>
                  <a:pt x="3821" y="12657"/>
                </a:cubicBezTo>
                <a:close/>
                <a:moveTo>
                  <a:pt x="3456" y="11722"/>
                </a:moveTo>
                <a:lnTo>
                  <a:pt x="3444" y="11779"/>
                </a:lnTo>
                <a:cubicBezTo>
                  <a:pt x="3414" y="11889"/>
                  <a:pt x="3498" y="11990"/>
                  <a:pt x="3604" y="11990"/>
                </a:cubicBezTo>
                <a:cubicBezTo>
                  <a:pt x="3619" y="11990"/>
                  <a:pt x="3634" y="11988"/>
                  <a:pt x="3650" y="11984"/>
                </a:cubicBezTo>
                <a:lnTo>
                  <a:pt x="3718" y="11973"/>
                </a:lnTo>
                <a:lnTo>
                  <a:pt x="3661" y="12018"/>
                </a:lnTo>
                <a:cubicBezTo>
                  <a:pt x="3570" y="12110"/>
                  <a:pt x="3615" y="12269"/>
                  <a:pt x="3741" y="12292"/>
                </a:cubicBezTo>
                <a:lnTo>
                  <a:pt x="3752" y="12292"/>
                </a:lnTo>
                <a:cubicBezTo>
                  <a:pt x="3752" y="12304"/>
                  <a:pt x="3741" y="12315"/>
                  <a:pt x="3741" y="12326"/>
                </a:cubicBezTo>
                <a:cubicBezTo>
                  <a:pt x="3695" y="12429"/>
                  <a:pt x="3638" y="12532"/>
                  <a:pt x="3570" y="12634"/>
                </a:cubicBezTo>
                <a:cubicBezTo>
                  <a:pt x="3535" y="12646"/>
                  <a:pt x="3501" y="12668"/>
                  <a:pt x="3478" y="12691"/>
                </a:cubicBezTo>
                <a:cubicBezTo>
                  <a:pt x="3463" y="12687"/>
                  <a:pt x="3447" y="12685"/>
                  <a:pt x="3431" y="12685"/>
                </a:cubicBezTo>
                <a:cubicBezTo>
                  <a:pt x="3354" y="12685"/>
                  <a:pt x="3281" y="12730"/>
                  <a:pt x="3262" y="12805"/>
                </a:cubicBezTo>
                <a:lnTo>
                  <a:pt x="3228" y="12817"/>
                </a:lnTo>
                <a:lnTo>
                  <a:pt x="3228" y="12805"/>
                </a:lnTo>
                <a:cubicBezTo>
                  <a:pt x="3213" y="12727"/>
                  <a:pt x="3147" y="12680"/>
                  <a:pt x="3076" y="12680"/>
                </a:cubicBezTo>
                <a:cubicBezTo>
                  <a:pt x="3033" y="12680"/>
                  <a:pt x="2989" y="12698"/>
                  <a:pt x="2954" y="12737"/>
                </a:cubicBezTo>
                <a:lnTo>
                  <a:pt x="2908" y="12782"/>
                </a:lnTo>
                <a:lnTo>
                  <a:pt x="2920" y="12714"/>
                </a:lnTo>
                <a:cubicBezTo>
                  <a:pt x="2931" y="12680"/>
                  <a:pt x="2920" y="12634"/>
                  <a:pt x="2908" y="12600"/>
                </a:cubicBezTo>
                <a:cubicBezTo>
                  <a:pt x="2988" y="12326"/>
                  <a:pt x="3091" y="12053"/>
                  <a:pt x="3193" y="11779"/>
                </a:cubicBezTo>
                <a:cubicBezTo>
                  <a:pt x="3219" y="11805"/>
                  <a:pt x="3254" y="11816"/>
                  <a:pt x="3290" y="11816"/>
                </a:cubicBezTo>
                <a:cubicBezTo>
                  <a:pt x="3334" y="11816"/>
                  <a:pt x="3379" y="11799"/>
                  <a:pt x="3410" y="11768"/>
                </a:cubicBezTo>
                <a:lnTo>
                  <a:pt x="3456" y="11722"/>
                </a:lnTo>
                <a:close/>
                <a:moveTo>
                  <a:pt x="3444" y="12862"/>
                </a:moveTo>
                <a:lnTo>
                  <a:pt x="3467" y="12919"/>
                </a:lnTo>
                <a:lnTo>
                  <a:pt x="3467" y="12919"/>
                </a:lnTo>
                <a:lnTo>
                  <a:pt x="3410" y="12862"/>
                </a:lnTo>
                <a:close/>
                <a:moveTo>
                  <a:pt x="3730" y="12757"/>
                </a:moveTo>
                <a:cubicBezTo>
                  <a:pt x="3775" y="12757"/>
                  <a:pt x="3817" y="12799"/>
                  <a:pt x="3809" y="12862"/>
                </a:cubicBezTo>
                <a:lnTo>
                  <a:pt x="3866" y="12976"/>
                </a:lnTo>
                <a:lnTo>
                  <a:pt x="3741" y="12919"/>
                </a:lnTo>
                <a:cubicBezTo>
                  <a:pt x="3736" y="12920"/>
                  <a:pt x="3732" y="12920"/>
                  <a:pt x="3727" y="12920"/>
                </a:cubicBezTo>
                <a:cubicBezTo>
                  <a:pt x="3655" y="12920"/>
                  <a:pt x="3608" y="12836"/>
                  <a:pt x="3672" y="12782"/>
                </a:cubicBezTo>
                <a:cubicBezTo>
                  <a:pt x="3690" y="12765"/>
                  <a:pt x="3710" y="12757"/>
                  <a:pt x="3730" y="12757"/>
                </a:cubicBezTo>
                <a:close/>
                <a:moveTo>
                  <a:pt x="3547" y="12919"/>
                </a:moveTo>
                <a:cubicBezTo>
                  <a:pt x="3558" y="12942"/>
                  <a:pt x="3570" y="12965"/>
                  <a:pt x="3570" y="12999"/>
                </a:cubicBezTo>
                <a:cubicBezTo>
                  <a:pt x="3547" y="12976"/>
                  <a:pt x="3535" y="12942"/>
                  <a:pt x="3547" y="12919"/>
                </a:cubicBezTo>
                <a:close/>
                <a:moveTo>
                  <a:pt x="3034" y="12851"/>
                </a:moveTo>
                <a:cubicBezTo>
                  <a:pt x="3079" y="12862"/>
                  <a:pt x="3114" y="12896"/>
                  <a:pt x="3125" y="12942"/>
                </a:cubicBezTo>
                <a:cubicBezTo>
                  <a:pt x="3125" y="12942"/>
                  <a:pt x="3130" y="12937"/>
                  <a:pt x="3133" y="12937"/>
                </a:cubicBezTo>
                <a:cubicBezTo>
                  <a:pt x="3135" y="12937"/>
                  <a:pt x="3136" y="12938"/>
                  <a:pt x="3136" y="12942"/>
                </a:cubicBezTo>
                <a:lnTo>
                  <a:pt x="3125" y="12942"/>
                </a:lnTo>
                <a:lnTo>
                  <a:pt x="3114" y="13011"/>
                </a:lnTo>
                <a:lnTo>
                  <a:pt x="3091" y="12942"/>
                </a:lnTo>
                <a:cubicBezTo>
                  <a:pt x="3079" y="12908"/>
                  <a:pt x="3057" y="12874"/>
                  <a:pt x="3022" y="12851"/>
                </a:cubicBezTo>
                <a:close/>
                <a:moveTo>
                  <a:pt x="8248" y="11466"/>
                </a:moveTo>
                <a:cubicBezTo>
                  <a:pt x="8270" y="11466"/>
                  <a:pt x="8291" y="11468"/>
                  <a:pt x="8313" y="11471"/>
                </a:cubicBezTo>
                <a:cubicBezTo>
                  <a:pt x="8598" y="11517"/>
                  <a:pt x="8747" y="11836"/>
                  <a:pt x="8598" y="12075"/>
                </a:cubicBezTo>
                <a:lnTo>
                  <a:pt x="8268" y="13045"/>
                </a:lnTo>
                <a:cubicBezTo>
                  <a:pt x="8256" y="13033"/>
                  <a:pt x="8256" y="13033"/>
                  <a:pt x="8256" y="13033"/>
                </a:cubicBezTo>
                <a:lnTo>
                  <a:pt x="7869" y="11961"/>
                </a:lnTo>
                <a:cubicBezTo>
                  <a:pt x="7795" y="11709"/>
                  <a:pt x="7993" y="11466"/>
                  <a:pt x="8248" y="11466"/>
                </a:cubicBezTo>
                <a:close/>
                <a:moveTo>
                  <a:pt x="7012" y="11789"/>
                </a:moveTo>
                <a:cubicBezTo>
                  <a:pt x="7221" y="11789"/>
                  <a:pt x="7416" y="11929"/>
                  <a:pt x="7458" y="12155"/>
                </a:cubicBezTo>
                <a:lnTo>
                  <a:pt x="7652" y="13147"/>
                </a:lnTo>
                <a:lnTo>
                  <a:pt x="6854" y="12475"/>
                </a:lnTo>
                <a:cubicBezTo>
                  <a:pt x="6671" y="12326"/>
                  <a:pt x="6637" y="12064"/>
                  <a:pt x="6762" y="11870"/>
                </a:cubicBezTo>
                <a:lnTo>
                  <a:pt x="6785" y="11847"/>
                </a:lnTo>
                <a:cubicBezTo>
                  <a:pt x="6858" y="11808"/>
                  <a:pt x="6936" y="11789"/>
                  <a:pt x="7012" y="11789"/>
                </a:cubicBezTo>
                <a:close/>
                <a:moveTo>
                  <a:pt x="3798" y="13105"/>
                </a:moveTo>
                <a:cubicBezTo>
                  <a:pt x="3806" y="13105"/>
                  <a:pt x="3815" y="13107"/>
                  <a:pt x="3821" y="13113"/>
                </a:cubicBezTo>
                <a:lnTo>
                  <a:pt x="3889" y="13159"/>
                </a:lnTo>
                <a:lnTo>
                  <a:pt x="3889" y="13159"/>
                </a:lnTo>
                <a:lnTo>
                  <a:pt x="3775" y="13113"/>
                </a:lnTo>
                <a:cubicBezTo>
                  <a:pt x="3781" y="13107"/>
                  <a:pt x="3789" y="13105"/>
                  <a:pt x="3798" y="13105"/>
                </a:cubicBezTo>
                <a:close/>
                <a:moveTo>
                  <a:pt x="8097" y="13056"/>
                </a:moveTo>
                <a:lnTo>
                  <a:pt x="8188" y="13182"/>
                </a:lnTo>
                <a:cubicBezTo>
                  <a:pt x="8165" y="13182"/>
                  <a:pt x="8142" y="13170"/>
                  <a:pt x="8131" y="13147"/>
                </a:cubicBezTo>
                <a:lnTo>
                  <a:pt x="8097" y="13056"/>
                </a:lnTo>
                <a:close/>
                <a:moveTo>
                  <a:pt x="9259" y="11874"/>
                </a:moveTo>
                <a:cubicBezTo>
                  <a:pt x="9555" y="11874"/>
                  <a:pt x="9928" y="12254"/>
                  <a:pt x="9682" y="12509"/>
                </a:cubicBezTo>
                <a:lnTo>
                  <a:pt x="8895" y="13204"/>
                </a:lnTo>
                <a:cubicBezTo>
                  <a:pt x="8886" y="13210"/>
                  <a:pt x="8876" y="13213"/>
                  <a:pt x="8865" y="13213"/>
                </a:cubicBezTo>
                <a:cubicBezTo>
                  <a:pt x="8836" y="13213"/>
                  <a:pt x="8807" y="13190"/>
                  <a:pt x="8815" y="13147"/>
                </a:cubicBezTo>
                <a:lnTo>
                  <a:pt x="9009" y="12030"/>
                </a:lnTo>
                <a:cubicBezTo>
                  <a:pt x="9064" y="11919"/>
                  <a:pt x="9157" y="11874"/>
                  <a:pt x="9259" y="11874"/>
                </a:cubicBezTo>
                <a:close/>
                <a:moveTo>
                  <a:pt x="3311" y="12975"/>
                </a:moveTo>
                <a:cubicBezTo>
                  <a:pt x="3384" y="12975"/>
                  <a:pt x="3444" y="13050"/>
                  <a:pt x="3444" y="13125"/>
                </a:cubicBezTo>
                <a:lnTo>
                  <a:pt x="3433" y="13239"/>
                </a:lnTo>
                <a:lnTo>
                  <a:pt x="3319" y="13068"/>
                </a:lnTo>
                <a:cubicBezTo>
                  <a:pt x="3296" y="13045"/>
                  <a:pt x="3285" y="13011"/>
                  <a:pt x="3296" y="12976"/>
                </a:cubicBezTo>
                <a:cubicBezTo>
                  <a:pt x="3301" y="12976"/>
                  <a:pt x="3306" y="12975"/>
                  <a:pt x="3311" y="12975"/>
                </a:cubicBezTo>
                <a:close/>
                <a:moveTo>
                  <a:pt x="2920" y="12965"/>
                </a:moveTo>
                <a:lnTo>
                  <a:pt x="2908" y="12976"/>
                </a:lnTo>
                <a:cubicBezTo>
                  <a:pt x="3000" y="12999"/>
                  <a:pt x="3034" y="13102"/>
                  <a:pt x="2988" y="13182"/>
                </a:cubicBezTo>
                <a:lnTo>
                  <a:pt x="2886" y="13330"/>
                </a:lnTo>
                <a:lnTo>
                  <a:pt x="2863" y="12988"/>
                </a:lnTo>
                <a:lnTo>
                  <a:pt x="2863" y="12965"/>
                </a:lnTo>
                <a:close/>
                <a:moveTo>
                  <a:pt x="7538" y="13273"/>
                </a:moveTo>
                <a:lnTo>
                  <a:pt x="7652" y="13330"/>
                </a:lnTo>
                <a:lnTo>
                  <a:pt x="7595" y="13330"/>
                </a:lnTo>
                <a:lnTo>
                  <a:pt x="7538" y="13273"/>
                </a:lnTo>
                <a:close/>
                <a:moveTo>
                  <a:pt x="3228" y="13250"/>
                </a:moveTo>
                <a:cubicBezTo>
                  <a:pt x="3250" y="13250"/>
                  <a:pt x="3273" y="13261"/>
                  <a:pt x="3285" y="13284"/>
                </a:cubicBezTo>
                <a:lnTo>
                  <a:pt x="3319" y="13387"/>
                </a:lnTo>
                <a:lnTo>
                  <a:pt x="3228" y="13250"/>
                </a:lnTo>
                <a:close/>
                <a:moveTo>
                  <a:pt x="7983" y="13193"/>
                </a:moveTo>
                <a:lnTo>
                  <a:pt x="8108" y="13364"/>
                </a:lnTo>
                <a:cubicBezTo>
                  <a:pt x="8119" y="13398"/>
                  <a:pt x="8131" y="13432"/>
                  <a:pt x="8131" y="13455"/>
                </a:cubicBezTo>
                <a:cubicBezTo>
                  <a:pt x="8124" y="13456"/>
                  <a:pt x="8118" y="13456"/>
                  <a:pt x="8111" y="13456"/>
                </a:cubicBezTo>
                <a:cubicBezTo>
                  <a:pt x="8030" y="13456"/>
                  <a:pt x="7971" y="13392"/>
                  <a:pt x="7971" y="13307"/>
                </a:cubicBezTo>
                <a:lnTo>
                  <a:pt x="7983" y="13193"/>
                </a:lnTo>
                <a:close/>
                <a:moveTo>
                  <a:pt x="8530" y="13102"/>
                </a:moveTo>
                <a:lnTo>
                  <a:pt x="8553" y="13455"/>
                </a:lnTo>
                <a:cubicBezTo>
                  <a:pt x="8553" y="13455"/>
                  <a:pt x="8553" y="13467"/>
                  <a:pt x="8553" y="13478"/>
                </a:cubicBezTo>
                <a:cubicBezTo>
                  <a:pt x="8530" y="13478"/>
                  <a:pt x="8519" y="13478"/>
                  <a:pt x="8496" y="13467"/>
                </a:cubicBezTo>
                <a:cubicBezTo>
                  <a:pt x="8404" y="13444"/>
                  <a:pt x="8370" y="13341"/>
                  <a:pt x="8427" y="13261"/>
                </a:cubicBezTo>
                <a:lnTo>
                  <a:pt x="8530" y="13102"/>
                </a:lnTo>
                <a:close/>
                <a:moveTo>
                  <a:pt x="7846" y="13444"/>
                </a:moveTo>
                <a:lnTo>
                  <a:pt x="7846" y="13444"/>
                </a:lnTo>
                <a:cubicBezTo>
                  <a:pt x="7869" y="13467"/>
                  <a:pt x="7880" y="13501"/>
                  <a:pt x="7880" y="13524"/>
                </a:cubicBezTo>
                <a:cubicBezTo>
                  <a:pt x="7857" y="13501"/>
                  <a:pt x="7846" y="13467"/>
                  <a:pt x="7846" y="13444"/>
                </a:cubicBezTo>
                <a:close/>
                <a:moveTo>
                  <a:pt x="7960" y="13524"/>
                </a:moveTo>
                <a:lnTo>
                  <a:pt x="8017" y="13581"/>
                </a:lnTo>
                <a:lnTo>
                  <a:pt x="7983" y="13581"/>
                </a:lnTo>
                <a:lnTo>
                  <a:pt x="7960" y="13524"/>
                </a:lnTo>
                <a:close/>
                <a:moveTo>
                  <a:pt x="6174" y="12639"/>
                </a:moveTo>
                <a:cubicBezTo>
                  <a:pt x="6299" y="12639"/>
                  <a:pt x="6423" y="12692"/>
                  <a:pt x="6512" y="12794"/>
                </a:cubicBezTo>
                <a:lnTo>
                  <a:pt x="7207" y="13592"/>
                </a:lnTo>
                <a:lnTo>
                  <a:pt x="6215" y="13421"/>
                </a:lnTo>
                <a:cubicBezTo>
                  <a:pt x="5896" y="13364"/>
                  <a:pt x="5736" y="13022"/>
                  <a:pt x="5896" y="12748"/>
                </a:cubicBezTo>
                <a:cubicBezTo>
                  <a:pt x="5907" y="12737"/>
                  <a:pt x="5919" y="12725"/>
                  <a:pt x="5930" y="12714"/>
                </a:cubicBezTo>
                <a:cubicBezTo>
                  <a:pt x="6004" y="12663"/>
                  <a:pt x="6089" y="12639"/>
                  <a:pt x="6174" y="12639"/>
                </a:cubicBezTo>
                <a:close/>
                <a:moveTo>
                  <a:pt x="8302" y="13432"/>
                </a:moveTo>
                <a:lnTo>
                  <a:pt x="8325" y="13501"/>
                </a:lnTo>
                <a:cubicBezTo>
                  <a:pt x="8336" y="13535"/>
                  <a:pt x="8359" y="13569"/>
                  <a:pt x="8393" y="13592"/>
                </a:cubicBezTo>
                <a:lnTo>
                  <a:pt x="8382" y="13592"/>
                </a:lnTo>
                <a:cubicBezTo>
                  <a:pt x="8336" y="13581"/>
                  <a:pt x="8302" y="13546"/>
                  <a:pt x="8290" y="13501"/>
                </a:cubicBezTo>
                <a:lnTo>
                  <a:pt x="8302" y="13432"/>
                </a:lnTo>
                <a:close/>
                <a:moveTo>
                  <a:pt x="10174" y="12636"/>
                </a:moveTo>
                <a:cubicBezTo>
                  <a:pt x="10330" y="12636"/>
                  <a:pt x="10483" y="12716"/>
                  <a:pt x="10571" y="12862"/>
                </a:cubicBezTo>
                <a:cubicBezTo>
                  <a:pt x="10651" y="13011"/>
                  <a:pt x="10651" y="13193"/>
                  <a:pt x="10548" y="13341"/>
                </a:cubicBezTo>
                <a:cubicBezTo>
                  <a:pt x="10503" y="13364"/>
                  <a:pt x="10446" y="13387"/>
                  <a:pt x="10389" y="13398"/>
                </a:cubicBezTo>
                <a:lnTo>
                  <a:pt x="10389" y="13410"/>
                </a:lnTo>
                <a:lnTo>
                  <a:pt x="9271" y="13626"/>
                </a:lnTo>
                <a:cubicBezTo>
                  <a:pt x="9267" y="13627"/>
                  <a:pt x="9263" y="13628"/>
                  <a:pt x="9259" y="13628"/>
                </a:cubicBezTo>
                <a:cubicBezTo>
                  <a:pt x="9220" y="13628"/>
                  <a:pt x="9194" y="13577"/>
                  <a:pt x="9225" y="13535"/>
                </a:cubicBezTo>
                <a:lnTo>
                  <a:pt x="9921" y="12714"/>
                </a:lnTo>
                <a:cubicBezTo>
                  <a:pt x="9999" y="12661"/>
                  <a:pt x="10087" y="12636"/>
                  <a:pt x="10174" y="12636"/>
                </a:cubicBezTo>
                <a:close/>
                <a:moveTo>
                  <a:pt x="7561" y="13467"/>
                </a:moveTo>
                <a:lnTo>
                  <a:pt x="7675" y="13524"/>
                </a:lnTo>
                <a:cubicBezTo>
                  <a:pt x="7732" y="13546"/>
                  <a:pt x="7755" y="13603"/>
                  <a:pt x="7755" y="13660"/>
                </a:cubicBezTo>
                <a:cubicBezTo>
                  <a:pt x="7746" y="13662"/>
                  <a:pt x="7737" y="13663"/>
                  <a:pt x="7729" y="13663"/>
                </a:cubicBezTo>
                <a:cubicBezTo>
                  <a:pt x="7675" y="13663"/>
                  <a:pt x="7638" y="13630"/>
                  <a:pt x="7618" y="13581"/>
                </a:cubicBezTo>
                <a:lnTo>
                  <a:pt x="7561" y="13467"/>
                </a:lnTo>
                <a:close/>
                <a:moveTo>
                  <a:pt x="9038" y="13407"/>
                </a:moveTo>
                <a:cubicBezTo>
                  <a:pt x="9047" y="13407"/>
                  <a:pt x="9054" y="13423"/>
                  <a:pt x="9054" y="13432"/>
                </a:cubicBezTo>
                <a:lnTo>
                  <a:pt x="8918" y="13695"/>
                </a:lnTo>
                <a:cubicBezTo>
                  <a:pt x="8910" y="13697"/>
                  <a:pt x="8901" y="13698"/>
                  <a:pt x="8894" y="13698"/>
                </a:cubicBezTo>
                <a:cubicBezTo>
                  <a:pt x="8857" y="13698"/>
                  <a:pt x="8822" y="13677"/>
                  <a:pt x="8804" y="13649"/>
                </a:cubicBezTo>
                <a:lnTo>
                  <a:pt x="8804" y="13660"/>
                </a:lnTo>
                <a:cubicBezTo>
                  <a:pt x="8769" y="13626"/>
                  <a:pt x="8758" y="13581"/>
                  <a:pt x="8758" y="13535"/>
                </a:cubicBezTo>
                <a:lnTo>
                  <a:pt x="9032" y="13410"/>
                </a:lnTo>
                <a:cubicBezTo>
                  <a:pt x="9034" y="13407"/>
                  <a:pt x="9036" y="13407"/>
                  <a:pt x="9038" y="13407"/>
                </a:cubicBezTo>
                <a:close/>
                <a:moveTo>
                  <a:pt x="7515" y="13752"/>
                </a:moveTo>
                <a:cubicBezTo>
                  <a:pt x="7549" y="13752"/>
                  <a:pt x="7583" y="13763"/>
                  <a:pt x="7606" y="13786"/>
                </a:cubicBezTo>
                <a:cubicBezTo>
                  <a:pt x="7572" y="13786"/>
                  <a:pt x="7549" y="13763"/>
                  <a:pt x="7515" y="13752"/>
                </a:cubicBezTo>
                <a:close/>
                <a:moveTo>
                  <a:pt x="4220" y="12851"/>
                </a:moveTo>
                <a:lnTo>
                  <a:pt x="5212" y="13022"/>
                </a:lnTo>
                <a:cubicBezTo>
                  <a:pt x="5520" y="13068"/>
                  <a:pt x="5679" y="13421"/>
                  <a:pt x="5520" y="13695"/>
                </a:cubicBezTo>
                <a:cubicBezTo>
                  <a:pt x="5520" y="13706"/>
                  <a:pt x="5508" y="13717"/>
                  <a:pt x="5497" y="13729"/>
                </a:cubicBezTo>
                <a:cubicBezTo>
                  <a:pt x="5421" y="13773"/>
                  <a:pt x="5338" y="13795"/>
                  <a:pt x="5257" y="13795"/>
                </a:cubicBezTo>
                <a:cubicBezTo>
                  <a:pt x="5130" y="13795"/>
                  <a:pt x="5006" y="13742"/>
                  <a:pt x="4915" y="13638"/>
                </a:cubicBezTo>
                <a:lnTo>
                  <a:pt x="4220" y="12851"/>
                </a:lnTo>
                <a:close/>
                <a:moveTo>
                  <a:pt x="8644" y="13717"/>
                </a:moveTo>
                <a:lnTo>
                  <a:pt x="8644" y="13717"/>
                </a:lnTo>
                <a:cubicBezTo>
                  <a:pt x="8671" y="13772"/>
                  <a:pt x="8727" y="13804"/>
                  <a:pt x="8788" y="13804"/>
                </a:cubicBezTo>
                <a:cubicBezTo>
                  <a:pt x="8804" y="13804"/>
                  <a:pt x="8821" y="13802"/>
                  <a:pt x="8838" y="13797"/>
                </a:cubicBezTo>
                <a:lnTo>
                  <a:pt x="8872" y="13786"/>
                </a:lnTo>
                <a:lnTo>
                  <a:pt x="8872" y="13786"/>
                </a:lnTo>
                <a:cubicBezTo>
                  <a:pt x="8840" y="13807"/>
                  <a:pt x="8805" y="13819"/>
                  <a:pt x="8772" y="13819"/>
                </a:cubicBezTo>
                <a:cubicBezTo>
                  <a:pt x="8736" y="13819"/>
                  <a:pt x="8702" y="13805"/>
                  <a:pt x="8678" y="13775"/>
                </a:cubicBezTo>
                <a:lnTo>
                  <a:pt x="8678" y="13786"/>
                </a:lnTo>
                <a:cubicBezTo>
                  <a:pt x="8655" y="13763"/>
                  <a:pt x="8644" y="13740"/>
                  <a:pt x="8644" y="13717"/>
                </a:cubicBezTo>
                <a:close/>
                <a:moveTo>
                  <a:pt x="7595" y="13900"/>
                </a:moveTo>
                <a:lnTo>
                  <a:pt x="7663" y="13923"/>
                </a:lnTo>
                <a:cubicBezTo>
                  <a:pt x="7652" y="13934"/>
                  <a:pt x="7652" y="13946"/>
                  <a:pt x="7641" y="13957"/>
                </a:cubicBezTo>
                <a:lnTo>
                  <a:pt x="7641" y="13946"/>
                </a:lnTo>
                <a:lnTo>
                  <a:pt x="7595" y="13900"/>
                </a:lnTo>
                <a:close/>
                <a:moveTo>
                  <a:pt x="7378" y="13866"/>
                </a:moveTo>
                <a:cubicBezTo>
                  <a:pt x="7469" y="13866"/>
                  <a:pt x="7538" y="13934"/>
                  <a:pt x="7526" y="14025"/>
                </a:cubicBezTo>
                <a:cubicBezTo>
                  <a:pt x="7492" y="14025"/>
                  <a:pt x="7458" y="14014"/>
                  <a:pt x="7435" y="14003"/>
                </a:cubicBezTo>
                <a:lnTo>
                  <a:pt x="7264" y="13877"/>
                </a:lnTo>
                <a:lnTo>
                  <a:pt x="7378" y="13866"/>
                </a:lnTo>
                <a:close/>
                <a:moveTo>
                  <a:pt x="8986" y="13923"/>
                </a:moveTo>
                <a:lnTo>
                  <a:pt x="9328" y="13946"/>
                </a:lnTo>
                <a:lnTo>
                  <a:pt x="9168" y="14048"/>
                </a:lnTo>
                <a:cubicBezTo>
                  <a:pt x="9145" y="14062"/>
                  <a:pt x="9119" y="14068"/>
                  <a:pt x="9094" y="14068"/>
                </a:cubicBezTo>
                <a:cubicBezTo>
                  <a:pt x="9035" y="14068"/>
                  <a:pt x="8979" y="14032"/>
                  <a:pt x="8963" y="13968"/>
                </a:cubicBezTo>
                <a:cubicBezTo>
                  <a:pt x="8952" y="13946"/>
                  <a:pt x="8952" y="13934"/>
                  <a:pt x="8963" y="13923"/>
                </a:cubicBezTo>
                <a:close/>
                <a:moveTo>
                  <a:pt x="8838" y="14048"/>
                </a:moveTo>
                <a:cubicBezTo>
                  <a:pt x="8861" y="14082"/>
                  <a:pt x="8895" y="14094"/>
                  <a:pt x="8929" y="14105"/>
                </a:cubicBezTo>
                <a:lnTo>
                  <a:pt x="8997" y="14128"/>
                </a:lnTo>
                <a:lnTo>
                  <a:pt x="8918" y="14139"/>
                </a:lnTo>
                <a:cubicBezTo>
                  <a:pt x="8906" y="14139"/>
                  <a:pt x="8895" y="14151"/>
                  <a:pt x="8883" y="14162"/>
                </a:cubicBezTo>
                <a:cubicBezTo>
                  <a:pt x="8861" y="14139"/>
                  <a:pt x="8849" y="14117"/>
                  <a:pt x="8838" y="14094"/>
                </a:cubicBezTo>
                <a:cubicBezTo>
                  <a:pt x="8838" y="14082"/>
                  <a:pt x="8838" y="14060"/>
                  <a:pt x="8838" y="14048"/>
                </a:cubicBezTo>
                <a:close/>
                <a:moveTo>
                  <a:pt x="7606" y="14208"/>
                </a:moveTo>
                <a:cubicBezTo>
                  <a:pt x="7618" y="14219"/>
                  <a:pt x="7641" y="14253"/>
                  <a:pt x="7641" y="14276"/>
                </a:cubicBezTo>
                <a:cubicBezTo>
                  <a:pt x="7641" y="14288"/>
                  <a:pt x="7641" y="14299"/>
                  <a:pt x="7641" y="14310"/>
                </a:cubicBezTo>
                <a:cubicBezTo>
                  <a:pt x="7618" y="14288"/>
                  <a:pt x="7595" y="14265"/>
                  <a:pt x="7561" y="14253"/>
                </a:cubicBezTo>
                <a:lnTo>
                  <a:pt x="7492" y="14242"/>
                </a:lnTo>
                <a:lnTo>
                  <a:pt x="7561" y="14219"/>
                </a:lnTo>
                <a:cubicBezTo>
                  <a:pt x="7572" y="14219"/>
                  <a:pt x="7583" y="14219"/>
                  <a:pt x="7606" y="14208"/>
                </a:cubicBezTo>
                <a:close/>
                <a:moveTo>
                  <a:pt x="7374" y="14302"/>
                </a:moveTo>
                <a:cubicBezTo>
                  <a:pt x="7433" y="14302"/>
                  <a:pt x="7491" y="14338"/>
                  <a:pt x="7515" y="14402"/>
                </a:cubicBezTo>
                <a:cubicBezTo>
                  <a:pt x="7515" y="14413"/>
                  <a:pt x="7515" y="14436"/>
                  <a:pt x="7515" y="14447"/>
                </a:cubicBezTo>
                <a:lnTo>
                  <a:pt x="7492" y="14447"/>
                </a:lnTo>
                <a:lnTo>
                  <a:pt x="7150" y="14424"/>
                </a:lnTo>
                <a:lnTo>
                  <a:pt x="7298" y="14322"/>
                </a:lnTo>
                <a:cubicBezTo>
                  <a:pt x="7322" y="14308"/>
                  <a:pt x="7348" y="14302"/>
                  <a:pt x="7374" y="14302"/>
                </a:cubicBezTo>
                <a:close/>
                <a:moveTo>
                  <a:pt x="8849" y="14413"/>
                </a:moveTo>
                <a:lnTo>
                  <a:pt x="8906" y="14459"/>
                </a:lnTo>
                <a:lnTo>
                  <a:pt x="8838" y="14447"/>
                </a:lnTo>
                <a:lnTo>
                  <a:pt x="8838" y="14436"/>
                </a:lnTo>
                <a:cubicBezTo>
                  <a:pt x="8838" y="14424"/>
                  <a:pt x="8849" y="14424"/>
                  <a:pt x="8849" y="14413"/>
                </a:cubicBezTo>
                <a:close/>
                <a:moveTo>
                  <a:pt x="8977" y="14340"/>
                </a:moveTo>
                <a:cubicBezTo>
                  <a:pt x="8999" y="14340"/>
                  <a:pt x="9018" y="14351"/>
                  <a:pt x="9043" y="14367"/>
                </a:cubicBezTo>
                <a:lnTo>
                  <a:pt x="9214" y="14481"/>
                </a:lnTo>
                <a:lnTo>
                  <a:pt x="9089" y="14493"/>
                </a:lnTo>
                <a:cubicBezTo>
                  <a:pt x="9009" y="14493"/>
                  <a:pt x="8940" y="14424"/>
                  <a:pt x="8952" y="14345"/>
                </a:cubicBezTo>
                <a:cubicBezTo>
                  <a:pt x="8961" y="14342"/>
                  <a:pt x="8969" y="14340"/>
                  <a:pt x="8977" y="14340"/>
                </a:cubicBezTo>
                <a:close/>
                <a:moveTo>
                  <a:pt x="10488" y="13782"/>
                </a:moveTo>
                <a:cubicBezTo>
                  <a:pt x="10601" y="13782"/>
                  <a:pt x="10710" y="13822"/>
                  <a:pt x="10788" y="13900"/>
                </a:cubicBezTo>
                <a:cubicBezTo>
                  <a:pt x="10753" y="14117"/>
                  <a:pt x="10719" y="14333"/>
                  <a:pt x="10685" y="14561"/>
                </a:cubicBezTo>
                <a:cubicBezTo>
                  <a:pt x="10664" y="14564"/>
                  <a:pt x="10643" y="14566"/>
                  <a:pt x="10623" y="14566"/>
                </a:cubicBezTo>
                <a:cubicBezTo>
                  <a:pt x="10569" y="14566"/>
                  <a:pt x="10518" y="14555"/>
                  <a:pt x="10468" y="14538"/>
                </a:cubicBezTo>
                <a:lnTo>
                  <a:pt x="9397" y="14174"/>
                </a:lnTo>
                <a:cubicBezTo>
                  <a:pt x="9385" y="14174"/>
                  <a:pt x="9385" y="14174"/>
                  <a:pt x="9374" y="14162"/>
                </a:cubicBezTo>
                <a:lnTo>
                  <a:pt x="10332" y="13809"/>
                </a:lnTo>
                <a:cubicBezTo>
                  <a:pt x="10382" y="13791"/>
                  <a:pt x="10436" y="13782"/>
                  <a:pt x="10488" y="13782"/>
                </a:cubicBezTo>
                <a:close/>
                <a:moveTo>
                  <a:pt x="5845" y="13762"/>
                </a:moveTo>
                <a:cubicBezTo>
                  <a:pt x="5900" y="13762"/>
                  <a:pt x="5956" y="13777"/>
                  <a:pt x="6010" y="13809"/>
                </a:cubicBezTo>
                <a:lnTo>
                  <a:pt x="7082" y="14185"/>
                </a:lnTo>
                <a:cubicBezTo>
                  <a:pt x="7093" y="14185"/>
                  <a:pt x="7105" y="14185"/>
                  <a:pt x="7105" y="14196"/>
                </a:cubicBezTo>
                <a:lnTo>
                  <a:pt x="6147" y="14550"/>
                </a:lnTo>
                <a:cubicBezTo>
                  <a:pt x="6096" y="14567"/>
                  <a:pt x="6045" y="14576"/>
                  <a:pt x="5995" y="14576"/>
                </a:cubicBezTo>
                <a:cubicBezTo>
                  <a:pt x="5751" y="14576"/>
                  <a:pt x="5533" y="14381"/>
                  <a:pt x="5542" y="14117"/>
                </a:cubicBezTo>
                <a:cubicBezTo>
                  <a:pt x="5507" y="13916"/>
                  <a:pt x="5666" y="13762"/>
                  <a:pt x="5845" y="13762"/>
                </a:cubicBezTo>
                <a:close/>
                <a:moveTo>
                  <a:pt x="8872" y="14584"/>
                </a:moveTo>
                <a:cubicBezTo>
                  <a:pt x="8906" y="14584"/>
                  <a:pt x="8929" y="14596"/>
                  <a:pt x="8963" y="14618"/>
                </a:cubicBezTo>
                <a:cubicBezTo>
                  <a:pt x="8918" y="14618"/>
                  <a:pt x="8883" y="14607"/>
                  <a:pt x="8861" y="14584"/>
                </a:cubicBezTo>
                <a:close/>
                <a:moveTo>
                  <a:pt x="3764" y="13284"/>
                </a:moveTo>
                <a:lnTo>
                  <a:pt x="4573" y="13968"/>
                </a:lnTo>
                <a:cubicBezTo>
                  <a:pt x="4744" y="14117"/>
                  <a:pt x="4790" y="14379"/>
                  <a:pt x="4653" y="14573"/>
                </a:cubicBezTo>
                <a:cubicBezTo>
                  <a:pt x="4653" y="14573"/>
                  <a:pt x="4642" y="14584"/>
                  <a:pt x="4630" y="14584"/>
                </a:cubicBezTo>
                <a:cubicBezTo>
                  <a:pt x="4559" y="14627"/>
                  <a:pt x="4482" y="14647"/>
                  <a:pt x="4406" y="14647"/>
                </a:cubicBezTo>
                <a:cubicBezTo>
                  <a:pt x="4203" y="14647"/>
                  <a:pt x="4007" y="14504"/>
                  <a:pt x="3957" y="14288"/>
                </a:cubicBezTo>
                <a:lnTo>
                  <a:pt x="3764" y="13284"/>
                </a:lnTo>
                <a:close/>
                <a:moveTo>
                  <a:pt x="7696" y="14544"/>
                </a:moveTo>
                <a:cubicBezTo>
                  <a:pt x="7735" y="14544"/>
                  <a:pt x="7775" y="14558"/>
                  <a:pt x="7800" y="14584"/>
                </a:cubicBezTo>
                <a:cubicBezTo>
                  <a:pt x="7823" y="14607"/>
                  <a:pt x="7834" y="14630"/>
                  <a:pt x="7834" y="14653"/>
                </a:cubicBezTo>
                <a:cubicBezTo>
                  <a:pt x="7807" y="14598"/>
                  <a:pt x="7752" y="14566"/>
                  <a:pt x="7690" y="14566"/>
                </a:cubicBezTo>
                <a:cubicBezTo>
                  <a:pt x="7674" y="14566"/>
                  <a:pt x="7657" y="14568"/>
                  <a:pt x="7641" y="14573"/>
                </a:cubicBezTo>
                <a:lnTo>
                  <a:pt x="7618" y="14573"/>
                </a:lnTo>
                <a:cubicBezTo>
                  <a:pt x="7638" y="14553"/>
                  <a:pt x="7666" y="14544"/>
                  <a:pt x="7696" y="14544"/>
                </a:cubicBezTo>
                <a:close/>
                <a:moveTo>
                  <a:pt x="8188" y="13615"/>
                </a:moveTo>
                <a:lnTo>
                  <a:pt x="8188" y="13626"/>
                </a:lnTo>
                <a:cubicBezTo>
                  <a:pt x="8209" y="13704"/>
                  <a:pt x="8279" y="13751"/>
                  <a:pt x="8350" y="13751"/>
                </a:cubicBezTo>
                <a:cubicBezTo>
                  <a:pt x="8394" y="13751"/>
                  <a:pt x="8438" y="13734"/>
                  <a:pt x="8473" y="13695"/>
                </a:cubicBezTo>
                <a:lnTo>
                  <a:pt x="8519" y="13649"/>
                </a:lnTo>
                <a:lnTo>
                  <a:pt x="8507" y="13717"/>
                </a:lnTo>
                <a:cubicBezTo>
                  <a:pt x="8467" y="13828"/>
                  <a:pt x="8559" y="13929"/>
                  <a:pt x="8667" y="13929"/>
                </a:cubicBezTo>
                <a:cubicBezTo>
                  <a:pt x="8682" y="13929"/>
                  <a:pt x="8697" y="13927"/>
                  <a:pt x="8712" y="13923"/>
                </a:cubicBezTo>
                <a:lnTo>
                  <a:pt x="8781" y="13900"/>
                </a:lnTo>
                <a:lnTo>
                  <a:pt x="8724" y="13946"/>
                </a:lnTo>
                <a:cubicBezTo>
                  <a:pt x="8621" y="14037"/>
                  <a:pt x="8667" y="14208"/>
                  <a:pt x="8804" y="14231"/>
                </a:cubicBezTo>
                <a:lnTo>
                  <a:pt x="8815" y="14231"/>
                </a:lnTo>
                <a:cubicBezTo>
                  <a:pt x="8804" y="14242"/>
                  <a:pt x="8804" y="14253"/>
                  <a:pt x="8804" y="14253"/>
                </a:cubicBezTo>
                <a:lnTo>
                  <a:pt x="8804" y="14265"/>
                </a:lnTo>
                <a:cubicBezTo>
                  <a:pt x="8712" y="14288"/>
                  <a:pt x="8655" y="14390"/>
                  <a:pt x="8690" y="14481"/>
                </a:cubicBezTo>
                <a:cubicBezTo>
                  <a:pt x="8655" y="14504"/>
                  <a:pt x="8644" y="14538"/>
                  <a:pt x="8633" y="14573"/>
                </a:cubicBezTo>
                <a:cubicBezTo>
                  <a:pt x="8598" y="14584"/>
                  <a:pt x="8564" y="14596"/>
                  <a:pt x="8541" y="14630"/>
                </a:cubicBezTo>
                <a:cubicBezTo>
                  <a:pt x="8523" y="14623"/>
                  <a:pt x="8504" y="14620"/>
                  <a:pt x="8486" y="14620"/>
                </a:cubicBezTo>
                <a:cubicBezTo>
                  <a:pt x="8412" y="14620"/>
                  <a:pt x="8343" y="14671"/>
                  <a:pt x="8325" y="14744"/>
                </a:cubicBezTo>
                <a:lnTo>
                  <a:pt x="8290" y="14755"/>
                </a:lnTo>
                <a:lnTo>
                  <a:pt x="8290" y="14744"/>
                </a:lnTo>
                <a:cubicBezTo>
                  <a:pt x="8276" y="14658"/>
                  <a:pt x="8204" y="14608"/>
                  <a:pt x="8129" y="14608"/>
                </a:cubicBezTo>
                <a:cubicBezTo>
                  <a:pt x="8085" y="14608"/>
                  <a:pt x="8039" y="14626"/>
                  <a:pt x="8005" y="14664"/>
                </a:cubicBezTo>
                <a:lnTo>
                  <a:pt x="7960" y="14721"/>
                </a:lnTo>
                <a:lnTo>
                  <a:pt x="7960" y="14721"/>
                </a:lnTo>
                <a:lnTo>
                  <a:pt x="7983" y="14653"/>
                </a:lnTo>
                <a:cubicBezTo>
                  <a:pt x="8013" y="14542"/>
                  <a:pt x="7928" y="14441"/>
                  <a:pt x="7823" y="14441"/>
                </a:cubicBezTo>
                <a:cubicBezTo>
                  <a:pt x="7808" y="14441"/>
                  <a:pt x="7793" y="14443"/>
                  <a:pt x="7777" y="14447"/>
                </a:cubicBezTo>
                <a:lnTo>
                  <a:pt x="7709" y="14470"/>
                </a:lnTo>
                <a:lnTo>
                  <a:pt x="7755" y="14413"/>
                </a:lnTo>
                <a:cubicBezTo>
                  <a:pt x="7857" y="14322"/>
                  <a:pt x="7812" y="14162"/>
                  <a:pt x="7686" y="14128"/>
                </a:cubicBezTo>
                <a:lnTo>
                  <a:pt x="7663" y="14128"/>
                </a:lnTo>
                <a:cubicBezTo>
                  <a:pt x="7675" y="14128"/>
                  <a:pt x="7675" y="14117"/>
                  <a:pt x="7675" y="14105"/>
                </a:cubicBezTo>
                <a:cubicBezTo>
                  <a:pt x="7777" y="14082"/>
                  <a:pt x="7823" y="13980"/>
                  <a:pt x="7789" y="13889"/>
                </a:cubicBezTo>
                <a:cubicBezTo>
                  <a:pt x="7823" y="13866"/>
                  <a:pt x="7846" y="13832"/>
                  <a:pt x="7857" y="13797"/>
                </a:cubicBezTo>
                <a:cubicBezTo>
                  <a:pt x="7891" y="13786"/>
                  <a:pt x="7926" y="13763"/>
                  <a:pt x="7948" y="13740"/>
                </a:cubicBezTo>
                <a:cubicBezTo>
                  <a:pt x="7964" y="13744"/>
                  <a:pt x="7980" y="13746"/>
                  <a:pt x="7995" y="13746"/>
                </a:cubicBezTo>
                <a:cubicBezTo>
                  <a:pt x="8069" y="13746"/>
                  <a:pt x="8135" y="13702"/>
                  <a:pt x="8154" y="13626"/>
                </a:cubicBezTo>
                <a:lnTo>
                  <a:pt x="8188" y="13615"/>
                </a:lnTo>
                <a:close/>
                <a:moveTo>
                  <a:pt x="8746" y="14707"/>
                </a:moveTo>
                <a:cubicBezTo>
                  <a:pt x="8795" y="14707"/>
                  <a:pt x="8841" y="14740"/>
                  <a:pt x="8861" y="14789"/>
                </a:cubicBezTo>
                <a:lnTo>
                  <a:pt x="8918" y="14903"/>
                </a:lnTo>
                <a:lnTo>
                  <a:pt x="8792" y="14846"/>
                </a:lnTo>
                <a:cubicBezTo>
                  <a:pt x="8747" y="14824"/>
                  <a:pt x="8712" y="14767"/>
                  <a:pt x="8724" y="14710"/>
                </a:cubicBezTo>
                <a:cubicBezTo>
                  <a:pt x="8731" y="14708"/>
                  <a:pt x="8739" y="14707"/>
                  <a:pt x="8746" y="14707"/>
                </a:cubicBezTo>
                <a:close/>
                <a:moveTo>
                  <a:pt x="8610" y="14846"/>
                </a:moveTo>
                <a:lnTo>
                  <a:pt x="8610" y="14846"/>
                </a:lnTo>
                <a:cubicBezTo>
                  <a:pt x="8620" y="14867"/>
                  <a:pt x="8630" y="14887"/>
                  <a:pt x="8624" y="14916"/>
                </a:cubicBezTo>
                <a:lnTo>
                  <a:pt x="8624" y="14916"/>
                </a:lnTo>
                <a:cubicBezTo>
                  <a:pt x="8607" y="14894"/>
                  <a:pt x="8600" y="14866"/>
                  <a:pt x="8610" y="14846"/>
                </a:cubicBezTo>
                <a:close/>
                <a:moveTo>
                  <a:pt x="8097" y="14778"/>
                </a:moveTo>
                <a:cubicBezTo>
                  <a:pt x="8142" y="14789"/>
                  <a:pt x="8176" y="14824"/>
                  <a:pt x="8188" y="14869"/>
                </a:cubicBezTo>
                <a:lnTo>
                  <a:pt x="8165" y="14938"/>
                </a:lnTo>
                <a:lnTo>
                  <a:pt x="8154" y="14869"/>
                </a:lnTo>
                <a:cubicBezTo>
                  <a:pt x="8142" y="14835"/>
                  <a:pt x="8119" y="14801"/>
                  <a:pt x="8085" y="14778"/>
                </a:cubicBezTo>
                <a:close/>
                <a:moveTo>
                  <a:pt x="3148" y="13387"/>
                </a:moveTo>
                <a:cubicBezTo>
                  <a:pt x="3148" y="13387"/>
                  <a:pt x="3159" y="13398"/>
                  <a:pt x="3159" y="13410"/>
                </a:cubicBezTo>
                <a:lnTo>
                  <a:pt x="3547" y="14470"/>
                </a:lnTo>
                <a:cubicBezTo>
                  <a:pt x="3604" y="14607"/>
                  <a:pt x="3581" y="14755"/>
                  <a:pt x="3501" y="14881"/>
                </a:cubicBezTo>
                <a:cubicBezTo>
                  <a:pt x="3433" y="14926"/>
                  <a:pt x="3342" y="14960"/>
                  <a:pt x="3250" y="14960"/>
                </a:cubicBezTo>
                <a:cubicBezTo>
                  <a:pt x="2943" y="14960"/>
                  <a:pt x="2726" y="14653"/>
                  <a:pt x="2817" y="14356"/>
                </a:cubicBezTo>
                <a:lnTo>
                  <a:pt x="3148" y="13387"/>
                </a:lnTo>
                <a:close/>
                <a:moveTo>
                  <a:pt x="7578" y="14663"/>
                </a:moveTo>
                <a:cubicBezTo>
                  <a:pt x="7662" y="14663"/>
                  <a:pt x="7731" y="14739"/>
                  <a:pt x="7720" y="14835"/>
                </a:cubicBezTo>
                <a:lnTo>
                  <a:pt x="7458" y="14960"/>
                </a:lnTo>
                <a:cubicBezTo>
                  <a:pt x="7435" y="14960"/>
                  <a:pt x="7424" y="14949"/>
                  <a:pt x="7435" y="14938"/>
                </a:cubicBezTo>
                <a:lnTo>
                  <a:pt x="7561" y="14664"/>
                </a:lnTo>
                <a:cubicBezTo>
                  <a:pt x="7567" y="14663"/>
                  <a:pt x="7572" y="14663"/>
                  <a:pt x="7578" y="14663"/>
                </a:cubicBezTo>
                <a:close/>
                <a:moveTo>
                  <a:pt x="8859" y="15032"/>
                </a:moveTo>
                <a:cubicBezTo>
                  <a:pt x="8869" y="15032"/>
                  <a:pt x="8878" y="15035"/>
                  <a:pt x="8883" y="15040"/>
                </a:cubicBezTo>
                <a:lnTo>
                  <a:pt x="8940" y="15097"/>
                </a:lnTo>
                <a:lnTo>
                  <a:pt x="8826" y="15040"/>
                </a:lnTo>
                <a:cubicBezTo>
                  <a:pt x="8838" y="15035"/>
                  <a:pt x="8849" y="15032"/>
                  <a:pt x="8859" y="15032"/>
                </a:cubicBezTo>
                <a:close/>
                <a:moveTo>
                  <a:pt x="8519" y="14778"/>
                </a:moveTo>
                <a:lnTo>
                  <a:pt x="8522" y="14797"/>
                </a:lnTo>
                <a:lnTo>
                  <a:pt x="8522" y="14797"/>
                </a:lnTo>
                <a:cubicBezTo>
                  <a:pt x="8508" y="14791"/>
                  <a:pt x="8494" y="14788"/>
                  <a:pt x="8480" y="14788"/>
                </a:cubicBezTo>
                <a:lnTo>
                  <a:pt x="8480" y="14788"/>
                </a:lnTo>
                <a:cubicBezTo>
                  <a:pt x="8478" y="14789"/>
                  <a:pt x="8475" y="14789"/>
                  <a:pt x="8473" y="14789"/>
                </a:cubicBezTo>
                <a:lnTo>
                  <a:pt x="8484" y="14789"/>
                </a:lnTo>
                <a:lnTo>
                  <a:pt x="8530" y="14835"/>
                </a:lnTo>
                <a:lnTo>
                  <a:pt x="8522" y="14797"/>
                </a:lnTo>
                <a:lnTo>
                  <a:pt x="8522" y="14797"/>
                </a:lnTo>
                <a:cubicBezTo>
                  <a:pt x="8525" y="14798"/>
                  <a:pt x="8527" y="14800"/>
                  <a:pt x="8530" y="14801"/>
                </a:cubicBezTo>
                <a:cubicBezTo>
                  <a:pt x="8655" y="14858"/>
                  <a:pt x="8633" y="15040"/>
                  <a:pt x="8496" y="15052"/>
                </a:cubicBezTo>
                <a:lnTo>
                  <a:pt x="8484" y="15177"/>
                </a:lnTo>
                <a:lnTo>
                  <a:pt x="8370" y="14995"/>
                </a:lnTo>
                <a:cubicBezTo>
                  <a:pt x="8303" y="14908"/>
                  <a:pt x="8382" y="14788"/>
                  <a:pt x="8477" y="14788"/>
                </a:cubicBezTo>
                <a:cubicBezTo>
                  <a:pt x="8478" y="14788"/>
                  <a:pt x="8479" y="14788"/>
                  <a:pt x="8480" y="14788"/>
                </a:cubicBezTo>
                <a:lnTo>
                  <a:pt x="8480" y="14788"/>
                </a:lnTo>
                <a:cubicBezTo>
                  <a:pt x="8489" y="14785"/>
                  <a:pt x="8498" y="14778"/>
                  <a:pt x="8507" y="14778"/>
                </a:cubicBezTo>
                <a:close/>
                <a:moveTo>
                  <a:pt x="7971" y="14892"/>
                </a:moveTo>
                <a:cubicBezTo>
                  <a:pt x="8062" y="14926"/>
                  <a:pt x="8097" y="15029"/>
                  <a:pt x="8051" y="15109"/>
                </a:cubicBezTo>
                <a:lnTo>
                  <a:pt x="7948" y="15257"/>
                </a:lnTo>
                <a:lnTo>
                  <a:pt x="7926" y="14915"/>
                </a:lnTo>
                <a:lnTo>
                  <a:pt x="7926" y="14892"/>
                </a:lnTo>
                <a:close/>
                <a:moveTo>
                  <a:pt x="8303" y="15185"/>
                </a:moveTo>
                <a:cubicBezTo>
                  <a:pt x="8321" y="15185"/>
                  <a:pt x="8338" y="15204"/>
                  <a:pt x="8347" y="15223"/>
                </a:cubicBezTo>
                <a:lnTo>
                  <a:pt x="8382" y="15314"/>
                </a:lnTo>
                <a:lnTo>
                  <a:pt x="8290" y="15188"/>
                </a:lnTo>
                <a:cubicBezTo>
                  <a:pt x="8295" y="15186"/>
                  <a:pt x="8299" y="15185"/>
                  <a:pt x="8303" y="15185"/>
                </a:cubicBezTo>
                <a:close/>
                <a:moveTo>
                  <a:pt x="9271" y="14767"/>
                </a:moveTo>
                <a:lnTo>
                  <a:pt x="10263" y="14938"/>
                </a:lnTo>
                <a:cubicBezTo>
                  <a:pt x="10423" y="14972"/>
                  <a:pt x="10548" y="15074"/>
                  <a:pt x="10605" y="15223"/>
                </a:cubicBezTo>
                <a:cubicBezTo>
                  <a:pt x="10594" y="15360"/>
                  <a:pt x="10582" y="15485"/>
                  <a:pt x="10571" y="15622"/>
                </a:cubicBezTo>
                <a:cubicBezTo>
                  <a:pt x="10571" y="15633"/>
                  <a:pt x="10560" y="15633"/>
                  <a:pt x="10548" y="15645"/>
                </a:cubicBezTo>
                <a:cubicBezTo>
                  <a:pt x="10470" y="15695"/>
                  <a:pt x="10384" y="15720"/>
                  <a:pt x="10300" y="15720"/>
                </a:cubicBezTo>
                <a:cubicBezTo>
                  <a:pt x="10176" y="15720"/>
                  <a:pt x="10055" y="15667"/>
                  <a:pt x="9967" y="15565"/>
                </a:cubicBezTo>
                <a:lnTo>
                  <a:pt x="9271" y="14767"/>
                </a:lnTo>
                <a:close/>
                <a:moveTo>
                  <a:pt x="7210" y="14742"/>
                </a:moveTo>
                <a:cubicBezTo>
                  <a:pt x="7258" y="14742"/>
                  <a:pt x="7284" y="14793"/>
                  <a:pt x="7253" y="14835"/>
                </a:cubicBezTo>
                <a:lnTo>
                  <a:pt x="6557" y="15656"/>
                </a:lnTo>
                <a:cubicBezTo>
                  <a:pt x="6471" y="15718"/>
                  <a:pt x="6380" y="15745"/>
                  <a:pt x="6293" y="15745"/>
                </a:cubicBezTo>
                <a:cubicBezTo>
                  <a:pt x="5967" y="15745"/>
                  <a:pt x="5696" y="15364"/>
                  <a:pt x="5930" y="15040"/>
                </a:cubicBezTo>
                <a:cubicBezTo>
                  <a:pt x="5976" y="15006"/>
                  <a:pt x="6033" y="14983"/>
                  <a:pt x="6090" y="14960"/>
                </a:cubicBezTo>
                <a:lnTo>
                  <a:pt x="7196" y="14744"/>
                </a:lnTo>
                <a:cubicBezTo>
                  <a:pt x="7201" y="14743"/>
                  <a:pt x="7206" y="14742"/>
                  <a:pt x="7210" y="14742"/>
                </a:cubicBezTo>
                <a:close/>
                <a:moveTo>
                  <a:pt x="7600" y="15152"/>
                </a:moveTo>
                <a:cubicBezTo>
                  <a:pt x="7633" y="15152"/>
                  <a:pt x="7660" y="15179"/>
                  <a:pt x="7652" y="15211"/>
                </a:cubicBezTo>
                <a:lnTo>
                  <a:pt x="7458" y="16329"/>
                </a:lnTo>
                <a:cubicBezTo>
                  <a:pt x="7402" y="16441"/>
                  <a:pt x="7307" y="16487"/>
                  <a:pt x="7203" y="16487"/>
                </a:cubicBezTo>
                <a:cubicBezTo>
                  <a:pt x="6905" y="16487"/>
                  <a:pt x="6532" y="16112"/>
                  <a:pt x="6785" y="15850"/>
                </a:cubicBezTo>
                <a:lnTo>
                  <a:pt x="7561" y="15166"/>
                </a:lnTo>
                <a:cubicBezTo>
                  <a:pt x="7574" y="15156"/>
                  <a:pt x="7587" y="15152"/>
                  <a:pt x="7600" y="15152"/>
                </a:cubicBezTo>
                <a:close/>
                <a:moveTo>
                  <a:pt x="8815" y="15223"/>
                </a:moveTo>
                <a:lnTo>
                  <a:pt x="9625" y="15895"/>
                </a:lnTo>
                <a:cubicBezTo>
                  <a:pt x="9807" y="16044"/>
                  <a:pt x="9841" y="16306"/>
                  <a:pt x="9716" y="16500"/>
                </a:cubicBezTo>
                <a:cubicBezTo>
                  <a:pt x="9704" y="16500"/>
                  <a:pt x="9693" y="16500"/>
                  <a:pt x="9693" y="16511"/>
                </a:cubicBezTo>
                <a:lnTo>
                  <a:pt x="9682" y="16511"/>
                </a:lnTo>
                <a:cubicBezTo>
                  <a:pt x="9611" y="16554"/>
                  <a:pt x="9534" y="16574"/>
                  <a:pt x="9458" y="16574"/>
                </a:cubicBezTo>
                <a:cubicBezTo>
                  <a:pt x="9255" y="16574"/>
                  <a:pt x="9062" y="16431"/>
                  <a:pt x="9020" y="16215"/>
                </a:cubicBezTo>
                <a:lnTo>
                  <a:pt x="8815" y="15223"/>
                </a:lnTo>
                <a:close/>
                <a:moveTo>
                  <a:pt x="4026" y="15040"/>
                </a:moveTo>
                <a:cubicBezTo>
                  <a:pt x="4345" y="15040"/>
                  <a:pt x="4562" y="15348"/>
                  <a:pt x="4459" y="15645"/>
                </a:cubicBezTo>
                <a:lnTo>
                  <a:pt x="4128" y="16614"/>
                </a:lnTo>
                <a:cubicBezTo>
                  <a:pt x="4128" y="16602"/>
                  <a:pt x="4117" y="16602"/>
                  <a:pt x="4117" y="16591"/>
                </a:cubicBezTo>
                <a:lnTo>
                  <a:pt x="4128" y="16591"/>
                </a:lnTo>
                <a:lnTo>
                  <a:pt x="3729" y="15531"/>
                </a:lnTo>
                <a:cubicBezTo>
                  <a:pt x="3684" y="15394"/>
                  <a:pt x="3695" y="15245"/>
                  <a:pt x="3775" y="15120"/>
                </a:cubicBezTo>
                <a:cubicBezTo>
                  <a:pt x="3855" y="15074"/>
                  <a:pt x="3946" y="15040"/>
                  <a:pt x="4026" y="15040"/>
                </a:cubicBezTo>
                <a:close/>
                <a:moveTo>
                  <a:pt x="2873" y="15359"/>
                </a:moveTo>
                <a:cubicBezTo>
                  <a:pt x="3082" y="15359"/>
                  <a:pt x="3277" y="15499"/>
                  <a:pt x="3319" y="15724"/>
                </a:cubicBezTo>
                <a:lnTo>
                  <a:pt x="3513" y="16705"/>
                </a:lnTo>
                <a:lnTo>
                  <a:pt x="2714" y="16032"/>
                </a:lnTo>
                <a:cubicBezTo>
                  <a:pt x="2532" y="15884"/>
                  <a:pt x="2498" y="15622"/>
                  <a:pt x="2623" y="15439"/>
                </a:cubicBezTo>
                <a:lnTo>
                  <a:pt x="2646" y="15417"/>
                </a:lnTo>
                <a:cubicBezTo>
                  <a:pt x="2719" y="15377"/>
                  <a:pt x="2797" y="15359"/>
                  <a:pt x="2873" y="15359"/>
                </a:cubicBezTo>
                <a:close/>
                <a:moveTo>
                  <a:pt x="3957" y="16614"/>
                </a:moveTo>
                <a:lnTo>
                  <a:pt x="4049" y="16751"/>
                </a:lnTo>
                <a:cubicBezTo>
                  <a:pt x="4026" y="16751"/>
                  <a:pt x="4003" y="16739"/>
                  <a:pt x="4003" y="16716"/>
                </a:cubicBezTo>
                <a:lnTo>
                  <a:pt x="3957" y="16614"/>
                </a:lnTo>
                <a:close/>
                <a:moveTo>
                  <a:pt x="5189" y="15348"/>
                </a:moveTo>
                <a:cubicBezTo>
                  <a:pt x="5525" y="15348"/>
                  <a:pt x="5799" y="15757"/>
                  <a:pt x="5542" y="16078"/>
                </a:cubicBezTo>
                <a:lnTo>
                  <a:pt x="4756" y="16762"/>
                </a:lnTo>
                <a:cubicBezTo>
                  <a:pt x="4746" y="16772"/>
                  <a:pt x="4734" y="16776"/>
                  <a:pt x="4723" y="16776"/>
                </a:cubicBezTo>
                <a:cubicBezTo>
                  <a:pt x="4695" y="16776"/>
                  <a:pt x="4668" y="16749"/>
                  <a:pt x="4676" y="16716"/>
                </a:cubicBezTo>
                <a:lnTo>
                  <a:pt x="4870" y="15599"/>
                </a:lnTo>
                <a:cubicBezTo>
                  <a:pt x="4881" y="15542"/>
                  <a:pt x="4904" y="15474"/>
                  <a:pt x="4938" y="15428"/>
                </a:cubicBezTo>
                <a:cubicBezTo>
                  <a:pt x="5021" y="15372"/>
                  <a:pt x="5107" y="15348"/>
                  <a:pt x="5189" y="15348"/>
                </a:cubicBezTo>
                <a:close/>
                <a:moveTo>
                  <a:pt x="8211" y="15325"/>
                </a:moveTo>
                <a:cubicBezTo>
                  <a:pt x="8211" y="15325"/>
                  <a:pt x="8222" y="15325"/>
                  <a:pt x="8222" y="15337"/>
                </a:cubicBezTo>
                <a:lnTo>
                  <a:pt x="8610" y="16409"/>
                </a:lnTo>
                <a:cubicBezTo>
                  <a:pt x="8750" y="16614"/>
                  <a:pt x="8594" y="16890"/>
                  <a:pt x="8355" y="16890"/>
                </a:cubicBezTo>
                <a:cubicBezTo>
                  <a:pt x="8341" y="16890"/>
                  <a:pt x="8327" y="16889"/>
                  <a:pt x="8313" y="16887"/>
                </a:cubicBezTo>
                <a:cubicBezTo>
                  <a:pt x="8005" y="16887"/>
                  <a:pt x="7789" y="16580"/>
                  <a:pt x="7880" y="16295"/>
                </a:cubicBezTo>
                <a:lnTo>
                  <a:pt x="8211" y="15325"/>
                </a:lnTo>
                <a:close/>
                <a:moveTo>
                  <a:pt x="3399" y="16842"/>
                </a:moveTo>
                <a:lnTo>
                  <a:pt x="3513" y="16899"/>
                </a:lnTo>
                <a:cubicBezTo>
                  <a:pt x="3501" y="16905"/>
                  <a:pt x="3490" y="16907"/>
                  <a:pt x="3480" y="16907"/>
                </a:cubicBezTo>
                <a:cubicBezTo>
                  <a:pt x="3470" y="16907"/>
                  <a:pt x="3461" y="16905"/>
                  <a:pt x="3456" y="16899"/>
                </a:cubicBezTo>
                <a:lnTo>
                  <a:pt x="3399" y="16842"/>
                </a:lnTo>
                <a:close/>
                <a:moveTo>
                  <a:pt x="3843" y="16751"/>
                </a:moveTo>
                <a:lnTo>
                  <a:pt x="3969" y="16933"/>
                </a:lnTo>
                <a:cubicBezTo>
                  <a:pt x="3980" y="16956"/>
                  <a:pt x="3992" y="16990"/>
                  <a:pt x="3992" y="17024"/>
                </a:cubicBezTo>
                <a:cubicBezTo>
                  <a:pt x="3900" y="17024"/>
                  <a:pt x="3832" y="16956"/>
                  <a:pt x="3832" y="16876"/>
                </a:cubicBezTo>
                <a:lnTo>
                  <a:pt x="3843" y="16876"/>
                </a:lnTo>
                <a:lnTo>
                  <a:pt x="3843" y="16751"/>
                </a:lnTo>
                <a:close/>
                <a:moveTo>
                  <a:pt x="4402" y="16682"/>
                </a:moveTo>
                <a:lnTo>
                  <a:pt x="4425" y="17024"/>
                </a:lnTo>
                <a:cubicBezTo>
                  <a:pt x="4425" y="17024"/>
                  <a:pt x="4425" y="17036"/>
                  <a:pt x="4425" y="17047"/>
                </a:cubicBezTo>
                <a:cubicBezTo>
                  <a:pt x="4402" y="17047"/>
                  <a:pt x="4379" y="17036"/>
                  <a:pt x="4356" y="17036"/>
                </a:cubicBezTo>
                <a:lnTo>
                  <a:pt x="4368" y="17036"/>
                </a:lnTo>
                <a:cubicBezTo>
                  <a:pt x="4277" y="17002"/>
                  <a:pt x="4242" y="16899"/>
                  <a:pt x="4299" y="16819"/>
                </a:cubicBezTo>
                <a:lnTo>
                  <a:pt x="4402" y="16682"/>
                </a:lnTo>
                <a:close/>
                <a:moveTo>
                  <a:pt x="3718" y="17002"/>
                </a:moveTo>
                <a:lnTo>
                  <a:pt x="3718" y="17002"/>
                </a:lnTo>
                <a:cubicBezTo>
                  <a:pt x="3729" y="17024"/>
                  <a:pt x="3741" y="17059"/>
                  <a:pt x="3741" y="17093"/>
                </a:cubicBezTo>
                <a:cubicBezTo>
                  <a:pt x="3718" y="17070"/>
                  <a:pt x="3718" y="17036"/>
                  <a:pt x="3718" y="17002"/>
                </a:cubicBezTo>
                <a:close/>
                <a:moveTo>
                  <a:pt x="2179" y="16238"/>
                </a:moveTo>
                <a:cubicBezTo>
                  <a:pt x="2247" y="16260"/>
                  <a:pt x="2315" y="16295"/>
                  <a:pt x="2372" y="16363"/>
                </a:cubicBezTo>
                <a:lnTo>
                  <a:pt x="3068" y="17150"/>
                </a:lnTo>
                <a:lnTo>
                  <a:pt x="2122" y="16990"/>
                </a:lnTo>
                <a:cubicBezTo>
                  <a:pt x="2133" y="16739"/>
                  <a:pt x="2144" y="16488"/>
                  <a:pt x="2179" y="16238"/>
                </a:cubicBezTo>
                <a:close/>
                <a:moveTo>
                  <a:pt x="3821" y="17093"/>
                </a:moveTo>
                <a:lnTo>
                  <a:pt x="3878" y="17138"/>
                </a:lnTo>
                <a:cubicBezTo>
                  <a:pt x="3866" y="17138"/>
                  <a:pt x="3855" y="17150"/>
                  <a:pt x="3832" y="17150"/>
                </a:cubicBezTo>
                <a:lnTo>
                  <a:pt x="3821" y="17093"/>
                </a:lnTo>
                <a:close/>
                <a:moveTo>
                  <a:pt x="4163" y="16990"/>
                </a:moveTo>
                <a:lnTo>
                  <a:pt x="4174" y="17059"/>
                </a:lnTo>
                <a:cubicBezTo>
                  <a:pt x="4185" y="17093"/>
                  <a:pt x="4208" y="17127"/>
                  <a:pt x="4242" y="17150"/>
                </a:cubicBezTo>
                <a:lnTo>
                  <a:pt x="4231" y="17150"/>
                </a:lnTo>
                <a:cubicBezTo>
                  <a:pt x="4185" y="17138"/>
                  <a:pt x="4151" y="17104"/>
                  <a:pt x="4140" y="17070"/>
                </a:cubicBezTo>
                <a:lnTo>
                  <a:pt x="4151" y="17059"/>
                </a:lnTo>
                <a:lnTo>
                  <a:pt x="4163" y="16990"/>
                </a:lnTo>
                <a:close/>
                <a:moveTo>
                  <a:pt x="6038" y="16188"/>
                </a:moveTo>
                <a:cubicBezTo>
                  <a:pt x="6195" y="16188"/>
                  <a:pt x="6347" y="16271"/>
                  <a:pt x="6432" y="16420"/>
                </a:cubicBezTo>
                <a:lnTo>
                  <a:pt x="6409" y="16420"/>
                </a:lnTo>
                <a:cubicBezTo>
                  <a:pt x="6500" y="16580"/>
                  <a:pt x="6489" y="16762"/>
                  <a:pt x="6398" y="16899"/>
                </a:cubicBezTo>
                <a:cubicBezTo>
                  <a:pt x="6352" y="16933"/>
                  <a:pt x="6295" y="16956"/>
                  <a:pt x="6238" y="16967"/>
                </a:cubicBezTo>
                <a:lnTo>
                  <a:pt x="5120" y="17195"/>
                </a:lnTo>
                <a:cubicBezTo>
                  <a:pt x="5116" y="17196"/>
                  <a:pt x="5113" y="17197"/>
                  <a:pt x="5109" y="17197"/>
                </a:cubicBezTo>
                <a:cubicBezTo>
                  <a:pt x="5069" y="17197"/>
                  <a:pt x="5044" y="17146"/>
                  <a:pt x="5075" y="17104"/>
                </a:cubicBezTo>
                <a:lnTo>
                  <a:pt x="5759" y="16283"/>
                </a:lnTo>
                <a:cubicBezTo>
                  <a:pt x="5845" y="16219"/>
                  <a:pt x="5943" y="16188"/>
                  <a:pt x="6038" y="16188"/>
                </a:cubicBezTo>
                <a:close/>
                <a:moveTo>
                  <a:pt x="3410" y="17024"/>
                </a:moveTo>
                <a:lnTo>
                  <a:pt x="3535" y="17081"/>
                </a:lnTo>
                <a:cubicBezTo>
                  <a:pt x="3581" y="17104"/>
                  <a:pt x="3615" y="17161"/>
                  <a:pt x="3615" y="17230"/>
                </a:cubicBezTo>
                <a:cubicBezTo>
                  <a:pt x="3558" y="17230"/>
                  <a:pt x="3501" y="17195"/>
                  <a:pt x="3467" y="17150"/>
                </a:cubicBezTo>
                <a:lnTo>
                  <a:pt x="3410" y="17024"/>
                </a:lnTo>
                <a:close/>
                <a:moveTo>
                  <a:pt x="4904" y="16967"/>
                </a:moveTo>
                <a:cubicBezTo>
                  <a:pt x="4915" y="16967"/>
                  <a:pt x="4927" y="16979"/>
                  <a:pt x="4927" y="16990"/>
                </a:cubicBezTo>
                <a:lnTo>
                  <a:pt x="4801" y="17264"/>
                </a:lnTo>
                <a:cubicBezTo>
                  <a:pt x="4795" y="17265"/>
                  <a:pt x="4788" y="17265"/>
                  <a:pt x="4782" y="17265"/>
                </a:cubicBezTo>
                <a:cubicBezTo>
                  <a:pt x="4689" y="17265"/>
                  <a:pt x="4620" y="17189"/>
                  <a:pt x="4642" y="17093"/>
                </a:cubicBezTo>
                <a:lnTo>
                  <a:pt x="4904" y="16967"/>
                </a:lnTo>
                <a:close/>
                <a:moveTo>
                  <a:pt x="3376" y="17321"/>
                </a:moveTo>
                <a:cubicBezTo>
                  <a:pt x="3410" y="17321"/>
                  <a:pt x="3444" y="17321"/>
                  <a:pt x="3467" y="17344"/>
                </a:cubicBezTo>
                <a:lnTo>
                  <a:pt x="3467" y="17355"/>
                </a:lnTo>
                <a:cubicBezTo>
                  <a:pt x="3433" y="17355"/>
                  <a:pt x="3410" y="17332"/>
                  <a:pt x="3376" y="17321"/>
                </a:cubicBezTo>
                <a:close/>
                <a:moveTo>
                  <a:pt x="4505" y="17287"/>
                </a:moveTo>
                <a:lnTo>
                  <a:pt x="4505" y="17287"/>
                </a:lnTo>
                <a:cubicBezTo>
                  <a:pt x="4532" y="17331"/>
                  <a:pt x="4587" y="17362"/>
                  <a:pt x="4642" y="17362"/>
                </a:cubicBezTo>
                <a:cubicBezTo>
                  <a:pt x="4657" y="17362"/>
                  <a:pt x="4673" y="17360"/>
                  <a:pt x="4687" y="17355"/>
                </a:cubicBezTo>
                <a:lnTo>
                  <a:pt x="4699" y="17355"/>
                </a:lnTo>
                <a:lnTo>
                  <a:pt x="4733" y="17344"/>
                </a:lnTo>
                <a:lnTo>
                  <a:pt x="4733" y="17344"/>
                </a:lnTo>
                <a:cubicBezTo>
                  <a:pt x="4704" y="17372"/>
                  <a:pt x="4670" y="17386"/>
                  <a:pt x="4636" y="17386"/>
                </a:cubicBezTo>
                <a:cubicBezTo>
                  <a:pt x="4602" y="17386"/>
                  <a:pt x="4567" y="17372"/>
                  <a:pt x="4539" y="17344"/>
                </a:cubicBezTo>
                <a:cubicBezTo>
                  <a:pt x="4516" y="17332"/>
                  <a:pt x="4505" y="17309"/>
                  <a:pt x="4505" y="17287"/>
                </a:cubicBezTo>
                <a:close/>
                <a:moveTo>
                  <a:pt x="3444" y="17458"/>
                </a:moveTo>
                <a:lnTo>
                  <a:pt x="3513" y="17480"/>
                </a:lnTo>
                <a:cubicBezTo>
                  <a:pt x="3501" y="17492"/>
                  <a:pt x="3501" y="17503"/>
                  <a:pt x="3490" y="17515"/>
                </a:cubicBezTo>
                <a:cubicBezTo>
                  <a:pt x="3490" y="17515"/>
                  <a:pt x="3490" y="17503"/>
                  <a:pt x="3490" y="17503"/>
                </a:cubicBezTo>
                <a:lnTo>
                  <a:pt x="3444" y="17458"/>
                </a:lnTo>
                <a:close/>
                <a:moveTo>
                  <a:pt x="3228" y="17435"/>
                </a:moveTo>
                <a:cubicBezTo>
                  <a:pt x="3319" y="17435"/>
                  <a:pt x="3376" y="17515"/>
                  <a:pt x="3376" y="17594"/>
                </a:cubicBezTo>
                <a:cubicBezTo>
                  <a:pt x="3353" y="17594"/>
                  <a:pt x="3319" y="17583"/>
                  <a:pt x="3307" y="17560"/>
                </a:cubicBezTo>
                <a:lnTo>
                  <a:pt x="3125" y="17435"/>
                </a:lnTo>
                <a:close/>
                <a:moveTo>
                  <a:pt x="4858" y="17480"/>
                </a:moveTo>
                <a:lnTo>
                  <a:pt x="5200" y="17515"/>
                </a:lnTo>
                <a:lnTo>
                  <a:pt x="5063" y="17606"/>
                </a:lnTo>
                <a:cubicBezTo>
                  <a:pt x="5039" y="17623"/>
                  <a:pt x="5012" y="17631"/>
                  <a:pt x="4985" y="17631"/>
                </a:cubicBezTo>
                <a:cubicBezTo>
                  <a:pt x="4923" y="17631"/>
                  <a:pt x="4863" y="17590"/>
                  <a:pt x="4847" y="17526"/>
                </a:cubicBezTo>
                <a:cubicBezTo>
                  <a:pt x="4835" y="17515"/>
                  <a:pt x="4824" y="17492"/>
                  <a:pt x="4824" y="17480"/>
                </a:cubicBezTo>
                <a:close/>
                <a:moveTo>
                  <a:pt x="4699" y="17617"/>
                </a:moveTo>
                <a:cubicBezTo>
                  <a:pt x="4721" y="17640"/>
                  <a:pt x="4744" y="17663"/>
                  <a:pt x="4778" y="17663"/>
                </a:cubicBezTo>
                <a:lnTo>
                  <a:pt x="4847" y="17686"/>
                </a:lnTo>
                <a:lnTo>
                  <a:pt x="4778" y="17697"/>
                </a:lnTo>
                <a:cubicBezTo>
                  <a:pt x="4767" y="17708"/>
                  <a:pt x="4756" y="17708"/>
                  <a:pt x="4733" y="17720"/>
                </a:cubicBezTo>
                <a:cubicBezTo>
                  <a:pt x="4721" y="17697"/>
                  <a:pt x="4699" y="17674"/>
                  <a:pt x="4699" y="17651"/>
                </a:cubicBezTo>
                <a:cubicBezTo>
                  <a:pt x="4699" y="17640"/>
                  <a:pt x="4699" y="17629"/>
                  <a:pt x="4699" y="17617"/>
                </a:cubicBezTo>
                <a:close/>
                <a:moveTo>
                  <a:pt x="3456" y="17777"/>
                </a:moveTo>
                <a:cubicBezTo>
                  <a:pt x="3478" y="17800"/>
                  <a:pt x="3490" y="17823"/>
                  <a:pt x="3501" y="17845"/>
                </a:cubicBezTo>
                <a:cubicBezTo>
                  <a:pt x="3501" y="17857"/>
                  <a:pt x="3501" y="17868"/>
                  <a:pt x="3501" y="17880"/>
                </a:cubicBezTo>
                <a:cubicBezTo>
                  <a:pt x="3478" y="17857"/>
                  <a:pt x="3444" y="17834"/>
                  <a:pt x="3410" y="17834"/>
                </a:cubicBezTo>
                <a:lnTo>
                  <a:pt x="3342" y="17811"/>
                </a:lnTo>
                <a:lnTo>
                  <a:pt x="3410" y="17800"/>
                </a:lnTo>
                <a:cubicBezTo>
                  <a:pt x="3433" y="17788"/>
                  <a:pt x="3444" y="17788"/>
                  <a:pt x="3456" y="17777"/>
                </a:cubicBezTo>
                <a:close/>
                <a:moveTo>
                  <a:pt x="3236" y="17866"/>
                </a:moveTo>
                <a:cubicBezTo>
                  <a:pt x="3295" y="17866"/>
                  <a:pt x="3352" y="17907"/>
                  <a:pt x="3376" y="17971"/>
                </a:cubicBezTo>
                <a:cubicBezTo>
                  <a:pt x="3376" y="17982"/>
                  <a:pt x="3376" y="17994"/>
                  <a:pt x="3376" y="18016"/>
                </a:cubicBezTo>
                <a:lnTo>
                  <a:pt x="3353" y="18016"/>
                </a:lnTo>
                <a:lnTo>
                  <a:pt x="3022" y="17994"/>
                </a:lnTo>
                <a:lnTo>
                  <a:pt x="3159" y="17891"/>
                </a:lnTo>
                <a:cubicBezTo>
                  <a:pt x="3183" y="17874"/>
                  <a:pt x="3210" y="17866"/>
                  <a:pt x="3236" y="17866"/>
                </a:cubicBezTo>
                <a:close/>
                <a:moveTo>
                  <a:pt x="4699" y="17971"/>
                </a:moveTo>
                <a:lnTo>
                  <a:pt x="4699" y="17982"/>
                </a:lnTo>
                <a:lnTo>
                  <a:pt x="4756" y="18028"/>
                </a:lnTo>
                <a:lnTo>
                  <a:pt x="4687" y="18005"/>
                </a:lnTo>
                <a:cubicBezTo>
                  <a:pt x="4699" y="17994"/>
                  <a:pt x="4699" y="17982"/>
                  <a:pt x="4699" y="17971"/>
                </a:cubicBezTo>
                <a:close/>
                <a:moveTo>
                  <a:pt x="4813" y="17902"/>
                </a:moveTo>
                <a:lnTo>
                  <a:pt x="4813" y="17914"/>
                </a:lnTo>
                <a:cubicBezTo>
                  <a:pt x="4822" y="17911"/>
                  <a:pt x="4831" y="17909"/>
                  <a:pt x="4840" y="17909"/>
                </a:cubicBezTo>
                <a:cubicBezTo>
                  <a:pt x="4864" y="17909"/>
                  <a:pt x="4887" y="17920"/>
                  <a:pt x="4904" y="17937"/>
                </a:cubicBezTo>
                <a:lnTo>
                  <a:pt x="5075" y="18051"/>
                </a:lnTo>
                <a:lnTo>
                  <a:pt x="4961" y="18062"/>
                </a:lnTo>
                <a:cubicBezTo>
                  <a:pt x="4870" y="18062"/>
                  <a:pt x="4801" y="17994"/>
                  <a:pt x="4813" y="17902"/>
                </a:cubicBezTo>
                <a:close/>
                <a:moveTo>
                  <a:pt x="2099" y="17458"/>
                </a:moveTo>
                <a:lnTo>
                  <a:pt x="2943" y="17743"/>
                </a:lnTo>
                <a:cubicBezTo>
                  <a:pt x="2954" y="17754"/>
                  <a:pt x="2954" y="17754"/>
                  <a:pt x="2965" y="17765"/>
                </a:cubicBezTo>
                <a:lnTo>
                  <a:pt x="2099" y="18085"/>
                </a:lnTo>
                <a:lnTo>
                  <a:pt x="2099" y="17902"/>
                </a:lnTo>
                <a:cubicBezTo>
                  <a:pt x="2099" y="17765"/>
                  <a:pt x="2099" y="17606"/>
                  <a:pt x="2099" y="17458"/>
                </a:cubicBezTo>
                <a:close/>
                <a:moveTo>
                  <a:pt x="6344" y="17341"/>
                </a:moveTo>
                <a:cubicBezTo>
                  <a:pt x="6588" y="17341"/>
                  <a:pt x="6808" y="17535"/>
                  <a:pt x="6808" y="17800"/>
                </a:cubicBezTo>
                <a:cubicBezTo>
                  <a:pt x="6834" y="18000"/>
                  <a:pt x="6674" y="18154"/>
                  <a:pt x="6495" y="18154"/>
                </a:cubicBezTo>
                <a:cubicBezTo>
                  <a:pt x="6440" y="18154"/>
                  <a:pt x="6383" y="18140"/>
                  <a:pt x="6329" y="18108"/>
                </a:cubicBezTo>
                <a:lnTo>
                  <a:pt x="5257" y="17743"/>
                </a:lnTo>
                <a:cubicBezTo>
                  <a:pt x="5246" y="17731"/>
                  <a:pt x="5235" y="17731"/>
                  <a:pt x="5235" y="17720"/>
                </a:cubicBezTo>
                <a:lnTo>
                  <a:pt x="6192" y="17366"/>
                </a:lnTo>
                <a:cubicBezTo>
                  <a:pt x="6243" y="17349"/>
                  <a:pt x="6294" y="17341"/>
                  <a:pt x="6344" y="17341"/>
                </a:cubicBezTo>
                <a:close/>
                <a:moveTo>
                  <a:pt x="4744" y="18142"/>
                </a:moveTo>
                <a:lnTo>
                  <a:pt x="4744" y="18142"/>
                </a:lnTo>
                <a:cubicBezTo>
                  <a:pt x="4778" y="18153"/>
                  <a:pt x="4801" y="18164"/>
                  <a:pt x="4823" y="18176"/>
                </a:cubicBezTo>
                <a:lnTo>
                  <a:pt x="4823" y="18176"/>
                </a:lnTo>
                <a:cubicBezTo>
                  <a:pt x="4793" y="18173"/>
                  <a:pt x="4764" y="18162"/>
                  <a:pt x="4744" y="18142"/>
                </a:cubicBezTo>
                <a:close/>
                <a:moveTo>
                  <a:pt x="3568" y="18109"/>
                </a:moveTo>
                <a:cubicBezTo>
                  <a:pt x="3603" y="18109"/>
                  <a:pt x="3637" y="18123"/>
                  <a:pt x="3661" y="18153"/>
                </a:cubicBezTo>
                <a:cubicBezTo>
                  <a:pt x="3684" y="18165"/>
                  <a:pt x="3695" y="18187"/>
                  <a:pt x="3695" y="18210"/>
                </a:cubicBezTo>
                <a:cubicBezTo>
                  <a:pt x="3668" y="18156"/>
                  <a:pt x="3612" y="18123"/>
                  <a:pt x="3556" y="18123"/>
                </a:cubicBezTo>
                <a:cubicBezTo>
                  <a:pt x="3542" y="18123"/>
                  <a:pt x="3527" y="18126"/>
                  <a:pt x="3513" y="18130"/>
                </a:cubicBezTo>
                <a:lnTo>
                  <a:pt x="3478" y="18142"/>
                </a:lnTo>
                <a:cubicBezTo>
                  <a:pt x="3505" y="18120"/>
                  <a:pt x="3537" y="18109"/>
                  <a:pt x="3568" y="18109"/>
                </a:cubicBezTo>
                <a:close/>
                <a:moveTo>
                  <a:pt x="4049" y="17173"/>
                </a:moveTo>
                <a:lnTo>
                  <a:pt x="4049" y="17184"/>
                </a:lnTo>
                <a:cubicBezTo>
                  <a:pt x="4063" y="17270"/>
                  <a:pt x="4136" y="17320"/>
                  <a:pt x="4210" y="17320"/>
                </a:cubicBezTo>
                <a:cubicBezTo>
                  <a:pt x="4255" y="17320"/>
                  <a:pt x="4300" y="17302"/>
                  <a:pt x="4334" y="17264"/>
                </a:cubicBezTo>
                <a:lnTo>
                  <a:pt x="4379" y="17207"/>
                </a:lnTo>
                <a:lnTo>
                  <a:pt x="4356" y="17275"/>
                </a:lnTo>
                <a:cubicBezTo>
                  <a:pt x="4326" y="17385"/>
                  <a:pt x="4411" y="17487"/>
                  <a:pt x="4516" y="17487"/>
                </a:cubicBezTo>
                <a:cubicBezTo>
                  <a:pt x="4531" y="17487"/>
                  <a:pt x="4546" y="17485"/>
                  <a:pt x="4562" y="17480"/>
                </a:cubicBezTo>
                <a:lnTo>
                  <a:pt x="4630" y="17458"/>
                </a:lnTo>
                <a:lnTo>
                  <a:pt x="4585" y="17515"/>
                </a:lnTo>
                <a:cubicBezTo>
                  <a:pt x="4482" y="17606"/>
                  <a:pt x="4528" y="17765"/>
                  <a:pt x="4653" y="17800"/>
                </a:cubicBezTo>
                <a:lnTo>
                  <a:pt x="4676" y="17800"/>
                </a:lnTo>
                <a:cubicBezTo>
                  <a:pt x="4664" y="17811"/>
                  <a:pt x="4664" y="17811"/>
                  <a:pt x="4664" y="17823"/>
                </a:cubicBezTo>
                <a:cubicBezTo>
                  <a:pt x="4607" y="17937"/>
                  <a:pt x="4550" y="18039"/>
                  <a:pt x="4482" y="18130"/>
                </a:cubicBezTo>
                <a:cubicBezTo>
                  <a:pt x="4448" y="18142"/>
                  <a:pt x="4414" y="18165"/>
                  <a:pt x="4391" y="18187"/>
                </a:cubicBezTo>
                <a:cubicBezTo>
                  <a:pt x="4375" y="18183"/>
                  <a:pt x="4359" y="18182"/>
                  <a:pt x="4344" y="18182"/>
                </a:cubicBezTo>
                <a:cubicBezTo>
                  <a:pt x="4270" y="18182"/>
                  <a:pt x="4202" y="18226"/>
                  <a:pt x="4174" y="18301"/>
                </a:cubicBezTo>
                <a:cubicBezTo>
                  <a:pt x="4163" y="18313"/>
                  <a:pt x="4163" y="18313"/>
                  <a:pt x="4151" y="18313"/>
                </a:cubicBezTo>
                <a:lnTo>
                  <a:pt x="4151" y="18301"/>
                </a:lnTo>
                <a:cubicBezTo>
                  <a:pt x="4130" y="18224"/>
                  <a:pt x="4060" y="18176"/>
                  <a:pt x="3989" y="18176"/>
                </a:cubicBezTo>
                <a:cubicBezTo>
                  <a:pt x="3945" y="18176"/>
                  <a:pt x="3901" y="18194"/>
                  <a:pt x="3866" y="18233"/>
                </a:cubicBezTo>
                <a:lnTo>
                  <a:pt x="3809" y="18279"/>
                </a:lnTo>
                <a:lnTo>
                  <a:pt x="3832" y="18210"/>
                </a:lnTo>
                <a:cubicBezTo>
                  <a:pt x="3862" y="18100"/>
                  <a:pt x="3778" y="17999"/>
                  <a:pt x="3672" y="17999"/>
                </a:cubicBezTo>
                <a:cubicBezTo>
                  <a:pt x="3657" y="17999"/>
                  <a:pt x="3642" y="18001"/>
                  <a:pt x="3627" y="18005"/>
                </a:cubicBezTo>
                <a:lnTo>
                  <a:pt x="3558" y="18028"/>
                </a:lnTo>
                <a:lnTo>
                  <a:pt x="3615" y="17971"/>
                </a:lnTo>
                <a:cubicBezTo>
                  <a:pt x="3718" y="17891"/>
                  <a:pt x="3672" y="17720"/>
                  <a:pt x="3535" y="17686"/>
                </a:cubicBezTo>
                <a:lnTo>
                  <a:pt x="3524" y="17686"/>
                </a:lnTo>
                <a:cubicBezTo>
                  <a:pt x="3524" y="17686"/>
                  <a:pt x="3535" y="17674"/>
                  <a:pt x="3535" y="17663"/>
                </a:cubicBezTo>
                <a:cubicBezTo>
                  <a:pt x="3627" y="17640"/>
                  <a:pt x="3684" y="17537"/>
                  <a:pt x="3650" y="17446"/>
                </a:cubicBezTo>
                <a:cubicBezTo>
                  <a:pt x="3684" y="17423"/>
                  <a:pt x="3695" y="17401"/>
                  <a:pt x="3707" y="17355"/>
                </a:cubicBezTo>
                <a:cubicBezTo>
                  <a:pt x="3741" y="17355"/>
                  <a:pt x="3775" y="17332"/>
                  <a:pt x="3798" y="17298"/>
                </a:cubicBezTo>
                <a:cubicBezTo>
                  <a:pt x="3816" y="17305"/>
                  <a:pt x="3835" y="17308"/>
                  <a:pt x="3853" y="17308"/>
                </a:cubicBezTo>
                <a:cubicBezTo>
                  <a:pt x="3927" y="17308"/>
                  <a:pt x="3996" y="17257"/>
                  <a:pt x="4014" y="17184"/>
                </a:cubicBezTo>
                <a:lnTo>
                  <a:pt x="4049" y="17173"/>
                </a:lnTo>
                <a:close/>
                <a:moveTo>
                  <a:pt x="4368" y="18347"/>
                </a:moveTo>
                <a:lnTo>
                  <a:pt x="4379" y="18404"/>
                </a:lnTo>
                <a:lnTo>
                  <a:pt x="4334" y="18358"/>
                </a:lnTo>
                <a:lnTo>
                  <a:pt x="4322" y="18347"/>
                </a:lnTo>
                <a:close/>
                <a:moveTo>
                  <a:pt x="4482" y="18404"/>
                </a:moveTo>
                <a:lnTo>
                  <a:pt x="4482" y="18404"/>
                </a:lnTo>
                <a:cubicBezTo>
                  <a:pt x="4489" y="18419"/>
                  <a:pt x="4492" y="18438"/>
                  <a:pt x="4493" y="18455"/>
                </a:cubicBezTo>
                <a:lnTo>
                  <a:pt x="4493" y="18455"/>
                </a:lnTo>
                <a:cubicBezTo>
                  <a:pt x="4487" y="18438"/>
                  <a:pt x="4482" y="18419"/>
                  <a:pt x="4482" y="18404"/>
                </a:cubicBezTo>
                <a:close/>
                <a:moveTo>
                  <a:pt x="4663" y="18244"/>
                </a:moveTo>
                <a:cubicBezTo>
                  <a:pt x="4712" y="18244"/>
                  <a:pt x="4761" y="18290"/>
                  <a:pt x="4744" y="18347"/>
                </a:cubicBezTo>
                <a:lnTo>
                  <a:pt x="4801" y="18461"/>
                </a:lnTo>
                <a:lnTo>
                  <a:pt x="4687" y="18404"/>
                </a:lnTo>
                <a:cubicBezTo>
                  <a:pt x="4679" y="18406"/>
                  <a:pt x="4672" y="18407"/>
                  <a:pt x="4665" y="18407"/>
                </a:cubicBezTo>
                <a:cubicBezTo>
                  <a:pt x="4597" y="18407"/>
                  <a:pt x="4556" y="18319"/>
                  <a:pt x="4607" y="18267"/>
                </a:cubicBezTo>
                <a:cubicBezTo>
                  <a:pt x="4623" y="18251"/>
                  <a:pt x="4643" y="18244"/>
                  <a:pt x="4663" y="18244"/>
                </a:cubicBezTo>
                <a:close/>
                <a:moveTo>
                  <a:pt x="3957" y="18336"/>
                </a:moveTo>
                <a:cubicBezTo>
                  <a:pt x="4003" y="18347"/>
                  <a:pt x="4037" y="18381"/>
                  <a:pt x="4049" y="18427"/>
                </a:cubicBezTo>
                <a:lnTo>
                  <a:pt x="4037" y="18495"/>
                </a:lnTo>
                <a:lnTo>
                  <a:pt x="4014" y="18427"/>
                </a:lnTo>
                <a:cubicBezTo>
                  <a:pt x="4003" y="18393"/>
                  <a:pt x="3980" y="18358"/>
                  <a:pt x="3946" y="18336"/>
                </a:cubicBezTo>
                <a:close/>
                <a:moveTo>
                  <a:pt x="3434" y="18230"/>
                </a:moveTo>
                <a:cubicBezTo>
                  <a:pt x="3471" y="18230"/>
                  <a:pt x="3507" y="18250"/>
                  <a:pt x="3535" y="18279"/>
                </a:cubicBezTo>
                <a:lnTo>
                  <a:pt x="3535" y="18267"/>
                </a:lnTo>
                <a:cubicBezTo>
                  <a:pt x="3570" y="18301"/>
                  <a:pt x="3581" y="18347"/>
                  <a:pt x="3570" y="18393"/>
                </a:cubicBezTo>
                <a:lnTo>
                  <a:pt x="3307" y="18518"/>
                </a:lnTo>
                <a:cubicBezTo>
                  <a:pt x="3296" y="18518"/>
                  <a:pt x="3273" y="18507"/>
                  <a:pt x="3285" y="18495"/>
                </a:cubicBezTo>
                <a:lnTo>
                  <a:pt x="3410" y="18233"/>
                </a:lnTo>
                <a:cubicBezTo>
                  <a:pt x="3418" y="18231"/>
                  <a:pt x="3426" y="18230"/>
                  <a:pt x="3434" y="18230"/>
                </a:cubicBezTo>
                <a:close/>
                <a:moveTo>
                  <a:pt x="9069" y="16989"/>
                </a:moveTo>
                <a:cubicBezTo>
                  <a:pt x="9079" y="16989"/>
                  <a:pt x="9090" y="16989"/>
                  <a:pt x="9100" y="16990"/>
                </a:cubicBezTo>
                <a:cubicBezTo>
                  <a:pt x="9408" y="16990"/>
                  <a:pt x="9625" y="17298"/>
                  <a:pt x="9522" y="17594"/>
                </a:cubicBezTo>
                <a:lnTo>
                  <a:pt x="9191" y="18564"/>
                </a:lnTo>
                <a:cubicBezTo>
                  <a:pt x="9191" y="18552"/>
                  <a:pt x="9191" y="18552"/>
                  <a:pt x="9180" y="18541"/>
                </a:cubicBezTo>
                <a:lnTo>
                  <a:pt x="8792" y="17480"/>
                </a:lnTo>
                <a:cubicBezTo>
                  <a:pt x="8650" y="17261"/>
                  <a:pt x="8813" y="16989"/>
                  <a:pt x="9069" y="16989"/>
                </a:cubicBezTo>
                <a:close/>
                <a:moveTo>
                  <a:pt x="4687" y="18598"/>
                </a:moveTo>
                <a:cubicBezTo>
                  <a:pt x="4710" y="18598"/>
                  <a:pt x="4733" y="18598"/>
                  <a:pt x="4744" y="18609"/>
                </a:cubicBezTo>
                <a:lnTo>
                  <a:pt x="4801" y="18655"/>
                </a:lnTo>
                <a:lnTo>
                  <a:pt x="4687" y="18598"/>
                </a:lnTo>
                <a:close/>
                <a:moveTo>
                  <a:pt x="7952" y="17320"/>
                </a:moveTo>
                <a:cubicBezTo>
                  <a:pt x="8157" y="17320"/>
                  <a:pt x="8354" y="17460"/>
                  <a:pt x="8404" y="17686"/>
                </a:cubicBezTo>
                <a:lnTo>
                  <a:pt x="8598" y="18666"/>
                </a:lnTo>
                <a:lnTo>
                  <a:pt x="8598" y="18666"/>
                </a:lnTo>
                <a:lnTo>
                  <a:pt x="7789" y="17994"/>
                </a:lnTo>
                <a:cubicBezTo>
                  <a:pt x="7618" y="17845"/>
                  <a:pt x="7572" y="17594"/>
                  <a:pt x="7709" y="17401"/>
                </a:cubicBezTo>
                <a:lnTo>
                  <a:pt x="7732" y="17378"/>
                </a:lnTo>
                <a:cubicBezTo>
                  <a:pt x="7802" y="17338"/>
                  <a:pt x="7877" y="17320"/>
                  <a:pt x="7952" y="17320"/>
                </a:cubicBezTo>
                <a:close/>
                <a:moveTo>
                  <a:pt x="9043" y="18587"/>
                </a:moveTo>
                <a:lnTo>
                  <a:pt x="9134" y="18723"/>
                </a:lnTo>
                <a:cubicBezTo>
                  <a:pt x="9111" y="18723"/>
                  <a:pt x="9077" y="18712"/>
                  <a:pt x="9077" y="18678"/>
                </a:cubicBezTo>
                <a:lnTo>
                  <a:pt x="9077" y="18689"/>
                </a:lnTo>
                <a:lnTo>
                  <a:pt x="9043" y="18587"/>
                </a:lnTo>
                <a:close/>
                <a:moveTo>
                  <a:pt x="4208" y="18461"/>
                </a:moveTo>
                <a:cubicBezTo>
                  <a:pt x="4299" y="18461"/>
                  <a:pt x="4368" y="18529"/>
                  <a:pt x="4368" y="18621"/>
                </a:cubicBezTo>
                <a:lnTo>
                  <a:pt x="4356" y="18746"/>
                </a:lnTo>
                <a:lnTo>
                  <a:pt x="4231" y="18564"/>
                </a:lnTo>
                <a:cubicBezTo>
                  <a:pt x="4220" y="18529"/>
                  <a:pt x="4208" y="18495"/>
                  <a:pt x="4208" y="18461"/>
                </a:cubicBezTo>
                <a:close/>
                <a:moveTo>
                  <a:pt x="10266" y="17281"/>
                </a:moveTo>
                <a:cubicBezTo>
                  <a:pt x="10347" y="17281"/>
                  <a:pt x="10429" y="17311"/>
                  <a:pt x="10491" y="17378"/>
                </a:cubicBezTo>
                <a:cubicBezTo>
                  <a:pt x="10525" y="17401"/>
                  <a:pt x="10548" y="17423"/>
                  <a:pt x="10582" y="17446"/>
                </a:cubicBezTo>
                <a:cubicBezTo>
                  <a:pt x="10594" y="17640"/>
                  <a:pt x="10617" y="17845"/>
                  <a:pt x="10628" y="18039"/>
                </a:cubicBezTo>
                <a:lnTo>
                  <a:pt x="10628" y="18051"/>
                </a:lnTo>
                <a:lnTo>
                  <a:pt x="9841" y="18735"/>
                </a:lnTo>
                <a:cubicBezTo>
                  <a:pt x="9828" y="18744"/>
                  <a:pt x="9814" y="18749"/>
                  <a:pt x="9802" y="18749"/>
                </a:cubicBezTo>
                <a:cubicBezTo>
                  <a:pt x="9769" y="18749"/>
                  <a:pt x="9742" y="18722"/>
                  <a:pt x="9750" y="18689"/>
                </a:cubicBezTo>
                <a:lnTo>
                  <a:pt x="9944" y="17572"/>
                </a:lnTo>
                <a:cubicBezTo>
                  <a:pt x="9959" y="17392"/>
                  <a:pt x="10112" y="17281"/>
                  <a:pt x="10266" y="17281"/>
                </a:cubicBezTo>
                <a:close/>
                <a:moveTo>
                  <a:pt x="3798" y="18450"/>
                </a:moveTo>
                <a:cubicBezTo>
                  <a:pt x="3809" y="18450"/>
                  <a:pt x="3821" y="18450"/>
                  <a:pt x="3843" y="18461"/>
                </a:cubicBezTo>
                <a:cubicBezTo>
                  <a:pt x="3935" y="18495"/>
                  <a:pt x="3969" y="18598"/>
                  <a:pt x="3923" y="18678"/>
                </a:cubicBezTo>
                <a:lnTo>
                  <a:pt x="3821" y="18815"/>
                </a:lnTo>
                <a:lnTo>
                  <a:pt x="3798" y="18472"/>
                </a:lnTo>
                <a:cubicBezTo>
                  <a:pt x="3798" y="18472"/>
                  <a:pt x="3798" y="18461"/>
                  <a:pt x="3798" y="18450"/>
                </a:cubicBezTo>
                <a:close/>
                <a:moveTo>
                  <a:pt x="8462" y="18803"/>
                </a:moveTo>
                <a:lnTo>
                  <a:pt x="8576" y="18860"/>
                </a:lnTo>
                <a:cubicBezTo>
                  <a:pt x="8570" y="18866"/>
                  <a:pt x="8561" y="18869"/>
                  <a:pt x="8551" y="18869"/>
                </a:cubicBezTo>
                <a:cubicBezTo>
                  <a:pt x="8541" y="18869"/>
                  <a:pt x="8530" y="18866"/>
                  <a:pt x="8519" y="18860"/>
                </a:cubicBezTo>
                <a:lnTo>
                  <a:pt x="8462" y="18803"/>
                </a:lnTo>
                <a:close/>
                <a:moveTo>
                  <a:pt x="4180" y="18743"/>
                </a:moveTo>
                <a:cubicBezTo>
                  <a:pt x="4204" y="18743"/>
                  <a:pt x="4220" y="18762"/>
                  <a:pt x="4220" y="18780"/>
                </a:cubicBezTo>
                <a:lnTo>
                  <a:pt x="4254" y="18872"/>
                </a:lnTo>
                <a:lnTo>
                  <a:pt x="4163" y="18746"/>
                </a:lnTo>
                <a:cubicBezTo>
                  <a:pt x="4169" y="18744"/>
                  <a:pt x="4175" y="18743"/>
                  <a:pt x="4180" y="18743"/>
                </a:cubicBezTo>
                <a:close/>
                <a:moveTo>
                  <a:pt x="9454" y="18621"/>
                </a:moveTo>
                <a:lnTo>
                  <a:pt x="9476" y="18963"/>
                </a:lnTo>
                <a:cubicBezTo>
                  <a:pt x="9488" y="18974"/>
                  <a:pt x="9488" y="18986"/>
                  <a:pt x="9476" y="18986"/>
                </a:cubicBezTo>
                <a:lnTo>
                  <a:pt x="9431" y="18986"/>
                </a:lnTo>
                <a:cubicBezTo>
                  <a:pt x="9340" y="18963"/>
                  <a:pt x="9305" y="18860"/>
                  <a:pt x="9351" y="18780"/>
                </a:cubicBezTo>
                <a:lnTo>
                  <a:pt x="9454" y="18621"/>
                </a:lnTo>
                <a:close/>
                <a:moveTo>
                  <a:pt x="8918" y="18723"/>
                </a:moveTo>
                <a:lnTo>
                  <a:pt x="9043" y="18894"/>
                </a:lnTo>
                <a:cubicBezTo>
                  <a:pt x="9054" y="18917"/>
                  <a:pt x="9066" y="18951"/>
                  <a:pt x="9066" y="18986"/>
                </a:cubicBezTo>
                <a:cubicBezTo>
                  <a:pt x="9059" y="18986"/>
                  <a:pt x="9053" y="18987"/>
                  <a:pt x="9046" y="18987"/>
                </a:cubicBezTo>
                <a:cubicBezTo>
                  <a:pt x="8965" y="18987"/>
                  <a:pt x="8906" y="18923"/>
                  <a:pt x="8906" y="18849"/>
                </a:cubicBezTo>
                <a:lnTo>
                  <a:pt x="8918" y="18723"/>
                </a:lnTo>
                <a:close/>
                <a:moveTo>
                  <a:pt x="8792" y="18963"/>
                </a:moveTo>
                <a:lnTo>
                  <a:pt x="8792" y="18963"/>
                </a:lnTo>
                <a:cubicBezTo>
                  <a:pt x="8815" y="18986"/>
                  <a:pt x="8815" y="19020"/>
                  <a:pt x="8815" y="19054"/>
                </a:cubicBezTo>
                <a:cubicBezTo>
                  <a:pt x="8804" y="19020"/>
                  <a:pt x="8792" y="18997"/>
                  <a:pt x="8792" y="18963"/>
                </a:cubicBezTo>
                <a:close/>
                <a:moveTo>
                  <a:pt x="8895" y="19054"/>
                </a:moveTo>
                <a:lnTo>
                  <a:pt x="8940" y="19100"/>
                </a:lnTo>
                <a:lnTo>
                  <a:pt x="8952" y="19111"/>
                </a:lnTo>
                <a:lnTo>
                  <a:pt x="8906" y="19111"/>
                </a:lnTo>
                <a:lnTo>
                  <a:pt x="8895" y="19054"/>
                </a:lnTo>
                <a:close/>
                <a:moveTo>
                  <a:pt x="7107" y="18169"/>
                </a:moveTo>
                <a:cubicBezTo>
                  <a:pt x="7236" y="18169"/>
                  <a:pt x="7363" y="18222"/>
                  <a:pt x="7458" y="18324"/>
                </a:cubicBezTo>
                <a:lnTo>
                  <a:pt x="7447" y="18324"/>
                </a:lnTo>
                <a:lnTo>
                  <a:pt x="8142" y="19122"/>
                </a:lnTo>
                <a:lnTo>
                  <a:pt x="8142" y="19122"/>
                </a:lnTo>
                <a:lnTo>
                  <a:pt x="7150" y="18951"/>
                </a:lnTo>
                <a:cubicBezTo>
                  <a:pt x="6831" y="18894"/>
                  <a:pt x="6671" y="18552"/>
                  <a:pt x="6831" y="18279"/>
                </a:cubicBezTo>
                <a:cubicBezTo>
                  <a:pt x="6831" y="18267"/>
                  <a:pt x="6854" y="18256"/>
                  <a:pt x="6854" y="18244"/>
                </a:cubicBezTo>
                <a:cubicBezTo>
                  <a:pt x="6932" y="18194"/>
                  <a:pt x="7020" y="18169"/>
                  <a:pt x="7107" y="18169"/>
                </a:cubicBezTo>
                <a:close/>
                <a:moveTo>
                  <a:pt x="9237" y="18963"/>
                </a:moveTo>
                <a:lnTo>
                  <a:pt x="9260" y="19031"/>
                </a:lnTo>
                <a:cubicBezTo>
                  <a:pt x="9260" y="19065"/>
                  <a:pt x="9283" y="19100"/>
                  <a:pt x="9317" y="19122"/>
                </a:cubicBezTo>
                <a:lnTo>
                  <a:pt x="9317" y="19122"/>
                </a:lnTo>
                <a:cubicBezTo>
                  <a:pt x="9271" y="19111"/>
                  <a:pt x="9237" y="19077"/>
                  <a:pt x="9214" y="19031"/>
                </a:cubicBezTo>
                <a:lnTo>
                  <a:pt x="9225" y="19031"/>
                </a:lnTo>
                <a:lnTo>
                  <a:pt x="9237" y="18963"/>
                </a:lnTo>
                <a:close/>
                <a:moveTo>
                  <a:pt x="10685" y="18438"/>
                </a:moveTo>
                <a:cubicBezTo>
                  <a:pt x="10719" y="18644"/>
                  <a:pt x="10742" y="18849"/>
                  <a:pt x="10788" y="19043"/>
                </a:cubicBezTo>
                <a:lnTo>
                  <a:pt x="10218" y="19157"/>
                </a:lnTo>
                <a:cubicBezTo>
                  <a:pt x="10213" y="19158"/>
                  <a:pt x="10209" y="19158"/>
                  <a:pt x="10205" y="19158"/>
                </a:cubicBezTo>
                <a:cubicBezTo>
                  <a:pt x="10156" y="19158"/>
                  <a:pt x="10129" y="19097"/>
                  <a:pt x="10161" y="19065"/>
                </a:cubicBezTo>
                <a:lnTo>
                  <a:pt x="10685" y="18438"/>
                </a:lnTo>
                <a:close/>
                <a:moveTo>
                  <a:pt x="8496" y="18986"/>
                </a:moveTo>
                <a:lnTo>
                  <a:pt x="8621" y="19043"/>
                </a:lnTo>
                <a:cubicBezTo>
                  <a:pt x="8667" y="19065"/>
                  <a:pt x="8701" y="19122"/>
                  <a:pt x="8690" y="19191"/>
                </a:cubicBezTo>
                <a:cubicBezTo>
                  <a:pt x="8633" y="19191"/>
                  <a:pt x="8576" y="19157"/>
                  <a:pt x="8553" y="19111"/>
                </a:cubicBezTo>
                <a:lnTo>
                  <a:pt x="8553" y="19100"/>
                </a:lnTo>
                <a:lnTo>
                  <a:pt x="8496" y="18986"/>
                </a:lnTo>
                <a:close/>
                <a:moveTo>
                  <a:pt x="9983" y="18935"/>
                </a:moveTo>
                <a:cubicBezTo>
                  <a:pt x="9994" y="18935"/>
                  <a:pt x="9998" y="18943"/>
                  <a:pt x="9989" y="18951"/>
                </a:cubicBezTo>
                <a:lnTo>
                  <a:pt x="9864" y="19225"/>
                </a:lnTo>
                <a:cubicBezTo>
                  <a:pt x="9818" y="19225"/>
                  <a:pt x="9773" y="19214"/>
                  <a:pt x="9739" y="19179"/>
                </a:cubicBezTo>
                <a:cubicBezTo>
                  <a:pt x="9704" y="19145"/>
                  <a:pt x="9693" y="19100"/>
                  <a:pt x="9704" y="19065"/>
                </a:cubicBezTo>
                <a:lnTo>
                  <a:pt x="9967" y="18940"/>
                </a:lnTo>
                <a:cubicBezTo>
                  <a:pt x="9973" y="18937"/>
                  <a:pt x="9979" y="18935"/>
                  <a:pt x="9983" y="18935"/>
                </a:cubicBezTo>
                <a:close/>
                <a:moveTo>
                  <a:pt x="5120" y="18347"/>
                </a:moveTo>
                <a:lnTo>
                  <a:pt x="6101" y="18518"/>
                </a:lnTo>
                <a:cubicBezTo>
                  <a:pt x="6420" y="18564"/>
                  <a:pt x="6580" y="18917"/>
                  <a:pt x="6420" y="19191"/>
                </a:cubicBezTo>
                <a:cubicBezTo>
                  <a:pt x="6420" y="19202"/>
                  <a:pt x="6409" y="19214"/>
                  <a:pt x="6398" y="19225"/>
                </a:cubicBezTo>
                <a:cubicBezTo>
                  <a:pt x="6322" y="19270"/>
                  <a:pt x="6239" y="19292"/>
                  <a:pt x="6158" y="19292"/>
                </a:cubicBezTo>
                <a:cubicBezTo>
                  <a:pt x="6031" y="19292"/>
                  <a:pt x="5906" y="19238"/>
                  <a:pt x="5816" y="19134"/>
                </a:cubicBezTo>
                <a:lnTo>
                  <a:pt x="5120" y="18347"/>
                </a:lnTo>
                <a:close/>
                <a:moveTo>
                  <a:pt x="3068" y="18311"/>
                </a:moveTo>
                <a:cubicBezTo>
                  <a:pt x="3108" y="18311"/>
                  <a:pt x="3133" y="18361"/>
                  <a:pt x="3102" y="18393"/>
                </a:cubicBezTo>
                <a:lnTo>
                  <a:pt x="2418" y="19225"/>
                </a:lnTo>
                <a:cubicBezTo>
                  <a:pt x="2338" y="19282"/>
                  <a:pt x="2236" y="19305"/>
                  <a:pt x="2133" y="19305"/>
                </a:cubicBezTo>
                <a:cubicBezTo>
                  <a:pt x="2122" y="19043"/>
                  <a:pt x="2099" y="18769"/>
                  <a:pt x="2099" y="18507"/>
                </a:cubicBezTo>
                <a:lnTo>
                  <a:pt x="3057" y="18313"/>
                </a:lnTo>
                <a:cubicBezTo>
                  <a:pt x="3061" y="18312"/>
                  <a:pt x="3065" y="18311"/>
                  <a:pt x="3068" y="18311"/>
                </a:cubicBezTo>
                <a:close/>
                <a:moveTo>
                  <a:pt x="8462" y="19271"/>
                </a:moveTo>
                <a:cubicBezTo>
                  <a:pt x="8496" y="19271"/>
                  <a:pt x="8530" y="19282"/>
                  <a:pt x="8553" y="19305"/>
                </a:cubicBezTo>
                <a:cubicBezTo>
                  <a:pt x="8519" y="19305"/>
                  <a:pt x="8484" y="19293"/>
                  <a:pt x="8462" y="19271"/>
                </a:cubicBezTo>
                <a:close/>
                <a:moveTo>
                  <a:pt x="9579" y="19248"/>
                </a:moveTo>
                <a:cubicBezTo>
                  <a:pt x="9606" y="19302"/>
                  <a:pt x="9662" y="19335"/>
                  <a:pt x="9723" y="19335"/>
                </a:cubicBezTo>
                <a:cubicBezTo>
                  <a:pt x="9740" y="19335"/>
                  <a:pt x="9756" y="19332"/>
                  <a:pt x="9773" y="19328"/>
                </a:cubicBezTo>
                <a:lnTo>
                  <a:pt x="9807" y="19316"/>
                </a:lnTo>
                <a:lnTo>
                  <a:pt x="9807" y="19316"/>
                </a:lnTo>
                <a:cubicBezTo>
                  <a:pt x="9782" y="19336"/>
                  <a:pt x="9753" y="19345"/>
                  <a:pt x="9723" y="19345"/>
                </a:cubicBezTo>
                <a:cubicBezTo>
                  <a:pt x="9684" y="19345"/>
                  <a:pt x="9645" y="19330"/>
                  <a:pt x="9613" y="19305"/>
                </a:cubicBezTo>
                <a:lnTo>
                  <a:pt x="9613" y="19316"/>
                </a:lnTo>
                <a:cubicBezTo>
                  <a:pt x="9590" y="19293"/>
                  <a:pt x="9579" y="19271"/>
                  <a:pt x="9579" y="19248"/>
                </a:cubicBezTo>
                <a:close/>
                <a:moveTo>
                  <a:pt x="8519" y="19430"/>
                </a:moveTo>
                <a:lnTo>
                  <a:pt x="8587" y="19453"/>
                </a:lnTo>
                <a:cubicBezTo>
                  <a:pt x="8587" y="19465"/>
                  <a:pt x="8576" y="19476"/>
                  <a:pt x="8576" y="19487"/>
                </a:cubicBezTo>
                <a:lnTo>
                  <a:pt x="8576" y="19476"/>
                </a:lnTo>
                <a:lnTo>
                  <a:pt x="8519" y="19430"/>
                </a:lnTo>
                <a:close/>
                <a:moveTo>
                  <a:pt x="8340" y="19406"/>
                </a:moveTo>
                <a:cubicBezTo>
                  <a:pt x="8413" y="19406"/>
                  <a:pt x="8473" y="19481"/>
                  <a:pt x="8473" y="19556"/>
                </a:cubicBezTo>
                <a:cubicBezTo>
                  <a:pt x="8439" y="19556"/>
                  <a:pt x="8404" y="19556"/>
                  <a:pt x="8382" y="19533"/>
                </a:cubicBezTo>
                <a:lnTo>
                  <a:pt x="8199" y="19408"/>
                </a:lnTo>
                <a:lnTo>
                  <a:pt x="8325" y="19408"/>
                </a:lnTo>
                <a:cubicBezTo>
                  <a:pt x="8330" y="19407"/>
                  <a:pt x="8335" y="19406"/>
                  <a:pt x="8340" y="19406"/>
                </a:cubicBezTo>
                <a:close/>
                <a:moveTo>
                  <a:pt x="9921" y="19442"/>
                </a:moveTo>
                <a:lnTo>
                  <a:pt x="10263" y="19476"/>
                </a:lnTo>
                <a:lnTo>
                  <a:pt x="10115" y="19579"/>
                </a:lnTo>
                <a:cubicBezTo>
                  <a:pt x="10092" y="19592"/>
                  <a:pt x="10066" y="19598"/>
                  <a:pt x="10041" y="19598"/>
                </a:cubicBezTo>
                <a:cubicBezTo>
                  <a:pt x="9981" y="19598"/>
                  <a:pt x="9922" y="19560"/>
                  <a:pt x="9898" y="19487"/>
                </a:cubicBezTo>
                <a:cubicBezTo>
                  <a:pt x="9898" y="19476"/>
                  <a:pt x="9898" y="19465"/>
                  <a:pt x="9898" y="19442"/>
                </a:cubicBezTo>
                <a:close/>
                <a:moveTo>
                  <a:pt x="9784" y="19579"/>
                </a:moveTo>
                <a:cubicBezTo>
                  <a:pt x="9796" y="19613"/>
                  <a:pt x="9830" y="19624"/>
                  <a:pt x="9864" y="19636"/>
                </a:cubicBezTo>
                <a:lnTo>
                  <a:pt x="9932" y="19658"/>
                </a:lnTo>
                <a:lnTo>
                  <a:pt x="9864" y="19670"/>
                </a:lnTo>
                <a:cubicBezTo>
                  <a:pt x="9841" y="19670"/>
                  <a:pt x="9830" y="19681"/>
                  <a:pt x="9818" y="19693"/>
                </a:cubicBezTo>
                <a:cubicBezTo>
                  <a:pt x="9796" y="19670"/>
                  <a:pt x="9784" y="19647"/>
                  <a:pt x="9784" y="19624"/>
                </a:cubicBezTo>
                <a:cubicBezTo>
                  <a:pt x="9773" y="19613"/>
                  <a:pt x="9773" y="19590"/>
                  <a:pt x="9784" y="19579"/>
                </a:cubicBezTo>
                <a:close/>
                <a:moveTo>
                  <a:pt x="8541" y="19750"/>
                </a:moveTo>
                <a:cubicBezTo>
                  <a:pt x="8564" y="19761"/>
                  <a:pt x="8576" y="19784"/>
                  <a:pt x="8587" y="19807"/>
                </a:cubicBezTo>
                <a:cubicBezTo>
                  <a:pt x="8587" y="19817"/>
                  <a:pt x="8577" y="19828"/>
                  <a:pt x="8576" y="19838"/>
                </a:cubicBezTo>
                <a:lnTo>
                  <a:pt x="8576" y="19838"/>
                </a:lnTo>
                <a:cubicBezTo>
                  <a:pt x="8554" y="19815"/>
                  <a:pt x="8525" y="19805"/>
                  <a:pt x="8496" y="19795"/>
                </a:cubicBezTo>
                <a:lnTo>
                  <a:pt x="8427" y="19784"/>
                </a:lnTo>
                <a:lnTo>
                  <a:pt x="8496" y="19761"/>
                </a:lnTo>
                <a:cubicBezTo>
                  <a:pt x="8519" y="19761"/>
                  <a:pt x="8530" y="19750"/>
                  <a:pt x="8541" y="19750"/>
                </a:cubicBezTo>
                <a:close/>
                <a:moveTo>
                  <a:pt x="10868" y="19487"/>
                </a:moveTo>
                <a:cubicBezTo>
                  <a:pt x="10890" y="19624"/>
                  <a:pt x="10925" y="19772"/>
                  <a:pt x="10970" y="19921"/>
                </a:cubicBezTo>
                <a:lnTo>
                  <a:pt x="10320" y="19704"/>
                </a:lnTo>
                <a:cubicBezTo>
                  <a:pt x="10320" y="19704"/>
                  <a:pt x="10309" y="19693"/>
                  <a:pt x="10297" y="19693"/>
                </a:cubicBezTo>
                <a:lnTo>
                  <a:pt x="10868" y="19487"/>
                </a:lnTo>
                <a:close/>
                <a:moveTo>
                  <a:pt x="8321" y="19816"/>
                </a:moveTo>
                <a:cubicBezTo>
                  <a:pt x="8380" y="19816"/>
                  <a:pt x="8434" y="19857"/>
                  <a:pt x="8450" y="19921"/>
                </a:cubicBezTo>
                <a:cubicBezTo>
                  <a:pt x="8460" y="19930"/>
                  <a:pt x="8461" y="19948"/>
                  <a:pt x="8461" y="19966"/>
                </a:cubicBezTo>
                <a:lnTo>
                  <a:pt x="8439" y="19966"/>
                </a:lnTo>
                <a:lnTo>
                  <a:pt x="8097" y="19943"/>
                </a:lnTo>
                <a:lnTo>
                  <a:pt x="8245" y="19841"/>
                </a:lnTo>
                <a:cubicBezTo>
                  <a:pt x="8269" y="19824"/>
                  <a:pt x="8295" y="19816"/>
                  <a:pt x="8321" y="19816"/>
                </a:cubicBezTo>
                <a:close/>
                <a:moveTo>
                  <a:pt x="9784" y="19932"/>
                </a:moveTo>
                <a:lnTo>
                  <a:pt x="9830" y="19989"/>
                </a:lnTo>
                <a:lnTo>
                  <a:pt x="9830" y="19989"/>
                </a:lnTo>
                <a:lnTo>
                  <a:pt x="9761" y="19966"/>
                </a:lnTo>
                <a:cubicBezTo>
                  <a:pt x="9773" y="19955"/>
                  <a:pt x="9773" y="19943"/>
                  <a:pt x="9784" y="19932"/>
                </a:cubicBezTo>
                <a:close/>
                <a:moveTo>
                  <a:pt x="9887" y="19864"/>
                </a:moveTo>
                <a:cubicBezTo>
                  <a:pt x="9921" y="19864"/>
                  <a:pt x="9955" y="19875"/>
                  <a:pt x="9978" y="19898"/>
                </a:cubicBezTo>
                <a:lnTo>
                  <a:pt x="10161" y="20012"/>
                </a:lnTo>
                <a:lnTo>
                  <a:pt x="10035" y="20023"/>
                </a:lnTo>
                <a:cubicBezTo>
                  <a:pt x="9955" y="20023"/>
                  <a:pt x="9887" y="19955"/>
                  <a:pt x="9887" y="19864"/>
                </a:cubicBezTo>
                <a:close/>
                <a:moveTo>
                  <a:pt x="6780" y="19304"/>
                </a:moveTo>
                <a:cubicBezTo>
                  <a:pt x="6835" y="19304"/>
                  <a:pt x="6891" y="19318"/>
                  <a:pt x="6945" y="19350"/>
                </a:cubicBezTo>
                <a:lnTo>
                  <a:pt x="8017" y="19715"/>
                </a:lnTo>
                <a:cubicBezTo>
                  <a:pt x="8028" y="19715"/>
                  <a:pt x="8028" y="19727"/>
                  <a:pt x="8040" y="19727"/>
                </a:cubicBezTo>
                <a:lnTo>
                  <a:pt x="7082" y="20080"/>
                </a:lnTo>
                <a:cubicBezTo>
                  <a:pt x="7027" y="20101"/>
                  <a:pt x="6972" y="20111"/>
                  <a:pt x="6918" y="20111"/>
                </a:cubicBezTo>
                <a:cubicBezTo>
                  <a:pt x="6679" y="20111"/>
                  <a:pt x="6466" y="19919"/>
                  <a:pt x="6466" y="19658"/>
                </a:cubicBezTo>
                <a:cubicBezTo>
                  <a:pt x="6440" y="19458"/>
                  <a:pt x="6601" y="19304"/>
                  <a:pt x="6780" y="19304"/>
                </a:cubicBezTo>
                <a:close/>
                <a:moveTo>
                  <a:pt x="8587" y="20094"/>
                </a:moveTo>
                <a:lnTo>
                  <a:pt x="8587" y="20103"/>
                </a:lnTo>
                <a:lnTo>
                  <a:pt x="8553" y="20114"/>
                </a:lnTo>
                <a:cubicBezTo>
                  <a:pt x="8563" y="20106"/>
                  <a:pt x="8575" y="20099"/>
                  <a:pt x="8587" y="20094"/>
                </a:cubicBezTo>
                <a:close/>
                <a:moveTo>
                  <a:pt x="4676" y="18780"/>
                </a:moveTo>
                <a:lnTo>
                  <a:pt x="5485" y="19453"/>
                </a:lnTo>
                <a:cubicBezTo>
                  <a:pt x="5656" y="19601"/>
                  <a:pt x="5702" y="19864"/>
                  <a:pt x="5565" y="20057"/>
                </a:cubicBezTo>
                <a:cubicBezTo>
                  <a:pt x="5565" y="20057"/>
                  <a:pt x="5554" y="20069"/>
                  <a:pt x="5542" y="20080"/>
                </a:cubicBezTo>
                <a:cubicBezTo>
                  <a:pt x="5474" y="20119"/>
                  <a:pt x="5401" y="20136"/>
                  <a:pt x="5328" y="20136"/>
                </a:cubicBezTo>
                <a:cubicBezTo>
                  <a:pt x="5121" y="20136"/>
                  <a:pt x="4920" y="19992"/>
                  <a:pt x="4870" y="19772"/>
                </a:cubicBezTo>
                <a:lnTo>
                  <a:pt x="4676" y="18780"/>
                </a:lnTo>
                <a:close/>
                <a:moveTo>
                  <a:pt x="3476" y="18710"/>
                </a:moveTo>
                <a:cubicBezTo>
                  <a:pt x="3505" y="18710"/>
                  <a:pt x="3532" y="18739"/>
                  <a:pt x="3524" y="18780"/>
                </a:cubicBezTo>
                <a:lnTo>
                  <a:pt x="3330" y="19886"/>
                </a:lnTo>
                <a:cubicBezTo>
                  <a:pt x="3319" y="19955"/>
                  <a:pt x="3296" y="20012"/>
                  <a:pt x="3262" y="20069"/>
                </a:cubicBezTo>
                <a:cubicBezTo>
                  <a:pt x="3189" y="20117"/>
                  <a:pt x="3100" y="20143"/>
                  <a:pt x="3011" y="20143"/>
                </a:cubicBezTo>
                <a:cubicBezTo>
                  <a:pt x="2932" y="20143"/>
                  <a:pt x="2852" y="20123"/>
                  <a:pt x="2783" y="20080"/>
                </a:cubicBezTo>
                <a:cubicBezTo>
                  <a:pt x="2543" y="19943"/>
                  <a:pt x="2486" y="19624"/>
                  <a:pt x="2657" y="19419"/>
                </a:cubicBezTo>
                <a:lnTo>
                  <a:pt x="3444" y="18723"/>
                </a:lnTo>
                <a:cubicBezTo>
                  <a:pt x="3454" y="18714"/>
                  <a:pt x="3465" y="18710"/>
                  <a:pt x="3476" y="18710"/>
                </a:cubicBezTo>
                <a:close/>
                <a:moveTo>
                  <a:pt x="9816" y="20115"/>
                </a:moveTo>
                <a:cubicBezTo>
                  <a:pt x="9847" y="20117"/>
                  <a:pt x="9877" y="20128"/>
                  <a:pt x="9898" y="20149"/>
                </a:cubicBezTo>
                <a:cubicBezTo>
                  <a:pt x="9868" y="20149"/>
                  <a:pt x="9838" y="20140"/>
                  <a:pt x="9816" y="20115"/>
                </a:cubicBezTo>
                <a:close/>
                <a:moveTo>
                  <a:pt x="8644" y="20082"/>
                </a:moveTo>
                <a:cubicBezTo>
                  <a:pt x="8680" y="20082"/>
                  <a:pt x="8716" y="20096"/>
                  <a:pt x="8747" y="20126"/>
                </a:cubicBezTo>
                <a:cubicBezTo>
                  <a:pt x="8758" y="20137"/>
                  <a:pt x="8769" y="20160"/>
                  <a:pt x="8781" y="20183"/>
                </a:cubicBezTo>
                <a:cubicBezTo>
                  <a:pt x="8751" y="20123"/>
                  <a:pt x="8686" y="20090"/>
                  <a:pt x="8617" y="20090"/>
                </a:cubicBezTo>
                <a:cubicBezTo>
                  <a:pt x="8610" y="20090"/>
                  <a:pt x="8602" y="20090"/>
                  <a:pt x="8594" y="20091"/>
                </a:cubicBezTo>
                <a:lnTo>
                  <a:pt x="8594" y="20091"/>
                </a:lnTo>
                <a:cubicBezTo>
                  <a:pt x="8610" y="20085"/>
                  <a:pt x="8627" y="20082"/>
                  <a:pt x="8644" y="20082"/>
                </a:cubicBezTo>
                <a:close/>
                <a:moveTo>
                  <a:pt x="9134" y="19122"/>
                </a:moveTo>
                <a:lnTo>
                  <a:pt x="9134" y="19145"/>
                </a:lnTo>
                <a:cubicBezTo>
                  <a:pt x="9156" y="19223"/>
                  <a:pt x="9229" y="19270"/>
                  <a:pt x="9302" y="19270"/>
                </a:cubicBezTo>
                <a:cubicBezTo>
                  <a:pt x="9346" y="19270"/>
                  <a:pt x="9389" y="19253"/>
                  <a:pt x="9419" y="19214"/>
                </a:cubicBezTo>
                <a:lnTo>
                  <a:pt x="9476" y="19168"/>
                </a:lnTo>
                <a:lnTo>
                  <a:pt x="9476" y="19168"/>
                </a:lnTo>
                <a:lnTo>
                  <a:pt x="9454" y="19236"/>
                </a:lnTo>
                <a:cubicBezTo>
                  <a:pt x="9424" y="19347"/>
                  <a:pt x="9508" y="19448"/>
                  <a:pt x="9614" y="19448"/>
                </a:cubicBezTo>
                <a:cubicBezTo>
                  <a:pt x="9628" y="19448"/>
                  <a:pt x="9643" y="19446"/>
                  <a:pt x="9659" y="19442"/>
                </a:cubicBezTo>
                <a:lnTo>
                  <a:pt x="9727" y="19419"/>
                </a:lnTo>
                <a:lnTo>
                  <a:pt x="9727" y="19419"/>
                </a:lnTo>
                <a:lnTo>
                  <a:pt x="9670" y="19465"/>
                </a:lnTo>
                <a:cubicBezTo>
                  <a:pt x="9568" y="19556"/>
                  <a:pt x="9613" y="19715"/>
                  <a:pt x="9739" y="19750"/>
                </a:cubicBezTo>
                <a:lnTo>
                  <a:pt x="9761" y="19750"/>
                </a:lnTo>
                <a:cubicBezTo>
                  <a:pt x="9761" y="19761"/>
                  <a:pt x="9761" y="19772"/>
                  <a:pt x="9750" y="19784"/>
                </a:cubicBezTo>
                <a:cubicBezTo>
                  <a:pt x="9704" y="19886"/>
                  <a:pt x="9647" y="19989"/>
                  <a:pt x="9579" y="20092"/>
                </a:cubicBezTo>
                <a:cubicBezTo>
                  <a:pt x="9545" y="20092"/>
                  <a:pt x="9511" y="20114"/>
                  <a:pt x="9488" y="20149"/>
                </a:cubicBezTo>
                <a:cubicBezTo>
                  <a:pt x="9470" y="20142"/>
                  <a:pt x="9451" y="20139"/>
                  <a:pt x="9432" y="20139"/>
                </a:cubicBezTo>
                <a:cubicBezTo>
                  <a:pt x="9359" y="20139"/>
                  <a:pt x="9289" y="20190"/>
                  <a:pt x="9271" y="20263"/>
                </a:cubicBezTo>
                <a:cubicBezTo>
                  <a:pt x="9260" y="20263"/>
                  <a:pt x="9248" y="20274"/>
                  <a:pt x="9248" y="20274"/>
                </a:cubicBezTo>
                <a:lnTo>
                  <a:pt x="9248" y="20263"/>
                </a:lnTo>
                <a:cubicBezTo>
                  <a:pt x="9227" y="20177"/>
                  <a:pt x="9152" y="20132"/>
                  <a:pt x="9080" y="20132"/>
                </a:cubicBezTo>
                <a:cubicBezTo>
                  <a:pt x="9036" y="20132"/>
                  <a:pt x="8993" y="20149"/>
                  <a:pt x="8963" y="20183"/>
                </a:cubicBezTo>
                <a:lnTo>
                  <a:pt x="8906" y="20240"/>
                </a:lnTo>
                <a:lnTo>
                  <a:pt x="8906" y="20240"/>
                </a:lnTo>
                <a:lnTo>
                  <a:pt x="8929" y="20171"/>
                </a:lnTo>
                <a:cubicBezTo>
                  <a:pt x="8959" y="20061"/>
                  <a:pt x="8875" y="19960"/>
                  <a:pt x="8769" y="19960"/>
                </a:cubicBezTo>
                <a:cubicBezTo>
                  <a:pt x="8754" y="19960"/>
                  <a:pt x="8739" y="19962"/>
                  <a:pt x="8724" y="19966"/>
                </a:cubicBezTo>
                <a:lnTo>
                  <a:pt x="8655" y="19989"/>
                </a:lnTo>
                <a:lnTo>
                  <a:pt x="8655" y="19989"/>
                </a:lnTo>
                <a:lnTo>
                  <a:pt x="8712" y="19932"/>
                </a:lnTo>
                <a:cubicBezTo>
                  <a:pt x="8804" y="19841"/>
                  <a:pt x="8769" y="19681"/>
                  <a:pt x="8633" y="19647"/>
                </a:cubicBezTo>
                <a:lnTo>
                  <a:pt x="8621" y="19647"/>
                </a:lnTo>
                <a:cubicBezTo>
                  <a:pt x="8621" y="19647"/>
                  <a:pt x="8621" y="19636"/>
                  <a:pt x="8633" y="19624"/>
                </a:cubicBezTo>
                <a:cubicBezTo>
                  <a:pt x="8724" y="19601"/>
                  <a:pt x="8781" y="19499"/>
                  <a:pt x="8747" y="19408"/>
                </a:cubicBezTo>
                <a:cubicBezTo>
                  <a:pt x="8769" y="19385"/>
                  <a:pt x="8792" y="19350"/>
                  <a:pt x="8804" y="19316"/>
                </a:cubicBezTo>
                <a:cubicBezTo>
                  <a:pt x="8895" y="19248"/>
                  <a:pt x="8997" y="19191"/>
                  <a:pt x="9111" y="19134"/>
                </a:cubicBezTo>
                <a:lnTo>
                  <a:pt x="9134" y="19122"/>
                </a:lnTo>
                <a:close/>
                <a:moveTo>
                  <a:pt x="9670" y="20229"/>
                </a:moveTo>
                <a:lnTo>
                  <a:pt x="9670" y="20240"/>
                </a:lnTo>
                <a:cubicBezTo>
                  <a:pt x="9678" y="20238"/>
                  <a:pt x="9685" y="20238"/>
                  <a:pt x="9692" y="20238"/>
                </a:cubicBezTo>
                <a:cubicBezTo>
                  <a:pt x="9741" y="20238"/>
                  <a:pt x="9787" y="20270"/>
                  <a:pt x="9807" y="20320"/>
                </a:cubicBezTo>
                <a:lnTo>
                  <a:pt x="9864" y="20434"/>
                </a:lnTo>
                <a:lnTo>
                  <a:pt x="9750" y="20377"/>
                </a:lnTo>
                <a:cubicBezTo>
                  <a:pt x="9693" y="20354"/>
                  <a:pt x="9659" y="20297"/>
                  <a:pt x="9670" y="20229"/>
                </a:cubicBezTo>
                <a:close/>
                <a:moveTo>
                  <a:pt x="9545" y="20389"/>
                </a:moveTo>
                <a:cubicBezTo>
                  <a:pt x="9546" y="20407"/>
                  <a:pt x="9548" y="20424"/>
                  <a:pt x="9555" y="20439"/>
                </a:cubicBezTo>
                <a:lnTo>
                  <a:pt x="9555" y="20439"/>
                </a:lnTo>
                <a:cubicBezTo>
                  <a:pt x="9555" y="20422"/>
                  <a:pt x="9552" y="20405"/>
                  <a:pt x="9545" y="20389"/>
                </a:cubicBezTo>
                <a:close/>
                <a:moveTo>
                  <a:pt x="4094" y="18894"/>
                </a:moveTo>
                <a:lnTo>
                  <a:pt x="4493" y="19966"/>
                </a:lnTo>
                <a:cubicBezTo>
                  <a:pt x="4539" y="20103"/>
                  <a:pt x="4516" y="20251"/>
                  <a:pt x="4436" y="20365"/>
                </a:cubicBezTo>
                <a:cubicBezTo>
                  <a:pt x="4368" y="20422"/>
                  <a:pt x="4277" y="20445"/>
                  <a:pt x="4185" y="20445"/>
                </a:cubicBezTo>
                <a:cubicBezTo>
                  <a:pt x="3878" y="20445"/>
                  <a:pt x="3661" y="20149"/>
                  <a:pt x="3764" y="19852"/>
                </a:cubicBezTo>
                <a:lnTo>
                  <a:pt x="4090" y="18894"/>
                </a:lnTo>
                <a:close/>
                <a:moveTo>
                  <a:pt x="9043" y="20308"/>
                </a:moveTo>
                <a:cubicBezTo>
                  <a:pt x="9089" y="20320"/>
                  <a:pt x="9123" y="20354"/>
                  <a:pt x="9134" y="20400"/>
                </a:cubicBezTo>
                <a:lnTo>
                  <a:pt x="9111" y="20468"/>
                </a:lnTo>
                <a:lnTo>
                  <a:pt x="9100" y="20400"/>
                </a:lnTo>
                <a:cubicBezTo>
                  <a:pt x="9089" y="20365"/>
                  <a:pt x="9066" y="20331"/>
                  <a:pt x="9032" y="20308"/>
                </a:cubicBezTo>
                <a:close/>
                <a:moveTo>
                  <a:pt x="8541" y="20190"/>
                </a:moveTo>
                <a:cubicBezTo>
                  <a:pt x="8574" y="20190"/>
                  <a:pt x="8604" y="20203"/>
                  <a:pt x="8621" y="20229"/>
                </a:cubicBezTo>
                <a:cubicBezTo>
                  <a:pt x="8655" y="20263"/>
                  <a:pt x="8667" y="20308"/>
                  <a:pt x="8655" y="20354"/>
                </a:cubicBezTo>
                <a:lnTo>
                  <a:pt x="8667" y="20354"/>
                </a:lnTo>
                <a:lnTo>
                  <a:pt x="8393" y="20479"/>
                </a:lnTo>
                <a:cubicBezTo>
                  <a:pt x="8391" y="20482"/>
                  <a:pt x="8389" y="20482"/>
                  <a:pt x="8387" y="20482"/>
                </a:cubicBezTo>
                <a:cubicBezTo>
                  <a:pt x="8378" y="20482"/>
                  <a:pt x="8370" y="20466"/>
                  <a:pt x="8370" y="20457"/>
                </a:cubicBezTo>
                <a:lnTo>
                  <a:pt x="8507" y="20194"/>
                </a:lnTo>
                <a:cubicBezTo>
                  <a:pt x="8519" y="20191"/>
                  <a:pt x="8530" y="20190"/>
                  <a:pt x="8541" y="20190"/>
                </a:cubicBezTo>
                <a:close/>
                <a:moveTo>
                  <a:pt x="9794" y="20562"/>
                </a:moveTo>
                <a:cubicBezTo>
                  <a:pt x="9804" y="20562"/>
                  <a:pt x="9813" y="20565"/>
                  <a:pt x="9818" y="20571"/>
                </a:cubicBezTo>
                <a:lnTo>
                  <a:pt x="9875" y="20616"/>
                </a:lnTo>
                <a:lnTo>
                  <a:pt x="9761" y="20571"/>
                </a:lnTo>
                <a:cubicBezTo>
                  <a:pt x="9773" y="20565"/>
                  <a:pt x="9784" y="20562"/>
                  <a:pt x="9794" y="20562"/>
                </a:cubicBezTo>
                <a:close/>
                <a:moveTo>
                  <a:pt x="9442" y="20308"/>
                </a:moveTo>
                <a:lnTo>
                  <a:pt x="9443" y="20312"/>
                </a:lnTo>
                <a:lnTo>
                  <a:pt x="9443" y="20312"/>
                </a:lnTo>
                <a:cubicBezTo>
                  <a:pt x="9437" y="20311"/>
                  <a:pt x="9432" y="20311"/>
                  <a:pt x="9427" y="20311"/>
                </a:cubicBezTo>
                <a:cubicBezTo>
                  <a:pt x="9418" y="20311"/>
                  <a:pt x="9409" y="20312"/>
                  <a:pt x="9401" y="20313"/>
                </a:cubicBezTo>
                <a:lnTo>
                  <a:pt x="9401" y="20313"/>
                </a:lnTo>
                <a:lnTo>
                  <a:pt x="9408" y="20320"/>
                </a:lnTo>
                <a:lnTo>
                  <a:pt x="9454" y="20365"/>
                </a:lnTo>
                <a:lnTo>
                  <a:pt x="9443" y="20312"/>
                </a:lnTo>
                <a:lnTo>
                  <a:pt x="9443" y="20312"/>
                </a:lnTo>
                <a:cubicBezTo>
                  <a:pt x="9454" y="20313"/>
                  <a:pt x="9465" y="20316"/>
                  <a:pt x="9476" y="20320"/>
                </a:cubicBezTo>
                <a:cubicBezTo>
                  <a:pt x="9511" y="20335"/>
                  <a:pt x="9533" y="20361"/>
                  <a:pt x="9545" y="20389"/>
                </a:cubicBezTo>
                <a:lnTo>
                  <a:pt x="9545" y="20389"/>
                </a:lnTo>
                <a:cubicBezTo>
                  <a:pt x="9545" y="20385"/>
                  <a:pt x="9545" y="20381"/>
                  <a:pt x="9545" y="20377"/>
                </a:cubicBezTo>
                <a:lnTo>
                  <a:pt x="9545" y="20377"/>
                </a:lnTo>
                <a:cubicBezTo>
                  <a:pt x="9556" y="20400"/>
                  <a:pt x="9568" y="20422"/>
                  <a:pt x="9568" y="20457"/>
                </a:cubicBezTo>
                <a:cubicBezTo>
                  <a:pt x="9562" y="20451"/>
                  <a:pt x="9558" y="20445"/>
                  <a:pt x="9555" y="20439"/>
                </a:cubicBezTo>
                <a:lnTo>
                  <a:pt x="9555" y="20439"/>
                </a:lnTo>
                <a:cubicBezTo>
                  <a:pt x="9556" y="20503"/>
                  <a:pt x="9514" y="20569"/>
                  <a:pt x="9442" y="20582"/>
                </a:cubicBezTo>
                <a:lnTo>
                  <a:pt x="9442" y="20593"/>
                </a:lnTo>
                <a:lnTo>
                  <a:pt x="9431" y="20696"/>
                </a:lnTo>
                <a:lnTo>
                  <a:pt x="9317" y="20525"/>
                </a:lnTo>
                <a:cubicBezTo>
                  <a:pt x="9253" y="20435"/>
                  <a:pt x="9312" y="20330"/>
                  <a:pt x="9401" y="20313"/>
                </a:cubicBezTo>
                <a:lnTo>
                  <a:pt x="9401" y="20313"/>
                </a:lnTo>
                <a:lnTo>
                  <a:pt x="9397" y="20308"/>
                </a:lnTo>
                <a:close/>
                <a:moveTo>
                  <a:pt x="8861" y="20411"/>
                </a:moveTo>
                <a:cubicBezTo>
                  <a:pt x="8883" y="20411"/>
                  <a:pt x="8906" y="20411"/>
                  <a:pt x="8918" y="20422"/>
                </a:cubicBezTo>
                <a:cubicBezTo>
                  <a:pt x="8997" y="20457"/>
                  <a:pt x="9043" y="20559"/>
                  <a:pt x="8986" y="20639"/>
                </a:cubicBezTo>
                <a:lnTo>
                  <a:pt x="8883" y="20776"/>
                </a:lnTo>
                <a:lnTo>
                  <a:pt x="8861" y="20434"/>
                </a:lnTo>
                <a:cubicBezTo>
                  <a:pt x="8861" y="20434"/>
                  <a:pt x="8861" y="20422"/>
                  <a:pt x="8861" y="20411"/>
                </a:cubicBezTo>
                <a:close/>
                <a:moveTo>
                  <a:pt x="9244" y="20714"/>
                </a:moveTo>
                <a:cubicBezTo>
                  <a:pt x="9260" y="20714"/>
                  <a:pt x="9274" y="20725"/>
                  <a:pt x="9283" y="20742"/>
                </a:cubicBezTo>
                <a:lnTo>
                  <a:pt x="9317" y="20844"/>
                </a:lnTo>
                <a:lnTo>
                  <a:pt x="9225" y="20719"/>
                </a:lnTo>
                <a:cubicBezTo>
                  <a:pt x="9232" y="20716"/>
                  <a:pt x="9238" y="20714"/>
                  <a:pt x="9244" y="20714"/>
                </a:cubicBezTo>
                <a:close/>
                <a:moveTo>
                  <a:pt x="10195" y="20297"/>
                </a:moveTo>
                <a:lnTo>
                  <a:pt x="11118" y="20457"/>
                </a:lnTo>
                <a:cubicBezTo>
                  <a:pt x="11198" y="20719"/>
                  <a:pt x="11278" y="20970"/>
                  <a:pt x="11369" y="21232"/>
                </a:cubicBezTo>
                <a:cubicBezTo>
                  <a:pt x="11326" y="21243"/>
                  <a:pt x="11284" y="21249"/>
                  <a:pt x="11242" y="21249"/>
                </a:cubicBezTo>
                <a:cubicBezTo>
                  <a:pt x="11116" y="21249"/>
                  <a:pt x="10996" y="21198"/>
                  <a:pt x="10902" y="21095"/>
                </a:cubicBezTo>
                <a:lnTo>
                  <a:pt x="10890" y="21095"/>
                </a:lnTo>
                <a:lnTo>
                  <a:pt x="10195" y="20297"/>
                </a:lnTo>
                <a:close/>
                <a:moveTo>
                  <a:pt x="8165" y="20273"/>
                </a:moveTo>
                <a:cubicBezTo>
                  <a:pt x="8205" y="20273"/>
                  <a:pt x="8230" y="20323"/>
                  <a:pt x="8199" y="20354"/>
                </a:cubicBezTo>
                <a:lnTo>
                  <a:pt x="7504" y="21186"/>
                </a:lnTo>
                <a:cubicBezTo>
                  <a:pt x="7426" y="21240"/>
                  <a:pt x="7336" y="21265"/>
                  <a:pt x="7248" y="21265"/>
                </a:cubicBezTo>
                <a:cubicBezTo>
                  <a:pt x="7089" y="21265"/>
                  <a:pt x="6934" y="21184"/>
                  <a:pt x="6854" y="21038"/>
                </a:cubicBezTo>
                <a:lnTo>
                  <a:pt x="6842" y="21038"/>
                </a:lnTo>
                <a:cubicBezTo>
                  <a:pt x="6751" y="20890"/>
                  <a:pt x="6762" y="20696"/>
                  <a:pt x="6865" y="20559"/>
                </a:cubicBezTo>
                <a:cubicBezTo>
                  <a:pt x="6911" y="20525"/>
                  <a:pt x="6968" y="20491"/>
                  <a:pt x="7025" y="20479"/>
                </a:cubicBezTo>
                <a:lnTo>
                  <a:pt x="8154" y="20274"/>
                </a:lnTo>
                <a:cubicBezTo>
                  <a:pt x="8158" y="20273"/>
                  <a:pt x="8162" y="20273"/>
                  <a:pt x="8165" y="20273"/>
                </a:cubicBezTo>
                <a:close/>
                <a:moveTo>
                  <a:pt x="9773" y="20742"/>
                </a:moveTo>
                <a:lnTo>
                  <a:pt x="10571" y="21414"/>
                </a:lnTo>
                <a:cubicBezTo>
                  <a:pt x="10753" y="21563"/>
                  <a:pt x="10788" y="21825"/>
                  <a:pt x="10651" y="22019"/>
                </a:cubicBezTo>
                <a:lnTo>
                  <a:pt x="10662" y="22019"/>
                </a:lnTo>
                <a:lnTo>
                  <a:pt x="10639" y="22030"/>
                </a:lnTo>
                <a:cubicBezTo>
                  <a:pt x="10565" y="22073"/>
                  <a:pt x="10486" y="22093"/>
                  <a:pt x="10409" y="22093"/>
                </a:cubicBezTo>
                <a:cubicBezTo>
                  <a:pt x="10201" y="22093"/>
                  <a:pt x="10008" y="21950"/>
                  <a:pt x="9967" y="21734"/>
                </a:cubicBezTo>
                <a:lnTo>
                  <a:pt x="9773" y="20742"/>
                </a:lnTo>
                <a:close/>
                <a:moveTo>
                  <a:pt x="8551" y="20682"/>
                </a:moveTo>
                <a:cubicBezTo>
                  <a:pt x="8580" y="20682"/>
                  <a:pt x="8607" y="20709"/>
                  <a:pt x="8598" y="20742"/>
                </a:cubicBezTo>
                <a:lnTo>
                  <a:pt x="8404" y="21859"/>
                </a:lnTo>
                <a:cubicBezTo>
                  <a:pt x="8393" y="21928"/>
                  <a:pt x="8370" y="21985"/>
                  <a:pt x="8336" y="22030"/>
                </a:cubicBezTo>
                <a:cubicBezTo>
                  <a:pt x="8257" y="22085"/>
                  <a:pt x="8169" y="22110"/>
                  <a:pt x="8081" y="22110"/>
                </a:cubicBezTo>
                <a:cubicBezTo>
                  <a:pt x="8004" y="22110"/>
                  <a:pt x="7927" y="22090"/>
                  <a:pt x="7857" y="22053"/>
                </a:cubicBezTo>
                <a:cubicBezTo>
                  <a:pt x="7618" y="21916"/>
                  <a:pt x="7561" y="21597"/>
                  <a:pt x="7732" y="21380"/>
                </a:cubicBezTo>
                <a:lnTo>
                  <a:pt x="8519" y="20696"/>
                </a:lnTo>
                <a:cubicBezTo>
                  <a:pt x="8528" y="20686"/>
                  <a:pt x="8540" y="20682"/>
                  <a:pt x="8551" y="20682"/>
                </a:cubicBezTo>
                <a:close/>
                <a:moveTo>
                  <a:pt x="4927" y="20571"/>
                </a:moveTo>
                <a:cubicBezTo>
                  <a:pt x="5246" y="20571"/>
                  <a:pt x="5463" y="20878"/>
                  <a:pt x="5360" y="21175"/>
                </a:cubicBezTo>
                <a:lnTo>
                  <a:pt x="5029" y="22133"/>
                </a:lnTo>
                <a:cubicBezTo>
                  <a:pt x="5029" y="22133"/>
                  <a:pt x="5029" y="22121"/>
                  <a:pt x="5018" y="22121"/>
                </a:cubicBezTo>
                <a:lnTo>
                  <a:pt x="4630" y="21061"/>
                </a:lnTo>
                <a:cubicBezTo>
                  <a:pt x="4585" y="20924"/>
                  <a:pt x="4596" y="20764"/>
                  <a:pt x="4676" y="20650"/>
                </a:cubicBezTo>
                <a:cubicBezTo>
                  <a:pt x="4756" y="20593"/>
                  <a:pt x="4847" y="20571"/>
                  <a:pt x="4927" y="20571"/>
                </a:cubicBezTo>
                <a:close/>
                <a:moveTo>
                  <a:pt x="3787" y="20884"/>
                </a:moveTo>
                <a:cubicBezTo>
                  <a:pt x="3996" y="20884"/>
                  <a:pt x="4189" y="21030"/>
                  <a:pt x="4231" y="21255"/>
                </a:cubicBezTo>
                <a:lnTo>
                  <a:pt x="4425" y="22235"/>
                </a:lnTo>
                <a:lnTo>
                  <a:pt x="3615" y="21563"/>
                </a:lnTo>
                <a:cubicBezTo>
                  <a:pt x="3433" y="21426"/>
                  <a:pt x="3399" y="21164"/>
                  <a:pt x="3524" y="20970"/>
                </a:cubicBezTo>
                <a:lnTo>
                  <a:pt x="3535" y="20970"/>
                </a:lnTo>
                <a:lnTo>
                  <a:pt x="3558" y="20947"/>
                </a:lnTo>
                <a:cubicBezTo>
                  <a:pt x="3632" y="20904"/>
                  <a:pt x="3711" y="20884"/>
                  <a:pt x="3787" y="20884"/>
                </a:cubicBezTo>
                <a:close/>
                <a:moveTo>
                  <a:pt x="4858" y="22144"/>
                </a:moveTo>
                <a:lnTo>
                  <a:pt x="4949" y="22281"/>
                </a:lnTo>
                <a:cubicBezTo>
                  <a:pt x="4927" y="22281"/>
                  <a:pt x="4904" y="22270"/>
                  <a:pt x="4892" y="22247"/>
                </a:cubicBezTo>
                <a:lnTo>
                  <a:pt x="4858" y="22144"/>
                </a:lnTo>
                <a:close/>
                <a:moveTo>
                  <a:pt x="6094" y="20873"/>
                </a:moveTo>
                <a:cubicBezTo>
                  <a:pt x="6171" y="20873"/>
                  <a:pt x="6248" y="20893"/>
                  <a:pt x="6318" y="20935"/>
                </a:cubicBezTo>
                <a:cubicBezTo>
                  <a:pt x="6557" y="21072"/>
                  <a:pt x="6614" y="21380"/>
                  <a:pt x="6443" y="21597"/>
                </a:cubicBezTo>
                <a:lnTo>
                  <a:pt x="5656" y="22292"/>
                </a:lnTo>
                <a:cubicBezTo>
                  <a:pt x="5647" y="22302"/>
                  <a:pt x="5636" y="22306"/>
                  <a:pt x="5625" y="22306"/>
                </a:cubicBezTo>
                <a:cubicBezTo>
                  <a:pt x="5596" y="22306"/>
                  <a:pt x="5568" y="22277"/>
                  <a:pt x="5577" y="22235"/>
                </a:cubicBezTo>
                <a:lnTo>
                  <a:pt x="5770" y="21129"/>
                </a:lnTo>
                <a:cubicBezTo>
                  <a:pt x="5782" y="21061"/>
                  <a:pt x="5805" y="21004"/>
                  <a:pt x="5839" y="20947"/>
                </a:cubicBezTo>
                <a:cubicBezTo>
                  <a:pt x="5918" y="20898"/>
                  <a:pt x="6006" y="20873"/>
                  <a:pt x="6094" y="20873"/>
                </a:cubicBezTo>
                <a:close/>
                <a:moveTo>
                  <a:pt x="9146" y="20844"/>
                </a:moveTo>
                <a:cubicBezTo>
                  <a:pt x="9157" y="20856"/>
                  <a:pt x="9157" y="20856"/>
                  <a:pt x="9157" y="20867"/>
                </a:cubicBezTo>
                <a:lnTo>
                  <a:pt x="9545" y="21928"/>
                </a:lnTo>
                <a:cubicBezTo>
                  <a:pt x="9590" y="22064"/>
                  <a:pt x="9579" y="22213"/>
                  <a:pt x="9499" y="22338"/>
                </a:cubicBezTo>
                <a:cubicBezTo>
                  <a:pt x="9419" y="22384"/>
                  <a:pt x="9328" y="22406"/>
                  <a:pt x="9248" y="22418"/>
                </a:cubicBezTo>
                <a:cubicBezTo>
                  <a:pt x="8940" y="22406"/>
                  <a:pt x="8724" y="22110"/>
                  <a:pt x="8815" y="21814"/>
                </a:cubicBezTo>
                <a:lnTo>
                  <a:pt x="9146" y="20844"/>
                </a:lnTo>
                <a:close/>
                <a:moveTo>
                  <a:pt x="4299" y="22361"/>
                </a:moveTo>
                <a:lnTo>
                  <a:pt x="4414" y="22418"/>
                </a:lnTo>
                <a:cubicBezTo>
                  <a:pt x="4407" y="22421"/>
                  <a:pt x="4400" y="22423"/>
                  <a:pt x="4394" y="22423"/>
                </a:cubicBezTo>
                <a:cubicBezTo>
                  <a:pt x="4378" y="22423"/>
                  <a:pt x="4365" y="22415"/>
                  <a:pt x="4356" y="22406"/>
                </a:cubicBezTo>
                <a:lnTo>
                  <a:pt x="4299" y="22361"/>
                </a:lnTo>
                <a:close/>
                <a:moveTo>
                  <a:pt x="4744" y="22292"/>
                </a:moveTo>
                <a:lnTo>
                  <a:pt x="4870" y="22463"/>
                </a:lnTo>
                <a:cubicBezTo>
                  <a:pt x="4881" y="22486"/>
                  <a:pt x="4892" y="22520"/>
                  <a:pt x="4892" y="22555"/>
                </a:cubicBezTo>
                <a:cubicBezTo>
                  <a:pt x="4801" y="22555"/>
                  <a:pt x="4733" y="22486"/>
                  <a:pt x="4744" y="22406"/>
                </a:cubicBezTo>
                <a:lnTo>
                  <a:pt x="4744" y="22292"/>
                </a:lnTo>
                <a:close/>
                <a:moveTo>
                  <a:pt x="5292" y="22201"/>
                </a:moveTo>
                <a:lnTo>
                  <a:pt x="5314" y="22543"/>
                </a:lnTo>
                <a:cubicBezTo>
                  <a:pt x="5314" y="22555"/>
                  <a:pt x="5314" y="22566"/>
                  <a:pt x="5314" y="22566"/>
                </a:cubicBezTo>
                <a:lnTo>
                  <a:pt x="5257" y="22566"/>
                </a:lnTo>
                <a:cubicBezTo>
                  <a:pt x="5177" y="22532"/>
                  <a:pt x="5132" y="22429"/>
                  <a:pt x="5189" y="22349"/>
                </a:cubicBezTo>
                <a:lnTo>
                  <a:pt x="5292" y="22201"/>
                </a:lnTo>
                <a:close/>
                <a:moveTo>
                  <a:pt x="4619" y="22532"/>
                </a:moveTo>
                <a:lnTo>
                  <a:pt x="4619" y="22532"/>
                </a:lnTo>
                <a:cubicBezTo>
                  <a:pt x="4630" y="22555"/>
                  <a:pt x="4642" y="22589"/>
                  <a:pt x="4642" y="22623"/>
                </a:cubicBezTo>
                <a:cubicBezTo>
                  <a:pt x="4619" y="22589"/>
                  <a:pt x="4607" y="22566"/>
                  <a:pt x="4619" y="22532"/>
                </a:cubicBezTo>
                <a:close/>
                <a:moveTo>
                  <a:pt x="2935" y="21735"/>
                </a:moveTo>
                <a:cubicBezTo>
                  <a:pt x="3061" y="21735"/>
                  <a:pt x="3184" y="21786"/>
                  <a:pt x="3273" y="21882"/>
                </a:cubicBezTo>
                <a:lnTo>
                  <a:pt x="3969" y="22680"/>
                </a:lnTo>
                <a:lnTo>
                  <a:pt x="3969" y="22680"/>
                </a:lnTo>
                <a:lnTo>
                  <a:pt x="2977" y="22509"/>
                </a:lnTo>
                <a:cubicBezTo>
                  <a:pt x="2669" y="22452"/>
                  <a:pt x="2509" y="22110"/>
                  <a:pt x="2669" y="21836"/>
                </a:cubicBezTo>
                <a:cubicBezTo>
                  <a:pt x="2680" y="21825"/>
                  <a:pt x="2680" y="21814"/>
                  <a:pt x="2692" y="21802"/>
                </a:cubicBezTo>
                <a:cubicBezTo>
                  <a:pt x="2769" y="21757"/>
                  <a:pt x="2853" y="21735"/>
                  <a:pt x="2935" y="21735"/>
                </a:cubicBezTo>
                <a:close/>
                <a:moveTo>
                  <a:pt x="4721" y="22623"/>
                </a:moveTo>
                <a:lnTo>
                  <a:pt x="4778" y="22669"/>
                </a:lnTo>
                <a:lnTo>
                  <a:pt x="4778" y="22680"/>
                </a:lnTo>
                <a:cubicBezTo>
                  <a:pt x="4768" y="22680"/>
                  <a:pt x="4759" y="22680"/>
                  <a:pt x="4741" y="22673"/>
                </a:cubicBezTo>
                <a:lnTo>
                  <a:pt x="4741" y="22673"/>
                </a:lnTo>
                <a:lnTo>
                  <a:pt x="4721" y="22623"/>
                </a:lnTo>
                <a:close/>
                <a:moveTo>
                  <a:pt x="5086" y="22520"/>
                </a:moveTo>
                <a:lnTo>
                  <a:pt x="5098" y="22589"/>
                </a:lnTo>
                <a:cubicBezTo>
                  <a:pt x="5109" y="22623"/>
                  <a:pt x="5132" y="22657"/>
                  <a:pt x="5166" y="22680"/>
                </a:cubicBezTo>
                <a:lnTo>
                  <a:pt x="5155" y="22680"/>
                </a:lnTo>
                <a:cubicBezTo>
                  <a:pt x="5109" y="22669"/>
                  <a:pt x="5075" y="22635"/>
                  <a:pt x="5063" y="22589"/>
                </a:cubicBezTo>
                <a:lnTo>
                  <a:pt x="5086" y="22520"/>
                </a:lnTo>
                <a:close/>
                <a:moveTo>
                  <a:pt x="6935" y="21721"/>
                </a:moveTo>
                <a:cubicBezTo>
                  <a:pt x="7092" y="21721"/>
                  <a:pt x="7246" y="21799"/>
                  <a:pt x="7333" y="21950"/>
                </a:cubicBezTo>
                <a:lnTo>
                  <a:pt x="7321" y="21950"/>
                </a:lnTo>
                <a:cubicBezTo>
                  <a:pt x="7412" y="22099"/>
                  <a:pt x="7401" y="22292"/>
                  <a:pt x="7310" y="22429"/>
                </a:cubicBezTo>
                <a:cubicBezTo>
                  <a:pt x="7253" y="22463"/>
                  <a:pt x="7196" y="22486"/>
                  <a:pt x="7139" y="22498"/>
                </a:cubicBezTo>
                <a:lnTo>
                  <a:pt x="6033" y="22726"/>
                </a:lnTo>
                <a:cubicBezTo>
                  <a:pt x="6029" y="22727"/>
                  <a:pt x="6026" y="22727"/>
                  <a:pt x="6023" y="22727"/>
                </a:cubicBezTo>
                <a:cubicBezTo>
                  <a:pt x="5982" y="22727"/>
                  <a:pt x="5955" y="22666"/>
                  <a:pt x="5987" y="22635"/>
                </a:cubicBezTo>
                <a:lnTo>
                  <a:pt x="6671" y="21802"/>
                </a:lnTo>
                <a:cubicBezTo>
                  <a:pt x="6751" y="21747"/>
                  <a:pt x="6843" y="21721"/>
                  <a:pt x="6935" y="21721"/>
                </a:cubicBezTo>
                <a:close/>
                <a:moveTo>
                  <a:pt x="4334" y="22555"/>
                </a:moveTo>
                <a:lnTo>
                  <a:pt x="4448" y="22612"/>
                </a:lnTo>
                <a:cubicBezTo>
                  <a:pt x="4505" y="22634"/>
                  <a:pt x="4527" y="22691"/>
                  <a:pt x="4516" y="22748"/>
                </a:cubicBezTo>
                <a:lnTo>
                  <a:pt x="4516" y="22748"/>
                </a:lnTo>
                <a:cubicBezTo>
                  <a:pt x="4463" y="22745"/>
                  <a:pt x="4412" y="22722"/>
                  <a:pt x="4391" y="22669"/>
                </a:cubicBezTo>
                <a:lnTo>
                  <a:pt x="4334" y="22555"/>
                </a:lnTo>
                <a:close/>
                <a:moveTo>
                  <a:pt x="5793" y="22498"/>
                </a:moveTo>
                <a:cubicBezTo>
                  <a:pt x="5805" y="22498"/>
                  <a:pt x="5816" y="22509"/>
                  <a:pt x="5816" y="22520"/>
                </a:cubicBezTo>
                <a:lnTo>
                  <a:pt x="5679" y="22783"/>
                </a:lnTo>
                <a:cubicBezTo>
                  <a:pt x="5668" y="22786"/>
                  <a:pt x="5656" y="22787"/>
                  <a:pt x="5645" y="22787"/>
                </a:cubicBezTo>
                <a:cubicBezTo>
                  <a:pt x="5612" y="22787"/>
                  <a:pt x="5582" y="22774"/>
                  <a:pt x="5565" y="22749"/>
                </a:cubicBezTo>
                <a:cubicBezTo>
                  <a:pt x="5531" y="22714"/>
                  <a:pt x="5520" y="22669"/>
                  <a:pt x="5531" y="22623"/>
                </a:cubicBezTo>
                <a:lnTo>
                  <a:pt x="5520" y="22623"/>
                </a:lnTo>
                <a:lnTo>
                  <a:pt x="5793" y="22498"/>
                </a:lnTo>
                <a:close/>
                <a:moveTo>
                  <a:pt x="4299" y="22828"/>
                </a:moveTo>
                <a:lnTo>
                  <a:pt x="4299" y="22828"/>
                </a:lnTo>
                <a:cubicBezTo>
                  <a:pt x="4328" y="22838"/>
                  <a:pt x="4349" y="22848"/>
                  <a:pt x="4362" y="22864"/>
                </a:cubicBezTo>
                <a:lnTo>
                  <a:pt x="4362" y="22864"/>
                </a:lnTo>
                <a:cubicBezTo>
                  <a:pt x="4338" y="22855"/>
                  <a:pt x="4316" y="22845"/>
                  <a:pt x="4299" y="22828"/>
                </a:cubicBezTo>
                <a:close/>
                <a:moveTo>
                  <a:pt x="5417" y="22794"/>
                </a:moveTo>
                <a:cubicBezTo>
                  <a:pt x="5447" y="22854"/>
                  <a:pt x="5503" y="22888"/>
                  <a:pt x="5570" y="22888"/>
                </a:cubicBezTo>
                <a:cubicBezTo>
                  <a:pt x="5579" y="22888"/>
                  <a:pt x="5589" y="22887"/>
                  <a:pt x="5599" y="22885"/>
                </a:cubicBezTo>
                <a:lnTo>
                  <a:pt x="5611" y="22885"/>
                </a:lnTo>
                <a:lnTo>
                  <a:pt x="5645" y="22874"/>
                </a:lnTo>
                <a:lnTo>
                  <a:pt x="5645" y="22874"/>
                </a:lnTo>
                <a:cubicBezTo>
                  <a:pt x="5620" y="22894"/>
                  <a:pt x="5591" y="22903"/>
                  <a:pt x="5561" y="22903"/>
                </a:cubicBezTo>
                <a:cubicBezTo>
                  <a:pt x="5522" y="22903"/>
                  <a:pt x="5483" y="22888"/>
                  <a:pt x="5451" y="22863"/>
                </a:cubicBezTo>
                <a:cubicBezTo>
                  <a:pt x="5440" y="22840"/>
                  <a:pt x="5428" y="22817"/>
                  <a:pt x="5417" y="22794"/>
                </a:cubicBezTo>
                <a:close/>
                <a:moveTo>
                  <a:pt x="4356" y="22999"/>
                </a:moveTo>
                <a:lnTo>
                  <a:pt x="4425" y="23022"/>
                </a:lnTo>
                <a:lnTo>
                  <a:pt x="4414" y="23022"/>
                </a:lnTo>
                <a:cubicBezTo>
                  <a:pt x="4414" y="23034"/>
                  <a:pt x="4414" y="23045"/>
                  <a:pt x="4402" y="23056"/>
                </a:cubicBezTo>
                <a:lnTo>
                  <a:pt x="4356" y="22999"/>
                </a:lnTo>
                <a:close/>
                <a:moveTo>
                  <a:pt x="4140" y="22954"/>
                </a:moveTo>
                <a:cubicBezTo>
                  <a:pt x="4231" y="22954"/>
                  <a:pt x="4288" y="23034"/>
                  <a:pt x="4288" y="23113"/>
                </a:cubicBezTo>
                <a:cubicBezTo>
                  <a:pt x="4254" y="23113"/>
                  <a:pt x="4220" y="23102"/>
                  <a:pt x="4197" y="23091"/>
                </a:cubicBezTo>
                <a:lnTo>
                  <a:pt x="4026" y="22965"/>
                </a:lnTo>
                <a:lnTo>
                  <a:pt x="4140" y="22954"/>
                </a:lnTo>
                <a:close/>
                <a:moveTo>
                  <a:pt x="5748" y="23011"/>
                </a:moveTo>
                <a:lnTo>
                  <a:pt x="6090" y="23034"/>
                </a:lnTo>
                <a:lnTo>
                  <a:pt x="5953" y="23136"/>
                </a:lnTo>
                <a:cubicBezTo>
                  <a:pt x="5925" y="23154"/>
                  <a:pt x="5896" y="23161"/>
                  <a:pt x="5869" y="23161"/>
                </a:cubicBezTo>
                <a:cubicBezTo>
                  <a:pt x="5807" y="23161"/>
                  <a:pt x="5752" y="23120"/>
                  <a:pt x="5736" y="23056"/>
                </a:cubicBezTo>
                <a:cubicBezTo>
                  <a:pt x="5725" y="23045"/>
                  <a:pt x="5725" y="23022"/>
                  <a:pt x="5725" y="23011"/>
                </a:cubicBezTo>
                <a:close/>
                <a:moveTo>
                  <a:pt x="5611" y="23136"/>
                </a:moveTo>
                <a:cubicBezTo>
                  <a:pt x="5634" y="23159"/>
                  <a:pt x="5668" y="23182"/>
                  <a:pt x="5702" y="23193"/>
                </a:cubicBezTo>
                <a:lnTo>
                  <a:pt x="5770" y="23205"/>
                </a:lnTo>
                <a:lnTo>
                  <a:pt x="5702" y="23227"/>
                </a:lnTo>
                <a:cubicBezTo>
                  <a:pt x="5679" y="23227"/>
                  <a:pt x="5668" y="23227"/>
                  <a:pt x="5656" y="23239"/>
                </a:cubicBezTo>
                <a:cubicBezTo>
                  <a:pt x="5634" y="23227"/>
                  <a:pt x="5622" y="23205"/>
                  <a:pt x="5611" y="23170"/>
                </a:cubicBezTo>
                <a:cubicBezTo>
                  <a:pt x="5611" y="23159"/>
                  <a:pt x="5599" y="23148"/>
                  <a:pt x="5599" y="23136"/>
                </a:cubicBezTo>
                <a:close/>
                <a:moveTo>
                  <a:pt x="4356" y="23296"/>
                </a:moveTo>
                <a:cubicBezTo>
                  <a:pt x="4379" y="23319"/>
                  <a:pt x="4391" y="23341"/>
                  <a:pt x="4402" y="23364"/>
                </a:cubicBezTo>
                <a:cubicBezTo>
                  <a:pt x="4402" y="23376"/>
                  <a:pt x="4402" y="23399"/>
                  <a:pt x="4402" y="23410"/>
                </a:cubicBezTo>
                <a:cubicBezTo>
                  <a:pt x="4379" y="23376"/>
                  <a:pt x="4345" y="23364"/>
                  <a:pt x="4311" y="23353"/>
                </a:cubicBezTo>
                <a:lnTo>
                  <a:pt x="4242" y="23330"/>
                </a:lnTo>
                <a:lnTo>
                  <a:pt x="4311" y="23319"/>
                </a:lnTo>
                <a:cubicBezTo>
                  <a:pt x="4334" y="23319"/>
                  <a:pt x="4345" y="23307"/>
                  <a:pt x="4356" y="23296"/>
                </a:cubicBezTo>
                <a:close/>
                <a:moveTo>
                  <a:pt x="4141" y="23385"/>
                </a:moveTo>
                <a:cubicBezTo>
                  <a:pt x="4218" y="23385"/>
                  <a:pt x="4285" y="23450"/>
                  <a:pt x="4277" y="23535"/>
                </a:cubicBezTo>
                <a:lnTo>
                  <a:pt x="4254" y="23535"/>
                </a:lnTo>
                <a:lnTo>
                  <a:pt x="3912" y="23501"/>
                </a:lnTo>
                <a:lnTo>
                  <a:pt x="4060" y="23410"/>
                </a:lnTo>
                <a:cubicBezTo>
                  <a:pt x="4086" y="23392"/>
                  <a:pt x="4114" y="23385"/>
                  <a:pt x="4141" y="23385"/>
                </a:cubicBezTo>
                <a:close/>
                <a:moveTo>
                  <a:pt x="5611" y="23501"/>
                </a:moveTo>
                <a:lnTo>
                  <a:pt x="5611" y="23513"/>
                </a:lnTo>
                <a:lnTo>
                  <a:pt x="5668" y="23558"/>
                </a:lnTo>
                <a:lnTo>
                  <a:pt x="5668" y="23558"/>
                </a:lnTo>
                <a:lnTo>
                  <a:pt x="5599" y="23535"/>
                </a:lnTo>
                <a:cubicBezTo>
                  <a:pt x="5599" y="23524"/>
                  <a:pt x="5611" y="23513"/>
                  <a:pt x="5611" y="23501"/>
                </a:cubicBezTo>
                <a:close/>
                <a:moveTo>
                  <a:pt x="5713" y="23433"/>
                </a:moveTo>
                <a:cubicBezTo>
                  <a:pt x="5736" y="23433"/>
                  <a:pt x="5770" y="23433"/>
                  <a:pt x="5805" y="23456"/>
                </a:cubicBezTo>
                <a:lnTo>
                  <a:pt x="5976" y="23581"/>
                </a:lnTo>
                <a:lnTo>
                  <a:pt x="5850" y="23581"/>
                </a:lnTo>
                <a:cubicBezTo>
                  <a:pt x="5770" y="23581"/>
                  <a:pt x="5702" y="23513"/>
                  <a:pt x="5713" y="23433"/>
                </a:cubicBezTo>
                <a:close/>
                <a:moveTo>
                  <a:pt x="2806" y="22931"/>
                </a:moveTo>
                <a:lnTo>
                  <a:pt x="3843" y="23284"/>
                </a:lnTo>
                <a:cubicBezTo>
                  <a:pt x="3843" y="23284"/>
                  <a:pt x="3855" y="23296"/>
                  <a:pt x="3855" y="23296"/>
                </a:cubicBezTo>
                <a:lnTo>
                  <a:pt x="3022" y="23604"/>
                </a:lnTo>
                <a:cubicBezTo>
                  <a:pt x="2943" y="23387"/>
                  <a:pt x="2874" y="23159"/>
                  <a:pt x="2806" y="22931"/>
                </a:cubicBezTo>
                <a:close/>
                <a:moveTo>
                  <a:pt x="7252" y="22867"/>
                </a:moveTo>
                <a:cubicBezTo>
                  <a:pt x="7493" y="22867"/>
                  <a:pt x="7709" y="23068"/>
                  <a:pt x="7709" y="23330"/>
                </a:cubicBezTo>
                <a:cubicBezTo>
                  <a:pt x="7735" y="23521"/>
                  <a:pt x="7577" y="23678"/>
                  <a:pt x="7399" y="23678"/>
                </a:cubicBezTo>
                <a:cubicBezTo>
                  <a:pt x="7343" y="23678"/>
                  <a:pt x="7285" y="23662"/>
                  <a:pt x="7230" y="23627"/>
                </a:cubicBezTo>
                <a:lnTo>
                  <a:pt x="6158" y="23273"/>
                </a:lnTo>
                <a:cubicBezTo>
                  <a:pt x="6147" y="23262"/>
                  <a:pt x="6135" y="23262"/>
                  <a:pt x="6135" y="23250"/>
                </a:cubicBezTo>
                <a:lnTo>
                  <a:pt x="7093" y="22897"/>
                </a:lnTo>
                <a:cubicBezTo>
                  <a:pt x="7146" y="22876"/>
                  <a:pt x="7200" y="22867"/>
                  <a:pt x="7252" y="22867"/>
                </a:cubicBezTo>
                <a:close/>
                <a:moveTo>
                  <a:pt x="5634" y="23672"/>
                </a:moveTo>
                <a:cubicBezTo>
                  <a:pt x="5668" y="23672"/>
                  <a:pt x="5702" y="23684"/>
                  <a:pt x="5725" y="23706"/>
                </a:cubicBezTo>
                <a:cubicBezTo>
                  <a:pt x="5691" y="23706"/>
                  <a:pt x="5656" y="23695"/>
                  <a:pt x="5634" y="23672"/>
                </a:cubicBezTo>
                <a:close/>
                <a:moveTo>
                  <a:pt x="4475" y="23638"/>
                </a:moveTo>
                <a:cubicBezTo>
                  <a:pt x="4508" y="23638"/>
                  <a:pt x="4539" y="23649"/>
                  <a:pt x="4562" y="23672"/>
                </a:cubicBezTo>
                <a:lnTo>
                  <a:pt x="4573" y="23672"/>
                </a:lnTo>
                <a:cubicBezTo>
                  <a:pt x="4585" y="23695"/>
                  <a:pt x="4596" y="23718"/>
                  <a:pt x="4607" y="23741"/>
                </a:cubicBezTo>
                <a:cubicBezTo>
                  <a:pt x="4580" y="23686"/>
                  <a:pt x="4525" y="23654"/>
                  <a:pt x="4463" y="23654"/>
                </a:cubicBezTo>
                <a:cubicBezTo>
                  <a:pt x="4447" y="23654"/>
                  <a:pt x="4430" y="23656"/>
                  <a:pt x="4414" y="23661"/>
                </a:cubicBezTo>
                <a:lnTo>
                  <a:pt x="4379" y="23672"/>
                </a:lnTo>
                <a:cubicBezTo>
                  <a:pt x="4408" y="23649"/>
                  <a:pt x="4442" y="23638"/>
                  <a:pt x="4475" y="23638"/>
                </a:cubicBezTo>
                <a:close/>
                <a:moveTo>
                  <a:pt x="4949" y="22703"/>
                </a:moveTo>
                <a:lnTo>
                  <a:pt x="4949" y="22714"/>
                </a:lnTo>
                <a:cubicBezTo>
                  <a:pt x="4971" y="22800"/>
                  <a:pt x="5042" y="22850"/>
                  <a:pt x="5114" y="22850"/>
                </a:cubicBezTo>
                <a:cubicBezTo>
                  <a:pt x="5157" y="22850"/>
                  <a:pt x="5200" y="22832"/>
                  <a:pt x="5235" y="22794"/>
                </a:cubicBezTo>
                <a:lnTo>
                  <a:pt x="5292" y="22737"/>
                </a:lnTo>
                <a:lnTo>
                  <a:pt x="5292" y="22737"/>
                </a:lnTo>
                <a:lnTo>
                  <a:pt x="5269" y="22806"/>
                </a:lnTo>
                <a:cubicBezTo>
                  <a:pt x="5239" y="22916"/>
                  <a:pt x="5323" y="23017"/>
                  <a:pt x="5429" y="23017"/>
                </a:cubicBezTo>
                <a:cubicBezTo>
                  <a:pt x="5443" y="23017"/>
                  <a:pt x="5459" y="23015"/>
                  <a:pt x="5474" y="23011"/>
                </a:cubicBezTo>
                <a:lnTo>
                  <a:pt x="5542" y="22999"/>
                </a:lnTo>
                <a:lnTo>
                  <a:pt x="5485" y="23045"/>
                </a:lnTo>
                <a:cubicBezTo>
                  <a:pt x="5394" y="23136"/>
                  <a:pt x="5440" y="23296"/>
                  <a:pt x="5565" y="23319"/>
                </a:cubicBezTo>
                <a:lnTo>
                  <a:pt x="5577" y="23319"/>
                </a:lnTo>
                <a:cubicBezTo>
                  <a:pt x="5577" y="23330"/>
                  <a:pt x="5565" y="23341"/>
                  <a:pt x="5565" y="23353"/>
                </a:cubicBezTo>
                <a:cubicBezTo>
                  <a:pt x="5474" y="23376"/>
                  <a:pt x="5417" y="23478"/>
                  <a:pt x="5451" y="23570"/>
                </a:cubicBezTo>
                <a:cubicBezTo>
                  <a:pt x="5428" y="23592"/>
                  <a:pt x="5406" y="23627"/>
                  <a:pt x="5394" y="23661"/>
                </a:cubicBezTo>
                <a:cubicBezTo>
                  <a:pt x="5360" y="23672"/>
                  <a:pt x="5326" y="23684"/>
                  <a:pt x="5303" y="23718"/>
                </a:cubicBezTo>
                <a:cubicBezTo>
                  <a:pt x="5285" y="23711"/>
                  <a:pt x="5266" y="23708"/>
                  <a:pt x="5248" y="23708"/>
                </a:cubicBezTo>
                <a:cubicBezTo>
                  <a:pt x="5174" y="23708"/>
                  <a:pt x="5105" y="23759"/>
                  <a:pt x="5086" y="23832"/>
                </a:cubicBezTo>
                <a:lnTo>
                  <a:pt x="5063" y="23843"/>
                </a:lnTo>
                <a:lnTo>
                  <a:pt x="5063" y="23832"/>
                </a:lnTo>
                <a:cubicBezTo>
                  <a:pt x="5042" y="23754"/>
                  <a:pt x="4968" y="23707"/>
                  <a:pt x="4896" y="23707"/>
                </a:cubicBezTo>
                <a:cubicBezTo>
                  <a:pt x="4852" y="23707"/>
                  <a:pt x="4809" y="23724"/>
                  <a:pt x="4778" y="23763"/>
                </a:cubicBezTo>
                <a:lnTo>
                  <a:pt x="4721" y="23809"/>
                </a:lnTo>
                <a:lnTo>
                  <a:pt x="4744" y="23741"/>
                </a:lnTo>
                <a:cubicBezTo>
                  <a:pt x="4774" y="23630"/>
                  <a:pt x="4690" y="23529"/>
                  <a:pt x="4584" y="23529"/>
                </a:cubicBezTo>
                <a:cubicBezTo>
                  <a:pt x="4569" y="23529"/>
                  <a:pt x="4554" y="23531"/>
                  <a:pt x="4539" y="23535"/>
                </a:cubicBezTo>
                <a:lnTo>
                  <a:pt x="4471" y="23558"/>
                </a:lnTo>
                <a:lnTo>
                  <a:pt x="4471" y="23558"/>
                </a:lnTo>
                <a:lnTo>
                  <a:pt x="4528" y="23513"/>
                </a:lnTo>
                <a:cubicBezTo>
                  <a:pt x="4619" y="23421"/>
                  <a:pt x="4573" y="23250"/>
                  <a:pt x="4448" y="23227"/>
                </a:cubicBezTo>
                <a:lnTo>
                  <a:pt x="4436" y="23227"/>
                </a:lnTo>
                <a:cubicBezTo>
                  <a:pt x="4436" y="23216"/>
                  <a:pt x="4436" y="23205"/>
                  <a:pt x="4448" y="23193"/>
                </a:cubicBezTo>
                <a:cubicBezTo>
                  <a:pt x="4539" y="23170"/>
                  <a:pt x="4585" y="23068"/>
                  <a:pt x="4562" y="22977"/>
                </a:cubicBezTo>
                <a:cubicBezTo>
                  <a:pt x="4585" y="22954"/>
                  <a:pt x="4607" y="22931"/>
                  <a:pt x="4619" y="22885"/>
                </a:cubicBezTo>
                <a:cubicBezTo>
                  <a:pt x="4653" y="22885"/>
                  <a:pt x="4687" y="22863"/>
                  <a:pt x="4710" y="22828"/>
                </a:cubicBezTo>
                <a:cubicBezTo>
                  <a:pt x="4728" y="22835"/>
                  <a:pt x="4747" y="22838"/>
                  <a:pt x="4765" y="22838"/>
                </a:cubicBezTo>
                <a:cubicBezTo>
                  <a:pt x="4839" y="22838"/>
                  <a:pt x="4908" y="22787"/>
                  <a:pt x="4927" y="22714"/>
                </a:cubicBezTo>
                <a:cubicBezTo>
                  <a:pt x="4938" y="22714"/>
                  <a:pt x="4938" y="22714"/>
                  <a:pt x="4949" y="22703"/>
                </a:cubicBezTo>
                <a:close/>
                <a:moveTo>
                  <a:pt x="5246" y="23877"/>
                </a:moveTo>
                <a:lnTo>
                  <a:pt x="5292" y="23934"/>
                </a:lnTo>
                <a:lnTo>
                  <a:pt x="5269" y="23878"/>
                </a:lnTo>
                <a:lnTo>
                  <a:pt x="5269" y="23878"/>
                </a:lnTo>
                <a:cubicBezTo>
                  <a:pt x="5268" y="23878"/>
                  <a:pt x="5268" y="23877"/>
                  <a:pt x="5267" y="23877"/>
                </a:cubicBezTo>
                <a:close/>
                <a:moveTo>
                  <a:pt x="5369" y="23948"/>
                </a:moveTo>
                <a:cubicBezTo>
                  <a:pt x="5372" y="23958"/>
                  <a:pt x="5376" y="23968"/>
                  <a:pt x="5380" y="23977"/>
                </a:cubicBezTo>
                <a:lnTo>
                  <a:pt x="5380" y="23977"/>
                </a:lnTo>
                <a:cubicBezTo>
                  <a:pt x="5377" y="23967"/>
                  <a:pt x="5374" y="23957"/>
                  <a:pt x="5369" y="23948"/>
                </a:cubicBezTo>
                <a:close/>
                <a:moveTo>
                  <a:pt x="5511" y="23795"/>
                </a:moveTo>
                <a:cubicBezTo>
                  <a:pt x="5568" y="23795"/>
                  <a:pt x="5614" y="23828"/>
                  <a:pt x="5634" y="23877"/>
                </a:cubicBezTo>
                <a:lnTo>
                  <a:pt x="5691" y="23991"/>
                </a:lnTo>
                <a:lnTo>
                  <a:pt x="5565" y="23934"/>
                </a:lnTo>
                <a:cubicBezTo>
                  <a:pt x="5520" y="23912"/>
                  <a:pt x="5485" y="23855"/>
                  <a:pt x="5485" y="23798"/>
                </a:cubicBezTo>
                <a:cubicBezTo>
                  <a:pt x="5494" y="23796"/>
                  <a:pt x="5503" y="23795"/>
                  <a:pt x="5511" y="23795"/>
                </a:cubicBezTo>
                <a:close/>
                <a:moveTo>
                  <a:pt x="4870" y="23866"/>
                </a:moveTo>
                <a:cubicBezTo>
                  <a:pt x="4915" y="23877"/>
                  <a:pt x="4949" y="23912"/>
                  <a:pt x="4961" y="23957"/>
                </a:cubicBezTo>
                <a:lnTo>
                  <a:pt x="4949" y="24026"/>
                </a:lnTo>
                <a:lnTo>
                  <a:pt x="4927" y="23957"/>
                </a:lnTo>
                <a:cubicBezTo>
                  <a:pt x="4915" y="23923"/>
                  <a:pt x="4892" y="23889"/>
                  <a:pt x="4858" y="23866"/>
                </a:cubicBezTo>
                <a:close/>
                <a:moveTo>
                  <a:pt x="4340" y="23762"/>
                </a:moveTo>
                <a:cubicBezTo>
                  <a:pt x="4423" y="23762"/>
                  <a:pt x="4493" y="23838"/>
                  <a:pt x="4482" y="23923"/>
                </a:cubicBezTo>
                <a:lnTo>
                  <a:pt x="4208" y="24048"/>
                </a:lnTo>
                <a:cubicBezTo>
                  <a:pt x="4206" y="24051"/>
                  <a:pt x="4204" y="24052"/>
                  <a:pt x="4202" y="24052"/>
                </a:cubicBezTo>
                <a:cubicBezTo>
                  <a:pt x="4193" y="24052"/>
                  <a:pt x="4185" y="24035"/>
                  <a:pt x="4185" y="24026"/>
                </a:cubicBezTo>
                <a:lnTo>
                  <a:pt x="4322" y="23763"/>
                </a:lnTo>
                <a:cubicBezTo>
                  <a:pt x="4328" y="23763"/>
                  <a:pt x="4334" y="23762"/>
                  <a:pt x="4340" y="23762"/>
                </a:cubicBezTo>
                <a:close/>
                <a:moveTo>
                  <a:pt x="10047" y="22532"/>
                </a:moveTo>
                <a:cubicBezTo>
                  <a:pt x="10354" y="22532"/>
                  <a:pt x="10571" y="22840"/>
                  <a:pt x="10480" y="23125"/>
                </a:cubicBezTo>
                <a:lnTo>
                  <a:pt x="10149" y="24094"/>
                </a:lnTo>
                <a:cubicBezTo>
                  <a:pt x="10149" y="24094"/>
                  <a:pt x="10138" y="24083"/>
                  <a:pt x="10138" y="24083"/>
                </a:cubicBezTo>
                <a:lnTo>
                  <a:pt x="9750" y="23011"/>
                </a:lnTo>
                <a:cubicBezTo>
                  <a:pt x="9693" y="22885"/>
                  <a:pt x="9716" y="22726"/>
                  <a:pt x="9796" y="22612"/>
                </a:cubicBezTo>
                <a:cubicBezTo>
                  <a:pt x="9875" y="22555"/>
                  <a:pt x="9955" y="22532"/>
                  <a:pt x="10047" y="22532"/>
                </a:cubicBezTo>
                <a:close/>
                <a:moveTo>
                  <a:pt x="5612" y="24124"/>
                </a:moveTo>
                <a:cubicBezTo>
                  <a:pt x="5623" y="24124"/>
                  <a:pt x="5637" y="24132"/>
                  <a:pt x="5645" y="24140"/>
                </a:cubicBezTo>
                <a:lnTo>
                  <a:pt x="5656" y="24140"/>
                </a:lnTo>
                <a:lnTo>
                  <a:pt x="5713" y="24185"/>
                </a:lnTo>
                <a:lnTo>
                  <a:pt x="5599" y="24128"/>
                </a:lnTo>
                <a:cubicBezTo>
                  <a:pt x="5603" y="24125"/>
                  <a:pt x="5607" y="24124"/>
                  <a:pt x="5612" y="24124"/>
                </a:cubicBezTo>
                <a:close/>
                <a:moveTo>
                  <a:pt x="8876" y="22852"/>
                </a:moveTo>
                <a:cubicBezTo>
                  <a:pt x="9087" y="22852"/>
                  <a:pt x="9286" y="22996"/>
                  <a:pt x="9328" y="23216"/>
                </a:cubicBezTo>
                <a:lnTo>
                  <a:pt x="9522" y="24208"/>
                </a:lnTo>
                <a:lnTo>
                  <a:pt x="8724" y="23535"/>
                </a:lnTo>
                <a:cubicBezTo>
                  <a:pt x="8541" y="23387"/>
                  <a:pt x="8507" y="23125"/>
                  <a:pt x="8633" y="22931"/>
                </a:cubicBezTo>
                <a:lnTo>
                  <a:pt x="8655" y="22908"/>
                </a:lnTo>
                <a:cubicBezTo>
                  <a:pt x="8726" y="22870"/>
                  <a:pt x="8802" y="22852"/>
                  <a:pt x="8876" y="22852"/>
                </a:cubicBezTo>
                <a:close/>
                <a:moveTo>
                  <a:pt x="9978" y="24117"/>
                </a:moveTo>
                <a:lnTo>
                  <a:pt x="10069" y="24254"/>
                </a:lnTo>
                <a:cubicBezTo>
                  <a:pt x="10047" y="24254"/>
                  <a:pt x="10024" y="24231"/>
                  <a:pt x="10024" y="24208"/>
                </a:cubicBezTo>
                <a:lnTo>
                  <a:pt x="10024" y="24220"/>
                </a:lnTo>
                <a:lnTo>
                  <a:pt x="9978" y="24117"/>
                </a:lnTo>
                <a:close/>
                <a:moveTo>
                  <a:pt x="5250" y="23876"/>
                </a:moveTo>
                <a:cubicBezTo>
                  <a:pt x="5256" y="23876"/>
                  <a:pt x="5262" y="23877"/>
                  <a:pt x="5267" y="23877"/>
                </a:cubicBezTo>
                <a:lnTo>
                  <a:pt x="5269" y="23877"/>
                </a:lnTo>
                <a:lnTo>
                  <a:pt x="5269" y="23878"/>
                </a:lnTo>
                <a:lnTo>
                  <a:pt x="5269" y="23878"/>
                </a:lnTo>
                <a:cubicBezTo>
                  <a:pt x="5280" y="23880"/>
                  <a:pt x="5292" y="23883"/>
                  <a:pt x="5303" y="23889"/>
                </a:cubicBezTo>
                <a:cubicBezTo>
                  <a:pt x="5333" y="23903"/>
                  <a:pt x="5355" y="23924"/>
                  <a:pt x="5369" y="23948"/>
                </a:cubicBezTo>
                <a:lnTo>
                  <a:pt x="5369" y="23948"/>
                </a:lnTo>
                <a:cubicBezTo>
                  <a:pt x="5366" y="23940"/>
                  <a:pt x="5363" y="23932"/>
                  <a:pt x="5360" y="23923"/>
                </a:cubicBezTo>
                <a:lnTo>
                  <a:pt x="5371" y="23923"/>
                </a:lnTo>
                <a:cubicBezTo>
                  <a:pt x="5394" y="23946"/>
                  <a:pt x="5406" y="23980"/>
                  <a:pt x="5406" y="24014"/>
                </a:cubicBezTo>
                <a:cubicBezTo>
                  <a:pt x="5395" y="24004"/>
                  <a:pt x="5387" y="23991"/>
                  <a:pt x="5380" y="23977"/>
                </a:cubicBezTo>
                <a:lnTo>
                  <a:pt x="5380" y="23977"/>
                </a:lnTo>
                <a:cubicBezTo>
                  <a:pt x="5400" y="24048"/>
                  <a:pt x="5360" y="24132"/>
                  <a:pt x="5269" y="24140"/>
                </a:cubicBezTo>
                <a:lnTo>
                  <a:pt x="5257" y="24265"/>
                </a:lnTo>
                <a:lnTo>
                  <a:pt x="5143" y="24083"/>
                </a:lnTo>
                <a:cubicBezTo>
                  <a:pt x="5076" y="23996"/>
                  <a:pt x="5155" y="23876"/>
                  <a:pt x="5250" y="23876"/>
                </a:cubicBezTo>
                <a:close/>
                <a:moveTo>
                  <a:pt x="11213" y="22800"/>
                </a:moveTo>
                <a:cubicBezTo>
                  <a:pt x="11294" y="22800"/>
                  <a:pt x="11375" y="22830"/>
                  <a:pt x="11438" y="22897"/>
                </a:cubicBezTo>
                <a:cubicBezTo>
                  <a:pt x="11677" y="23045"/>
                  <a:pt x="11734" y="23353"/>
                  <a:pt x="11574" y="23570"/>
                </a:cubicBezTo>
                <a:lnTo>
                  <a:pt x="10788" y="24265"/>
                </a:lnTo>
                <a:cubicBezTo>
                  <a:pt x="10776" y="24271"/>
                  <a:pt x="10763" y="24274"/>
                  <a:pt x="10751" y="24274"/>
                </a:cubicBezTo>
                <a:cubicBezTo>
                  <a:pt x="10717" y="24274"/>
                  <a:pt x="10688" y="24250"/>
                  <a:pt x="10696" y="24208"/>
                </a:cubicBezTo>
                <a:lnTo>
                  <a:pt x="10890" y="23091"/>
                </a:lnTo>
                <a:cubicBezTo>
                  <a:pt x="10905" y="22911"/>
                  <a:pt x="11058" y="22800"/>
                  <a:pt x="11213" y="22800"/>
                </a:cubicBezTo>
                <a:close/>
                <a:moveTo>
                  <a:pt x="4744" y="23980"/>
                </a:moveTo>
                <a:cubicBezTo>
                  <a:pt x="4835" y="24014"/>
                  <a:pt x="4870" y="24117"/>
                  <a:pt x="4824" y="24197"/>
                </a:cubicBezTo>
                <a:lnTo>
                  <a:pt x="4721" y="24334"/>
                </a:lnTo>
                <a:lnTo>
                  <a:pt x="4699" y="24014"/>
                </a:lnTo>
                <a:cubicBezTo>
                  <a:pt x="4699" y="24003"/>
                  <a:pt x="4699" y="23991"/>
                  <a:pt x="4699" y="23980"/>
                </a:cubicBezTo>
                <a:close/>
                <a:moveTo>
                  <a:pt x="9408" y="24334"/>
                </a:moveTo>
                <a:lnTo>
                  <a:pt x="9522" y="24391"/>
                </a:lnTo>
                <a:cubicBezTo>
                  <a:pt x="9511" y="24391"/>
                  <a:pt x="9488" y="24391"/>
                  <a:pt x="9476" y="24379"/>
                </a:cubicBezTo>
                <a:lnTo>
                  <a:pt x="9465" y="24379"/>
                </a:lnTo>
                <a:lnTo>
                  <a:pt x="9408" y="24334"/>
                </a:lnTo>
                <a:close/>
                <a:moveTo>
                  <a:pt x="5052" y="24265"/>
                </a:moveTo>
                <a:cubicBezTo>
                  <a:pt x="5075" y="24265"/>
                  <a:pt x="5098" y="24277"/>
                  <a:pt x="5109" y="24299"/>
                </a:cubicBezTo>
                <a:lnTo>
                  <a:pt x="5143" y="24402"/>
                </a:lnTo>
                <a:lnTo>
                  <a:pt x="5052" y="24265"/>
                </a:lnTo>
                <a:close/>
                <a:moveTo>
                  <a:pt x="36045" y="23706"/>
                </a:moveTo>
                <a:cubicBezTo>
                  <a:pt x="36148" y="23763"/>
                  <a:pt x="36227" y="23843"/>
                  <a:pt x="36262" y="23946"/>
                </a:cubicBezTo>
                <a:cubicBezTo>
                  <a:pt x="36268" y="23934"/>
                  <a:pt x="36274" y="23921"/>
                  <a:pt x="36279" y="23909"/>
                </a:cubicBezTo>
                <a:lnTo>
                  <a:pt x="36279" y="23909"/>
                </a:lnTo>
                <a:cubicBezTo>
                  <a:pt x="36219" y="24081"/>
                  <a:pt x="36158" y="24256"/>
                  <a:pt x="36091" y="24425"/>
                </a:cubicBezTo>
                <a:cubicBezTo>
                  <a:pt x="36045" y="24436"/>
                  <a:pt x="35999" y="24442"/>
                  <a:pt x="35955" y="24442"/>
                </a:cubicBezTo>
                <a:cubicBezTo>
                  <a:pt x="35911" y="24442"/>
                  <a:pt x="35868" y="24436"/>
                  <a:pt x="35828" y="24425"/>
                </a:cubicBezTo>
                <a:lnTo>
                  <a:pt x="35623" y="24356"/>
                </a:lnTo>
                <a:lnTo>
                  <a:pt x="35566" y="24425"/>
                </a:lnTo>
                <a:cubicBezTo>
                  <a:pt x="35737" y="24197"/>
                  <a:pt x="35897" y="23957"/>
                  <a:pt x="36045" y="23706"/>
                </a:cubicBezTo>
                <a:close/>
                <a:moveTo>
                  <a:pt x="35543" y="24436"/>
                </a:moveTo>
                <a:lnTo>
                  <a:pt x="35520" y="24482"/>
                </a:lnTo>
                <a:cubicBezTo>
                  <a:pt x="35520" y="24459"/>
                  <a:pt x="35532" y="24448"/>
                  <a:pt x="35543" y="24436"/>
                </a:cubicBezTo>
                <a:close/>
                <a:moveTo>
                  <a:pt x="9864" y="24254"/>
                </a:moveTo>
                <a:lnTo>
                  <a:pt x="9978" y="24425"/>
                </a:lnTo>
                <a:cubicBezTo>
                  <a:pt x="10001" y="24448"/>
                  <a:pt x="10012" y="24482"/>
                  <a:pt x="10001" y="24516"/>
                </a:cubicBezTo>
                <a:cubicBezTo>
                  <a:pt x="9995" y="24517"/>
                  <a:pt x="9989" y="24517"/>
                  <a:pt x="9983" y="24517"/>
                </a:cubicBezTo>
                <a:cubicBezTo>
                  <a:pt x="9911" y="24517"/>
                  <a:pt x="9853" y="24453"/>
                  <a:pt x="9853" y="24379"/>
                </a:cubicBezTo>
                <a:lnTo>
                  <a:pt x="9864" y="24254"/>
                </a:lnTo>
                <a:close/>
                <a:moveTo>
                  <a:pt x="10411" y="24162"/>
                </a:moveTo>
                <a:lnTo>
                  <a:pt x="10434" y="24493"/>
                </a:lnTo>
                <a:cubicBezTo>
                  <a:pt x="10434" y="24505"/>
                  <a:pt x="10434" y="24516"/>
                  <a:pt x="10434" y="24527"/>
                </a:cubicBezTo>
                <a:lnTo>
                  <a:pt x="10389" y="24527"/>
                </a:lnTo>
                <a:cubicBezTo>
                  <a:pt x="10297" y="24493"/>
                  <a:pt x="10252" y="24391"/>
                  <a:pt x="10309" y="24311"/>
                </a:cubicBezTo>
                <a:lnTo>
                  <a:pt x="10411" y="24162"/>
                </a:lnTo>
                <a:close/>
                <a:moveTo>
                  <a:pt x="9739" y="24493"/>
                </a:moveTo>
                <a:cubicBezTo>
                  <a:pt x="9759" y="24513"/>
                  <a:pt x="9761" y="24543"/>
                  <a:pt x="9761" y="24573"/>
                </a:cubicBezTo>
                <a:lnTo>
                  <a:pt x="9761" y="24573"/>
                </a:lnTo>
                <a:cubicBezTo>
                  <a:pt x="9750" y="24550"/>
                  <a:pt x="9739" y="24516"/>
                  <a:pt x="9739" y="24493"/>
                </a:cubicBezTo>
                <a:close/>
                <a:moveTo>
                  <a:pt x="3969" y="23842"/>
                </a:moveTo>
                <a:cubicBezTo>
                  <a:pt x="4009" y="23842"/>
                  <a:pt x="4034" y="23892"/>
                  <a:pt x="4003" y="23923"/>
                </a:cubicBezTo>
                <a:lnTo>
                  <a:pt x="3410" y="24641"/>
                </a:lnTo>
                <a:cubicBezTo>
                  <a:pt x="3319" y="24425"/>
                  <a:pt x="3239" y="24208"/>
                  <a:pt x="3159" y="23991"/>
                </a:cubicBezTo>
                <a:lnTo>
                  <a:pt x="3957" y="23843"/>
                </a:lnTo>
                <a:cubicBezTo>
                  <a:pt x="3961" y="23842"/>
                  <a:pt x="3965" y="23842"/>
                  <a:pt x="3969" y="23842"/>
                </a:cubicBezTo>
                <a:close/>
                <a:moveTo>
                  <a:pt x="9830" y="24584"/>
                </a:moveTo>
                <a:lnTo>
                  <a:pt x="9887" y="24630"/>
                </a:lnTo>
                <a:cubicBezTo>
                  <a:pt x="9875" y="24630"/>
                  <a:pt x="9864" y="24641"/>
                  <a:pt x="9864" y="24641"/>
                </a:cubicBezTo>
                <a:lnTo>
                  <a:pt x="9853" y="24641"/>
                </a:lnTo>
                <a:lnTo>
                  <a:pt x="9830" y="24584"/>
                </a:lnTo>
                <a:close/>
                <a:moveTo>
                  <a:pt x="10183" y="24482"/>
                </a:moveTo>
                <a:lnTo>
                  <a:pt x="10195" y="24550"/>
                </a:lnTo>
                <a:cubicBezTo>
                  <a:pt x="10206" y="24596"/>
                  <a:pt x="10229" y="24630"/>
                  <a:pt x="10263" y="24641"/>
                </a:cubicBezTo>
                <a:lnTo>
                  <a:pt x="10252" y="24641"/>
                </a:lnTo>
                <a:cubicBezTo>
                  <a:pt x="10206" y="24630"/>
                  <a:pt x="10172" y="24596"/>
                  <a:pt x="10161" y="24562"/>
                </a:cubicBezTo>
                <a:lnTo>
                  <a:pt x="10161" y="24550"/>
                </a:lnTo>
                <a:lnTo>
                  <a:pt x="10183" y="24482"/>
                </a:lnTo>
                <a:close/>
                <a:moveTo>
                  <a:pt x="8053" y="23699"/>
                </a:moveTo>
                <a:cubicBezTo>
                  <a:pt x="8180" y="23699"/>
                  <a:pt x="8305" y="23753"/>
                  <a:pt x="8393" y="23855"/>
                </a:cubicBezTo>
                <a:lnTo>
                  <a:pt x="9089" y="24653"/>
                </a:lnTo>
                <a:lnTo>
                  <a:pt x="8085" y="24482"/>
                </a:lnTo>
                <a:cubicBezTo>
                  <a:pt x="7777" y="24425"/>
                  <a:pt x="7618" y="24083"/>
                  <a:pt x="7777" y="23809"/>
                </a:cubicBezTo>
                <a:cubicBezTo>
                  <a:pt x="7786" y="23800"/>
                  <a:pt x="7795" y="23784"/>
                  <a:pt x="7804" y="23772"/>
                </a:cubicBezTo>
                <a:lnTo>
                  <a:pt x="7804" y="23772"/>
                </a:lnTo>
                <a:cubicBezTo>
                  <a:pt x="7881" y="23723"/>
                  <a:pt x="7968" y="23699"/>
                  <a:pt x="8053" y="23699"/>
                </a:cubicBezTo>
                <a:close/>
                <a:moveTo>
                  <a:pt x="12064" y="23688"/>
                </a:moveTo>
                <a:cubicBezTo>
                  <a:pt x="12217" y="23688"/>
                  <a:pt x="12366" y="23768"/>
                  <a:pt x="12452" y="23912"/>
                </a:cubicBezTo>
                <a:lnTo>
                  <a:pt x="12441" y="23912"/>
                </a:lnTo>
                <a:cubicBezTo>
                  <a:pt x="12521" y="24060"/>
                  <a:pt x="12521" y="24242"/>
                  <a:pt x="12418" y="24391"/>
                </a:cubicBezTo>
                <a:cubicBezTo>
                  <a:pt x="12373" y="24425"/>
                  <a:pt x="12316" y="24448"/>
                  <a:pt x="12259" y="24459"/>
                </a:cubicBezTo>
                <a:lnTo>
                  <a:pt x="11164" y="24687"/>
                </a:lnTo>
                <a:cubicBezTo>
                  <a:pt x="11159" y="24688"/>
                  <a:pt x="11154" y="24689"/>
                  <a:pt x="11149" y="24689"/>
                </a:cubicBezTo>
                <a:cubicBezTo>
                  <a:pt x="11101" y="24689"/>
                  <a:pt x="11076" y="24638"/>
                  <a:pt x="11107" y="24607"/>
                </a:cubicBezTo>
                <a:lnTo>
                  <a:pt x="11803" y="23775"/>
                </a:lnTo>
                <a:cubicBezTo>
                  <a:pt x="11883" y="23716"/>
                  <a:pt x="11974" y="23688"/>
                  <a:pt x="12064" y="23688"/>
                </a:cubicBezTo>
                <a:close/>
                <a:moveTo>
                  <a:pt x="9442" y="24527"/>
                </a:moveTo>
                <a:lnTo>
                  <a:pt x="9556" y="24584"/>
                </a:lnTo>
                <a:cubicBezTo>
                  <a:pt x="9602" y="24607"/>
                  <a:pt x="9636" y="24664"/>
                  <a:pt x="9636" y="24721"/>
                </a:cubicBezTo>
                <a:cubicBezTo>
                  <a:pt x="9629" y="24723"/>
                  <a:pt x="9621" y="24723"/>
                  <a:pt x="9614" y="24723"/>
                </a:cubicBezTo>
                <a:cubicBezTo>
                  <a:pt x="9565" y="24723"/>
                  <a:pt x="9518" y="24691"/>
                  <a:pt x="9488" y="24641"/>
                </a:cubicBezTo>
                <a:lnTo>
                  <a:pt x="9442" y="24527"/>
                </a:lnTo>
                <a:close/>
                <a:moveTo>
                  <a:pt x="10921" y="24456"/>
                </a:moveTo>
                <a:cubicBezTo>
                  <a:pt x="10932" y="24456"/>
                  <a:pt x="10945" y="24473"/>
                  <a:pt x="10936" y="24482"/>
                </a:cubicBezTo>
                <a:lnTo>
                  <a:pt x="10810" y="24744"/>
                </a:lnTo>
                <a:cubicBezTo>
                  <a:pt x="10802" y="24746"/>
                  <a:pt x="10794" y="24747"/>
                  <a:pt x="10785" y="24747"/>
                </a:cubicBezTo>
                <a:cubicBezTo>
                  <a:pt x="10749" y="24747"/>
                  <a:pt x="10713" y="24728"/>
                  <a:pt x="10685" y="24710"/>
                </a:cubicBezTo>
                <a:cubicBezTo>
                  <a:pt x="10651" y="24676"/>
                  <a:pt x="10639" y="24630"/>
                  <a:pt x="10651" y="24584"/>
                </a:cubicBezTo>
                <a:lnTo>
                  <a:pt x="10913" y="24459"/>
                </a:lnTo>
                <a:cubicBezTo>
                  <a:pt x="10915" y="24457"/>
                  <a:pt x="10918" y="24456"/>
                  <a:pt x="10921" y="24456"/>
                </a:cubicBezTo>
                <a:close/>
                <a:moveTo>
                  <a:pt x="6021" y="23866"/>
                </a:moveTo>
                <a:lnTo>
                  <a:pt x="7025" y="24037"/>
                </a:lnTo>
                <a:cubicBezTo>
                  <a:pt x="7333" y="24094"/>
                  <a:pt x="7492" y="24436"/>
                  <a:pt x="7333" y="24710"/>
                </a:cubicBezTo>
                <a:cubicBezTo>
                  <a:pt x="7333" y="24721"/>
                  <a:pt x="7321" y="24733"/>
                  <a:pt x="7310" y="24744"/>
                </a:cubicBezTo>
                <a:cubicBezTo>
                  <a:pt x="7236" y="24795"/>
                  <a:pt x="7149" y="24819"/>
                  <a:pt x="7063" y="24819"/>
                </a:cubicBezTo>
                <a:cubicBezTo>
                  <a:pt x="6936" y="24819"/>
                  <a:pt x="6810" y="24766"/>
                  <a:pt x="6728" y="24664"/>
                </a:cubicBezTo>
                <a:lnTo>
                  <a:pt x="6021" y="23866"/>
                </a:lnTo>
                <a:close/>
                <a:moveTo>
                  <a:pt x="9419" y="24816"/>
                </a:moveTo>
                <a:lnTo>
                  <a:pt x="9419" y="24816"/>
                </a:lnTo>
                <a:cubicBezTo>
                  <a:pt x="9439" y="24820"/>
                  <a:pt x="9460" y="24831"/>
                  <a:pt x="9476" y="24847"/>
                </a:cubicBezTo>
                <a:cubicBezTo>
                  <a:pt x="9459" y="24838"/>
                  <a:pt x="9435" y="24829"/>
                  <a:pt x="9419" y="24816"/>
                </a:cubicBezTo>
                <a:close/>
                <a:moveTo>
                  <a:pt x="10525" y="24767"/>
                </a:moveTo>
                <a:cubicBezTo>
                  <a:pt x="10552" y="24821"/>
                  <a:pt x="10608" y="24854"/>
                  <a:pt x="10670" y="24854"/>
                </a:cubicBezTo>
                <a:cubicBezTo>
                  <a:pt x="10686" y="24854"/>
                  <a:pt x="10703" y="24851"/>
                  <a:pt x="10719" y="24847"/>
                </a:cubicBezTo>
                <a:lnTo>
                  <a:pt x="10753" y="24835"/>
                </a:lnTo>
                <a:lnTo>
                  <a:pt x="10753" y="24835"/>
                </a:lnTo>
                <a:cubicBezTo>
                  <a:pt x="10725" y="24858"/>
                  <a:pt x="10688" y="24869"/>
                  <a:pt x="10652" y="24869"/>
                </a:cubicBezTo>
                <a:cubicBezTo>
                  <a:pt x="10617" y="24869"/>
                  <a:pt x="10582" y="24858"/>
                  <a:pt x="10560" y="24835"/>
                </a:cubicBezTo>
                <a:cubicBezTo>
                  <a:pt x="10537" y="24812"/>
                  <a:pt x="10525" y="24790"/>
                  <a:pt x="10525" y="24767"/>
                </a:cubicBezTo>
                <a:close/>
                <a:moveTo>
                  <a:pt x="9465" y="24961"/>
                </a:moveTo>
                <a:lnTo>
                  <a:pt x="9533" y="24972"/>
                </a:lnTo>
                <a:cubicBezTo>
                  <a:pt x="9533" y="24983"/>
                  <a:pt x="9522" y="24995"/>
                  <a:pt x="9522" y="25006"/>
                </a:cubicBezTo>
                <a:lnTo>
                  <a:pt x="9465" y="24961"/>
                </a:lnTo>
                <a:close/>
                <a:moveTo>
                  <a:pt x="9260" y="24926"/>
                </a:moveTo>
                <a:cubicBezTo>
                  <a:pt x="9351" y="24926"/>
                  <a:pt x="9408" y="24995"/>
                  <a:pt x="9408" y="25075"/>
                </a:cubicBezTo>
                <a:lnTo>
                  <a:pt x="9408" y="25086"/>
                </a:lnTo>
                <a:cubicBezTo>
                  <a:pt x="9374" y="25086"/>
                  <a:pt x="9351" y="25075"/>
                  <a:pt x="9317" y="25063"/>
                </a:cubicBezTo>
                <a:lnTo>
                  <a:pt x="9146" y="24938"/>
                </a:lnTo>
                <a:lnTo>
                  <a:pt x="9260" y="24926"/>
                </a:lnTo>
                <a:close/>
                <a:moveTo>
                  <a:pt x="10868" y="24983"/>
                </a:moveTo>
                <a:lnTo>
                  <a:pt x="11210" y="25006"/>
                </a:lnTo>
                <a:lnTo>
                  <a:pt x="11061" y="25109"/>
                </a:lnTo>
                <a:cubicBezTo>
                  <a:pt x="11037" y="25126"/>
                  <a:pt x="11010" y="25134"/>
                  <a:pt x="10983" y="25134"/>
                </a:cubicBezTo>
                <a:cubicBezTo>
                  <a:pt x="10921" y="25134"/>
                  <a:pt x="10861" y="25093"/>
                  <a:pt x="10845" y="25029"/>
                </a:cubicBezTo>
                <a:cubicBezTo>
                  <a:pt x="10845" y="25006"/>
                  <a:pt x="10845" y="24995"/>
                  <a:pt x="10845" y="24983"/>
                </a:cubicBezTo>
                <a:close/>
                <a:moveTo>
                  <a:pt x="10731" y="25098"/>
                </a:moveTo>
                <a:cubicBezTo>
                  <a:pt x="10753" y="25132"/>
                  <a:pt x="10776" y="25155"/>
                  <a:pt x="10810" y="25155"/>
                </a:cubicBezTo>
                <a:lnTo>
                  <a:pt x="10879" y="25177"/>
                </a:lnTo>
                <a:lnTo>
                  <a:pt x="10810" y="25189"/>
                </a:lnTo>
                <a:cubicBezTo>
                  <a:pt x="10799" y="25200"/>
                  <a:pt x="10776" y="25200"/>
                  <a:pt x="10765" y="25212"/>
                </a:cubicBezTo>
                <a:cubicBezTo>
                  <a:pt x="10753" y="25189"/>
                  <a:pt x="10731" y="25166"/>
                  <a:pt x="10731" y="25143"/>
                </a:cubicBezTo>
                <a:cubicBezTo>
                  <a:pt x="10731" y="25132"/>
                  <a:pt x="10731" y="25120"/>
                  <a:pt x="10731" y="25098"/>
                </a:cubicBezTo>
                <a:close/>
                <a:moveTo>
                  <a:pt x="9488" y="25257"/>
                </a:moveTo>
                <a:cubicBezTo>
                  <a:pt x="9511" y="25280"/>
                  <a:pt x="9522" y="25303"/>
                  <a:pt x="9533" y="25326"/>
                </a:cubicBezTo>
                <a:cubicBezTo>
                  <a:pt x="9533" y="25334"/>
                  <a:pt x="9528" y="25347"/>
                  <a:pt x="9524" y="25359"/>
                </a:cubicBezTo>
                <a:lnTo>
                  <a:pt x="9524" y="25359"/>
                </a:lnTo>
                <a:cubicBezTo>
                  <a:pt x="9502" y="25332"/>
                  <a:pt x="9472" y="25314"/>
                  <a:pt x="9442" y="25314"/>
                </a:cubicBezTo>
                <a:lnTo>
                  <a:pt x="9374" y="25291"/>
                </a:lnTo>
                <a:lnTo>
                  <a:pt x="9442" y="25280"/>
                </a:lnTo>
                <a:cubicBezTo>
                  <a:pt x="9465" y="25269"/>
                  <a:pt x="9476" y="25269"/>
                  <a:pt x="9488" y="25257"/>
                </a:cubicBezTo>
                <a:close/>
                <a:moveTo>
                  <a:pt x="10731" y="25451"/>
                </a:moveTo>
                <a:lnTo>
                  <a:pt x="10776" y="25508"/>
                </a:lnTo>
                <a:lnTo>
                  <a:pt x="10776" y="25508"/>
                </a:lnTo>
                <a:lnTo>
                  <a:pt x="10708" y="25485"/>
                </a:lnTo>
                <a:cubicBezTo>
                  <a:pt x="10719" y="25474"/>
                  <a:pt x="10719" y="25462"/>
                  <a:pt x="10731" y="25451"/>
                </a:cubicBezTo>
                <a:close/>
                <a:moveTo>
                  <a:pt x="9245" y="25357"/>
                </a:moveTo>
                <a:cubicBezTo>
                  <a:pt x="9304" y="25357"/>
                  <a:pt x="9361" y="25399"/>
                  <a:pt x="9385" y="25462"/>
                </a:cubicBezTo>
                <a:cubicBezTo>
                  <a:pt x="9385" y="25474"/>
                  <a:pt x="9397" y="25485"/>
                  <a:pt x="9397" y="25508"/>
                </a:cubicBezTo>
                <a:lnTo>
                  <a:pt x="9362" y="25508"/>
                </a:lnTo>
                <a:lnTo>
                  <a:pt x="9032" y="25474"/>
                </a:lnTo>
                <a:lnTo>
                  <a:pt x="9168" y="25383"/>
                </a:lnTo>
                <a:cubicBezTo>
                  <a:pt x="9193" y="25365"/>
                  <a:pt x="9219" y="25357"/>
                  <a:pt x="9245" y="25357"/>
                </a:cubicBezTo>
                <a:close/>
                <a:moveTo>
                  <a:pt x="10833" y="25405"/>
                </a:moveTo>
                <a:cubicBezTo>
                  <a:pt x="10868" y="25405"/>
                  <a:pt x="10902" y="25405"/>
                  <a:pt x="10925" y="25428"/>
                </a:cubicBezTo>
                <a:lnTo>
                  <a:pt x="11107" y="25554"/>
                </a:lnTo>
                <a:lnTo>
                  <a:pt x="10982" y="25554"/>
                </a:lnTo>
                <a:cubicBezTo>
                  <a:pt x="10902" y="25554"/>
                  <a:pt x="10833" y="25485"/>
                  <a:pt x="10833" y="25405"/>
                </a:cubicBezTo>
                <a:close/>
                <a:moveTo>
                  <a:pt x="35315" y="24767"/>
                </a:moveTo>
                <a:lnTo>
                  <a:pt x="35623" y="24812"/>
                </a:lnTo>
                <a:cubicBezTo>
                  <a:pt x="35722" y="24834"/>
                  <a:pt x="35810" y="24878"/>
                  <a:pt x="35878" y="24952"/>
                </a:cubicBezTo>
                <a:lnTo>
                  <a:pt x="35878" y="24952"/>
                </a:lnTo>
                <a:cubicBezTo>
                  <a:pt x="35781" y="25164"/>
                  <a:pt x="35689" y="25379"/>
                  <a:pt x="35589" y="25588"/>
                </a:cubicBezTo>
                <a:cubicBezTo>
                  <a:pt x="35486" y="25565"/>
                  <a:pt x="35395" y="25519"/>
                  <a:pt x="35327" y="25440"/>
                </a:cubicBezTo>
                <a:lnTo>
                  <a:pt x="35042" y="25109"/>
                </a:lnTo>
                <a:cubicBezTo>
                  <a:pt x="35007" y="25155"/>
                  <a:pt x="34973" y="25200"/>
                  <a:pt x="34927" y="25234"/>
                </a:cubicBezTo>
                <a:cubicBezTo>
                  <a:pt x="35064" y="25086"/>
                  <a:pt x="35190" y="24926"/>
                  <a:pt x="35315" y="24767"/>
                </a:cubicBezTo>
                <a:close/>
                <a:moveTo>
                  <a:pt x="12383" y="24840"/>
                </a:moveTo>
                <a:cubicBezTo>
                  <a:pt x="12621" y="24840"/>
                  <a:pt x="12829" y="25039"/>
                  <a:pt x="12829" y="25291"/>
                </a:cubicBezTo>
                <a:cubicBezTo>
                  <a:pt x="12829" y="25383"/>
                  <a:pt x="12795" y="25474"/>
                  <a:pt x="12738" y="25542"/>
                </a:cubicBezTo>
                <a:cubicBezTo>
                  <a:pt x="12663" y="25595"/>
                  <a:pt x="12573" y="25622"/>
                  <a:pt x="12485" y="25622"/>
                </a:cubicBezTo>
                <a:cubicBezTo>
                  <a:pt x="12439" y="25622"/>
                  <a:pt x="12393" y="25615"/>
                  <a:pt x="12350" y="25599"/>
                </a:cubicBezTo>
                <a:lnTo>
                  <a:pt x="11289" y="25234"/>
                </a:lnTo>
                <a:cubicBezTo>
                  <a:pt x="11278" y="25234"/>
                  <a:pt x="11267" y="25223"/>
                  <a:pt x="11267" y="25223"/>
                </a:cubicBezTo>
                <a:lnTo>
                  <a:pt x="12224" y="24869"/>
                </a:lnTo>
                <a:cubicBezTo>
                  <a:pt x="12277" y="24849"/>
                  <a:pt x="12331" y="24840"/>
                  <a:pt x="12383" y="24840"/>
                </a:cubicBezTo>
                <a:close/>
                <a:moveTo>
                  <a:pt x="7756" y="24846"/>
                </a:moveTo>
                <a:cubicBezTo>
                  <a:pt x="7803" y="24846"/>
                  <a:pt x="7848" y="24854"/>
                  <a:pt x="7891" y="24869"/>
                </a:cubicBezTo>
                <a:lnTo>
                  <a:pt x="8963" y="25234"/>
                </a:lnTo>
                <a:cubicBezTo>
                  <a:pt x="8975" y="25234"/>
                  <a:pt x="8986" y="25246"/>
                  <a:pt x="8986" y="25257"/>
                </a:cubicBezTo>
                <a:lnTo>
                  <a:pt x="8028" y="25599"/>
                </a:lnTo>
                <a:cubicBezTo>
                  <a:pt x="7974" y="25620"/>
                  <a:pt x="7919" y="25630"/>
                  <a:pt x="7865" y="25630"/>
                </a:cubicBezTo>
                <a:cubicBezTo>
                  <a:pt x="7629" y="25630"/>
                  <a:pt x="7424" y="25438"/>
                  <a:pt x="7424" y="25177"/>
                </a:cubicBezTo>
                <a:cubicBezTo>
                  <a:pt x="7424" y="25086"/>
                  <a:pt x="7447" y="24995"/>
                  <a:pt x="7504" y="24926"/>
                </a:cubicBezTo>
                <a:cubicBezTo>
                  <a:pt x="7579" y="24874"/>
                  <a:pt x="7668" y="24846"/>
                  <a:pt x="7756" y="24846"/>
                </a:cubicBezTo>
                <a:close/>
                <a:moveTo>
                  <a:pt x="5588" y="24311"/>
                </a:moveTo>
                <a:lnTo>
                  <a:pt x="6386" y="24983"/>
                </a:lnTo>
                <a:cubicBezTo>
                  <a:pt x="6569" y="25132"/>
                  <a:pt x="6603" y="25394"/>
                  <a:pt x="6477" y="25588"/>
                </a:cubicBezTo>
                <a:lnTo>
                  <a:pt x="6455" y="25599"/>
                </a:lnTo>
                <a:cubicBezTo>
                  <a:pt x="6384" y="25643"/>
                  <a:pt x="6307" y="25662"/>
                  <a:pt x="6231" y="25662"/>
                </a:cubicBezTo>
                <a:cubicBezTo>
                  <a:pt x="6027" y="25662"/>
                  <a:pt x="5832" y="25519"/>
                  <a:pt x="5782" y="25303"/>
                </a:cubicBezTo>
                <a:lnTo>
                  <a:pt x="5588" y="24311"/>
                </a:lnTo>
                <a:close/>
                <a:moveTo>
                  <a:pt x="10753" y="25633"/>
                </a:moveTo>
                <a:cubicBezTo>
                  <a:pt x="10788" y="25633"/>
                  <a:pt x="10810" y="25656"/>
                  <a:pt x="10845" y="25668"/>
                </a:cubicBezTo>
                <a:cubicBezTo>
                  <a:pt x="10810" y="25668"/>
                  <a:pt x="10776" y="25656"/>
                  <a:pt x="10753" y="25633"/>
                </a:cubicBezTo>
                <a:close/>
                <a:moveTo>
                  <a:pt x="4363" y="24245"/>
                </a:moveTo>
                <a:cubicBezTo>
                  <a:pt x="4394" y="24245"/>
                  <a:pt x="4425" y="24268"/>
                  <a:pt x="4425" y="24311"/>
                </a:cubicBezTo>
                <a:lnTo>
                  <a:pt x="4231" y="25428"/>
                </a:lnTo>
                <a:cubicBezTo>
                  <a:pt x="4220" y="25485"/>
                  <a:pt x="4197" y="25542"/>
                  <a:pt x="4151" y="25599"/>
                </a:cubicBezTo>
                <a:cubicBezTo>
                  <a:pt x="4071" y="25656"/>
                  <a:pt x="3969" y="25679"/>
                  <a:pt x="3866" y="25679"/>
                </a:cubicBezTo>
                <a:cubicBezTo>
                  <a:pt x="3752" y="25440"/>
                  <a:pt x="3638" y="25200"/>
                  <a:pt x="3535" y="24949"/>
                </a:cubicBezTo>
                <a:lnTo>
                  <a:pt x="3547" y="24949"/>
                </a:lnTo>
                <a:lnTo>
                  <a:pt x="4334" y="24254"/>
                </a:lnTo>
                <a:cubicBezTo>
                  <a:pt x="4343" y="24248"/>
                  <a:pt x="4353" y="24245"/>
                  <a:pt x="4363" y="24245"/>
                </a:cubicBezTo>
                <a:close/>
                <a:moveTo>
                  <a:pt x="9595" y="25599"/>
                </a:moveTo>
                <a:cubicBezTo>
                  <a:pt x="9627" y="25599"/>
                  <a:pt x="9659" y="25611"/>
                  <a:pt x="9682" y="25633"/>
                </a:cubicBezTo>
                <a:cubicBezTo>
                  <a:pt x="9704" y="25656"/>
                  <a:pt x="9716" y="25679"/>
                  <a:pt x="9727" y="25702"/>
                </a:cubicBezTo>
                <a:cubicBezTo>
                  <a:pt x="9691" y="25648"/>
                  <a:pt x="9634" y="25615"/>
                  <a:pt x="9577" y="25615"/>
                </a:cubicBezTo>
                <a:cubicBezTo>
                  <a:pt x="9562" y="25615"/>
                  <a:pt x="9548" y="25617"/>
                  <a:pt x="9533" y="25622"/>
                </a:cubicBezTo>
                <a:lnTo>
                  <a:pt x="9499" y="25633"/>
                </a:lnTo>
                <a:cubicBezTo>
                  <a:pt x="9528" y="25611"/>
                  <a:pt x="9562" y="25599"/>
                  <a:pt x="9595" y="25599"/>
                </a:cubicBezTo>
                <a:close/>
                <a:moveTo>
                  <a:pt x="10069" y="24653"/>
                </a:moveTo>
                <a:lnTo>
                  <a:pt x="10069" y="24676"/>
                </a:lnTo>
                <a:cubicBezTo>
                  <a:pt x="10083" y="24753"/>
                  <a:pt x="10155" y="24801"/>
                  <a:pt x="10229" y="24801"/>
                </a:cubicBezTo>
                <a:cubicBezTo>
                  <a:pt x="10274" y="24801"/>
                  <a:pt x="10320" y="24783"/>
                  <a:pt x="10354" y="24744"/>
                </a:cubicBezTo>
                <a:lnTo>
                  <a:pt x="10400" y="24698"/>
                </a:lnTo>
                <a:lnTo>
                  <a:pt x="10400" y="24698"/>
                </a:lnTo>
                <a:lnTo>
                  <a:pt x="10377" y="24767"/>
                </a:lnTo>
                <a:cubicBezTo>
                  <a:pt x="10348" y="24873"/>
                  <a:pt x="10425" y="24971"/>
                  <a:pt x="10526" y="24971"/>
                </a:cubicBezTo>
                <a:cubicBezTo>
                  <a:pt x="10544" y="24971"/>
                  <a:pt x="10563" y="24968"/>
                  <a:pt x="10582" y="24961"/>
                </a:cubicBezTo>
                <a:lnTo>
                  <a:pt x="10651" y="24949"/>
                </a:lnTo>
                <a:lnTo>
                  <a:pt x="10605" y="24995"/>
                </a:lnTo>
                <a:cubicBezTo>
                  <a:pt x="10503" y="25086"/>
                  <a:pt x="10548" y="25257"/>
                  <a:pt x="10685" y="25280"/>
                </a:cubicBezTo>
                <a:lnTo>
                  <a:pt x="10696" y="25280"/>
                </a:lnTo>
                <a:cubicBezTo>
                  <a:pt x="10685" y="25291"/>
                  <a:pt x="10685" y="25303"/>
                  <a:pt x="10685" y="25314"/>
                </a:cubicBezTo>
                <a:cubicBezTo>
                  <a:pt x="10582" y="25337"/>
                  <a:pt x="10537" y="25440"/>
                  <a:pt x="10571" y="25531"/>
                </a:cubicBezTo>
                <a:cubicBezTo>
                  <a:pt x="10537" y="25554"/>
                  <a:pt x="10514" y="25576"/>
                  <a:pt x="10503" y="25622"/>
                </a:cubicBezTo>
                <a:cubicBezTo>
                  <a:pt x="10411" y="25679"/>
                  <a:pt x="10309" y="25747"/>
                  <a:pt x="10206" y="25793"/>
                </a:cubicBezTo>
                <a:lnTo>
                  <a:pt x="10172" y="25805"/>
                </a:lnTo>
                <a:lnTo>
                  <a:pt x="10172" y="25793"/>
                </a:lnTo>
                <a:cubicBezTo>
                  <a:pt x="10150" y="25707"/>
                  <a:pt x="10080" y="25657"/>
                  <a:pt x="10007" y="25657"/>
                </a:cubicBezTo>
                <a:cubicBezTo>
                  <a:pt x="9964" y="25657"/>
                  <a:pt x="9921" y="25675"/>
                  <a:pt x="9887" y="25713"/>
                </a:cubicBezTo>
                <a:lnTo>
                  <a:pt x="9841" y="25770"/>
                </a:lnTo>
                <a:lnTo>
                  <a:pt x="9841" y="25770"/>
                </a:lnTo>
                <a:lnTo>
                  <a:pt x="9853" y="25702"/>
                </a:lnTo>
                <a:cubicBezTo>
                  <a:pt x="9883" y="25592"/>
                  <a:pt x="9799" y="25490"/>
                  <a:pt x="9693" y="25490"/>
                </a:cubicBezTo>
                <a:cubicBezTo>
                  <a:pt x="9678" y="25490"/>
                  <a:pt x="9663" y="25492"/>
                  <a:pt x="9647" y="25497"/>
                </a:cubicBezTo>
                <a:lnTo>
                  <a:pt x="9579" y="25519"/>
                </a:lnTo>
                <a:lnTo>
                  <a:pt x="9636" y="25462"/>
                </a:lnTo>
                <a:cubicBezTo>
                  <a:pt x="9739" y="25371"/>
                  <a:pt x="9693" y="25212"/>
                  <a:pt x="9556" y="25177"/>
                </a:cubicBezTo>
                <a:lnTo>
                  <a:pt x="9545" y="25177"/>
                </a:lnTo>
                <a:cubicBezTo>
                  <a:pt x="9545" y="25166"/>
                  <a:pt x="9556" y="25166"/>
                  <a:pt x="9556" y="25155"/>
                </a:cubicBezTo>
                <a:cubicBezTo>
                  <a:pt x="9647" y="25132"/>
                  <a:pt x="9704" y="25029"/>
                  <a:pt x="9670" y="24938"/>
                </a:cubicBezTo>
                <a:cubicBezTo>
                  <a:pt x="9704" y="24915"/>
                  <a:pt x="9716" y="24881"/>
                  <a:pt x="9727" y="24847"/>
                </a:cubicBezTo>
                <a:cubicBezTo>
                  <a:pt x="9830" y="24778"/>
                  <a:pt x="9932" y="24721"/>
                  <a:pt x="10035" y="24664"/>
                </a:cubicBezTo>
                <a:lnTo>
                  <a:pt x="10069" y="24653"/>
                </a:lnTo>
                <a:close/>
                <a:moveTo>
                  <a:pt x="10631" y="25757"/>
                </a:moveTo>
                <a:cubicBezTo>
                  <a:pt x="10688" y="25757"/>
                  <a:pt x="10734" y="25789"/>
                  <a:pt x="10753" y="25839"/>
                </a:cubicBezTo>
                <a:lnTo>
                  <a:pt x="10810" y="25953"/>
                </a:lnTo>
                <a:lnTo>
                  <a:pt x="10696" y="25896"/>
                </a:lnTo>
                <a:cubicBezTo>
                  <a:pt x="10639" y="25873"/>
                  <a:pt x="10605" y="25816"/>
                  <a:pt x="10605" y="25759"/>
                </a:cubicBezTo>
                <a:cubicBezTo>
                  <a:pt x="10614" y="25757"/>
                  <a:pt x="10623" y="25757"/>
                  <a:pt x="10631" y="25757"/>
                </a:cubicBezTo>
                <a:close/>
                <a:moveTo>
                  <a:pt x="10480" y="25898"/>
                </a:moveTo>
                <a:cubicBezTo>
                  <a:pt x="10480" y="25915"/>
                  <a:pt x="10487" y="25939"/>
                  <a:pt x="10501" y="25960"/>
                </a:cubicBezTo>
                <a:lnTo>
                  <a:pt x="10501" y="25960"/>
                </a:lnTo>
                <a:cubicBezTo>
                  <a:pt x="10499" y="25938"/>
                  <a:pt x="10492" y="25916"/>
                  <a:pt x="10480" y="25898"/>
                </a:cubicBezTo>
                <a:close/>
                <a:moveTo>
                  <a:pt x="4972" y="24413"/>
                </a:moveTo>
                <a:cubicBezTo>
                  <a:pt x="4972" y="24413"/>
                  <a:pt x="4972" y="24425"/>
                  <a:pt x="4984" y="24425"/>
                </a:cubicBezTo>
                <a:lnTo>
                  <a:pt x="5371" y="25485"/>
                </a:lnTo>
                <a:cubicBezTo>
                  <a:pt x="5417" y="25622"/>
                  <a:pt x="5406" y="25782"/>
                  <a:pt x="5326" y="25896"/>
                </a:cubicBezTo>
                <a:cubicBezTo>
                  <a:pt x="5246" y="25953"/>
                  <a:pt x="5166" y="25976"/>
                  <a:pt x="5075" y="25976"/>
                </a:cubicBezTo>
                <a:lnTo>
                  <a:pt x="5063" y="25976"/>
                </a:lnTo>
                <a:cubicBezTo>
                  <a:pt x="4756" y="25976"/>
                  <a:pt x="4539" y="25668"/>
                  <a:pt x="4642" y="25383"/>
                </a:cubicBezTo>
                <a:lnTo>
                  <a:pt x="4972" y="24413"/>
                </a:lnTo>
                <a:close/>
                <a:moveTo>
                  <a:pt x="9989" y="25827"/>
                </a:moveTo>
                <a:cubicBezTo>
                  <a:pt x="10035" y="25839"/>
                  <a:pt x="10069" y="25873"/>
                  <a:pt x="10081" y="25907"/>
                </a:cubicBezTo>
                <a:lnTo>
                  <a:pt x="10081" y="25919"/>
                </a:lnTo>
                <a:lnTo>
                  <a:pt x="10058" y="25987"/>
                </a:lnTo>
                <a:lnTo>
                  <a:pt x="10047" y="25919"/>
                </a:lnTo>
                <a:cubicBezTo>
                  <a:pt x="10035" y="25873"/>
                  <a:pt x="10012" y="25839"/>
                  <a:pt x="9978" y="25827"/>
                </a:cubicBezTo>
                <a:close/>
                <a:moveTo>
                  <a:pt x="9431" y="25725"/>
                </a:moveTo>
                <a:cubicBezTo>
                  <a:pt x="9476" y="25725"/>
                  <a:pt x="9522" y="25736"/>
                  <a:pt x="9556" y="25770"/>
                </a:cubicBezTo>
                <a:cubicBezTo>
                  <a:pt x="9590" y="25805"/>
                  <a:pt x="9602" y="25839"/>
                  <a:pt x="9602" y="25884"/>
                </a:cubicBezTo>
                <a:lnTo>
                  <a:pt x="9590" y="25896"/>
                </a:lnTo>
                <a:lnTo>
                  <a:pt x="9328" y="26021"/>
                </a:lnTo>
                <a:cubicBezTo>
                  <a:pt x="9305" y="26021"/>
                  <a:pt x="9294" y="26010"/>
                  <a:pt x="9305" y="25998"/>
                </a:cubicBezTo>
                <a:lnTo>
                  <a:pt x="9431" y="25725"/>
                </a:lnTo>
                <a:close/>
                <a:moveTo>
                  <a:pt x="10708" y="26090"/>
                </a:moveTo>
                <a:cubicBezTo>
                  <a:pt x="10731" y="26090"/>
                  <a:pt x="10753" y="26090"/>
                  <a:pt x="10765" y="26101"/>
                </a:cubicBezTo>
                <a:lnTo>
                  <a:pt x="10822" y="26147"/>
                </a:lnTo>
                <a:lnTo>
                  <a:pt x="10708" y="26090"/>
                </a:lnTo>
                <a:close/>
                <a:moveTo>
                  <a:pt x="10389" y="25827"/>
                </a:moveTo>
                <a:lnTo>
                  <a:pt x="10392" y="25842"/>
                </a:lnTo>
                <a:lnTo>
                  <a:pt x="10392" y="25842"/>
                </a:lnTo>
                <a:cubicBezTo>
                  <a:pt x="10385" y="25842"/>
                  <a:pt x="10379" y="25841"/>
                  <a:pt x="10373" y="25841"/>
                </a:cubicBezTo>
                <a:cubicBezTo>
                  <a:pt x="10368" y="25841"/>
                  <a:pt x="10363" y="25841"/>
                  <a:pt x="10358" y="25842"/>
                </a:cubicBezTo>
                <a:lnTo>
                  <a:pt x="10358" y="25842"/>
                </a:lnTo>
                <a:lnTo>
                  <a:pt x="10400" y="25884"/>
                </a:lnTo>
                <a:lnTo>
                  <a:pt x="10400" y="25884"/>
                </a:lnTo>
                <a:lnTo>
                  <a:pt x="10392" y="25842"/>
                </a:lnTo>
                <a:lnTo>
                  <a:pt x="10392" y="25842"/>
                </a:lnTo>
                <a:cubicBezTo>
                  <a:pt x="10402" y="25844"/>
                  <a:pt x="10412" y="25846"/>
                  <a:pt x="10423" y="25850"/>
                </a:cubicBezTo>
                <a:cubicBezTo>
                  <a:pt x="10448" y="25862"/>
                  <a:pt x="10467" y="25878"/>
                  <a:pt x="10480" y="25898"/>
                </a:cubicBezTo>
                <a:lnTo>
                  <a:pt x="10480" y="25898"/>
                </a:lnTo>
                <a:cubicBezTo>
                  <a:pt x="10480" y="25897"/>
                  <a:pt x="10480" y="25896"/>
                  <a:pt x="10480" y="25896"/>
                </a:cubicBezTo>
                <a:lnTo>
                  <a:pt x="10480" y="25896"/>
                </a:lnTo>
                <a:cubicBezTo>
                  <a:pt x="10503" y="25919"/>
                  <a:pt x="10514" y="25953"/>
                  <a:pt x="10514" y="25976"/>
                </a:cubicBezTo>
                <a:cubicBezTo>
                  <a:pt x="10509" y="25971"/>
                  <a:pt x="10505" y="25965"/>
                  <a:pt x="10501" y="25960"/>
                </a:cubicBezTo>
                <a:lnTo>
                  <a:pt x="10501" y="25960"/>
                </a:lnTo>
                <a:cubicBezTo>
                  <a:pt x="10507" y="26027"/>
                  <a:pt x="10464" y="26099"/>
                  <a:pt x="10389" y="26112"/>
                </a:cubicBezTo>
                <a:lnTo>
                  <a:pt x="10377" y="26226"/>
                </a:lnTo>
                <a:lnTo>
                  <a:pt x="10263" y="26055"/>
                </a:lnTo>
                <a:cubicBezTo>
                  <a:pt x="10198" y="25962"/>
                  <a:pt x="10263" y="25853"/>
                  <a:pt x="10358" y="25842"/>
                </a:cubicBezTo>
                <a:lnTo>
                  <a:pt x="10358" y="25842"/>
                </a:lnTo>
                <a:lnTo>
                  <a:pt x="10354" y="25839"/>
                </a:lnTo>
                <a:lnTo>
                  <a:pt x="10389" y="25839"/>
                </a:lnTo>
                <a:lnTo>
                  <a:pt x="10389" y="25827"/>
                </a:lnTo>
                <a:close/>
                <a:moveTo>
                  <a:pt x="13627" y="25166"/>
                </a:moveTo>
                <a:cubicBezTo>
                  <a:pt x="13923" y="25519"/>
                  <a:pt x="14231" y="25873"/>
                  <a:pt x="14562" y="26204"/>
                </a:cubicBezTo>
                <a:lnTo>
                  <a:pt x="14585" y="26295"/>
                </a:lnTo>
                <a:lnTo>
                  <a:pt x="13775" y="25622"/>
                </a:lnTo>
                <a:cubicBezTo>
                  <a:pt x="13638" y="25508"/>
                  <a:pt x="13581" y="25326"/>
                  <a:pt x="13627" y="25166"/>
                </a:cubicBezTo>
                <a:close/>
                <a:moveTo>
                  <a:pt x="9836" y="25944"/>
                </a:moveTo>
                <a:cubicBezTo>
                  <a:pt x="9844" y="25944"/>
                  <a:pt x="9853" y="25947"/>
                  <a:pt x="9864" y="25953"/>
                </a:cubicBezTo>
                <a:cubicBezTo>
                  <a:pt x="9955" y="25987"/>
                  <a:pt x="9989" y="26090"/>
                  <a:pt x="9944" y="26169"/>
                </a:cubicBezTo>
                <a:lnTo>
                  <a:pt x="9830" y="26318"/>
                </a:lnTo>
                <a:lnTo>
                  <a:pt x="9807" y="25976"/>
                </a:lnTo>
                <a:cubicBezTo>
                  <a:pt x="9807" y="25964"/>
                  <a:pt x="9807" y="25953"/>
                  <a:pt x="9807" y="25953"/>
                </a:cubicBezTo>
                <a:cubicBezTo>
                  <a:pt x="9818" y="25947"/>
                  <a:pt x="9827" y="25944"/>
                  <a:pt x="9836" y="25944"/>
                </a:cubicBezTo>
                <a:close/>
                <a:moveTo>
                  <a:pt x="10172" y="26226"/>
                </a:moveTo>
                <a:cubicBezTo>
                  <a:pt x="10195" y="26226"/>
                  <a:pt x="10218" y="26238"/>
                  <a:pt x="10229" y="26261"/>
                </a:cubicBezTo>
                <a:lnTo>
                  <a:pt x="10263" y="26363"/>
                </a:lnTo>
                <a:lnTo>
                  <a:pt x="10172" y="26226"/>
                </a:lnTo>
                <a:close/>
                <a:moveTo>
                  <a:pt x="34688" y="25508"/>
                </a:moveTo>
                <a:lnTo>
                  <a:pt x="34984" y="25759"/>
                </a:lnTo>
                <a:cubicBezTo>
                  <a:pt x="35167" y="25907"/>
                  <a:pt x="35201" y="26169"/>
                  <a:pt x="35076" y="26352"/>
                </a:cubicBezTo>
                <a:cubicBezTo>
                  <a:pt x="35064" y="26352"/>
                  <a:pt x="35053" y="26375"/>
                  <a:pt x="35042" y="26375"/>
                </a:cubicBezTo>
                <a:cubicBezTo>
                  <a:pt x="34971" y="26418"/>
                  <a:pt x="34894" y="26437"/>
                  <a:pt x="34819" y="26437"/>
                </a:cubicBezTo>
                <a:cubicBezTo>
                  <a:pt x="34616" y="26437"/>
                  <a:pt x="34422" y="26292"/>
                  <a:pt x="34380" y="26067"/>
                </a:cubicBezTo>
                <a:lnTo>
                  <a:pt x="34335" y="25884"/>
                </a:lnTo>
                <a:cubicBezTo>
                  <a:pt x="34460" y="25759"/>
                  <a:pt x="34574" y="25633"/>
                  <a:pt x="34688" y="25508"/>
                </a:cubicBezTo>
                <a:close/>
                <a:moveTo>
                  <a:pt x="14448" y="26420"/>
                </a:moveTo>
                <a:lnTo>
                  <a:pt x="14562" y="26477"/>
                </a:lnTo>
                <a:cubicBezTo>
                  <a:pt x="14539" y="26477"/>
                  <a:pt x="14528" y="26477"/>
                  <a:pt x="14516" y="26466"/>
                </a:cubicBezTo>
                <a:lnTo>
                  <a:pt x="14505" y="26466"/>
                </a:lnTo>
                <a:lnTo>
                  <a:pt x="14448" y="26420"/>
                </a:lnTo>
                <a:close/>
                <a:moveTo>
                  <a:pt x="14916" y="26546"/>
                </a:moveTo>
                <a:lnTo>
                  <a:pt x="14973" y="26591"/>
                </a:lnTo>
                <a:cubicBezTo>
                  <a:pt x="14950" y="26580"/>
                  <a:pt x="14927" y="26557"/>
                  <a:pt x="14916" y="26546"/>
                </a:cubicBezTo>
                <a:close/>
                <a:moveTo>
                  <a:pt x="14777" y="26595"/>
                </a:moveTo>
                <a:lnTo>
                  <a:pt x="14777" y="26595"/>
                </a:lnTo>
                <a:cubicBezTo>
                  <a:pt x="14793" y="26621"/>
                  <a:pt x="14801" y="26642"/>
                  <a:pt x="14801" y="26671"/>
                </a:cubicBezTo>
                <a:cubicBezTo>
                  <a:pt x="14780" y="26650"/>
                  <a:pt x="14769" y="26618"/>
                  <a:pt x="14777" y="26595"/>
                </a:cubicBezTo>
                <a:close/>
                <a:moveTo>
                  <a:pt x="14870" y="26671"/>
                </a:moveTo>
                <a:lnTo>
                  <a:pt x="14927" y="26717"/>
                </a:lnTo>
                <a:lnTo>
                  <a:pt x="14927" y="26728"/>
                </a:lnTo>
                <a:lnTo>
                  <a:pt x="14893" y="26728"/>
                </a:lnTo>
                <a:lnTo>
                  <a:pt x="14870" y="26671"/>
                </a:lnTo>
                <a:close/>
                <a:moveTo>
                  <a:pt x="13093" y="25786"/>
                </a:moveTo>
                <a:cubicBezTo>
                  <a:pt x="13220" y="25786"/>
                  <a:pt x="13345" y="25839"/>
                  <a:pt x="13433" y="25941"/>
                </a:cubicBezTo>
                <a:lnTo>
                  <a:pt x="14129" y="26740"/>
                </a:lnTo>
                <a:lnTo>
                  <a:pt x="13137" y="26568"/>
                </a:lnTo>
                <a:cubicBezTo>
                  <a:pt x="12829" y="26511"/>
                  <a:pt x="12669" y="26169"/>
                  <a:pt x="12817" y="25896"/>
                </a:cubicBezTo>
                <a:cubicBezTo>
                  <a:pt x="12829" y="25884"/>
                  <a:pt x="12840" y="25873"/>
                  <a:pt x="12840" y="25862"/>
                </a:cubicBezTo>
                <a:cubicBezTo>
                  <a:pt x="12919" y="25811"/>
                  <a:pt x="13006" y="25786"/>
                  <a:pt x="13093" y="25786"/>
                </a:cubicBezTo>
                <a:close/>
                <a:moveTo>
                  <a:pt x="33958" y="26261"/>
                </a:moveTo>
                <a:lnTo>
                  <a:pt x="33958" y="26261"/>
                </a:lnTo>
                <a:cubicBezTo>
                  <a:pt x="34069" y="26501"/>
                  <a:pt x="33880" y="26749"/>
                  <a:pt x="33647" y="26749"/>
                </a:cubicBezTo>
                <a:cubicBezTo>
                  <a:pt x="33592" y="26749"/>
                  <a:pt x="33535" y="26736"/>
                  <a:pt x="33479" y="26705"/>
                </a:cubicBezTo>
                <a:cubicBezTo>
                  <a:pt x="33650" y="26568"/>
                  <a:pt x="33810" y="26420"/>
                  <a:pt x="33958" y="26261"/>
                </a:cubicBezTo>
                <a:close/>
                <a:moveTo>
                  <a:pt x="11153" y="25827"/>
                </a:moveTo>
                <a:lnTo>
                  <a:pt x="12145" y="25998"/>
                </a:lnTo>
                <a:cubicBezTo>
                  <a:pt x="12464" y="26055"/>
                  <a:pt x="12624" y="26409"/>
                  <a:pt x="12452" y="26683"/>
                </a:cubicBezTo>
                <a:cubicBezTo>
                  <a:pt x="12452" y="26694"/>
                  <a:pt x="12441" y="26705"/>
                  <a:pt x="12430" y="26717"/>
                </a:cubicBezTo>
                <a:cubicBezTo>
                  <a:pt x="12357" y="26762"/>
                  <a:pt x="12274" y="26784"/>
                  <a:pt x="12191" y="26784"/>
                </a:cubicBezTo>
                <a:cubicBezTo>
                  <a:pt x="12064" y="26784"/>
                  <a:pt x="11938" y="26733"/>
                  <a:pt x="11848" y="26637"/>
                </a:cubicBezTo>
                <a:lnTo>
                  <a:pt x="11153" y="25827"/>
                </a:lnTo>
                <a:close/>
                <a:moveTo>
                  <a:pt x="9100" y="25792"/>
                </a:moveTo>
                <a:cubicBezTo>
                  <a:pt x="9140" y="25792"/>
                  <a:pt x="9165" y="25842"/>
                  <a:pt x="9134" y="25873"/>
                </a:cubicBezTo>
                <a:lnTo>
                  <a:pt x="8450" y="26705"/>
                </a:lnTo>
                <a:cubicBezTo>
                  <a:pt x="8369" y="26761"/>
                  <a:pt x="8276" y="26787"/>
                  <a:pt x="8184" y="26787"/>
                </a:cubicBezTo>
                <a:cubicBezTo>
                  <a:pt x="8029" y="26787"/>
                  <a:pt x="7879" y="26712"/>
                  <a:pt x="7800" y="26568"/>
                </a:cubicBezTo>
                <a:lnTo>
                  <a:pt x="7800" y="26557"/>
                </a:lnTo>
                <a:cubicBezTo>
                  <a:pt x="7709" y="26409"/>
                  <a:pt x="7720" y="26226"/>
                  <a:pt x="7812" y="26078"/>
                </a:cubicBezTo>
                <a:cubicBezTo>
                  <a:pt x="7857" y="26044"/>
                  <a:pt x="7914" y="26021"/>
                  <a:pt x="7971" y="26010"/>
                </a:cubicBezTo>
                <a:lnTo>
                  <a:pt x="9089" y="25793"/>
                </a:lnTo>
                <a:cubicBezTo>
                  <a:pt x="9093" y="25792"/>
                  <a:pt x="9097" y="25792"/>
                  <a:pt x="9100" y="25792"/>
                </a:cubicBezTo>
                <a:close/>
                <a:moveTo>
                  <a:pt x="14482" y="26614"/>
                </a:moveTo>
                <a:lnTo>
                  <a:pt x="14596" y="26671"/>
                </a:lnTo>
                <a:cubicBezTo>
                  <a:pt x="14653" y="26694"/>
                  <a:pt x="14676" y="26751"/>
                  <a:pt x="14676" y="26808"/>
                </a:cubicBezTo>
                <a:cubicBezTo>
                  <a:pt x="14619" y="26808"/>
                  <a:pt x="14562" y="26785"/>
                  <a:pt x="14539" y="26728"/>
                </a:cubicBezTo>
                <a:lnTo>
                  <a:pt x="14482" y="26614"/>
                </a:lnTo>
                <a:close/>
                <a:moveTo>
                  <a:pt x="14448" y="26900"/>
                </a:moveTo>
                <a:cubicBezTo>
                  <a:pt x="14476" y="26902"/>
                  <a:pt x="14498" y="26913"/>
                  <a:pt x="14528" y="26933"/>
                </a:cubicBezTo>
                <a:cubicBezTo>
                  <a:pt x="14494" y="26933"/>
                  <a:pt x="14460" y="26911"/>
                  <a:pt x="14448" y="26900"/>
                </a:cubicBezTo>
                <a:close/>
                <a:moveTo>
                  <a:pt x="34905" y="26876"/>
                </a:moveTo>
                <a:lnTo>
                  <a:pt x="34905" y="26876"/>
                </a:lnTo>
                <a:cubicBezTo>
                  <a:pt x="34878" y="26923"/>
                  <a:pt x="34851" y="26969"/>
                  <a:pt x="34824" y="27015"/>
                </a:cubicBezTo>
                <a:lnTo>
                  <a:pt x="34824" y="27015"/>
                </a:lnTo>
                <a:cubicBezTo>
                  <a:pt x="34846" y="26974"/>
                  <a:pt x="34876" y="26925"/>
                  <a:pt x="34905" y="26876"/>
                </a:cubicBezTo>
                <a:close/>
                <a:moveTo>
                  <a:pt x="14516" y="27047"/>
                </a:moveTo>
                <a:lnTo>
                  <a:pt x="14573" y="27070"/>
                </a:lnTo>
                <a:cubicBezTo>
                  <a:pt x="14573" y="27082"/>
                  <a:pt x="14573" y="27093"/>
                  <a:pt x="14562" y="27104"/>
                </a:cubicBezTo>
                <a:cubicBezTo>
                  <a:pt x="14562" y="27104"/>
                  <a:pt x="14562" y="27093"/>
                  <a:pt x="14562" y="27093"/>
                </a:cubicBezTo>
                <a:lnTo>
                  <a:pt x="14516" y="27047"/>
                </a:lnTo>
                <a:close/>
                <a:moveTo>
                  <a:pt x="14311" y="27013"/>
                </a:moveTo>
                <a:cubicBezTo>
                  <a:pt x="14391" y="27013"/>
                  <a:pt x="14459" y="27082"/>
                  <a:pt x="14448" y="27173"/>
                </a:cubicBezTo>
                <a:cubicBezTo>
                  <a:pt x="14425" y="27173"/>
                  <a:pt x="14391" y="27161"/>
                  <a:pt x="14357" y="27139"/>
                </a:cubicBezTo>
                <a:lnTo>
                  <a:pt x="14186" y="27025"/>
                </a:lnTo>
                <a:lnTo>
                  <a:pt x="14311" y="27013"/>
                </a:lnTo>
                <a:close/>
                <a:moveTo>
                  <a:pt x="14528" y="27355"/>
                </a:moveTo>
                <a:cubicBezTo>
                  <a:pt x="14539" y="27378"/>
                  <a:pt x="14562" y="27401"/>
                  <a:pt x="14562" y="27424"/>
                </a:cubicBezTo>
                <a:cubicBezTo>
                  <a:pt x="14562" y="27435"/>
                  <a:pt x="14562" y="27447"/>
                  <a:pt x="14562" y="27458"/>
                </a:cubicBezTo>
                <a:cubicBezTo>
                  <a:pt x="14539" y="27435"/>
                  <a:pt x="14516" y="27412"/>
                  <a:pt x="14482" y="27412"/>
                </a:cubicBezTo>
                <a:lnTo>
                  <a:pt x="14414" y="27389"/>
                </a:lnTo>
                <a:lnTo>
                  <a:pt x="14482" y="27378"/>
                </a:lnTo>
                <a:cubicBezTo>
                  <a:pt x="14494" y="27367"/>
                  <a:pt x="14505" y="27367"/>
                  <a:pt x="14528" y="27355"/>
                </a:cubicBezTo>
                <a:close/>
                <a:moveTo>
                  <a:pt x="14296" y="27444"/>
                </a:moveTo>
                <a:cubicBezTo>
                  <a:pt x="14356" y="27444"/>
                  <a:pt x="14413" y="27486"/>
                  <a:pt x="14437" y="27549"/>
                </a:cubicBezTo>
                <a:cubicBezTo>
                  <a:pt x="14437" y="27561"/>
                  <a:pt x="14437" y="27572"/>
                  <a:pt x="14437" y="27595"/>
                </a:cubicBezTo>
                <a:lnTo>
                  <a:pt x="14414" y="27595"/>
                </a:lnTo>
                <a:lnTo>
                  <a:pt x="14072" y="27561"/>
                </a:lnTo>
                <a:lnTo>
                  <a:pt x="14220" y="27469"/>
                </a:lnTo>
                <a:cubicBezTo>
                  <a:pt x="14244" y="27452"/>
                  <a:pt x="14270" y="27444"/>
                  <a:pt x="14296" y="27444"/>
                </a:cubicBezTo>
                <a:close/>
                <a:moveTo>
                  <a:pt x="15771" y="27549"/>
                </a:moveTo>
                <a:lnTo>
                  <a:pt x="15771" y="27561"/>
                </a:lnTo>
                <a:lnTo>
                  <a:pt x="15816" y="27606"/>
                </a:lnTo>
                <a:lnTo>
                  <a:pt x="15748" y="27595"/>
                </a:lnTo>
                <a:lnTo>
                  <a:pt x="15759" y="27583"/>
                </a:lnTo>
                <a:cubicBezTo>
                  <a:pt x="15759" y="27572"/>
                  <a:pt x="15759" y="27561"/>
                  <a:pt x="15771" y="27549"/>
                </a:cubicBezTo>
                <a:close/>
                <a:moveTo>
                  <a:pt x="10696" y="26272"/>
                </a:moveTo>
                <a:lnTo>
                  <a:pt x="11506" y="26945"/>
                </a:lnTo>
                <a:cubicBezTo>
                  <a:pt x="11689" y="27093"/>
                  <a:pt x="11723" y="27355"/>
                  <a:pt x="11597" y="27549"/>
                </a:cubicBezTo>
                <a:cubicBezTo>
                  <a:pt x="11586" y="27549"/>
                  <a:pt x="11574" y="27561"/>
                  <a:pt x="11574" y="27572"/>
                </a:cubicBezTo>
                <a:cubicBezTo>
                  <a:pt x="11502" y="27611"/>
                  <a:pt x="11424" y="27630"/>
                  <a:pt x="11348" y="27630"/>
                </a:cubicBezTo>
                <a:cubicBezTo>
                  <a:pt x="11139" y="27630"/>
                  <a:pt x="10944" y="27490"/>
                  <a:pt x="10902" y="27264"/>
                </a:cubicBezTo>
                <a:lnTo>
                  <a:pt x="10696" y="26272"/>
                </a:lnTo>
                <a:close/>
                <a:moveTo>
                  <a:pt x="9498" y="26201"/>
                </a:moveTo>
                <a:cubicBezTo>
                  <a:pt x="9527" y="26201"/>
                  <a:pt x="9556" y="26228"/>
                  <a:pt x="9556" y="26261"/>
                </a:cubicBezTo>
                <a:lnTo>
                  <a:pt x="9351" y="27378"/>
                </a:lnTo>
                <a:cubicBezTo>
                  <a:pt x="9340" y="27447"/>
                  <a:pt x="9317" y="27504"/>
                  <a:pt x="9283" y="27561"/>
                </a:cubicBezTo>
                <a:cubicBezTo>
                  <a:pt x="9210" y="27609"/>
                  <a:pt x="9121" y="27635"/>
                  <a:pt x="9032" y="27635"/>
                </a:cubicBezTo>
                <a:cubicBezTo>
                  <a:pt x="8953" y="27635"/>
                  <a:pt x="8873" y="27615"/>
                  <a:pt x="8804" y="27572"/>
                </a:cubicBezTo>
                <a:cubicBezTo>
                  <a:pt x="8576" y="27435"/>
                  <a:pt x="8507" y="27116"/>
                  <a:pt x="8678" y="26899"/>
                </a:cubicBezTo>
                <a:lnTo>
                  <a:pt x="9465" y="26215"/>
                </a:lnTo>
                <a:cubicBezTo>
                  <a:pt x="9475" y="26205"/>
                  <a:pt x="9486" y="26201"/>
                  <a:pt x="9498" y="26201"/>
                </a:cubicBezTo>
                <a:close/>
                <a:moveTo>
                  <a:pt x="15873" y="27481"/>
                </a:moveTo>
                <a:cubicBezTo>
                  <a:pt x="15908" y="27481"/>
                  <a:pt x="15942" y="27492"/>
                  <a:pt x="15965" y="27504"/>
                </a:cubicBezTo>
                <a:lnTo>
                  <a:pt x="16147" y="27629"/>
                </a:lnTo>
                <a:lnTo>
                  <a:pt x="16022" y="27640"/>
                </a:lnTo>
                <a:cubicBezTo>
                  <a:pt x="15942" y="27640"/>
                  <a:pt x="15862" y="27572"/>
                  <a:pt x="15873" y="27492"/>
                </a:cubicBezTo>
                <a:lnTo>
                  <a:pt x="15873" y="27481"/>
                </a:lnTo>
                <a:close/>
                <a:moveTo>
                  <a:pt x="5873" y="26101"/>
                </a:moveTo>
                <a:cubicBezTo>
                  <a:pt x="6181" y="26101"/>
                  <a:pt x="6398" y="26409"/>
                  <a:pt x="6306" y="26694"/>
                </a:cubicBezTo>
                <a:lnTo>
                  <a:pt x="5976" y="27663"/>
                </a:lnTo>
                <a:cubicBezTo>
                  <a:pt x="5964" y="27663"/>
                  <a:pt x="5964" y="27652"/>
                  <a:pt x="5964" y="27652"/>
                </a:cubicBezTo>
                <a:lnTo>
                  <a:pt x="5577" y="26580"/>
                </a:lnTo>
                <a:cubicBezTo>
                  <a:pt x="5520" y="26454"/>
                  <a:pt x="5542" y="26295"/>
                  <a:pt x="5622" y="26181"/>
                </a:cubicBezTo>
                <a:cubicBezTo>
                  <a:pt x="5702" y="26124"/>
                  <a:pt x="5782" y="26101"/>
                  <a:pt x="5873" y="26101"/>
                </a:cubicBezTo>
                <a:close/>
                <a:moveTo>
                  <a:pt x="12774" y="26916"/>
                </a:moveTo>
                <a:cubicBezTo>
                  <a:pt x="12830" y="26916"/>
                  <a:pt x="12888" y="26932"/>
                  <a:pt x="12943" y="26968"/>
                </a:cubicBezTo>
                <a:lnTo>
                  <a:pt x="14015" y="27332"/>
                </a:lnTo>
                <a:cubicBezTo>
                  <a:pt x="14015" y="27332"/>
                  <a:pt x="14026" y="27332"/>
                  <a:pt x="14037" y="27344"/>
                </a:cubicBezTo>
                <a:lnTo>
                  <a:pt x="13068" y="27697"/>
                </a:lnTo>
                <a:cubicBezTo>
                  <a:pt x="13015" y="27718"/>
                  <a:pt x="12962" y="27727"/>
                  <a:pt x="12910" y="27727"/>
                </a:cubicBezTo>
                <a:cubicBezTo>
                  <a:pt x="12671" y="27727"/>
                  <a:pt x="12464" y="27528"/>
                  <a:pt x="12464" y="27275"/>
                </a:cubicBezTo>
                <a:cubicBezTo>
                  <a:pt x="12438" y="27076"/>
                  <a:pt x="12596" y="26916"/>
                  <a:pt x="12774" y="26916"/>
                </a:cubicBezTo>
                <a:close/>
                <a:moveTo>
                  <a:pt x="4708" y="26419"/>
                </a:moveTo>
                <a:cubicBezTo>
                  <a:pt x="4918" y="26419"/>
                  <a:pt x="5113" y="26559"/>
                  <a:pt x="5155" y="26785"/>
                </a:cubicBezTo>
                <a:lnTo>
                  <a:pt x="5349" y="27766"/>
                </a:lnTo>
                <a:lnTo>
                  <a:pt x="4778" y="27298"/>
                </a:lnTo>
                <a:cubicBezTo>
                  <a:pt x="4653" y="27082"/>
                  <a:pt x="4528" y="26865"/>
                  <a:pt x="4402" y="26648"/>
                </a:cubicBezTo>
                <a:cubicBezTo>
                  <a:pt x="4414" y="26591"/>
                  <a:pt x="4436" y="26534"/>
                  <a:pt x="4471" y="26489"/>
                </a:cubicBezTo>
                <a:lnTo>
                  <a:pt x="4471" y="26489"/>
                </a:lnTo>
                <a:lnTo>
                  <a:pt x="4467" y="26492"/>
                </a:lnTo>
                <a:lnTo>
                  <a:pt x="4467" y="26492"/>
                </a:lnTo>
                <a:lnTo>
                  <a:pt x="4482" y="26477"/>
                </a:lnTo>
                <a:cubicBezTo>
                  <a:pt x="4555" y="26438"/>
                  <a:pt x="4633" y="26419"/>
                  <a:pt x="4708" y="26419"/>
                </a:cubicBezTo>
                <a:close/>
                <a:moveTo>
                  <a:pt x="15794" y="27732"/>
                </a:moveTo>
                <a:cubicBezTo>
                  <a:pt x="15828" y="27732"/>
                  <a:pt x="15862" y="27743"/>
                  <a:pt x="15885" y="27766"/>
                </a:cubicBezTo>
                <a:cubicBezTo>
                  <a:pt x="15851" y="27766"/>
                  <a:pt x="15816" y="27754"/>
                  <a:pt x="15794" y="27732"/>
                </a:cubicBezTo>
                <a:close/>
                <a:moveTo>
                  <a:pt x="14624" y="27691"/>
                </a:moveTo>
                <a:cubicBezTo>
                  <a:pt x="14662" y="27691"/>
                  <a:pt x="14701" y="27706"/>
                  <a:pt x="14733" y="27732"/>
                </a:cubicBezTo>
                <a:cubicBezTo>
                  <a:pt x="14744" y="27754"/>
                  <a:pt x="14756" y="27777"/>
                  <a:pt x="14767" y="27800"/>
                </a:cubicBezTo>
                <a:cubicBezTo>
                  <a:pt x="14740" y="27746"/>
                  <a:pt x="14677" y="27713"/>
                  <a:pt x="14619" y="27713"/>
                </a:cubicBezTo>
                <a:cubicBezTo>
                  <a:pt x="14603" y="27713"/>
                  <a:pt x="14588" y="27715"/>
                  <a:pt x="14573" y="27720"/>
                </a:cubicBezTo>
                <a:lnTo>
                  <a:pt x="14539" y="27720"/>
                </a:lnTo>
                <a:cubicBezTo>
                  <a:pt x="14564" y="27700"/>
                  <a:pt x="14594" y="27691"/>
                  <a:pt x="14624" y="27691"/>
                </a:cubicBezTo>
                <a:close/>
                <a:moveTo>
                  <a:pt x="34519" y="26873"/>
                </a:moveTo>
                <a:cubicBezTo>
                  <a:pt x="34627" y="26873"/>
                  <a:pt x="34735" y="26922"/>
                  <a:pt x="34813" y="27035"/>
                </a:cubicBezTo>
                <a:lnTo>
                  <a:pt x="34813" y="27035"/>
                </a:lnTo>
                <a:cubicBezTo>
                  <a:pt x="34657" y="27298"/>
                  <a:pt x="34494" y="27553"/>
                  <a:pt x="34323" y="27800"/>
                </a:cubicBezTo>
                <a:lnTo>
                  <a:pt x="34163" y="27367"/>
                </a:lnTo>
                <a:cubicBezTo>
                  <a:pt x="34071" y="27089"/>
                  <a:pt x="34292" y="26873"/>
                  <a:pt x="34519" y="26873"/>
                </a:cubicBezTo>
                <a:close/>
                <a:moveTo>
                  <a:pt x="5805" y="27675"/>
                </a:moveTo>
                <a:lnTo>
                  <a:pt x="5896" y="27811"/>
                </a:lnTo>
                <a:cubicBezTo>
                  <a:pt x="5873" y="27811"/>
                  <a:pt x="5850" y="27800"/>
                  <a:pt x="5839" y="27777"/>
                </a:cubicBezTo>
                <a:lnTo>
                  <a:pt x="5805" y="27675"/>
                </a:lnTo>
                <a:close/>
                <a:moveTo>
                  <a:pt x="7042" y="26358"/>
                </a:moveTo>
                <a:cubicBezTo>
                  <a:pt x="7122" y="26358"/>
                  <a:pt x="7202" y="26388"/>
                  <a:pt x="7264" y="26454"/>
                </a:cubicBezTo>
                <a:cubicBezTo>
                  <a:pt x="7504" y="26603"/>
                  <a:pt x="7572" y="26911"/>
                  <a:pt x="7401" y="27127"/>
                </a:cubicBezTo>
                <a:lnTo>
                  <a:pt x="6614" y="27823"/>
                </a:lnTo>
                <a:cubicBezTo>
                  <a:pt x="6605" y="27829"/>
                  <a:pt x="6595" y="27832"/>
                  <a:pt x="6585" y="27832"/>
                </a:cubicBezTo>
                <a:cubicBezTo>
                  <a:pt x="6554" y="27832"/>
                  <a:pt x="6523" y="27808"/>
                  <a:pt x="6523" y="27766"/>
                </a:cubicBezTo>
                <a:lnTo>
                  <a:pt x="6717" y="26648"/>
                </a:lnTo>
                <a:cubicBezTo>
                  <a:pt x="6739" y="26469"/>
                  <a:pt x="6890" y="26358"/>
                  <a:pt x="7042" y="26358"/>
                </a:cubicBezTo>
                <a:close/>
                <a:moveTo>
                  <a:pt x="15109" y="26762"/>
                </a:moveTo>
                <a:lnTo>
                  <a:pt x="15109" y="26774"/>
                </a:lnTo>
                <a:cubicBezTo>
                  <a:pt x="15130" y="26847"/>
                  <a:pt x="15199" y="26901"/>
                  <a:pt x="15280" y="26901"/>
                </a:cubicBezTo>
                <a:cubicBezTo>
                  <a:pt x="15288" y="26901"/>
                  <a:pt x="15295" y="26900"/>
                  <a:pt x="15303" y="26899"/>
                </a:cubicBezTo>
                <a:cubicBezTo>
                  <a:pt x="15406" y="26979"/>
                  <a:pt x="15508" y="27070"/>
                  <a:pt x="15611" y="27150"/>
                </a:cubicBezTo>
                <a:cubicBezTo>
                  <a:pt x="15565" y="27241"/>
                  <a:pt x="15622" y="27355"/>
                  <a:pt x="15714" y="27378"/>
                </a:cubicBezTo>
                <a:lnTo>
                  <a:pt x="15737" y="27378"/>
                </a:lnTo>
                <a:cubicBezTo>
                  <a:pt x="15725" y="27389"/>
                  <a:pt x="15725" y="27401"/>
                  <a:pt x="15725" y="27401"/>
                </a:cubicBezTo>
                <a:cubicBezTo>
                  <a:pt x="15622" y="27435"/>
                  <a:pt x="15577" y="27526"/>
                  <a:pt x="15611" y="27618"/>
                </a:cubicBezTo>
                <a:cubicBezTo>
                  <a:pt x="15577" y="27640"/>
                  <a:pt x="15554" y="27675"/>
                  <a:pt x="15543" y="27709"/>
                </a:cubicBezTo>
                <a:cubicBezTo>
                  <a:pt x="15508" y="27720"/>
                  <a:pt x="15474" y="27743"/>
                  <a:pt x="15451" y="27777"/>
                </a:cubicBezTo>
                <a:cubicBezTo>
                  <a:pt x="15431" y="27770"/>
                  <a:pt x="15411" y="27766"/>
                  <a:pt x="15392" y="27766"/>
                </a:cubicBezTo>
                <a:cubicBezTo>
                  <a:pt x="15323" y="27766"/>
                  <a:pt x="15264" y="27811"/>
                  <a:pt x="15246" y="27891"/>
                </a:cubicBezTo>
                <a:lnTo>
                  <a:pt x="15212" y="27903"/>
                </a:lnTo>
                <a:lnTo>
                  <a:pt x="15212" y="27880"/>
                </a:lnTo>
                <a:cubicBezTo>
                  <a:pt x="15191" y="27802"/>
                  <a:pt x="15121" y="27755"/>
                  <a:pt x="15050" y="27755"/>
                </a:cubicBezTo>
                <a:cubicBezTo>
                  <a:pt x="15006" y="27755"/>
                  <a:pt x="14962" y="27772"/>
                  <a:pt x="14927" y="27811"/>
                </a:cubicBezTo>
                <a:lnTo>
                  <a:pt x="14881" y="27857"/>
                </a:lnTo>
                <a:lnTo>
                  <a:pt x="14893" y="27789"/>
                </a:lnTo>
                <a:cubicBezTo>
                  <a:pt x="14922" y="27682"/>
                  <a:pt x="14844" y="27584"/>
                  <a:pt x="14744" y="27584"/>
                </a:cubicBezTo>
                <a:cubicBezTo>
                  <a:pt x="14726" y="27584"/>
                  <a:pt x="14707" y="27588"/>
                  <a:pt x="14687" y="27595"/>
                </a:cubicBezTo>
                <a:lnTo>
                  <a:pt x="14630" y="27606"/>
                </a:lnTo>
                <a:lnTo>
                  <a:pt x="14676" y="27561"/>
                </a:lnTo>
                <a:cubicBezTo>
                  <a:pt x="14779" y="27469"/>
                  <a:pt x="14733" y="27298"/>
                  <a:pt x="14596" y="27275"/>
                </a:cubicBezTo>
                <a:lnTo>
                  <a:pt x="14585" y="27275"/>
                </a:lnTo>
                <a:cubicBezTo>
                  <a:pt x="14585" y="27264"/>
                  <a:pt x="14596" y="27253"/>
                  <a:pt x="14596" y="27241"/>
                </a:cubicBezTo>
                <a:cubicBezTo>
                  <a:pt x="14642" y="27139"/>
                  <a:pt x="14699" y="27036"/>
                  <a:pt x="14767" y="26933"/>
                </a:cubicBezTo>
                <a:cubicBezTo>
                  <a:pt x="14801" y="26933"/>
                  <a:pt x="14836" y="26911"/>
                  <a:pt x="14858" y="26876"/>
                </a:cubicBezTo>
                <a:cubicBezTo>
                  <a:pt x="14879" y="26884"/>
                  <a:pt x="14900" y="26888"/>
                  <a:pt x="14921" y="26888"/>
                </a:cubicBezTo>
                <a:cubicBezTo>
                  <a:pt x="14992" y="26888"/>
                  <a:pt x="15060" y="26844"/>
                  <a:pt x="15087" y="26774"/>
                </a:cubicBezTo>
                <a:lnTo>
                  <a:pt x="15109" y="26762"/>
                </a:lnTo>
                <a:close/>
                <a:moveTo>
                  <a:pt x="10092" y="26375"/>
                </a:moveTo>
                <a:cubicBezTo>
                  <a:pt x="10092" y="26375"/>
                  <a:pt x="10104" y="26375"/>
                  <a:pt x="10104" y="26386"/>
                </a:cubicBezTo>
                <a:lnTo>
                  <a:pt x="10491" y="27447"/>
                </a:lnTo>
                <a:cubicBezTo>
                  <a:pt x="10548" y="27583"/>
                  <a:pt x="10525" y="27732"/>
                  <a:pt x="10446" y="27857"/>
                </a:cubicBezTo>
                <a:cubicBezTo>
                  <a:pt x="10366" y="27914"/>
                  <a:pt x="10286" y="27937"/>
                  <a:pt x="10195" y="27937"/>
                </a:cubicBezTo>
                <a:cubicBezTo>
                  <a:pt x="9887" y="27937"/>
                  <a:pt x="9670" y="27629"/>
                  <a:pt x="9761" y="27332"/>
                </a:cubicBezTo>
                <a:lnTo>
                  <a:pt x="10092" y="26375"/>
                </a:lnTo>
                <a:close/>
                <a:moveTo>
                  <a:pt x="5235" y="27903"/>
                </a:moveTo>
                <a:lnTo>
                  <a:pt x="5349" y="27948"/>
                </a:lnTo>
                <a:cubicBezTo>
                  <a:pt x="5337" y="27954"/>
                  <a:pt x="5326" y="27957"/>
                  <a:pt x="5316" y="27957"/>
                </a:cubicBezTo>
                <a:cubicBezTo>
                  <a:pt x="5306" y="27957"/>
                  <a:pt x="5297" y="27954"/>
                  <a:pt x="5292" y="27948"/>
                </a:cubicBezTo>
                <a:lnTo>
                  <a:pt x="5235" y="27903"/>
                </a:lnTo>
                <a:close/>
                <a:moveTo>
                  <a:pt x="15429" y="27925"/>
                </a:moveTo>
                <a:lnTo>
                  <a:pt x="15451" y="27982"/>
                </a:lnTo>
                <a:lnTo>
                  <a:pt x="15394" y="27937"/>
                </a:lnTo>
                <a:cubicBezTo>
                  <a:pt x="15406" y="27925"/>
                  <a:pt x="15417" y="27925"/>
                  <a:pt x="15429" y="27925"/>
                </a:cubicBezTo>
                <a:close/>
                <a:moveTo>
                  <a:pt x="15645" y="27846"/>
                </a:moveTo>
                <a:cubicBezTo>
                  <a:pt x="15702" y="27846"/>
                  <a:pt x="15759" y="27880"/>
                  <a:pt x="15782" y="27925"/>
                </a:cubicBezTo>
                <a:lnTo>
                  <a:pt x="15839" y="28051"/>
                </a:lnTo>
                <a:lnTo>
                  <a:pt x="15839" y="28051"/>
                </a:lnTo>
                <a:lnTo>
                  <a:pt x="15725" y="27994"/>
                </a:lnTo>
                <a:cubicBezTo>
                  <a:pt x="15668" y="27960"/>
                  <a:pt x="15645" y="27903"/>
                  <a:pt x="15645" y="27846"/>
                </a:cubicBezTo>
                <a:close/>
                <a:moveTo>
                  <a:pt x="15520" y="27982"/>
                </a:moveTo>
                <a:cubicBezTo>
                  <a:pt x="15543" y="28005"/>
                  <a:pt x="15554" y="28039"/>
                  <a:pt x="15554" y="28074"/>
                </a:cubicBezTo>
                <a:lnTo>
                  <a:pt x="15543" y="28074"/>
                </a:lnTo>
                <a:cubicBezTo>
                  <a:pt x="15531" y="28051"/>
                  <a:pt x="15520" y="28017"/>
                  <a:pt x="15520" y="27982"/>
                </a:cubicBezTo>
                <a:close/>
                <a:moveTo>
                  <a:pt x="15030" y="27914"/>
                </a:moveTo>
                <a:cubicBezTo>
                  <a:pt x="15075" y="27937"/>
                  <a:pt x="15109" y="27960"/>
                  <a:pt x="15121" y="28005"/>
                </a:cubicBezTo>
                <a:lnTo>
                  <a:pt x="15121" y="28017"/>
                </a:lnTo>
                <a:lnTo>
                  <a:pt x="15109" y="28085"/>
                </a:lnTo>
                <a:lnTo>
                  <a:pt x="15087" y="28017"/>
                </a:lnTo>
                <a:cubicBezTo>
                  <a:pt x="15075" y="27971"/>
                  <a:pt x="15052" y="27937"/>
                  <a:pt x="15018" y="27914"/>
                </a:cubicBezTo>
                <a:close/>
                <a:moveTo>
                  <a:pt x="6227" y="27732"/>
                </a:moveTo>
                <a:lnTo>
                  <a:pt x="6261" y="28074"/>
                </a:lnTo>
                <a:cubicBezTo>
                  <a:pt x="6261" y="28085"/>
                  <a:pt x="6261" y="28096"/>
                  <a:pt x="6261" y="28096"/>
                </a:cubicBezTo>
                <a:cubicBezTo>
                  <a:pt x="6238" y="28096"/>
                  <a:pt x="6227" y="28096"/>
                  <a:pt x="6204" y="28085"/>
                </a:cubicBezTo>
                <a:cubicBezTo>
                  <a:pt x="6113" y="28062"/>
                  <a:pt x="6078" y="27960"/>
                  <a:pt x="6124" y="27880"/>
                </a:cubicBezTo>
                <a:lnTo>
                  <a:pt x="6227" y="27732"/>
                </a:lnTo>
                <a:close/>
                <a:moveTo>
                  <a:pt x="14505" y="27819"/>
                </a:moveTo>
                <a:cubicBezTo>
                  <a:pt x="14539" y="27819"/>
                  <a:pt x="14571" y="27831"/>
                  <a:pt x="14596" y="27857"/>
                </a:cubicBezTo>
                <a:cubicBezTo>
                  <a:pt x="14630" y="27891"/>
                  <a:pt x="14642" y="27937"/>
                  <a:pt x="14642" y="27982"/>
                </a:cubicBezTo>
                <a:lnTo>
                  <a:pt x="14630" y="27982"/>
                </a:lnTo>
                <a:lnTo>
                  <a:pt x="14368" y="28108"/>
                </a:lnTo>
                <a:cubicBezTo>
                  <a:pt x="14357" y="28108"/>
                  <a:pt x="14334" y="28096"/>
                  <a:pt x="14345" y="28085"/>
                </a:cubicBezTo>
                <a:lnTo>
                  <a:pt x="14471" y="27823"/>
                </a:lnTo>
                <a:cubicBezTo>
                  <a:pt x="14482" y="27820"/>
                  <a:pt x="14494" y="27819"/>
                  <a:pt x="14505" y="27819"/>
                </a:cubicBezTo>
                <a:close/>
                <a:moveTo>
                  <a:pt x="32122" y="27800"/>
                </a:moveTo>
                <a:cubicBezTo>
                  <a:pt x="32122" y="27891"/>
                  <a:pt x="32088" y="27971"/>
                  <a:pt x="32043" y="28051"/>
                </a:cubicBezTo>
                <a:cubicBezTo>
                  <a:pt x="31964" y="28098"/>
                  <a:pt x="31874" y="28124"/>
                  <a:pt x="31781" y="28124"/>
                </a:cubicBezTo>
                <a:cubicBezTo>
                  <a:pt x="31740" y="28124"/>
                  <a:pt x="31697" y="28118"/>
                  <a:pt x="31655" y="28108"/>
                </a:cubicBezTo>
                <a:cubicBezTo>
                  <a:pt x="31815" y="28005"/>
                  <a:pt x="31963" y="27903"/>
                  <a:pt x="32122" y="27800"/>
                </a:cubicBezTo>
                <a:close/>
                <a:moveTo>
                  <a:pt x="5563" y="28073"/>
                </a:moveTo>
                <a:cubicBezTo>
                  <a:pt x="5565" y="28097"/>
                  <a:pt x="5573" y="28120"/>
                  <a:pt x="5587" y="28141"/>
                </a:cubicBezTo>
                <a:lnTo>
                  <a:pt x="5587" y="28141"/>
                </a:lnTo>
                <a:cubicBezTo>
                  <a:pt x="5585" y="28116"/>
                  <a:pt x="5577" y="28092"/>
                  <a:pt x="5563" y="28073"/>
                </a:cubicBezTo>
                <a:close/>
                <a:moveTo>
                  <a:pt x="6010" y="28051"/>
                </a:moveTo>
                <a:lnTo>
                  <a:pt x="6021" y="28119"/>
                </a:lnTo>
                <a:cubicBezTo>
                  <a:pt x="6033" y="28153"/>
                  <a:pt x="6056" y="28188"/>
                  <a:pt x="6090" y="28211"/>
                </a:cubicBezTo>
                <a:lnTo>
                  <a:pt x="6078" y="28211"/>
                </a:lnTo>
                <a:cubicBezTo>
                  <a:pt x="6033" y="28199"/>
                  <a:pt x="5998" y="28165"/>
                  <a:pt x="5987" y="28119"/>
                </a:cubicBezTo>
                <a:lnTo>
                  <a:pt x="6010" y="28051"/>
                </a:lnTo>
                <a:close/>
                <a:moveTo>
                  <a:pt x="5691" y="27811"/>
                </a:moveTo>
                <a:lnTo>
                  <a:pt x="5805" y="27994"/>
                </a:lnTo>
                <a:cubicBezTo>
                  <a:pt x="5872" y="28081"/>
                  <a:pt x="5801" y="28200"/>
                  <a:pt x="5701" y="28200"/>
                </a:cubicBezTo>
                <a:cubicBezTo>
                  <a:pt x="5701" y="28200"/>
                  <a:pt x="5701" y="28200"/>
                  <a:pt x="5701" y="28200"/>
                </a:cubicBezTo>
                <a:lnTo>
                  <a:pt x="5701" y="28200"/>
                </a:lnTo>
                <a:lnTo>
                  <a:pt x="5713" y="28211"/>
                </a:lnTo>
                <a:cubicBezTo>
                  <a:pt x="5702" y="28211"/>
                  <a:pt x="5691" y="28211"/>
                  <a:pt x="5679" y="28199"/>
                </a:cubicBezTo>
                <a:lnTo>
                  <a:pt x="5679" y="28222"/>
                </a:lnTo>
                <a:lnTo>
                  <a:pt x="5669" y="28196"/>
                </a:lnTo>
                <a:lnTo>
                  <a:pt x="5669" y="28196"/>
                </a:lnTo>
                <a:cubicBezTo>
                  <a:pt x="5680" y="28199"/>
                  <a:pt x="5690" y="28200"/>
                  <a:pt x="5701" y="28200"/>
                </a:cubicBezTo>
                <a:lnTo>
                  <a:pt x="5701" y="28200"/>
                </a:lnTo>
                <a:lnTo>
                  <a:pt x="5656" y="28165"/>
                </a:lnTo>
                <a:lnTo>
                  <a:pt x="5656" y="28165"/>
                </a:lnTo>
                <a:lnTo>
                  <a:pt x="5669" y="28196"/>
                </a:lnTo>
                <a:lnTo>
                  <a:pt x="5669" y="28196"/>
                </a:lnTo>
                <a:cubicBezTo>
                  <a:pt x="5661" y="28194"/>
                  <a:pt x="5653" y="28191"/>
                  <a:pt x="5645" y="28188"/>
                </a:cubicBezTo>
                <a:cubicBezTo>
                  <a:pt x="5620" y="28176"/>
                  <a:pt x="5601" y="28160"/>
                  <a:pt x="5587" y="28141"/>
                </a:cubicBezTo>
                <a:lnTo>
                  <a:pt x="5587" y="28141"/>
                </a:lnTo>
                <a:cubicBezTo>
                  <a:pt x="5588" y="28145"/>
                  <a:pt x="5588" y="28149"/>
                  <a:pt x="5588" y="28153"/>
                </a:cubicBezTo>
                <a:cubicBezTo>
                  <a:pt x="5565" y="28119"/>
                  <a:pt x="5554" y="28096"/>
                  <a:pt x="5554" y="28062"/>
                </a:cubicBezTo>
                <a:lnTo>
                  <a:pt x="5554" y="28062"/>
                </a:lnTo>
                <a:cubicBezTo>
                  <a:pt x="5557" y="28066"/>
                  <a:pt x="5560" y="28069"/>
                  <a:pt x="5563" y="28073"/>
                </a:cubicBezTo>
                <a:lnTo>
                  <a:pt x="5563" y="28073"/>
                </a:lnTo>
                <a:cubicBezTo>
                  <a:pt x="5558" y="28009"/>
                  <a:pt x="5599" y="27943"/>
                  <a:pt x="5679" y="27937"/>
                </a:cubicBezTo>
                <a:lnTo>
                  <a:pt x="5691" y="27811"/>
                </a:lnTo>
                <a:close/>
                <a:moveTo>
                  <a:pt x="15772" y="28179"/>
                </a:moveTo>
                <a:cubicBezTo>
                  <a:pt x="15782" y="28179"/>
                  <a:pt x="15794" y="28182"/>
                  <a:pt x="15805" y="28188"/>
                </a:cubicBezTo>
                <a:lnTo>
                  <a:pt x="15862" y="28233"/>
                </a:lnTo>
                <a:lnTo>
                  <a:pt x="15748" y="28188"/>
                </a:lnTo>
                <a:cubicBezTo>
                  <a:pt x="15754" y="28182"/>
                  <a:pt x="15762" y="28179"/>
                  <a:pt x="15772" y="28179"/>
                </a:cubicBezTo>
                <a:close/>
                <a:moveTo>
                  <a:pt x="34049" y="28222"/>
                </a:moveTo>
                <a:lnTo>
                  <a:pt x="34039" y="28235"/>
                </a:lnTo>
                <a:lnTo>
                  <a:pt x="34039" y="28235"/>
                </a:lnTo>
                <a:cubicBezTo>
                  <a:pt x="34043" y="28231"/>
                  <a:pt x="34046" y="28226"/>
                  <a:pt x="34049" y="28222"/>
                </a:cubicBezTo>
                <a:close/>
                <a:moveTo>
                  <a:pt x="7877" y="27253"/>
                </a:moveTo>
                <a:cubicBezTo>
                  <a:pt x="8034" y="27253"/>
                  <a:pt x="8188" y="27331"/>
                  <a:pt x="8268" y="27469"/>
                </a:cubicBezTo>
                <a:lnTo>
                  <a:pt x="8279" y="27469"/>
                </a:lnTo>
                <a:cubicBezTo>
                  <a:pt x="8359" y="27629"/>
                  <a:pt x="8359" y="27811"/>
                  <a:pt x="8256" y="27948"/>
                </a:cubicBezTo>
                <a:cubicBezTo>
                  <a:pt x="8211" y="27982"/>
                  <a:pt x="8154" y="28017"/>
                  <a:pt x="8097" y="28028"/>
                </a:cubicBezTo>
                <a:lnTo>
                  <a:pt x="6979" y="28256"/>
                </a:lnTo>
                <a:cubicBezTo>
                  <a:pt x="6976" y="28257"/>
                  <a:pt x="6972" y="28257"/>
                  <a:pt x="6969" y="28257"/>
                </a:cubicBezTo>
                <a:cubicBezTo>
                  <a:pt x="6929" y="28257"/>
                  <a:pt x="6902" y="28197"/>
                  <a:pt x="6934" y="28165"/>
                </a:cubicBezTo>
                <a:lnTo>
                  <a:pt x="7618" y="27332"/>
                </a:lnTo>
                <a:cubicBezTo>
                  <a:pt x="7696" y="27279"/>
                  <a:pt x="7787" y="27253"/>
                  <a:pt x="7877" y="27253"/>
                </a:cubicBezTo>
                <a:close/>
                <a:moveTo>
                  <a:pt x="5349" y="28131"/>
                </a:moveTo>
                <a:lnTo>
                  <a:pt x="5371" y="28153"/>
                </a:lnTo>
                <a:cubicBezTo>
                  <a:pt x="5417" y="28176"/>
                  <a:pt x="5451" y="28222"/>
                  <a:pt x="5451" y="28279"/>
                </a:cubicBezTo>
                <a:lnTo>
                  <a:pt x="5349" y="28131"/>
                </a:lnTo>
                <a:close/>
                <a:moveTo>
                  <a:pt x="6746" y="28025"/>
                </a:moveTo>
                <a:cubicBezTo>
                  <a:pt x="6755" y="28025"/>
                  <a:pt x="6762" y="28042"/>
                  <a:pt x="6762" y="28051"/>
                </a:cubicBezTo>
                <a:lnTo>
                  <a:pt x="6626" y="28313"/>
                </a:lnTo>
                <a:cubicBezTo>
                  <a:pt x="6617" y="28315"/>
                  <a:pt x="6609" y="28316"/>
                  <a:pt x="6601" y="28316"/>
                </a:cubicBezTo>
                <a:cubicBezTo>
                  <a:pt x="6564" y="28316"/>
                  <a:pt x="6528" y="28298"/>
                  <a:pt x="6500" y="28279"/>
                </a:cubicBezTo>
                <a:cubicBezTo>
                  <a:pt x="6477" y="28245"/>
                  <a:pt x="6455" y="28199"/>
                  <a:pt x="6466" y="28153"/>
                </a:cubicBezTo>
                <a:lnTo>
                  <a:pt x="6740" y="28028"/>
                </a:lnTo>
                <a:cubicBezTo>
                  <a:pt x="6742" y="28026"/>
                  <a:pt x="6744" y="28025"/>
                  <a:pt x="6746" y="28025"/>
                </a:cubicBezTo>
                <a:close/>
                <a:moveTo>
                  <a:pt x="15269" y="28051"/>
                </a:moveTo>
                <a:cubicBezTo>
                  <a:pt x="15360" y="28051"/>
                  <a:pt x="15429" y="28119"/>
                  <a:pt x="15429" y="28199"/>
                </a:cubicBezTo>
                <a:lnTo>
                  <a:pt x="15417" y="28325"/>
                </a:lnTo>
                <a:lnTo>
                  <a:pt x="15292" y="28142"/>
                </a:lnTo>
                <a:cubicBezTo>
                  <a:pt x="15280" y="28119"/>
                  <a:pt x="15269" y="28085"/>
                  <a:pt x="15269" y="28051"/>
                </a:cubicBezTo>
                <a:close/>
                <a:moveTo>
                  <a:pt x="14904" y="28039"/>
                </a:moveTo>
                <a:cubicBezTo>
                  <a:pt x="14995" y="28074"/>
                  <a:pt x="15030" y="28176"/>
                  <a:pt x="14973" y="28256"/>
                </a:cubicBezTo>
                <a:lnTo>
                  <a:pt x="14870" y="28404"/>
                </a:lnTo>
                <a:lnTo>
                  <a:pt x="14847" y="28062"/>
                </a:lnTo>
                <a:cubicBezTo>
                  <a:pt x="14847" y="28051"/>
                  <a:pt x="14847" y="28051"/>
                  <a:pt x="14847" y="28039"/>
                </a:cubicBezTo>
                <a:close/>
                <a:moveTo>
                  <a:pt x="6351" y="28344"/>
                </a:moveTo>
                <a:cubicBezTo>
                  <a:pt x="6382" y="28395"/>
                  <a:pt x="6438" y="28423"/>
                  <a:pt x="6490" y="28423"/>
                </a:cubicBezTo>
                <a:cubicBezTo>
                  <a:pt x="6506" y="28423"/>
                  <a:pt x="6520" y="28420"/>
                  <a:pt x="6534" y="28416"/>
                </a:cubicBezTo>
                <a:lnTo>
                  <a:pt x="6569" y="28404"/>
                </a:lnTo>
                <a:lnTo>
                  <a:pt x="6569" y="28404"/>
                </a:lnTo>
                <a:cubicBezTo>
                  <a:pt x="6544" y="28424"/>
                  <a:pt x="6514" y="28433"/>
                  <a:pt x="6485" y="28433"/>
                </a:cubicBezTo>
                <a:cubicBezTo>
                  <a:pt x="6448" y="28433"/>
                  <a:pt x="6412" y="28419"/>
                  <a:pt x="6386" y="28393"/>
                </a:cubicBezTo>
                <a:cubicBezTo>
                  <a:pt x="6370" y="28377"/>
                  <a:pt x="6360" y="28361"/>
                  <a:pt x="6351" y="28344"/>
                </a:cubicBezTo>
                <a:close/>
                <a:moveTo>
                  <a:pt x="15212" y="28325"/>
                </a:moveTo>
                <a:cubicBezTo>
                  <a:pt x="15235" y="28325"/>
                  <a:pt x="15258" y="28336"/>
                  <a:pt x="15258" y="28359"/>
                </a:cubicBezTo>
                <a:lnTo>
                  <a:pt x="15303" y="28461"/>
                </a:lnTo>
                <a:lnTo>
                  <a:pt x="15303" y="28461"/>
                </a:lnTo>
                <a:lnTo>
                  <a:pt x="15212" y="28325"/>
                </a:lnTo>
                <a:close/>
                <a:moveTo>
                  <a:pt x="33321" y="27190"/>
                </a:moveTo>
                <a:cubicBezTo>
                  <a:pt x="33529" y="27190"/>
                  <a:pt x="33723" y="27336"/>
                  <a:pt x="33764" y="27561"/>
                </a:cubicBezTo>
                <a:lnTo>
                  <a:pt x="33924" y="28382"/>
                </a:lnTo>
                <a:lnTo>
                  <a:pt x="33867" y="28473"/>
                </a:lnTo>
                <a:lnTo>
                  <a:pt x="33149" y="27868"/>
                </a:lnTo>
                <a:cubicBezTo>
                  <a:pt x="32978" y="27720"/>
                  <a:pt x="32932" y="27458"/>
                  <a:pt x="33069" y="27275"/>
                </a:cubicBezTo>
                <a:cubicBezTo>
                  <a:pt x="33080" y="27275"/>
                  <a:pt x="33080" y="27253"/>
                  <a:pt x="33092" y="27253"/>
                </a:cubicBezTo>
                <a:cubicBezTo>
                  <a:pt x="33165" y="27210"/>
                  <a:pt x="33244" y="27190"/>
                  <a:pt x="33321" y="27190"/>
                </a:cubicBezTo>
                <a:close/>
                <a:moveTo>
                  <a:pt x="6694" y="28541"/>
                </a:moveTo>
                <a:lnTo>
                  <a:pt x="7036" y="28564"/>
                </a:lnTo>
                <a:lnTo>
                  <a:pt x="6888" y="28667"/>
                </a:lnTo>
                <a:cubicBezTo>
                  <a:pt x="6864" y="28684"/>
                  <a:pt x="6836" y="28692"/>
                  <a:pt x="6809" y="28692"/>
                </a:cubicBezTo>
                <a:cubicBezTo>
                  <a:pt x="6747" y="28692"/>
                  <a:pt x="6687" y="28650"/>
                  <a:pt x="6671" y="28587"/>
                </a:cubicBezTo>
                <a:cubicBezTo>
                  <a:pt x="6671" y="28575"/>
                  <a:pt x="6671" y="28553"/>
                  <a:pt x="6671" y="28541"/>
                </a:cubicBezTo>
                <a:close/>
                <a:moveTo>
                  <a:pt x="6544" y="28676"/>
                </a:moveTo>
                <a:lnTo>
                  <a:pt x="6544" y="28676"/>
                </a:lnTo>
                <a:cubicBezTo>
                  <a:pt x="6566" y="28695"/>
                  <a:pt x="6596" y="28714"/>
                  <a:pt x="6626" y="28724"/>
                </a:cubicBezTo>
                <a:lnTo>
                  <a:pt x="6694" y="28735"/>
                </a:lnTo>
                <a:lnTo>
                  <a:pt x="6626" y="28758"/>
                </a:lnTo>
                <a:cubicBezTo>
                  <a:pt x="6603" y="28758"/>
                  <a:pt x="6591" y="28758"/>
                  <a:pt x="6580" y="28769"/>
                </a:cubicBezTo>
                <a:cubicBezTo>
                  <a:pt x="6557" y="28758"/>
                  <a:pt x="6546" y="28735"/>
                  <a:pt x="6546" y="28701"/>
                </a:cubicBezTo>
                <a:cubicBezTo>
                  <a:pt x="6537" y="28692"/>
                  <a:pt x="6541" y="28684"/>
                  <a:pt x="6544" y="28676"/>
                </a:cubicBezTo>
                <a:close/>
                <a:moveTo>
                  <a:pt x="12658" y="28450"/>
                </a:moveTo>
                <a:cubicBezTo>
                  <a:pt x="12726" y="28553"/>
                  <a:pt x="12749" y="28667"/>
                  <a:pt x="12715" y="28792"/>
                </a:cubicBezTo>
                <a:lnTo>
                  <a:pt x="12715" y="28781"/>
                </a:lnTo>
                <a:cubicBezTo>
                  <a:pt x="12715" y="28781"/>
                  <a:pt x="12715" y="28781"/>
                  <a:pt x="12703" y="28769"/>
                </a:cubicBezTo>
                <a:cubicBezTo>
                  <a:pt x="12646" y="28667"/>
                  <a:pt x="12635" y="28553"/>
                  <a:pt x="12658" y="28450"/>
                </a:cubicBezTo>
                <a:close/>
                <a:moveTo>
                  <a:pt x="16193" y="27925"/>
                </a:moveTo>
                <a:lnTo>
                  <a:pt x="16831" y="28028"/>
                </a:lnTo>
                <a:cubicBezTo>
                  <a:pt x="17059" y="28188"/>
                  <a:pt x="17310" y="28336"/>
                  <a:pt x="17561" y="28473"/>
                </a:cubicBezTo>
                <a:cubicBezTo>
                  <a:pt x="17572" y="28575"/>
                  <a:pt x="17550" y="28678"/>
                  <a:pt x="17504" y="28769"/>
                </a:cubicBezTo>
                <a:cubicBezTo>
                  <a:pt x="17493" y="28781"/>
                  <a:pt x="17481" y="28792"/>
                  <a:pt x="17481" y="28803"/>
                </a:cubicBezTo>
                <a:cubicBezTo>
                  <a:pt x="17405" y="28848"/>
                  <a:pt x="17321" y="28870"/>
                  <a:pt x="17237" y="28870"/>
                </a:cubicBezTo>
                <a:cubicBezTo>
                  <a:pt x="17107" y="28870"/>
                  <a:pt x="16979" y="28816"/>
                  <a:pt x="16888" y="28712"/>
                </a:cubicBezTo>
                <a:lnTo>
                  <a:pt x="16193" y="27925"/>
                </a:lnTo>
                <a:close/>
                <a:moveTo>
                  <a:pt x="14132" y="27878"/>
                </a:moveTo>
                <a:cubicBezTo>
                  <a:pt x="14180" y="27878"/>
                  <a:pt x="14206" y="27929"/>
                  <a:pt x="14174" y="27971"/>
                </a:cubicBezTo>
                <a:lnTo>
                  <a:pt x="13479" y="28792"/>
                </a:lnTo>
                <a:cubicBezTo>
                  <a:pt x="13398" y="28847"/>
                  <a:pt x="13306" y="28874"/>
                  <a:pt x="13216" y="28874"/>
                </a:cubicBezTo>
                <a:cubicBezTo>
                  <a:pt x="13063" y="28874"/>
                  <a:pt x="12915" y="28798"/>
                  <a:pt x="12829" y="28655"/>
                </a:cubicBezTo>
                <a:cubicBezTo>
                  <a:pt x="12738" y="28496"/>
                  <a:pt x="12749" y="28313"/>
                  <a:pt x="12852" y="28176"/>
                </a:cubicBezTo>
                <a:cubicBezTo>
                  <a:pt x="12897" y="28142"/>
                  <a:pt x="12954" y="28119"/>
                  <a:pt x="13011" y="28108"/>
                </a:cubicBezTo>
                <a:lnTo>
                  <a:pt x="14117" y="27880"/>
                </a:lnTo>
                <a:cubicBezTo>
                  <a:pt x="14122" y="27879"/>
                  <a:pt x="14127" y="27878"/>
                  <a:pt x="14132" y="27878"/>
                </a:cubicBezTo>
                <a:close/>
                <a:moveTo>
                  <a:pt x="32480" y="28044"/>
                </a:moveTo>
                <a:cubicBezTo>
                  <a:pt x="32605" y="28044"/>
                  <a:pt x="32730" y="28097"/>
                  <a:pt x="32818" y="28199"/>
                </a:cubicBezTo>
                <a:lnTo>
                  <a:pt x="33491" y="28963"/>
                </a:lnTo>
                <a:cubicBezTo>
                  <a:pt x="33525" y="28917"/>
                  <a:pt x="33559" y="28872"/>
                  <a:pt x="33605" y="28826"/>
                </a:cubicBezTo>
                <a:lnTo>
                  <a:pt x="33605" y="28826"/>
                </a:lnTo>
                <a:lnTo>
                  <a:pt x="33491" y="28963"/>
                </a:lnTo>
                <a:lnTo>
                  <a:pt x="33479" y="28986"/>
                </a:lnTo>
                <a:lnTo>
                  <a:pt x="32521" y="28826"/>
                </a:lnTo>
                <a:cubicBezTo>
                  <a:pt x="32214" y="28769"/>
                  <a:pt x="32054" y="28416"/>
                  <a:pt x="32202" y="28153"/>
                </a:cubicBezTo>
                <a:cubicBezTo>
                  <a:pt x="32214" y="28131"/>
                  <a:pt x="32225" y="28131"/>
                  <a:pt x="32236" y="28119"/>
                </a:cubicBezTo>
                <a:cubicBezTo>
                  <a:pt x="32310" y="28069"/>
                  <a:pt x="32395" y="28044"/>
                  <a:pt x="32480" y="28044"/>
                </a:cubicBezTo>
                <a:close/>
                <a:moveTo>
                  <a:pt x="6546" y="29043"/>
                </a:moveTo>
                <a:lnTo>
                  <a:pt x="6591" y="29089"/>
                </a:lnTo>
                <a:lnTo>
                  <a:pt x="6534" y="29077"/>
                </a:lnTo>
                <a:cubicBezTo>
                  <a:pt x="6534" y="29066"/>
                  <a:pt x="6546" y="29054"/>
                  <a:pt x="6546" y="29043"/>
                </a:cubicBezTo>
                <a:close/>
                <a:moveTo>
                  <a:pt x="6660" y="28974"/>
                </a:moveTo>
                <a:cubicBezTo>
                  <a:pt x="6683" y="28974"/>
                  <a:pt x="6717" y="28986"/>
                  <a:pt x="6751" y="28997"/>
                </a:cubicBezTo>
                <a:lnTo>
                  <a:pt x="6922" y="29123"/>
                </a:lnTo>
                <a:lnTo>
                  <a:pt x="6797" y="29134"/>
                </a:lnTo>
                <a:cubicBezTo>
                  <a:pt x="6717" y="29134"/>
                  <a:pt x="6648" y="29066"/>
                  <a:pt x="6660" y="28974"/>
                </a:cubicBezTo>
                <a:close/>
                <a:moveTo>
                  <a:pt x="8209" y="28397"/>
                </a:moveTo>
                <a:cubicBezTo>
                  <a:pt x="8448" y="28397"/>
                  <a:pt x="8655" y="28596"/>
                  <a:pt x="8655" y="28849"/>
                </a:cubicBezTo>
                <a:cubicBezTo>
                  <a:pt x="8681" y="29048"/>
                  <a:pt x="8523" y="29208"/>
                  <a:pt x="8350" y="29208"/>
                </a:cubicBezTo>
                <a:cubicBezTo>
                  <a:pt x="8296" y="29208"/>
                  <a:pt x="8240" y="29192"/>
                  <a:pt x="8188" y="29157"/>
                </a:cubicBezTo>
                <a:lnTo>
                  <a:pt x="7105" y="28792"/>
                </a:lnTo>
                <a:cubicBezTo>
                  <a:pt x="7105" y="28792"/>
                  <a:pt x="7093" y="28792"/>
                  <a:pt x="7093" y="28781"/>
                </a:cubicBezTo>
                <a:lnTo>
                  <a:pt x="8051" y="28427"/>
                </a:lnTo>
                <a:cubicBezTo>
                  <a:pt x="8104" y="28407"/>
                  <a:pt x="8157" y="28397"/>
                  <a:pt x="8209" y="28397"/>
                </a:cubicBezTo>
                <a:close/>
                <a:moveTo>
                  <a:pt x="6580" y="29203"/>
                </a:moveTo>
                <a:cubicBezTo>
                  <a:pt x="6614" y="29203"/>
                  <a:pt x="6637" y="29214"/>
                  <a:pt x="6659" y="29236"/>
                </a:cubicBezTo>
                <a:lnTo>
                  <a:pt x="6659" y="29236"/>
                </a:lnTo>
                <a:cubicBezTo>
                  <a:pt x="6629" y="29234"/>
                  <a:pt x="6600" y="29223"/>
                  <a:pt x="6580" y="29203"/>
                </a:cubicBezTo>
                <a:close/>
                <a:moveTo>
                  <a:pt x="5896" y="28233"/>
                </a:moveTo>
                <a:lnTo>
                  <a:pt x="5896" y="28256"/>
                </a:lnTo>
                <a:cubicBezTo>
                  <a:pt x="5910" y="28334"/>
                  <a:pt x="5981" y="28381"/>
                  <a:pt x="6055" y="28381"/>
                </a:cubicBezTo>
                <a:cubicBezTo>
                  <a:pt x="6100" y="28381"/>
                  <a:pt x="6146" y="28363"/>
                  <a:pt x="6181" y="28325"/>
                </a:cubicBezTo>
                <a:lnTo>
                  <a:pt x="6227" y="28279"/>
                </a:lnTo>
                <a:lnTo>
                  <a:pt x="6227" y="28279"/>
                </a:lnTo>
                <a:lnTo>
                  <a:pt x="6204" y="28347"/>
                </a:lnTo>
                <a:cubicBezTo>
                  <a:pt x="6173" y="28448"/>
                  <a:pt x="6259" y="28558"/>
                  <a:pt x="6367" y="28558"/>
                </a:cubicBezTo>
                <a:cubicBezTo>
                  <a:pt x="6381" y="28558"/>
                  <a:pt x="6395" y="28556"/>
                  <a:pt x="6409" y="28553"/>
                </a:cubicBezTo>
                <a:lnTo>
                  <a:pt x="6477" y="28530"/>
                </a:lnTo>
                <a:lnTo>
                  <a:pt x="6477" y="28530"/>
                </a:lnTo>
                <a:lnTo>
                  <a:pt x="6432" y="28575"/>
                </a:lnTo>
                <a:cubicBezTo>
                  <a:pt x="6329" y="28667"/>
                  <a:pt x="6375" y="28838"/>
                  <a:pt x="6500" y="28860"/>
                </a:cubicBezTo>
                <a:lnTo>
                  <a:pt x="6523" y="28860"/>
                </a:lnTo>
                <a:cubicBezTo>
                  <a:pt x="6512" y="28872"/>
                  <a:pt x="6512" y="28883"/>
                  <a:pt x="6512" y="28895"/>
                </a:cubicBezTo>
                <a:cubicBezTo>
                  <a:pt x="6420" y="28917"/>
                  <a:pt x="6363" y="29009"/>
                  <a:pt x="6398" y="29111"/>
                </a:cubicBezTo>
                <a:cubicBezTo>
                  <a:pt x="6363" y="29123"/>
                  <a:pt x="6341" y="29157"/>
                  <a:pt x="6341" y="29191"/>
                </a:cubicBezTo>
                <a:cubicBezTo>
                  <a:pt x="6295" y="29203"/>
                  <a:pt x="6261" y="29225"/>
                  <a:pt x="6238" y="29260"/>
                </a:cubicBezTo>
                <a:lnTo>
                  <a:pt x="6215" y="29248"/>
                </a:lnTo>
                <a:cubicBezTo>
                  <a:pt x="5998" y="28974"/>
                  <a:pt x="5770" y="28701"/>
                  <a:pt x="5565" y="28427"/>
                </a:cubicBezTo>
                <a:cubicBezTo>
                  <a:pt x="5599" y="28416"/>
                  <a:pt x="5634" y="28393"/>
                  <a:pt x="5656" y="28359"/>
                </a:cubicBezTo>
                <a:cubicBezTo>
                  <a:pt x="5675" y="28366"/>
                  <a:pt x="5693" y="28369"/>
                  <a:pt x="5711" y="28369"/>
                </a:cubicBezTo>
                <a:cubicBezTo>
                  <a:pt x="5781" y="28369"/>
                  <a:pt x="5843" y="28318"/>
                  <a:pt x="5862" y="28245"/>
                </a:cubicBezTo>
                <a:lnTo>
                  <a:pt x="5896" y="28233"/>
                </a:lnTo>
                <a:close/>
                <a:moveTo>
                  <a:pt x="31096" y="28439"/>
                </a:moveTo>
                <a:lnTo>
                  <a:pt x="31450" y="28507"/>
                </a:lnTo>
                <a:cubicBezTo>
                  <a:pt x="31757" y="28564"/>
                  <a:pt x="31917" y="28906"/>
                  <a:pt x="31757" y="29180"/>
                </a:cubicBezTo>
                <a:cubicBezTo>
                  <a:pt x="31757" y="29191"/>
                  <a:pt x="31746" y="29203"/>
                  <a:pt x="31735" y="29214"/>
                </a:cubicBezTo>
                <a:cubicBezTo>
                  <a:pt x="31659" y="29258"/>
                  <a:pt x="31576" y="29280"/>
                  <a:pt x="31495" y="29280"/>
                </a:cubicBezTo>
                <a:cubicBezTo>
                  <a:pt x="31368" y="29280"/>
                  <a:pt x="31243" y="29227"/>
                  <a:pt x="31153" y="29123"/>
                </a:cubicBezTo>
                <a:lnTo>
                  <a:pt x="30720" y="28644"/>
                </a:lnTo>
                <a:cubicBezTo>
                  <a:pt x="30845" y="28575"/>
                  <a:pt x="30971" y="28518"/>
                  <a:pt x="31096" y="28439"/>
                </a:cubicBezTo>
                <a:close/>
                <a:moveTo>
                  <a:pt x="19442" y="29362"/>
                </a:moveTo>
                <a:lnTo>
                  <a:pt x="19458" y="29369"/>
                </a:lnTo>
                <a:lnTo>
                  <a:pt x="19458" y="29369"/>
                </a:lnTo>
                <a:lnTo>
                  <a:pt x="19431" y="29362"/>
                </a:lnTo>
                <a:close/>
                <a:moveTo>
                  <a:pt x="19556" y="29396"/>
                </a:moveTo>
                <a:lnTo>
                  <a:pt x="19591" y="29408"/>
                </a:lnTo>
                <a:cubicBezTo>
                  <a:pt x="19591" y="29408"/>
                  <a:pt x="19579" y="29419"/>
                  <a:pt x="19579" y="29431"/>
                </a:cubicBezTo>
                <a:cubicBezTo>
                  <a:pt x="19568" y="29408"/>
                  <a:pt x="19556" y="29396"/>
                  <a:pt x="19556" y="29396"/>
                </a:cubicBezTo>
                <a:close/>
                <a:moveTo>
                  <a:pt x="6454" y="29314"/>
                </a:moveTo>
                <a:cubicBezTo>
                  <a:pt x="6503" y="29314"/>
                  <a:pt x="6549" y="29347"/>
                  <a:pt x="6569" y="29396"/>
                </a:cubicBezTo>
                <a:lnTo>
                  <a:pt x="6626" y="29510"/>
                </a:lnTo>
                <a:lnTo>
                  <a:pt x="6500" y="29465"/>
                </a:lnTo>
                <a:cubicBezTo>
                  <a:pt x="6455" y="29431"/>
                  <a:pt x="6420" y="29374"/>
                  <a:pt x="6432" y="29317"/>
                </a:cubicBezTo>
                <a:cubicBezTo>
                  <a:pt x="6439" y="29315"/>
                  <a:pt x="6447" y="29314"/>
                  <a:pt x="6454" y="29314"/>
                </a:cubicBezTo>
                <a:close/>
                <a:moveTo>
                  <a:pt x="19303" y="29410"/>
                </a:moveTo>
                <a:cubicBezTo>
                  <a:pt x="19366" y="29410"/>
                  <a:pt x="19426" y="29446"/>
                  <a:pt x="19442" y="29510"/>
                </a:cubicBezTo>
                <a:cubicBezTo>
                  <a:pt x="19442" y="29533"/>
                  <a:pt x="19442" y="29545"/>
                  <a:pt x="19442" y="29556"/>
                </a:cubicBezTo>
                <a:lnTo>
                  <a:pt x="19420" y="29556"/>
                </a:lnTo>
                <a:lnTo>
                  <a:pt x="19078" y="29533"/>
                </a:lnTo>
                <a:lnTo>
                  <a:pt x="19226" y="29431"/>
                </a:lnTo>
                <a:cubicBezTo>
                  <a:pt x="19250" y="29417"/>
                  <a:pt x="19276" y="29410"/>
                  <a:pt x="19303" y="29410"/>
                </a:cubicBezTo>
                <a:close/>
                <a:moveTo>
                  <a:pt x="11004" y="28062"/>
                </a:moveTo>
                <a:cubicBezTo>
                  <a:pt x="11312" y="28062"/>
                  <a:pt x="11529" y="28359"/>
                  <a:pt x="11438" y="28655"/>
                </a:cubicBezTo>
                <a:lnTo>
                  <a:pt x="11107" y="29624"/>
                </a:lnTo>
                <a:cubicBezTo>
                  <a:pt x="11096" y="29624"/>
                  <a:pt x="11096" y="29613"/>
                  <a:pt x="11084" y="29613"/>
                </a:cubicBezTo>
                <a:lnTo>
                  <a:pt x="11096" y="29602"/>
                </a:lnTo>
                <a:lnTo>
                  <a:pt x="10708" y="28541"/>
                </a:lnTo>
                <a:cubicBezTo>
                  <a:pt x="10651" y="28404"/>
                  <a:pt x="10674" y="28256"/>
                  <a:pt x="10753" y="28142"/>
                </a:cubicBezTo>
                <a:cubicBezTo>
                  <a:pt x="10833" y="28085"/>
                  <a:pt x="10913" y="28062"/>
                  <a:pt x="11004" y="28062"/>
                </a:cubicBezTo>
                <a:close/>
                <a:moveTo>
                  <a:pt x="13502" y="29305"/>
                </a:moveTo>
                <a:cubicBezTo>
                  <a:pt x="13502" y="29305"/>
                  <a:pt x="13513" y="29317"/>
                  <a:pt x="13513" y="29317"/>
                </a:cubicBezTo>
                <a:cubicBezTo>
                  <a:pt x="13570" y="29408"/>
                  <a:pt x="13581" y="29522"/>
                  <a:pt x="13559" y="29636"/>
                </a:cubicBezTo>
                <a:cubicBezTo>
                  <a:pt x="13502" y="29533"/>
                  <a:pt x="13479" y="29419"/>
                  <a:pt x="13502" y="29305"/>
                </a:cubicBezTo>
                <a:close/>
                <a:moveTo>
                  <a:pt x="17795" y="28882"/>
                </a:moveTo>
                <a:cubicBezTo>
                  <a:pt x="17850" y="28882"/>
                  <a:pt x="17906" y="28897"/>
                  <a:pt x="17960" y="28929"/>
                </a:cubicBezTo>
                <a:lnTo>
                  <a:pt x="19032" y="29294"/>
                </a:lnTo>
                <a:cubicBezTo>
                  <a:pt x="19032" y="29294"/>
                  <a:pt x="19043" y="29305"/>
                  <a:pt x="19055" y="29305"/>
                </a:cubicBezTo>
                <a:lnTo>
                  <a:pt x="18085" y="29659"/>
                </a:lnTo>
                <a:cubicBezTo>
                  <a:pt x="18031" y="29680"/>
                  <a:pt x="17976" y="29689"/>
                  <a:pt x="17923" y="29689"/>
                </a:cubicBezTo>
                <a:cubicBezTo>
                  <a:pt x="17686" y="29689"/>
                  <a:pt x="17481" y="29497"/>
                  <a:pt x="17481" y="29237"/>
                </a:cubicBezTo>
                <a:cubicBezTo>
                  <a:pt x="17455" y="29036"/>
                  <a:pt x="17616" y="28882"/>
                  <a:pt x="17795" y="28882"/>
                </a:cubicBezTo>
                <a:close/>
                <a:moveTo>
                  <a:pt x="6591" y="29659"/>
                </a:moveTo>
                <a:lnTo>
                  <a:pt x="6648" y="29716"/>
                </a:lnTo>
                <a:lnTo>
                  <a:pt x="6614" y="29693"/>
                </a:lnTo>
                <a:lnTo>
                  <a:pt x="6580" y="29659"/>
                </a:lnTo>
                <a:close/>
                <a:moveTo>
                  <a:pt x="15737" y="28370"/>
                </a:moveTo>
                <a:lnTo>
                  <a:pt x="16546" y="29043"/>
                </a:lnTo>
                <a:cubicBezTo>
                  <a:pt x="16729" y="29191"/>
                  <a:pt x="16763" y="29453"/>
                  <a:pt x="16637" y="29636"/>
                </a:cubicBezTo>
                <a:lnTo>
                  <a:pt x="16637" y="29647"/>
                </a:lnTo>
                <a:lnTo>
                  <a:pt x="16615" y="29659"/>
                </a:lnTo>
                <a:cubicBezTo>
                  <a:pt x="16538" y="29703"/>
                  <a:pt x="16457" y="29724"/>
                  <a:pt x="16378" y="29724"/>
                </a:cubicBezTo>
                <a:cubicBezTo>
                  <a:pt x="16173" y="29724"/>
                  <a:pt x="15983" y="29585"/>
                  <a:pt x="15942" y="29362"/>
                </a:cubicBezTo>
                <a:lnTo>
                  <a:pt x="15737" y="28370"/>
                </a:lnTo>
                <a:close/>
                <a:moveTo>
                  <a:pt x="9836" y="28376"/>
                </a:moveTo>
                <a:cubicBezTo>
                  <a:pt x="10040" y="28376"/>
                  <a:pt x="10236" y="28522"/>
                  <a:pt x="10286" y="28746"/>
                </a:cubicBezTo>
                <a:lnTo>
                  <a:pt x="10480" y="29727"/>
                </a:lnTo>
                <a:lnTo>
                  <a:pt x="10480" y="29727"/>
                </a:lnTo>
                <a:lnTo>
                  <a:pt x="9670" y="29054"/>
                </a:lnTo>
                <a:cubicBezTo>
                  <a:pt x="9488" y="28906"/>
                  <a:pt x="9454" y="28644"/>
                  <a:pt x="9590" y="28461"/>
                </a:cubicBezTo>
                <a:lnTo>
                  <a:pt x="9613" y="28439"/>
                </a:lnTo>
                <a:cubicBezTo>
                  <a:pt x="9684" y="28396"/>
                  <a:pt x="9760" y="28376"/>
                  <a:pt x="9836" y="28376"/>
                </a:cubicBezTo>
                <a:close/>
                <a:moveTo>
                  <a:pt x="10936" y="29624"/>
                </a:moveTo>
                <a:lnTo>
                  <a:pt x="11027" y="29761"/>
                </a:lnTo>
                <a:cubicBezTo>
                  <a:pt x="11004" y="29761"/>
                  <a:pt x="10982" y="29750"/>
                  <a:pt x="10970" y="29727"/>
                </a:cubicBezTo>
                <a:lnTo>
                  <a:pt x="10936" y="29624"/>
                </a:lnTo>
                <a:close/>
                <a:moveTo>
                  <a:pt x="14550" y="28292"/>
                </a:moveTo>
                <a:cubicBezTo>
                  <a:pt x="14580" y="28292"/>
                  <a:pt x="14604" y="28320"/>
                  <a:pt x="14596" y="28359"/>
                </a:cubicBezTo>
                <a:lnTo>
                  <a:pt x="14402" y="29476"/>
                </a:lnTo>
                <a:cubicBezTo>
                  <a:pt x="14387" y="29650"/>
                  <a:pt x="14231" y="29764"/>
                  <a:pt x="14075" y="29764"/>
                </a:cubicBezTo>
                <a:cubicBezTo>
                  <a:pt x="13996" y="29764"/>
                  <a:pt x="13916" y="29735"/>
                  <a:pt x="13855" y="29670"/>
                </a:cubicBezTo>
                <a:cubicBezTo>
                  <a:pt x="13616" y="29522"/>
                  <a:pt x="13559" y="29214"/>
                  <a:pt x="13730" y="28997"/>
                </a:cubicBezTo>
                <a:lnTo>
                  <a:pt x="14505" y="28313"/>
                </a:lnTo>
                <a:cubicBezTo>
                  <a:pt x="14520" y="28298"/>
                  <a:pt x="14536" y="28292"/>
                  <a:pt x="14550" y="28292"/>
                </a:cubicBezTo>
                <a:close/>
                <a:moveTo>
                  <a:pt x="19635" y="29660"/>
                </a:moveTo>
                <a:cubicBezTo>
                  <a:pt x="19670" y="29660"/>
                  <a:pt x="19703" y="29674"/>
                  <a:pt x="19728" y="29704"/>
                </a:cubicBezTo>
                <a:cubicBezTo>
                  <a:pt x="19750" y="29716"/>
                  <a:pt x="19762" y="29738"/>
                  <a:pt x="19773" y="29773"/>
                </a:cubicBezTo>
                <a:cubicBezTo>
                  <a:pt x="19733" y="29713"/>
                  <a:pt x="19676" y="29679"/>
                  <a:pt x="19617" y="29679"/>
                </a:cubicBezTo>
                <a:cubicBezTo>
                  <a:pt x="19608" y="29679"/>
                  <a:pt x="19599" y="29680"/>
                  <a:pt x="19591" y="29681"/>
                </a:cubicBezTo>
                <a:lnTo>
                  <a:pt x="19579" y="29681"/>
                </a:lnTo>
                <a:lnTo>
                  <a:pt x="19545" y="29693"/>
                </a:lnTo>
                <a:cubicBezTo>
                  <a:pt x="19572" y="29671"/>
                  <a:pt x="19604" y="29660"/>
                  <a:pt x="19635" y="29660"/>
                </a:cubicBezTo>
                <a:close/>
                <a:moveTo>
                  <a:pt x="12154" y="28325"/>
                </a:moveTo>
                <a:cubicBezTo>
                  <a:pt x="12235" y="28325"/>
                  <a:pt x="12318" y="28357"/>
                  <a:pt x="12384" y="28427"/>
                </a:cubicBezTo>
                <a:cubicBezTo>
                  <a:pt x="12612" y="28564"/>
                  <a:pt x="12681" y="28883"/>
                  <a:pt x="12510" y="29100"/>
                </a:cubicBezTo>
                <a:lnTo>
                  <a:pt x="11723" y="29784"/>
                </a:lnTo>
                <a:cubicBezTo>
                  <a:pt x="11713" y="29794"/>
                  <a:pt x="11701" y="29798"/>
                  <a:pt x="11690" y="29798"/>
                </a:cubicBezTo>
                <a:cubicBezTo>
                  <a:pt x="11661" y="29798"/>
                  <a:pt x="11631" y="29771"/>
                  <a:pt x="11631" y="29738"/>
                </a:cubicBezTo>
                <a:lnTo>
                  <a:pt x="11825" y="28621"/>
                </a:lnTo>
                <a:cubicBezTo>
                  <a:pt x="11848" y="28441"/>
                  <a:pt x="11998" y="28325"/>
                  <a:pt x="12154" y="28325"/>
                </a:cubicBezTo>
                <a:close/>
                <a:moveTo>
                  <a:pt x="19739" y="29465"/>
                </a:moveTo>
                <a:cubicBezTo>
                  <a:pt x="19990" y="29556"/>
                  <a:pt x="20252" y="29636"/>
                  <a:pt x="20503" y="29716"/>
                </a:cubicBezTo>
                <a:cubicBezTo>
                  <a:pt x="20491" y="29716"/>
                  <a:pt x="20480" y="29727"/>
                  <a:pt x="20469" y="29738"/>
                </a:cubicBezTo>
                <a:cubicBezTo>
                  <a:pt x="20450" y="29732"/>
                  <a:pt x="20432" y="29728"/>
                  <a:pt x="20413" y="29728"/>
                </a:cubicBezTo>
                <a:cubicBezTo>
                  <a:pt x="20340" y="29728"/>
                  <a:pt x="20270" y="29780"/>
                  <a:pt x="20252" y="29853"/>
                </a:cubicBezTo>
                <a:cubicBezTo>
                  <a:pt x="20241" y="29864"/>
                  <a:pt x="20241" y="29864"/>
                  <a:pt x="20229" y="29864"/>
                </a:cubicBezTo>
                <a:lnTo>
                  <a:pt x="20229" y="29853"/>
                </a:lnTo>
                <a:cubicBezTo>
                  <a:pt x="20208" y="29775"/>
                  <a:pt x="20138" y="29728"/>
                  <a:pt x="20067" y="29728"/>
                </a:cubicBezTo>
                <a:cubicBezTo>
                  <a:pt x="20023" y="29728"/>
                  <a:pt x="19979" y="29745"/>
                  <a:pt x="19944" y="29784"/>
                </a:cubicBezTo>
                <a:lnTo>
                  <a:pt x="19887" y="29830"/>
                </a:lnTo>
                <a:lnTo>
                  <a:pt x="19910" y="29761"/>
                </a:lnTo>
                <a:cubicBezTo>
                  <a:pt x="19940" y="29651"/>
                  <a:pt x="19856" y="29550"/>
                  <a:pt x="19750" y="29550"/>
                </a:cubicBezTo>
                <a:cubicBezTo>
                  <a:pt x="19735" y="29550"/>
                  <a:pt x="19720" y="29552"/>
                  <a:pt x="19705" y="29556"/>
                </a:cubicBezTo>
                <a:lnTo>
                  <a:pt x="19636" y="29579"/>
                </a:lnTo>
                <a:lnTo>
                  <a:pt x="19636" y="29579"/>
                </a:lnTo>
                <a:lnTo>
                  <a:pt x="19693" y="29533"/>
                </a:lnTo>
                <a:cubicBezTo>
                  <a:pt x="19716" y="29510"/>
                  <a:pt x="19728" y="29488"/>
                  <a:pt x="19739" y="29465"/>
                </a:cubicBezTo>
                <a:close/>
                <a:moveTo>
                  <a:pt x="10366" y="29864"/>
                </a:moveTo>
                <a:lnTo>
                  <a:pt x="10480" y="29910"/>
                </a:lnTo>
                <a:cubicBezTo>
                  <a:pt x="10474" y="29915"/>
                  <a:pt x="10466" y="29918"/>
                  <a:pt x="10456" y="29918"/>
                </a:cubicBezTo>
                <a:cubicBezTo>
                  <a:pt x="10446" y="29918"/>
                  <a:pt x="10434" y="29915"/>
                  <a:pt x="10423" y="29910"/>
                </a:cubicBezTo>
                <a:lnTo>
                  <a:pt x="10366" y="29864"/>
                </a:lnTo>
                <a:close/>
                <a:moveTo>
                  <a:pt x="32146" y="29167"/>
                </a:moveTo>
                <a:cubicBezTo>
                  <a:pt x="32199" y="29167"/>
                  <a:pt x="32254" y="29182"/>
                  <a:pt x="32305" y="29214"/>
                </a:cubicBezTo>
                <a:lnTo>
                  <a:pt x="33069" y="29476"/>
                </a:lnTo>
                <a:cubicBezTo>
                  <a:pt x="32955" y="29602"/>
                  <a:pt x="32852" y="29716"/>
                  <a:pt x="32750" y="29841"/>
                </a:cubicBezTo>
                <a:lnTo>
                  <a:pt x="32442" y="29955"/>
                </a:lnTo>
                <a:cubicBezTo>
                  <a:pt x="32391" y="29973"/>
                  <a:pt x="32340" y="29981"/>
                  <a:pt x="32291" y="29981"/>
                </a:cubicBezTo>
                <a:cubicBezTo>
                  <a:pt x="32049" y="29981"/>
                  <a:pt x="31837" y="29787"/>
                  <a:pt x="31837" y="29522"/>
                </a:cubicBezTo>
                <a:cubicBezTo>
                  <a:pt x="31811" y="29321"/>
                  <a:pt x="31972" y="29167"/>
                  <a:pt x="32146" y="29167"/>
                </a:cubicBezTo>
                <a:close/>
                <a:moveTo>
                  <a:pt x="20674" y="29807"/>
                </a:moveTo>
                <a:cubicBezTo>
                  <a:pt x="20731" y="29807"/>
                  <a:pt x="20788" y="29841"/>
                  <a:pt x="20811" y="29898"/>
                </a:cubicBezTo>
                <a:lnTo>
                  <a:pt x="20811" y="29887"/>
                </a:lnTo>
                <a:lnTo>
                  <a:pt x="20868" y="30012"/>
                </a:lnTo>
                <a:lnTo>
                  <a:pt x="20742" y="29955"/>
                </a:lnTo>
                <a:cubicBezTo>
                  <a:pt x="20697" y="29932"/>
                  <a:pt x="20663" y="29864"/>
                  <a:pt x="20674" y="29807"/>
                </a:cubicBezTo>
                <a:close/>
                <a:moveTo>
                  <a:pt x="20537" y="29955"/>
                </a:moveTo>
                <a:cubicBezTo>
                  <a:pt x="20537" y="29975"/>
                  <a:pt x="20546" y="30003"/>
                  <a:pt x="20562" y="30024"/>
                </a:cubicBezTo>
                <a:lnTo>
                  <a:pt x="20562" y="30024"/>
                </a:lnTo>
                <a:cubicBezTo>
                  <a:pt x="20560" y="30000"/>
                  <a:pt x="20552" y="29976"/>
                  <a:pt x="20537" y="29955"/>
                </a:cubicBezTo>
                <a:close/>
                <a:moveTo>
                  <a:pt x="15121" y="28473"/>
                </a:moveTo>
                <a:cubicBezTo>
                  <a:pt x="15132" y="28473"/>
                  <a:pt x="15132" y="28473"/>
                  <a:pt x="15144" y="28484"/>
                </a:cubicBezTo>
                <a:lnTo>
                  <a:pt x="15132" y="28484"/>
                </a:lnTo>
                <a:lnTo>
                  <a:pt x="15531" y="29545"/>
                </a:lnTo>
                <a:cubicBezTo>
                  <a:pt x="15594" y="29797"/>
                  <a:pt x="15395" y="30040"/>
                  <a:pt x="15140" y="30040"/>
                </a:cubicBezTo>
                <a:cubicBezTo>
                  <a:pt x="15119" y="30040"/>
                  <a:pt x="15097" y="30038"/>
                  <a:pt x="15075" y="30035"/>
                </a:cubicBezTo>
                <a:cubicBezTo>
                  <a:pt x="14790" y="30001"/>
                  <a:pt x="14642" y="29681"/>
                  <a:pt x="14801" y="29431"/>
                </a:cubicBezTo>
                <a:lnTo>
                  <a:pt x="15121" y="28473"/>
                </a:lnTo>
                <a:close/>
                <a:moveTo>
                  <a:pt x="20035" y="29887"/>
                </a:moveTo>
                <a:cubicBezTo>
                  <a:pt x="20081" y="29898"/>
                  <a:pt x="20115" y="29932"/>
                  <a:pt x="20127" y="29978"/>
                </a:cubicBezTo>
                <a:lnTo>
                  <a:pt x="20104" y="30046"/>
                </a:lnTo>
                <a:lnTo>
                  <a:pt x="20092" y="29978"/>
                </a:lnTo>
                <a:cubicBezTo>
                  <a:pt x="20081" y="29944"/>
                  <a:pt x="20058" y="29910"/>
                  <a:pt x="20024" y="29887"/>
                </a:cubicBezTo>
                <a:close/>
                <a:moveTo>
                  <a:pt x="11358" y="29693"/>
                </a:moveTo>
                <a:lnTo>
                  <a:pt x="11381" y="30035"/>
                </a:lnTo>
                <a:cubicBezTo>
                  <a:pt x="11381" y="30046"/>
                  <a:pt x="11381" y="30058"/>
                  <a:pt x="11381" y="30058"/>
                </a:cubicBezTo>
                <a:cubicBezTo>
                  <a:pt x="11373" y="30062"/>
                  <a:pt x="11367" y="30063"/>
                  <a:pt x="11361" y="30063"/>
                </a:cubicBezTo>
                <a:cubicBezTo>
                  <a:pt x="11349" y="30063"/>
                  <a:pt x="11339" y="30058"/>
                  <a:pt x="11324" y="30058"/>
                </a:cubicBezTo>
                <a:lnTo>
                  <a:pt x="11335" y="30058"/>
                </a:lnTo>
                <a:cubicBezTo>
                  <a:pt x="11244" y="30024"/>
                  <a:pt x="11210" y="29921"/>
                  <a:pt x="11255" y="29841"/>
                </a:cubicBezTo>
                <a:lnTo>
                  <a:pt x="11358" y="29693"/>
                </a:lnTo>
                <a:close/>
                <a:moveTo>
                  <a:pt x="19499" y="29773"/>
                </a:moveTo>
                <a:cubicBezTo>
                  <a:pt x="19545" y="29773"/>
                  <a:pt x="19591" y="29784"/>
                  <a:pt x="19625" y="29818"/>
                </a:cubicBezTo>
                <a:cubicBezTo>
                  <a:pt x="19659" y="29853"/>
                  <a:pt x="19670" y="29898"/>
                  <a:pt x="19659" y="29944"/>
                </a:cubicBezTo>
                <a:lnTo>
                  <a:pt x="19397" y="30069"/>
                </a:lnTo>
                <a:cubicBezTo>
                  <a:pt x="19385" y="30069"/>
                  <a:pt x="19363" y="30058"/>
                  <a:pt x="19374" y="30046"/>
                </a:cubicBezTo>
                <a:lnTo>
                  <a:pt x="19499" y="29773"/>
                </a:lnTo>
                <a:close/>
                <a:moveTo>
                  <a:pt x="10694" y="30033"/>
                </a:moveTo>
                <a:lnTo>
                  <a:pt x="10694" y="30033"/>
                </a:lnTo>
                <a:cubicBezTo>
                  <a:pt x="10696" y="30053"/>
                  <a:pt x="10701" y="30073"/>
                  <a:pt x="10711" y="30091"/>
                </a:cubicBezTo>
                <a:lnTo>
                  <a:pt x="10711" y="30091"/>
                </a:lnTo>
                <a:cubicBezTo>
                  <a:pt x="10715" y="30068"/>
                  <a:pt x="10708" y="30050"/>
                  <a:pt x="10694" y="30033"/>
                </a:cubicBezTo>
                <a:close/>
                <a:moveTo>
                  <a:pt x="30173" y="28917"/>
                </a:moveTo>
                <a:lnTo>
                  <a:pt x="30811" y="29442"/>
                </a:lnTo>
                <a:cubicBezTo>
                  <a:pt x="30982" y="29590"/>
                  <a:pt x="31016" y="29853"/>
                  <a:pt x="30891" y="30046"/>
                </a:cubicBezTo>
                <a:cubicBezTo>
                  <a:pt x="30879" y="30058"/>
                  <a:pt x="30879" y="30058"/>
                  <a:pt x="30868" y="30069"/>
                </a:cubicBezTo>
                <a:lnTo>
                  <a:pt x="30868" y="30058"/>
                </a:lnTo>
                <a:cubicBezTo>
                  <a:pt x="30792" y="30102"/>
                  <a:pt x="30711" y="30123"/>
                  <a:pt x="30632" y="30123"/>
                </a:cubicBezTo>
                <a:cubicBezTo>
                  <a:pt x="30426" y="30123"/>
                  <a:pt x="30236" y="29984"/>
                  <a:pt x="30195" y="29761"/>
                </a:cubicBezTo>
                <a:lnTo>
                  <a:pt x="30036" y="28974"/>
                </a:lnTo>
                <a:lnTo>
                  <a:pt x="30173" y="28917"/>
                </a:lnTo>
                <a:close/>
                <a:moveTo>
                  <a:pt x="27812" y="29784"/>
                </a:moveTo>
                <a:lnTo>
                  <a:pt x="27835" y="29807"/>
                </a:lnTo>
                <a:cubicBezTo>
                  <a:pt x="27892" y="29898"/>
                  <a:pt x="27915" y="30012"/>
                  <a:pt x="27892" y="30126"/>
                </a:cubicBezTo>
                <a:cubicBezTo>
                  <a:pt x="27801" y="30035"/>
                  <a:pt x="27755" y="29921"/>
                  <a:pt x="27755" y="29795"/>
                </a:cubicBezTo>
                <a:lnTo>
                  <a:pt x="27812" y="29784"/>
                </a:lnTo>
                <a:close/>
                <a:moveTo>
                  <a:pt x="28713" y="29510"/>
                </a:moveTo>
                <a:lnTo>
                  <a:pt x="28645" y="29875"/>
                </a:lnTo>
                <a:cubicBezTo>
                  <a:pt x="28633" y="29944"/>
                  <a:pt x="28610" y="30001"/>
                  <a:pt x="28576" y="30058"/>
                </a:cubicBezTo>
                <a:cubicBezTo>
                  <a:pt x="28503" y="30106"/>
                  <a:pt x="28415" y="30132"/>
                  <a:pt x="28325" y="30132"/>
                </a:cubicBezTo>
                <a:cubicBezTo>
                  <a:pt x="28246" y="30132"/>
                  <a:pt x="28167" y="30112"/>
                  <a:pt x="28097" y="30069"/>
                </a:cubicBezTo>
                <a:cubicBezTo>
                  <a:pt x="27983" y="30001"/>
                  <a:pt x="27903" y="29887"/>
                  <a:pt x="27892" y="29761"/>
                </a:cubicBezTo>
                <a:cubicBezTo>
                  <a:pt x="28166" y="29693"/>
                  <a:pt x="28439" y="29602"/>
                  <a:pt x="28713" y="29510"/>
                </a:cubicBezTo>
                <a:close/>
                <a:moveTo>
                  <a:pt x="9002" y="29227"/>
                </a:moveTo>
                <a:cubicBezTo>
                  <a:pt x="9127" y="29227"/>
                  <a:pt x="9250" y="29277"/>
                  <a:pt x="9340" y="29374"/>
                </a:cubicBezTo>
                <a:lnTo>
                  <a:pt x="10035" y="30172"/>
                </a:lnTo>
                <a:lnTo>
                  <a:pt x="9043" y="30001"/>
                </a:lnTo>
                <a:cubicBezTo>
                  <a:pt x="8735" y="29944"/>
                  <a:pt x="8576" y="29602"/>
                  <a:pt x="8735" y="29328"/>
                </a:cubicBezTo>
                <a:cubicBezTo>
                  <a:pt x="8735" y="29317"/>
                  <a:pt x="8747" y="29305"/>
                  <a:pt x="8758" y="29294"/>
                </a:cubicBezTo>
                <a:cubicBezTo>
                  <a:pt x="8835" y="29249"/>
                  <a:pt x="8919" y="29227"/>
                  <a:pt x="9002" y="29227"/>
                </a:cubicBezTo>
                <a:close/>
                <a:moveTo>
                  <a:pt x="11130" y="30012"/>
                </a:moveTo>
                <a:lnTo>
                  <a:pt x="11141" y="30081"/>
                </a:lnTo>
                <a:cubicBezTo>
                  <a:pt x="11153" y="30126"/>
                  <a:pt x="11175" y="30149"/>
                  <a:pt x="11210" y="30172"/>
                </a:cubicBezTo>
                <a:lnTo>
                  <a:pt x="11198" y="30172"/>
                </a:lnTo>
                <a:cubicBezTo>
                  <a:pt x="11153" y="30160"/>
                  <a:pt x="11118" y="30126"/>
                  <a:pt x="11107" y="30092"/>
                </a:cubicBezTo>
                <a:lnTo>
                  <a:pt x="11107" y="30081"/>
                </a:lnTo>
                <a:lnTo>
                  <a:pt x="11130" y="30012"/>
                </a:lnTo>
                <a:close/>
                <a:moveTo>
                  <a:pt x="10810" y="29773"/>
                </a:moveTo>
                <a:lnTo>
                  <a:pt x="10936" y="29955"/>
                </a:lnTo>
                <a:cubicBezTo>
                  <a:pt x="11004" y="30042"/>
                  <a:pt x="10924" y="30162"/>
                  <a:pt x="10829" y="30162"/>
                </a:cubicBezTo>
                <a:cubicBezTo>
                  <a:pt x="10823" y="30162"/>
                  <a:pt x="10816" y="30161"/>
                  <a:pt x="10810" y="30160"/>
                </a:cubicBezTo>
                <a:lnTo>
                  <a:pt x="10810" y="30160"/>
                </a:lnTo>
                <a:lnTo>
                  <a:pt x="10822" y="30172"/>
                </a:lnTo>
                <a:lnTo>
                  <a:pt x="10799" y="30172"/>
                </a:lnTo>
                <a:lnTo>
                  <a:pt x="10788" y="30183"/>
                </a:lnTo>
                <a:lnTo>
                  <a:pt x="10781" y="30151"/>
                </a:lnTo>
                <a:lnTo>
                  <a:pt x="10781" y="30151"/>
                </a:lnTo>
                <a:cubicBezTo>
                  <a:pt x="10791" y="30156"/>
                  <a:pt x="10801" y="30159"/>
                  <a:pt x="10810" y="30160"/>
                </a:cubicBezTo>
                <a:lnTo>
                  <a:pt x="10810" y="30160"/>
                </a:lnTo>
                <a:lnTo>
                  <a:pt x="10776" y="30126"/>
                </a:lnTo>
                <a:lnTo>
                  <a:pt x="10776" y="30126"/>
                </a:lnTo>
                <a:lnTo>
                  <a:pt x="10781" y="30151"/>
                </a:lnTo>
                <a:lnTo>
                  <a:pt x="10781" y="30151"/>
                </a:lnTo>
                <a:cubicBezTo>
                  <a:pt x="10780" y="30151"/>
                  <a:pt x="10778" y="30150"/>
                  <a:pt x="10776" y="30149"/>
                </a:cubicBezTo>
                <a:cubicBezTo>
                  <a:pt x="10746" y="30135"/>
                  <a:pt x="10725" y="30114"/>
                  <a:pt x="10711" y="30091"/>
                </a:cubicBezTo>
                <a:lnTo>
                  <a:pt x="10711" y="30091"/>
                </a:lnTo>
                <a:cubicBezTo>
                  <a:pt x="10710" y="30095"/>
                  <a:pt x="10709" y="30099"/>
                  <a:pt x="10708" y="30103"/>
                </a:cubicBezTo>
                <a:cubicBezTo>
                  <a:pt x="10696" y="30081"/>
                  <a:pt x="10685" y="30058"/>
                  <a:pt x="10674" y="30024"/>
                </a:cubicBezTo>
                <a:lnTo>
                  <a:pt x="10685" y="30024"/>
                </a:lnTo>
                <a:cubicBezTo>
                  <a:pt x="10688" y="30027"/>
                  <a:pt x="10691" y="30030"/>
                  <a:pt x="10694" y="30033"/>
                </a:cubicBezTo>
                <a:lnTo>
                  <a:pt x="10694" y="30033"/>
                </a:lnTo>
                <a:cubicBezTo>
                  <a:pt x="10690" y="29969"/>
                  <a:pt x="10731" y="29905"/>
                  <a:pt x="10810" y="29898"/>
                </a:cubicBezTo>
                <a:lnTo>
                  <a:pt x="10810" y="29773"/>
                </a:lnTo>
                <a:close/>
                <a:moveTo>
                  <a:pt x="12994" y="29204"/>
                </a:moveTo>
                <a:cubicBezTo>
                  <a:pt x="13152" y="29204"/>
                  <a:pt x="13307" y="29284"/>
                  <a:pt x="13388" y="29431"/>
                </a:cubicBezTo>
                <a:cubicBezTo>
                  <a:pt x="13479" y="29579"/>
                  <a:pt x="13479" y="29773"/>
                  <a:pt x="13376" y="29921"/>
                </a:cubicBezTo>
                <a:lnTo>
                  <a:pt x="13376" y="29910"/>
                </a:lnTo>
                <a:cubicBezTo>
                  <a:pt x="13319" y="29944"/>
                  <a:pt x="13274" y="29967"/>
                  <a:pt x="13216" y="29978"/>
                </a:cubicBezTo>
                <a:lnTo>
                  <a:pt x="12099" y="30195"/>
                </a:lnTo>
                <a:cubicBezTo>
                  <a:pt x="12095" y="30196"/>
                  <a:pt x="12091" y="30196"/>
                  <a:pt x="12087" y="30196"/>
                </a:cubicBezTo>
                <a:cubicBezTo>
                  <a:pt x="12048" y="30196"/>
                  <a:pt x="12022" y="30146"/>
                  <a:pt x="12053" y="30115"/>
                </a:cubicBezTo>
                <a:lnTo>
                  <a:pt x="12738" y="29282"/>
                </a:lnTo>
                <a:cubicBezTo>
                  <a:pt x="12815" y="29229"/>
                  <a:pt x="12905" y="29204"/>
                  <a:pt x="12994" y="29204"/>
                </a:cubicBezTo>
                <a:close/>
                <a:moveTo>
                  <a:pt x="20787" y="30140"/>
                </a:moveTo>
                <a:cubicBezTo>
                  <a:pt x="20797" y="30140"/>
                  <a:pt x="20805" y="30143"/>
                  <a:pt x="20811" y="30149"/>
                </a:cubicBezTo>
                <a:lnTo>
                  <a:pt x="20868" y="30206"/>
                </a:lnTo>
                <a:lnTo>
                  <a:pt x="20868" y="30206"/>
                </a:lnTo>
                <a:lnTo>
                  <a:pt x="20754" y="30149"/>
                </a:lnTo>
                <a:cubicBezTo>
                  <a:pt x="20765" y="30143"/>
                  <a:pt x="20777" y="30140"/>
                  <a:pt x="20787" y="30140"/>
                </a:cubicBezTo>
                <a:close/>
                <a:moveTo>
                  <a:pt x="10400" y="30046"/>
                </a:moveTo>
                <a:lnTo>
                  <a:pt x="10514" y="30103"/>
                </a:lnTo>
                <a:cubicBezTo>
                  <a:pt x="10522" y="30101"/>
                  <a:pt x="10529" y="30100"/>
                  <a:pt x="10537" y="30100"/>
                </a:cubicBezTo>
                <a:cubicBezTo>
                  <a:pt x="10604" y="30100"/>
                  <a:pt x="10645" y="30189"/>
                  <a:pt x="10594" y="30240"/>
                </a:cubicBezTo>
                <a:cubicBezTo>
                  <a:pt x="10575" y="30256"/>
                  <a:pt x="10553" y="30263"/>
                  <a:pt x="10533" y="30263"/>
                </a:cubicBezTo>
                <a:cubicBezTo>
                  <a:pt x="10482" y="30263"/>
                  <a:pt x="10437" y="30218"/>
                  <a:pt x="10446" y="30160"/>
                </a:cubicBezTo>
                <a:lnTo>
                  <a:pt x="10400" y="30046"/>
                </a:lnTo>
                <a:close/>
                <a:moveTo>
                  <a:pt x="25292" y="30206"/>
                </a:moveTo>
                <a:lnTo>
                  <a:pt x="25326" y="30274"/>
                </a:lnTo>
                <a:cubicBezTo>
                  <a:pt x="25303" y="30274"/>
                  <a:pt x="25281" y="30263"/>
                  <a:pt x="25281" y="30240"/>
                </a:cubicBezTo>
                <a:lnTo>
                  <a:pt x="25269" y="30206"/>
                </a:lnTo>
                <a:close/>
                <a:moveTo>
                  <a:pt x="11880" y="29985"/>
                </a:moveTo>
                <a:cubicBezTo>
                  <a:pt x="11887" y="29985"/>
                  <a:pt x="11891" y="29995"/>
                  <a:pt x="11882" y="30012"/>
                </a:cubicBezTo>
                <a:lnTo>
                  <a:pt x="11757" y="30274"/>
                </a:lnTo>
                <a:cubicBezTo>
                  <a:pt x="11749" y="30276"/>
                  <a:pt x="11741" y="30277"/>
                  <a:pt x="11733" y="30277"/>
                </a:cubicBezTo>
                <a:cubicBezTo>
                  <a:pt x="11696" y="30277"/>
                  <a:pt x="11660" y="30257"/>
                  <a:pt x="11631" y="30229"/>
                </a:cubicBezTo>
                <a:cubicBezTo>
                  <a:pt x="11609" y="30206"/>
                  <a:pt x="11586" y="30160"/>
                  <a:pt x="11586" y="30115"/>
                </a:cubicBezTo>
                <a:lnTo>
                  <a:pt x="11597" y="30115"/>
                </a:lnTo>
                <a:lnTo>
                  <a:pt x="11871" y="29989"/>
                </a:lnTo>
                <a:cubicBezTo>
                  <a:pt x="11874" y="29986"/>
                  <a:pt x="11877" y="29985"/>
                  <a:pt x="11880" y="29985"/>
                </a:cubicBezTo>
                <a:close/>
                <a:moveTo>
                  <a:pt x="20424" y="29897"/>
                </a:moveTo>
                <a:cubicBezTo>
                  <a:pt x="20442" y="29897"/>
                  <a:pt x="20461" y="29901"/>
                  <a:pt x="20480" y="29910"/>
                </a:cubicBezTo>
                <a:cubicBezTo>
                  <a:pt x="20505" y="29921"/>
                  <a:pt x="20524" y="29937"/>
                  <a:pt x="20537" y="29955"/>
                </a:cubicBezTo>
                <a:lnTo>
                  <a:pt x="20537" y="29955"/>
                </a:lnTo>
                <a:cubicBezTo>
                  <a:pt x="20537" y="29955"/>
                  <a:pt x="20537" y="29955"/>
                  <a:pt x="20537" y="29955"/>
                </a:cubicBezTo>
                <a:lnTo>
                  <a:pt x="20537" y="29955"/>
                </a:lnTo>
                <a:cubicBezTo>
                  <a:pt x="20560" y="29978"/>
                  <a:pt x="20571" y="30001"/>
                  <a:pt x="20571" y="30035"/>
                </a:cubicBezTo>
                <a:cubicBezTo>
                  <a:pt x="20568" y="30032"/>
                  <a:pt x="20565" y="30028"/>
                  <a:pt x="20562" y="30024"/>
                </a:cubicBezTo>
                <a:lnTo>
                  <a:pt x="20562" y="30024"/>
                </a:lnTo>
                <a:cubicBezTo>
                  <a:pt x="20567" y="30089"/>
                  <a:pt x="20526" y="30154"/>
                  <a:pt x="20446" y="30160"/>
                </a:cubicBezTo>
                <a:lnTo>
                  <a:pt x="20434" y="30286"/>
                </a:lnTo>
                <a:lnTo>
                  <a:pt x="20320" y="30103"/>
                </a:lnTo>
                <a:cubicBezTo>
                  <a:pt x="20260" y="30026"/>
                  <a:pt x="20310" y="29923"/>
                  <a:pt x="20392" y="29901"/>
                </a:cubicBezTo>
                <a:lnTo>
                  <a:pt x="20392" y="29901"/>
                </a:lnTo>
                <a:lnTo>
                  <a:pt x="20400" y="29910"/>
                </a:lnTo>
                <a:lnTo>
                  <a:pt x="20446" y="29955"/>
                </a:lnTo>
                <a:lnTo>
                  <a:pt x="20434" y="29898"/>
                </a:lnTo>
                <a:lnTo>
                  <a:pt x="20406" y="29898"/>
                </a:lnTo>
                <a:cubicBezTo>
                  <a:pt x="20401" y="29899"/>
                  <a:pt x="20397" y="29900"/>
                  <a:pt x="20392" y="29901"/>
                </a:cubicBezTo>
                <a:lnTo>
                  <a:pt x="20392" y="29901"/>
                </a:lnTo>
                <a:lnTo>
                  <a:pt x="20389" y="29898"/>
                </a:lnTo>
                <a:lnTo>
                  <a:pt x="20406" y="29898"/>
                </a:lnTo>
                <a:cubicBezTo>
                  <a:pt x="20412" y="29897"/>
                  <a:pt x="20418" y="29897"/>
                  <a:pt x="20424" y="29897"/>
                </a:cubicBezTo>
                <a:close/>
                <a:moveTo>
                  <a:pt x="26250" y="30103"/>
                </a:moveTo>
                <a:lnTo>
                  <a:pt x="26045" y="30286"/>
                </a:lnTo>
                <a:cubicBezTo>
                  <a:pt x="26032" y="30296"/>
                  <a:pt x="26018" y="30300"/>
                  <a:pt x="26005" y="30300"/>
                </a:cubicBezTo>
                <a:cubicBezTo>
                  <a:pt x="25972" y="30300"/>
                  <a:pt x="25945" y="30273"/>
                  <a:pt x="25953" y="30240"/>
                </a:cubicBezTo>
                <a:lnTo>
                  <a:pt x="25965" y="30138"/>
                </a:lnTo>
                <a:cubicBezTo>
                  <a:pt x="26067" y="30126"/>
                  <a:pt x="26159" y="30115"/>
                  <a:pt x="26250" y="30103"/>
                </a:cubicBezTo>
                <a:close/>
                <a:moveTo>
                  <a:pt x="6979" y="29396"/>
                </a:moveTo>
                <a:lnTo>
                  <a:pt x="7971" y="29567"/>
                </a:lnTo>
                <a:cubicBezTo>
                  <a:pt x="8279" y="29613"/>
                  <a:pt x="8439" y="29967"/>
                  <a:pt x="8290" y="30240"/>
                </a:cubicBezTo>
                <a:cubicBezTo>
                  <a:pt x="8279" y="30252"/>
                  <a:pt x="8268" y="30263"/>
                  <a:pt x="8256" y="30274"/>
                </a:cubicBezTo>
                <a:cubicBezTo>
                  <a:pt x="8184" y="30320"/>
                  <a:pt x="8101" y="30342"/>
                  <a:pt x="8017" y="30342"/>
                </a:cubicBezTo>
                <a:cubicBezTo>
                  <a:pt x="7891" y="30342"/>
                  <a:pt x="7764" y="30291"/>
                  <a:pt x="7675" y="30195"/>
                </a:cubicBezTo>
                <a:lnTo>
                  <a:pt x="7663" y="30183"/>
                </a:lnTo>
                <a:lnTo>
                  <a:pt x="6979" y="29396"/>
                </a:lnTo>
                <a:close/>
                <a:moveTo>
                  <a:pt x="10354" y="30331"/>
                </a:moveTo>
                <a:cubicBezTo>
                  <a:pt x="10389" y="30331"/>
                  <a:pt x="10423" y="30343"/>
                  <a:pt x="10446" y="30366"/>
                </a:cubicBezTo>
                <a:cubicBezTo>
                  <a:pt x="10411" y="30366"/>
                  <a:pt x="10377" y="30354"/>
                  <a:pt x="10343" y="30331"/>
                </a:cubicBezTo>
                <a:close/>
                <a:moveTo>
                  <a:pt x="19921" y="30001"/>
                </a:moveTo>
                <a:cubicBezTo>
                  <a:pt x="20013" y="30035"/>
                  <a:pt x="20047" y="30138"/>
                  <a:pt x="20001" y="30217"/>
                </a:cubicBezTo>
                <a:lnTo>
                  <a:pt x="19899" y="30366"/>
                </a:lnTo>
                <a:lnTo>
                  <a:pt x="19876" y="30024"/>
                </a:lnTo>
                <a:cubicBezTo>
                  <a:pt x="19876" y="30012"/>
                  <a:pt x="19876" y="30001"/>
                  <a:pt x="19876" y="30001"/>
                </a:cubicBezTo>
                <a:cubicBezTo>
                  <a:pt x="19887" y="30001"/>
                  <a:pt x="19910" y="30001"/>
                  <a:pt x="19921" y="30012"/>
                </a:cubicBezTo>
                <a:lnTo>
                  <a:pt x="19921" y="30001"/>
                </a:lnTo>
                <a:close/>
                <a:moveTo>
                  <a:pt x="11460" y="30297"/>
                </a:moveTo>
                <a:cubicBezTo>
                  <a:pt x="11488" y="30351"/>
                  <a:pt x="11550" y="30384"/>
                  <a:pt x="11609" y="30384"/>
                </a:cubicBezTo>
                <a:cubicBezTo>
                  <a:pt x="11625" y="30384"/>
                  <a:pt x="11640" y="30382"/>
                  <a:pt x="11654" y="30377"/>
                </a:cubicBezTo>
                <a:lnTo>
                  <a:pt x="11689" y="30366"/>
                </a:lnTo>
                <a:lnTo>
                  <a:pt x="11689" y="30366"/>
                </a:lnTo>
                <a:cubicBezTo>
                  <a:pt x="11660" y="30388"/>
                  <a:pt x="11626" y="30400"/>
                  <a:pt x="11592" y="30400"/>
                </a:cubicBezTo>
                <a:cubicBezTo>
                  <a:pt x="11557" y="30400"/>
                  <a:pt x="11523" y="30388"/>
                  <a:pt x="11495" y="30366"/>
                </a:cubicBezTo>
                <a:cubicBezTo>
                  <a:pt x="11483" y="30343"/>
                  <a:pt x="11472" y="30320"/>
                  <a:pt x="11460" y="30297"/>
                </a:cubicBezTo>
                <a:close/>
                <a:moveTo>
                  <a:pt x="24676" y="30354"/>
                </a:moveTo>
                <a:lnTo>
                  <a:pt x="24790" y="30411"/>
                </a:lnTo>
                <a:cubicBezTo>
                  <a:pt x="24787" y="30415"/>
                  <a:pt x="24783" y="30416"/>
                  <a:pt x="24778" y="30416"/>
                </a:cubicBezTo>
                <a:cubicBezTo>
                  <a:pt x="24767" y="30416"/>
                  <a:pt x="24753" y="30408"/>
                  <a:pt x="24745" y="30400"/>
                </a:cubicBezTo>
                <a:lnTo>
                  <a:pt x="24733" y="30400"/>
                </a:lnTo>
                <a:lnTo>
                  <a:pt x="24676" y="30354"/>
                </a:lnTo>
                <a:close/>
                <a:moveTo>
                  <a:pt x="20247" y="30293"/>
                </a:moveTo>
                <a:cubicBezTo>
                  <a:pt x="20263" y="30293"/>
                  <a:pt x="20278" y="30303"/>
                  <a:pt x="20286" y="30320"/>
                </a:cubicBezTo>
                <a:lnTo>
                  <a:pt x="20320" y="30423"/>
                </a:lnTo>
                <a:lnTo>
                  <a:pt x="20229" y="30297"/>
                </a:lnTo>
                <a:cubicBezTo>
                  <a:pt x="20235" y="30294"/>
                  <a:pt x="20241" y="30293"/>
                  <a:pt x="20247" y="30293"/>
                </a:cubicBezTo>
                <a:close/>
                <a:moveTo>
                  <a:pt x="29511" y="29214"/>
                </a:moveTo>
                <a:lnTo>
                  <a:pt x="29785" y="29955"/>
                </a:lnTo>
                <a:cubicBezTo>
                  <a:pt x="29842" y="30092"/>
                  <a:pt x="29819" y="30240"/>
                  <a:pt x="29739" y="30354"/>
                </a:cubicBezTo>
                <a:cubicBezTo>
                  <a:pt x="29659" y="30411"/>
                  <a:pt x="29580" y="30434"/>
                  <a:pt x="29488" y="30434"/>
                </a:cubicBezTo>
                <a:cubicBezTo>
                  <a:pt x="29180" y="30434"/>
                  <a:pt x="28964" y="30138"/>
                  <a:pt x="29055" y="29841"/>
                </a:cubicBezTo>
                <a:lnTo>
                  <a:pt x="29237" y="29317"/>
                </a:lnTo>
                <a:lnTo>
                  <a:pt x="29511" y="29214"/>
                </a:lnTo>
                <a:close/>
                <a:moveTo>
                  <a:pt x="25121" y="30274"/>
                </a:moveTo>
                <a:lnTo>
                  <a:pt x="25235" y="30457"/>
                </a:lnTo>
                <a:cubicBezTo>
                  <a:pt x="25258" y="30480"/>
                  <a:pt x="25269" y="30502"/>
                  <a:pt x="25269" y="30537"/>
                </a:cubicBezTo>
                <a:lnTo>
                  <a:pt x="25258" y="30537"/>
                </a:lnTo>
                <a:cubicBezTo>
                  <a:pt x="25252" y="30538"/>
                  <a:pt x="25246" y="30538"/>
                  <a:pt x="25240" y="30538"/>
                </a:cubicBezTo>
                <a:cubicBezTo>
                  <a:pt x="25168" y="30538"/>
                  <a:pt x="25110" y="30474"/>
                  <a:pt x="25110" y="30400"/>
                </a:cubicBezTo>
                <a:lnTo>
                  <a:pt x="25121" y="30274"/>
                </a:lnTo>
                <a:close/>
                <a:moveTo>
                  <a:pt x="25657" y="30183"/>
                </a:moveTo>
                <a:lnTo>
                  <a:pt x="25680" y="30525"/>
                </a:lnTo>
                <a:cubicBezTo>
                  <a:pt x="25680" y="30537"/>
                  <a:pt x="25680" y="30548"/>
                  <a:pt x="25680" y="30548"/>
                </a:cubicBezTo>
                <a:cubicBezTo>
                  <a:pt x="25674" y="30554"/>
                  <a:pt x="25666" y="30557"/>
                  <a:pt x="25657" y="30557"/>
                </a:cubicBezTo>
                <a:cubicBezTo>
                  <a:pt x="25648" y="30557"/>
                  <a:pt x="25640" y="30554"/>
                  <a:pt x="25634" y="30548"/>
                </a:cubicBezTo>
                <a:cubicBezTo>
                  <a:pt x="25543" y="30525"/>
                  <a:pt x="25509" y="30423"/>
                  <a:pt x="25554" y="30343"/>
                </a:cubicBezTo>
                <a:lnTo>
                  <a:pt x="25657" y="30183"/>
                </a:lnTo>
                <a:close/>
                <a:moveTo>
                  <a:pt x="10400" y="30502"/>
                </a:moveTo>
                <a:lnTo>
                  <a:pt x="10468" y="30525"/>
                </a:lnTo>
                <a:cubicBezTo>
                  <a:pt x="10468" y="30537"/>
                  <a:pt x="10457" y="30548"/>
                  <a:pt x="10457" y="30559"/>
                </a:cubicBezTo>
                <a:lnTo>
                  <a:pt x="10400" y="30502"/>
                </a:lnTo>
                <a:close/>
                <a:moveTo>
                  <a:pt x="24996" y="30554"/>
                </a:moveTo>
                <a:lnTo>
                  <a:pt x="24996" y="30554"/>
                </a:lnTo>
                <a:cubicBezTo>
                  <a:pt x="25002" y="30572"/>
                  <a:pt x="25007" y="30591"/>
                  <a:pt x="25007" y="30605"/>
                </a:cubicBezTo>
                <a:cubicBezTo>
                  <a:pt x="25000" y="30591"/>
                  <a:pt x="24997" y="30572"/>
                  <a:pt x="24996" y="30554"/>
                </a:cubicBezTo>
                <a:close/>
                <a:moveTo>
                  <a:pt x="10206" y="30457"/>
                </a:moveTo>
                <a:cubicBezTo>
                  <a:pt x="10286" y="30457"/>
                  <a:pt x="10354" y="30525"/>
                  <a:pt x="10354" y="30605"/>
                </a:cubicBezTo>
                <a:cubicBezTo>
                  <a:pt x="10345" y="30608"/>
                  <a:pt x="10336" y="30610"/>
                  <a:pt x="10327" y="30610"/>
                </a:cubicBezTo>
                <a:cubicBezTo>
                  <a:pt x="10303" y="30610"/>
                  <a:pt x="10280" y="30599"/>
                  <a:pt x="10263" y="30582"/>
                </a:cubicBezTo>
                <a:lnTo>
                  <a:pt x="10092" y="30468"/>
                </a:lnTo>
                <a:lnTo>
                  <a:pt x="10206" y="30457"/>
                </a:lnTo>
                <a:close/>
                <a:moveTo>
                  <a:pt x="11825" y="30491"/>
                </a:moveTo>
                <a:lnTo>
                  <a:pt x="12167" y="30525"/>
                </a:lnTo>
                <a:lnTo>
                  <a:pt x="12019" y="30628"/>
                </a:lnTo>
                <a:cubicBezTo>
                  <a:pt x="11995" y="30642"/>
                  <a:pt x="11970" y="30648"/>
                  <a:pt x="11944" y="30648"/>
                </a:cubicBezTo>
                <a:cubicBezTo>
                  <a:pt x="11885" y="30648"/>
                  <a:pt x="11830" y="30612"/>
                  <a:pt x="11814" y="30548"/>
                </a:cubicBezTo>
                <a:cubicBezTo>
                  <a:pt x="11803" y="30537"/>
                  <a:pt x="11791" y="30514"/>
                  <a:pt x="11791" y="30502"/>
                </a:cubicBezTo>
                <a:lnTo>
                  <a:pt x="11803" y="30491"/>
                </a:lnTo>
                <a:close/>
                <a:moveTo>
                  <a:pt x="25087" y="30605"/>
                </a:moveTo>
                <a:lnTo>
                  <a:pt x="25132" y="30651"/>
                </a:lnTo>
                <a:lnTo>
                  <a:pt x="25110" y="30651"/>
                </a:lnTo>
                <a:lnTo>
                  <a:pt x="25087" y="30605"/>
                </a:lnTo>
                <a:close/>
                <a:moveTo>
                  <a:pt x="25452" y="30502"/>
                </a:moveTo>
                <a:lnTo>
                  <a:pt x="25463" y="30571"/>
                </a:lnTo>
                <a:cubicBezTo>
                  <a:pt x="25475" y="30617"/>
                  <a:pt x="25497" y="30651"/>
                  <a:pt x="25532" y="30662"/>
                </a:cubicBezTo>
                <a:lnTo>
                  <a:pt x="25520" y="30662"/>
                </a:lnTo>
                <a:cubicBezTo>
                  <a:pt x="25475" y="30651"/>
                  <a:pt x="25440" y="30617"/>
                  <a:pt x="25429" y="30582"/>
                </a:cubicBezTo>
                <a:lnTo>
                  <a:pt x="25429" y="30571"/>
                </a:lnTo>
                <a:lnTo>
                  <a:pt x="25452" y="30502"/>
                </a:lnTo>
                <a:close/>
                <a:moveTo>
                  <a:pt x="23012" y="30183"/>
                </a:moveTo>
                <a:lnTo>
                  <a:pt x="23012" y="30183"/>
                </a:lnTo>
                <a:cubicBezTo>
                  <a:pt x="23331" y="30206"/>
                  <a:pt x="23650" y="30229"/>
                  <a:pt x="23969" y="30229"/>
                </a:cubicBezTo>
                <a:lnTo>
                  <a:pt x="24357" y="30674"/>
                </a:lnTo>
                <a:lnTo>
                  <a:pt x="23365" y="30502"/>
                </a:lnTo>
                <a:cubicBezTo>
                  <a:pt x="23194" y="30468"/>
                  <a:pt x="23057" y="30343"/>
                  <a:pt x="23012" y="30183"/>
                </a:cubicBezTo>
                <a:close/>
                <a:moveTo>
                  <a:pt x="27664" y="29818"/>
                </a:moveTo>
                <a:lnTo>
                  <a:pt x="27630" y="29830"/>
                </a:lnTo>
                <a:cubicBezTo>
                  <a:pt x="27664" y="29853"/>
                  <a:pt x="27687" y="29887"/>
                  <a:pt x="27709" y="29932"/>
                </a:cubicBezTo>
                <a:cubicBezTo>
                  <a:pt x="27801" y="30081"/>
                  <a:pt x="27789" y="30263"/>
                  <a:pt x="27687" y="30411"/>
                </a:cubicBezTo>
                <a:cubicBezTo>
                  <a:pt x="27641" y="30445"/>
                  <a:pt x="27595" y="30468"/>
                  <a:pt x="27527" y="30480"/>
                </a:cubicBezTo>
                <a:lnTo>
                  <a:pt x="26421" y="30696"/>
                </a:lnTo>
                <a:cubicBezTo>
                  <a:pt x="26417" y="30697"/>
                  <a:pt x="26413" y="30698"/>
                  <a:pt x="26409" y="30698"/>
                </a:cubicBezTo>
                <a:cubicBezTo>
                  <a:pt x="26370" y="30698"/>
                  <a:pt x="26343" y="30648"/>
                  <a:pt x="26364" y="30617"/>
                </a:cubicBezTo>
                <a:lnTo>
                  <a:pt x="26888" y="29989"/>
                </a:lnTo>
                <a:cubicBezTo>
                  <a:pt x="27151" y="29944"/>
                  <a:pt x="27413" y="29887"/>
                  <a:pt x="27664" y="29818"/>
                </a:cubicBezTo>
                <a:close/>
                <a:moveTo>
                  <a:pt x="11664" y="30641"/>
                </a:moveTo>
                <a:cubicBezTo>
                  <a:pt x="11686" y="30668"/>
                  <a:pt x="11716" y="30685"/>
                  <a:pt x="11746" y="30685"/>
                </a:cubicBezTo>
                <a:lnTo>
                  <a:pt x="11814" y="30708"/>
                </a:lnTo>
                <a:lnTo>
                  <a:pt x="11746" y="30719"/>
                </a:lnTo>
                <a:cubicBezTo>
                  <a:pt x="11723" y="30731"/>
                  <a:pt x="11711" y="30731"/>
                  <a:pt x="11700" y="30742"/>
                </a:cubicBezTo>
                <a:cubicBezTo>
                  <a:pt x="11677" y="30719"/>
                  <a:pt x="11666" y="30696"/>
                  <a:pt x="11654" y="30674"/>
                </a:cubicBezTo>
                <a:cubicBezTo>
                  <a:pt x="11654" y="30663"/>
                  <a:pt x="11654" y="30652"/>
                  <a:pt x="11664" y="30641"/>
                </a:cubicBezTo>
                <a:close/>
                <a:moveTo>
                  <a:pt x="24688" y="30548"/>
                </a:moveTo>
                <a:lnTo>
                  <a:pt x="24802" y="30605"/>
                </a:lnTo>
                <a:cubicBezTo>
                  <a:pt x="24859" y="30617"/>
                  <a:pt x="24904" y="30674"/>
                  <a:pt x="24893" y="30742"/>
                </a:cubicBezTo>
                <a:lnTo>
                  <a:pt x="24882" y="30742"/>
                </a:lnTo>
                <a:cubicBezTo>
                  <a:pt x="24825" y="30742"/>
                  <a:pt x="24768" y="30719"/>
                  <a:pt x="24745" y="30662"/>
                </a:cubicBezTo>
                <a:lnTo>
                  <a:pt x="24688" y="30548"/>
                </a:lnTo>
                <a:close/>
                <a:moveTo>
                  <a:pt x="26182" y="30480"/>
                </a:moveTo>
                <a:cubicBezTo>
                  <a:pt x="26193" y="30480"/>
                  <a:pt x="26204" y="30491"/>
                  <a:pt x="26204" y="30502"/>
                </a:cubicBezTo>
                <a:lnTo>
                  <a:pt x="26067" y="30776"/>
                </a:lnTo>
                <a:cubicBezTo>
                  <a:pt x="26022" y="30776"/>
                  <a:pt x="25976" y="30765"/>
                  <a:pt x="25942" y="30731"/>
                </a:cubicBezTo>
                <a:cubicBezTo>
                  <a:pt x="25919" y="30696"/>
                  <a:pt x="25896" y="30651"/>
                  <a:pt x="25908" y="30605"/>
                </a:cubicBezTo>
                <a:lnTo>
                  <a:pt x="26182" y="30480"/>
                </a:lnTo>
                <a:close/>
                <a:moveTo>
                  <a:pt x="17675" y="30514"/>
                </a:moveTo>
                <a:lnTo>
                  <a:pt x="17675" y="30514"/>
                </a:lnTo>
                <a:cubicBezTo>
                  <a:pt x="17732" y="30594"/>
                  <a:pt x="17766" y="30696"/>
                  <a:pt x="17766" y="30799"/>
                </a:cubicBezTo>
                <a:cubicBezTo>
                  <a:pt x="17755" y="30776"/>
                  <a:pt x="17743" y="30765"/>
                  <a:pt x="17732" y="30742"/>
                </a:cubicBezTo>
                <a:cubicBezTo>
                  <a:pt x="17686" y="30674"/>
                  <a:pt x="17675" y="30594"/>
                  <a:pt x="17675" y="30514"/>
                </a:cubicBezTo>
                <a:close/>
                <a:moveTo>
                  <a:pt x="21210" y="29898"/>
                </a:moveTo>
                <a:lnTo>
                  <a:pt x="21210" y="29898"/>
                </a:lnTo>
                <a:cubicBezTo>
                  <a:pt x="21575" y="29978"/>
                  <a:pt x="21940" y="30046"/>
                  <a:pt x="22316" y="30103"/>
                </a:cubicBezTo>
                <a:cubicBezTo>
                  <a:pt x="22555" y="30217"/>
                  <a:pt x="22647" y="30514"/>
                  <a:pt x="22521" y="30742"/>
                </a:cubicBezTo>
                <a:cubicBezTo>
                  <a:pt x="22510" y="30753"/>
                  <a:pt x="22498" y="30765"/>
                  <a:pt x="22487" y="30776"/>
                </a:cubicBezTo>
                <a:cubicBezTo>
                  <a:pt x="22415" y="30821"/>
                  <a:pt x="22331" y="30843"/>
                  <a:pt x="22248" y="30843"/>
                </a:cubicBezTo>
                <a:cubicBezTo>
                  <a:pt x="22122" y="30843"/>
                  <a:pt x="21995" y="30793"/>
                  <a:pt x="21905" y="30696"/>
                </a:cubicBezTo>
                <a:lnTo>
                  <a:pt x="21210" y="29898"/>
                </a:lnTo>
                <a:close/>
                <a:moveTo>
                  <a:pt x="19158" y="29851"/>
                </a:moveTo>
                <a:cubicBezTo>
                  <a:pt x="19197" y="29851"/>
                  <a:pt x="19224" y="29901"/>
                  <a:pt x="19203" y="29932"/>
                </a:cubicBezTo>
                <a:lnTo>
                  <a:pt x="18507" y="30765"/>
                </a:lnTo>
                <a:cubicBezTo>
                  <a:pt x="18429" y="30819"/>
                  <a:pt x="18340" y="30844"/>
                  <a:pt x="18251" y="30844"/>
                </a:cubicBezTo>
                <a:cubicBezTo>
                  <a:pt x="18097" y="30844"/>
                  <a:pt x="17945" y="30766"/>
                  <a:pt x="17857" y="30628"/>
                </a:cubicBezTo>
                <a:cubicBezTo>
                  <a:pt x="17766" y="30468"/>
                  <a:pt x="17778" y="30286"/>
                  <a:pt x="17880" y="30149"/>
                </a:cubicBezTo>
                <a:cubicBezTo>
                  <a:pt x="17926" y="30115"/>
                  <a:pt x="17971" y="30092"/>
                  <a:pt x="18028" y="30069"/>
                </a:cubicBezTo>
                <a:lnTo>
                  <a:pt x="18040" y="30069"/>
                </a:lnTo>
                <a:lnTo>
                  <a:pt x="19146" y="29853"/>
                </a:lnTo>
                <a:cubicBezTo>
                  <a:pt x="19150" y="29852"/>
                  <a:pt x="19154" y="29851"/>
                  <a:pt x="19158" y="29851"/>
                </a:cubicBezTo>
                <a:close/>
                <a:moveTo>
                  <a:pt x="24665" y="30822"/>
                </a:moveTo>
                <a:cubicBezTo>
                  <a:pt x="24699" y="30833"/>
                  <a:pt x="24733" y="30845"/>
                  <a:pt x="24756" y="30867"/>
                </a:cubicBezTo>
                <a:cubicBezTo>
                  <a:pt x="24722" y="30867"/>
                  <a:pt x="24688" y="30845"/>
                  <a:pt x="24665" y="30833"/>
                </a:cubicBezTo>
                <a:lnTo>
                  <a:pt x="24665" y="30822"/>
                </a:lnTo>
                <a:close/>
                <a:moveTo>
                  <a:pt x="25782" y="30788"/>
                </a:moveTo>
                <a:lnTo>
                  <a:pt x="25782" y="30788"/>
                </a:lnTo>
                <a:cubicBezTo>
                  <a:pt x="25809" y="30842"/>
                  <a:pt x="25865" y="30874"/>
                  <a:pt x="25927" y="30874"/>
                </a:cubicBezTo>
                <a:cubicBezTo>
                  <a:pt x="25943" y="30874"/>
                  <a:pt x="25960" y="30872"/>
                  <a:pt x="25976" y="30867"/>
                </a:cubicBezTo>
                <a:lnTo>
                  <a:pt x="26010" y="30856"/>
                </a:lnTo>
                <a:lnTo>
                  <a:pt x="26010" y="30856"/>
                </a:lnTo>
                <a:cubicBezTo>
                  <a:pt x="25982" y="30879"/>
                  <a:pt x="25948" y="30890"/>
                  <a:pt x="25915" y="30890"/>
                </a:cubicBezTo>
                <a:cubicBezTo>
                  <a:pt x="25882" y="30890"/>
                  <a:pt x="25851" y="30879"/>
                  <a:pt x="25828" y="30856"/>
                </a:cubicBezTo>
                <a:lnTo>
                  <a:pt x="25817" y="30856"/>
                </a:lnTo>
                <a:cubicBezTo>
                  <a:pt x="25794" y="30833"/>
                  <a:pt x="25782" y="30810"/>
                  <a:pt x="25782" y="30788"/>
                </a:cubicBezTo>
                <a:close/>
                <a:moveTo>
                  <a:pt x="10423" y="30788"/>
                </a:moveTo>
                <a:cubicBezTo>
                  <a:pt x="10434" y="30810"/>
                  <a:pt x="10457" y="30833"/>
                  <a:pt x="10457" y="30856"/>
                </a:cubicBezTo>
                <a:cubicBezTo>
                  <a:pt x="10468" y="30867"/>
                  <a:pt x="10468" y="30890"/>
                  <a:pt x="10468" y="30902"/>
                </a:cubicBezTo>
                <a:cubicBezTo>
                  <a:pt x="10446" y="30867"/>
                  <a:pt x="10411" y="30856"/>
                  <a:pt x="10377" y="30845"/>
                </a:cubicBezTo>
                <a:lnTo>
                  <a:pt x="10309" y="30822"/>
                </a:lnTo>
                <a:lnTo>
                  <a:pt x="10377" y="30810"/>
                </a:lnTo>
                <a:cubicBezTo>
                  <a:pt x="10389" y="30810"/>
                  <a:pt x="10411" y="30799"/>
                  <a:pt x="10423" y="30788"/>
                </a:cubicBezTo>
                <a:close/>
                <a:moveTo>
                  <a:pt x="24733" y="30981"/>
                </a:moveTo>
                <a:lnTo>
                  <a:pt x="24790" y="31004"/>
                </a:lnTo>
                <a:cubicBezTo>
                  <a:pt x="24790" y="31016"/>
                  <a:pt x="24779" y="31027"/>
                  <a:pt x="24779" y="31038"/>
                </a:cubicBezTo>
                <a:lnTo>
                  <a:pt x="24733" y="30981"/>
                </a:lnTo>
                <a:close/>
                <a:moveTo>
                  <a:pt x="10189" y="30895"/>
                </a:moveTo>
                <a:cubicBezTo>
                  <a:pt x="10255" y="30895"/>
                  <a:pt x="10315" y="30937"/>
                  <a:pt x="10332" y="31004"/>
                </a:cubicBezTo>
                <a:cubicBezTo>
                  <a:pt x="10332" y="31016"/>
                  <a:pt x="10332" y="31027"/>
                  <a:pt x="10332" y="31050"/>
                </a:cubicBezTo>
                <a:cubicBezTo>
                  <a:pt x="10332" y="31038"/>
                  <a:pt x="10320" y="31038"/>
                  <a:pt x="10320" y="31027"/>
                </a:cubicBezTo>
                <a:lnTo>
                  <a:pt x="10309" y="31050"/>
                </a:lnTo>
                <a:lnTo>
                  <a:pt x="9967" y="31016"/>
                </a:lnTo>
                <a:lnTo>
                  <a:pt x="10115" y="30913"/>
                </a:lnTo>
                <a:cubicBezTo>
                  <a:pt x="10139" y="30901"/>
                  <a:pt x="10165" y="30895"/>
                  <a:pt x="10189" y="30895"/>
                </a:cubicBezTo>
                <a:close/>
                <a:moveTo>
                  <a:pt x="11666" y="31004"/>
                </a:moveTo>
                <a:lnTo>
                  <a:pt x="11711" y="31061"/>
                </a:lnTo>
                <a:lnTo>
                  <a:pt x="11711" y="31061"/>
                </a:lnTo>
                <a:lnTo>
                  <a:pt x="11643" y="31038"/>
                </a:lnTo>
                <a:cubicBezTo>
                  <a:pt x="11654" y="31027"/>
                  <a:pt x="11654" y="31016"/>
                  <a:pt x="11666" y="31004"/>
                </a:cubicBezTo>
                <a:close/>
                <a:moveTo>
                  <a:pt x="11818" y="30920"/>
                </a:moveTo>
                <a:cubicBezTo>
                  <a:pt x="11843" y="30920"/>
                  <a:pt x="11866" y="30930"/>
                  <a:pt x="11882" y="30947"/>
                </a:cubicBezTo>
                <a:lnTo>
                  <a:pt x="12053" y="31061"/>
                </a:lnTo>
                <a:lnTo>
                  <a:pt x="11939" y="31073"/>
                </a:lnTo>
                <a:cubicBezTo>
                  <a:pt x="11933" y="31073"/>
                  <a:pt x="11926" y="31074"/>
                  <a:pt x="11920" y="31074"/>
                </a:cubicBezTo>
                <a:cubicBezTo>
                  <a:pt x="11837" y="31074"/>
                  <a:pt x="11769" y="31009"/>
                  <a:pt x="11780" y="30924"/>
                </a:cubicBezTo>
                <a:lnTo>
                  <a:pt x="11791" y="30924"/>
                </a:lnTo>
                <a:cubicBezTo>
                  <a:pt x="11800" y="30921"/>
                  <a:pt x="11809" y="30920"/>
                  <a:pt x="11818" y="30920"/>
                </a:cubicBezTo>
                <a:close/>
                <a:moveTo>
                  <a:pt x="24528" y="30947"/>
                </a:moveTo>
                <a:cubicBezTo>
                  <a:pt x="24608" y="30947"/>
                  <a:pt x="24676" y="31016"/>
                  <a:pt x="24665" y="31107"/>
                </a:cubicBezTo>
                <a:cubicBezTo>
                  <a:pt x="24631" y="31107"/>
                  <a:pt x="24597" y="31095"/>
                  <a:pt x="24574" y="31073"/>
                </a:cubicBezTo>
                <a:lnTo>
                  <a:pt x="24403" y="30959"/>
                </a:lnTo>
                <a:lnTo>
                  <a:pt x="24528" y="30947"/>
                </a:lnTo>
                <a:close/>
                <a:moveTo>
                  <a:pt x="26136" y="30993"/>
                </a:moveTo>
                <a:lnTo>
                  <a:pt x="26478" y="31016"/>
                </a:lnTo>
                <a:lnTo>
                  <a:pt x="26330" y="31130"/>
                </a:lnTo>
                <a:cubicBezTo>
                  <a:pt x="26308" y="31142"/>
                  <a:pt x="26285" y="31148"/>
                  <a:pt x="26261" y="31148"/>
                </a:cubicBezTo>
                <a:cubicBezTo>
                  <a:pt x="26195" y="31148"/>
                  <a:pt x="26130" y="31105"/>
                  <a:pt x="26113" y="31038"/>
                </a:cubicBezTo>
                <a:cubicBezTo>
                  <a:pt x="26113" y="31027"/>
                  <a:pt x="26113" y="31016"/>
                  <a:pt x="26113" y="30993"/>
                </a:cubicBezTo>
                <a:close/>
                <a:moveTo>
                  <a:pt x="13323" y="30369"/>
                </a:moveTo>
                <a:cubicBezTo>
                  <a:pt x="13563" y="30369"/>
                  <a:pt x="13775" y="30561"/>
                  <a:pt x="13775" y="30822"/>
                </a:cubicBezTo>
                <a:cubicBezTo>
                  <a:pt x="13775" y="30913"/>
                  <a:pt x="13741" y="31004"/>
                  <a:pt x="13684" y="31073"/>
                </a:cubicBezTo>
                <a:cubicBezTo>
                  <a:pt x="13609" y="31125"/>
                  <a:pt x="13524" y="31153"/>
                  <a:pt x="13436" y="31153"/>
                </a:cubicBezTo>
                <a:cubicBezTo>
                  <a:pt x="13390" y="31153"/>
                  <a:pt x="13343" y="31145"/>
                  <a:pt x="13296" y="31130"/>
                </a:cubicBezTo>
                <a:lnTo>
                  <a:pt x="12224" y="30765"/>
                </a:lnTo>
                <a:cubicBezTo>
                  <a:pt x="12213" y="30765"/>
                  <a:pt x="12213" y="30753"/>
                  <a:pt x="12202" y="30753"/>
                </a:cubicBezTo>
                <a:lnTo>
                  <a:pt x="13159" y="30400"/>
                </a:lnTo>
                <a:cubicBezTo>
                  <a:pt x="13214" y="30379"/>
                  <a:pt x="13269" y="30369"/>
                  <a:pt x="13323" y="30369"/>
                </a:cubicBezTo>
                <a:close/>
                <a:moveTo>
                  <a:pt x="8670" y="30358"/>
                </a:moveTo>
                <a:cubicBezTo>
                  <a:pt x="8726" y="30358"/>
                  <a:pt x="8784" y="30375"/>
                  <a:pt x="8838" y="30411"/>
                </a:cubicBezTo>
                <a:lnTo>
                  <a:pt x="9921" y="30765"/>
                </a:lnTo>
                <a:cubicBezTo>
                  <a:pt x="9921" y="30776"/>
                  <a:pt x="9932" y="30776"/>
                  <a:pt x="9932" y="30788"/>
                </a:cubicBezTo>
                <a:lnTo>
                  <a:pt x="8975" y="31141"/>
                </a:lnTo>
                <a:cubicBezTo>
                  <a:pt x="8924" y="31159"/>
                  <a:pt x="8873" y="31167"/>
                  <a:pt x="8823" y="31167"/>
                </a:cubicBezTo>
                <a:cubicBezTo>
                  <a:pt x="8582" y="31167"/>
                  <a:pt x="8370" y="30973"/>
                  <a:pt x="8370" y="30708"/>
                </a:cubicBezTo>
                <a:cubicBezTo>
                  <a:pt x="8345" y="30510"/>
                  <a:pt x="8500" y="30358"/>
                  <a:pt x="8670" y="30358"/>
                </a:cubicBezTo>
                <a:close/>
                <a:moveTo>
                  <a:pt x="11711" y="31164"/>
                </a:moveTo>
                <a:cubicBezTo>
                  <a:pt x="11733" y="31164"/>
                  <a:pt x="11765" y="31174"/>
                  <a:pt x="11778" y="31194"/>
                </a:cubicBezTo>
                <a:lnTo>
                  <a:pt x="11778" y="31194"/>
                </a:lnTo>
                <a:cubicBezTo>
                  <a:pt x="11752" y="31188"/>
                  <a:pt x="11729" y="31172"/>
                  <a:pt x="11711" y="31164"/>
                </a:cubicBezTo>
                <a:close/>
                <a:moveTo>
                  <a:pt x="10537" y="31131"/>
                </a:moveTo>
                <a:cubicBezTo>
                  <a:pt x="10573" y="31131"/>
                  <a:pt x="10609" y="31145"/>
                  <a:pt x="10639" y="31175"/>
                </a:cubicBezTo>
                <a:cubicBezTo>
                  <a:pt x="10651" y="31187"/>
                  <a:pt x="10662" y="31209"/>
                  <a:pt x="10674" y="31232"/>
                </a:cubicBezTo>
                <a:cubicBezTo>
                  <a:pt x="10638" y="31178"/>
                  <a:pt x="10580" y="31145"/>
                  <a:pt x="10518" y="31145"/>
                </a:cubicBezTo>
                <a:cubicBezTo>
                  <a:pt x="10502" y="31145"/>
                  <a:pt x="10485" y="31148"/>
                  <a:pt x="10468" y="31152"/>
                </a:cubicBezTo>
                <a:lnTo>
                  <a:pt x="10480" y="31152"/>
                </a:lnTo>
                <a:lnTo>
                  <a:pt x="10446" y="31164"/>
                </a:lnTo>
                <a:cubicBezTo>
                  <a:pt x="10473" y="31142"/>
                  <a:pt x="10505" y="31131"/>
                  <a:pt x="10537" y="31131"/>
                </a:cubicBezTo>
                <a:close/>
                <a:moveTo>
                  <a:pt x="25983" y="31136"/>
                </a:moveTo>
                <a:lnTo>
                  <a:pt x="25983" y="31136"/>
                </a:lnTo>
                <a:cubicBezTo>
                  <a:pt x="26005" y="31156"/>
                  <a:pt x="26036" y="31175"/>
                  <a:pt x="26067" y="31175"/>
                </a:cubicBezTo>
                <a:lnTo>
                  <a:pt x="26136" y="31198"/>
                </a:lnTo>
                <a:lnTo>
                  <a:pt x="26067" y="31209"/>
                </a:lnTo>
                <a:cubicBezTo>
                  <a:pt x="26045" y="31221"/>
                  <a:pt x="26033" y="31221"/>
                  <a:pt x="26022" y="31232"/>
                </a:cubicBezTo>
                <a:cubicBezTo>
                  <a:pt x="25999" y="31209"/>
                  <a:pt x="25988" y="31187"/>
                  <a:pt x="25976" y="31164"/>
                </a:cubicBezTo>
                <a:cubicBezTo>
                  <a:pt x="25976" y="31154"/>
                  <a:pt x="25976" y="31145"/>
                  <a:pt x="25983" y="31136"/>
                </a:cubicBezTo>
                <a:close/>
                <a:moveTo>
                  <a:pt x="11004" y="30195"/>
                </a:moveTo>
                <a:lnTo>
                  <a:pt x="11004" y="30206"/>
                </a:lnTo>
                <a:cubicBezTo>
                  <a:pt x="11026" y="30292"/>
                  <a:pt x="11097" y="30342"/>
                  <a:pt x="11169" y="30342"/>
                </a:cubicBezTo>
                <a:cubicBezTo>
                  <a:pt x="11212" y="30342"/>
                  <a:pt x="11255" y="30324"/>
                  <a:pt x="11289" y="30286"/>
                </a:cubicBezTo>
                <a:lnTo>
                  <a:pt x="11335" y="30240"/>
                </a:lnTo>
                <a:lnTo>
                  <a:pt x="11335" y="30240"/>
                </a:lnTo>
                <a:lnTo>
                  <a:pt x="11324" y="30297"/>
                </a:lnTo>
                <a:cubicBezTo>
                  <a:pt x="11284" y="30407"/>
                  <a:pt x="11375" y="30509"/>
                  <a:pt x="11483" y="30509"/>
                </a:cubicBezTo>
                <a:cubicBezTo>
                  <a:pt x="11498" y="30509"/>
                  <a:pt x="11514" y="30507"/>
                  <a:pt x="11529" y="30502"/>
                </a:cubicBezTo>
                <a:lnTo>
                  <a:pt x="11597" y="30491"/>
                </a:lnTo>
                <a:lnTo>
                  <a:pt x="11540" y="30537"/>
                </a:lnTo>
                <a:cubicBezTo>
                  <a:pt x="11438" y="30628"/>
                  <a:pt x="11483" y="30788"/>
                  <a:pt x="11620" y="30822"/>
                </a:cubicBezTo>
                <a:lnTo>
                  <a:pt x="11631" y="30822"/>
                </a:lnTo>
                <a:cubicBezTo>
                  <a:pt x="11620" y="30833"/>
                  <a:pt x="11620" y="30845"/>
                  <a:pt x="11620" y="30845"/>
                </a:cubicBezTo>
                <a:cubicBezTo>
                  <a:pt x="11529" y="30879"/>
                  <a:pt x="11472" y="30970"/>
                  <a:pt x="11506" y="31061"/>
                </a:cubicBezTo>
                <a:cubicBezTo>
                  <a:pt x="11472" y="31084"/>
                  <a:pt x="11460" y="31118"/>
                  <a:pt x="11449" y="31152"/>
                </a:cubicBezTo>
                <a:cubicBezTo>
                  <a:pt x="11346" y="31221"/>
                  <a:pt x="11244" y="31278"/>
                  <a:pt x="11141" y="31335"/>
                </a:cubicBezTo>
                <a:lnTo>
                  <a:pt x="11107" y="31346"/>
                </a:lnTo>
                <a:lnTo>
                  <a:pt x="11107" y="31323"/>
                </a:lnTo>
                <a:cubicBezTo>
                  <a:pt x="11093" y="31246"/>
                  <a:pt x="11022" y="31199"/>
                  <a:pt x="10948" y="31199"/>
                </a:cubicBezTo>
                <a:cubicBezTo>
                  <a:pt x="10903" y="31199"/>
                  <a:pt x="10857" y="31216"/>
                  <a:pt x="10822" y="31255"/>
                </a:cubicBezTo>
                <a:lnTo>
                  <a:pt x="10776" y="31301"/>
                </a:lnTo>
                <a:lnTo>
                  <a:pt x="10799" y="31232"/>
                </a:lnTo>
                <a:cubicBezTo>
                  <a:pt x="10828" y="31126"/>
                  <a:pt x="10751" y="31028"/>
                  <a:pt x="10650" y="31028"/>
                </a:cubicBezTo>
                <a:cubicBezTo>
                  <a:pt x="10632" y="31028"/>
                  <a:pt x="10613" y="31031"/>
                  <a:pt x="10594" y="31038"/>
                </a:cubicBezTo>
                <a:lnTo>
                  <a:pt x="10525" y="31050"/>
                </a:lnTo>
                <a:lnTo>
                  <a:pt x="10571" y="31004"/>
                </a:lnTo>
                <a:cubicBezTo>
                  <a:pt x="10674" y="30913"/>
                  <a:pt x="10628" y="30742"/>
                  <a:pt x="10503" y="30719"/>
                </a:cubicBezTo>
                <a:lnTo>
                  <a:pt x="10480" y="30719"/>
                </a:lnTo>
                <a:cubicBezTo>
                  <a:pt x="10491" y="30708"/>
                  <a:pt x="10491" y="30696"/>
                  <a:pt x="10491" y="30685"/>
                </a:cubicBezTo>
                <a:cubicBezTo>
                  <a:pt x="10548" y="30582"/>
                  <a:pt x="10605" y="30480"/>
                  <a:pt x="10674" y="30388"/>
                </a:cubicBezTo>
                <a:cubicBezTo>
                  <a:pt x="10708" y="30377"/>
                  <a:pt x="10742" y="30354"/>
                  <a:pt x="10765" y="30320"/>
                </a:cubicBezTo>
                <a:cubicBezTo>
                  <a:pt x="10783" y="30327"/>
                  <a:pt x="10801" y="30330"/>
                  <a:pt x="10819" y="30330"/>
                </a:cubicBezTo>
                <a:cubicBezTo>
                  <a:pt x="10890" y="30330"/>
                  <a:pt x="10952" y="30279"/>
                  <a:pt x="10970" y="30206"/>
                </a:cubicBezTo>
                <a:lnTo>
                  <a:pt x="11004" y="30195"/>
                </a:lnTo>
                <a:close/>
                <a:moveTo>
                  <a:pt x="24745" y="31289"/>
                </a:moveTo>
                <a:cubicBezTo>
                  <a:pt x="24756" y="31312"/>
                  <a:pt x="24779" y="31335"/>
                  <a:pt x="24779" y="31358"/>
                </a:cubicBezTo>
                <a:cubicBezTo>
                  <a:pt x="24779" y="31369"/>
                  <a:pt x="24779" y="31380"/>
                  <a:pt x="24779" y="31403"/>
                </a:cubicBezTo>
                <a:cubicBezTo>
                  <a:pt x="24756" y="31369"/>
                  <a:pt x="24733" y="31358"/>
                  <a:pt x="24699" y="31346"/>
                </a:cubicBezTo>
                <a:lnTo>
                  <a:pt x="24631" y="31323"/>
                </a:lnTo>
                <a:lnTo>
                  <a:pt x="24699" y="31312"/>
                </a:lnTo>
                <a:cubicBezTo>
                  <a:pt x="24711" y="31301"/>
                  <a:pt x="24722" y="31301"/>
                  <a:pt x="24745" y="31289"/>
                </a:cubicBezTo>
                <a:close/>
                <a:moveTo>
                  <a:pt x="11305" y="31383"/>
                </a:moveTo>
                <a:cubicBezTo>
                  <a:pt x="11312" y="31383"/>
                  <a:pt x="11318" y="31386"/>
                  <a:pt x="11324" y="31392"/>
                </a:cubicBezTo>
                <a:lnTo>
                  <a:pt x="11346" y="31438"/>
                </a:lnTo>
                <a:lnTo>
                  <a:pt x="11289" y="31392"/>
                </a:lnTo>
                <a:lnTo>
                  <a:pt x="11278" y="31392"/>
                </a:lnTo>
                <a:cubicBezTo>
                  <a:pt x="11289" y="31386"/>
                  <a:pt x="11298" y="31383"/>
                  <a:pt x="11305" y="31383"/>
                </a:cubicBezTo>
                <a:close/>
                <a:moveTo>
                  <a:pt x="31442" y="30830"/>
                </a:moveTo>
                <a:cubicBezTo>
                  <a:pt x="31521" y="30830"/>
                  <a:pt x="31601" y="30859"/>
                  <a:pt x="31666" y="30924"/>
                </a:cubicBezTo>
                <a:cubicBezTo>
                  <a:pt x="31472" y="31107"/>
                  <a:pt x="31267" y="31278"/>
                  <a:pt x="31062" y="31449"/>
                </a:cubicBezTo>
                <a:lnTo>
                  <a:pt x="31119" y="31118"/>
                </a:lnTo>
                <a:cubicBezTo>
                  <a:pt x="31134" y="30944"/>
                  <a:pt x="31285" y="30830"/>
                  <a:pt x="31442" y="30830"/>
                </a:cubicBezTo>
                <a:close/>
                <a:moveTo>
                  <a:pt x="11562" y="31287"/>
                </a:moveTo>
                <a:cubicBezTo>
                  <a:pt x="11612" y="31287"/>
                  <a:pt x="11659" y="31319"/>
                  <a:pt x="11689" y="31369"/>
                </a:cubicBezTo>
                <a:lnTo>
                  <a:pt x="11746" y="31483"/>
                </a:lnTo>
                <a:lnTo>
                  <a:pt x="11620" y="31426"/>
                </a:lnTo>
                <a:cubicBezTo>
                  <a:pt x="11574" y="31403"/>
                  <a:pt x="11540" y="31346"/>
                  <a:pt x="11552" y="31289"/>
                </a:cubicBezTo>
                <a:lnTo>
                  <a:pt x="11540" y="31289"/>
                </a:lnTo>
                <a:cubicBezTo>
                  <a:pt x="11548" y="31288"/>
                  <a:pt x="11555" y="31287"/>
                  <a:pt x="11562" y="31287"/>
                </a:cubicBezTo>
                <a:close/>
                <a:moveTo>
                  <a:pt x="11438" y="31426"/>
                </a:moveTo>
                <a:cubicBezTo>
                  <a:pt x="11449" y="31449"/>
                  <a:pt x="11460" y="31472"/>
                  <a:pt x="11460" y="31506"/>
                </a:cubicBezTo>
                <a:cubicBezTo>
                  <a:pt x="11438" y="31483"/>
                  <a:pt x="11426" y="31449"/>
                  <a:pt x="11426" y="31426"/>
                </a:cubicBezTo>
                <a:close/>
                <a:moveTo>
                  <a:pt x="10925" y="31358"/>
                </a:moveTo>
                <a:cubicBezTo>
                  <a:pt x="10970" y="31369"/>
                  <a:pt x="11004" y="31392"/>
                  <a:pt x="11016" y="31438"/>
                </a:cubicBezTo>
                <a:lnTo>
                  <a:pt x="11016" y="31449"/>
                </a:lnTo>
                <a:lnTo>
                  <a:pt x="10993" y="31517"/>
                </a:lnTo>
                <a:lnTo>
                  <a:pt x="10982" y="31449"/>
                </a:lnTo>
                <a:cubicBezTo>
                  <a:pt x="10970" y="31403"/>
                  <a:pt x="10947" y="31369"/>
                  <a:pt x="10913" y="31358"/>
                </a:cubicBezTo>
                <a:close/>
                <a:moveTo>
                  <a:pt x="24524" y="31383"/>
                </a:moveTo>
                <a:cubicBezTo>
                  <a:pt x="24600" y="31383"/>
                  <a:pt x="24665" y="31443"/>
                  <a:pt x="24665" y="31529"/>
                </a:cubicBezTo>
                <a:lnTo>
                  <a:pt x="24642" y="31529"/>
                </a:lnTo>
                <a:lnTo>
                  <a:pt x="24300" y="31506"/>
                </a:lnTo>
                <a:lnTo>
                  <a:pt x="24448" y="31403"/>
                </a:lnTo>
                <a:cubicBezTo>
                  <a:pt x="24474" y="31389"/>
                  <a:pt x="24500" y="31383"/>
                  <a:pt x="24524" y="31383"/>
                </a:cubicBezTo>
                <a:close/>
                <a:moveTo>
                  <a:pt x="25988" y="31483"/>
                </a:moveTo>
                <a:lnTo>
                  <a:pt x="26045" y="31529"/>
                </a:lnTo>
                <a:lnTo>
                  <a:pt x="25976" y="31517"/>
                </a:lnTo>
                <a:cubicBezTo>
                  <a:pt x="25976" y="31506"/>
                  <a:pt x="25988" y="31495"/>
                  <a:pt x="25988" y="31483"/>
                </a:cubicBezTo>
                <a:close/>
                <a:moveTo>
                  <a:pt x="10397" y="31254"/>
                </a:moveTo>
                <a:cubicBezTo>
                  <a:pt x="10490" y="31254"/>
                  <a:pt x="10558" y="31329"/>
                  <a:pt x="10537" y="31415"/>
                </a:cubicBezTo>
                <a:lnTo>
                  <a:pt x="10275" y="31540"/>
                </a:lnTo>
                <a:cubicBezTo>
                  <a:pt x="10272" y="31542"/>
                  <a:pt x="10270" y="31543"/>
                  <a:pt x="10268" y="31543"/>
                </a:cubicBezTo>
                <a:cubicBezTo>
                  <a:pt x="10259" y="31543"/>
                  <a:pt x="10252" y="31527"/>
                  <a:pt x="10252" y="31517"/>
                </a:cubicBezTo>
                <a:lnTo>
                  <a:pt x="10377" y="31255"/>
                </a:lnTo>
                <a:cubicBezTo>
                  <a:pt x="10384" y="31254"/>
                  <a:pt x="10390" y="31254"/>
                  <a:pt x="10397" y="31254"/>
                </a:cubicBezTo>
                <a:close/>
                <a:moveTo>
                  <a:pt x="26102" y="31415"/>
                </a:moveTo>
                <a:cubicBezTo>
                  <a:pt x="26136" y="31415"/>
                  <a:pt x="26170" y="31426"/>
                  <a:pt x="26193" y="31438"/>
                </a:cubicBezTo>
                <a:lnTo>
                  <a:pt x="26364" y="31563"/>
                </a:lnTo>
                <a:lnTo>
                  <a:pt x="26250" y="31574"/>
                </a:lnTo>
                <a:cubicBezTo>
                  <a:pt x="26159" y="31574"/>
                  <a:pt x="26090" y="31506"/>
                  <a:pt x="26102" y="31415"/>
                </a:cubicBezTo>
                <a:close/>
                <a:moveTo>
                  <a:pt x="18519" y="31358"/>
                </a:moveTo>
                <a:lnTo>
                  <a:pt x="18519" y="31358"/>
                </a:lnTo>
                <a:cubicBezTo>
                  <a:pt x="18530" y="31369"/>
                  <a:pt x="18542" y="31392"/>
                  <a:pt x="18553" y="31415"/>
                </a:cubicBezTo>
                <a:cubicBezTo>
                  <a:pt x="18599" y="31483"/>
                  <a:pt x="18610" y="31563"/>
                  <a:pt x="18610" y="31643"/>
                </a:cubicBezTo>
                <a:cubicBezTo>
                  <a:pt x="18553" y="31563"/>
                  <a:pt x="18519" y="31460"/>
                  <a:pt x="18519" y="31358"/>
                </a:cubicBezTo>
                <a:close/>
                <a:moveTo>
                  <a:pt x="22991" y="30850"/>
                </a:moveTo>
                <a:cubicBezTo>
                  <a:pt x="23047" y="30850"/>
                  <a:pt x="23105" y="30866"/>
                  <a:pt x="23160" y="30902"/>
                </a:cubicBezTo>
                <a:lnTo>
                  <a:pt x="24232" y="31266"/>
                </a:lnTo>
                <a:cubicBezTo>
                  <a:pt x="24232" y="31266"/>
                  <a:pt x="24243" y="31278"/>
                  <a:pt x="24254" y="31278"/>
                </a:cubicBezTo>
                <a:lnTo>
                  <a:pt x="23285" y="31631"/>
                </a:lnTo>
                <a:cubicBezTo>
                  <a:pt x="23232" y="31652"/>
                  <a:pt x="23179" y="31661"/>
                  <a:pt x="23127" y="31661"/>
                </a:cubicBezTo>
                <a:cubicBezTo>
                  <a:pt x="22888" y="31661"/>
                  <a:pt x="22681" y="31462"/>
                  <a:pt x="22681" y="31209"/>
                </a:cubicBezTo>
                <a:cubicBezTo>
                  <a:pt x="22655" y="31010"/>
                  <a:pt x="22813" y="30850"/>
                  <a:pt x="22991" y="30850"/>
                </a:cubicBezTo>
                <a:close/>
                <a:moveTo>
                  <a:pt x="27622" y="30864"/>
                </a:moveTo>
                <a:cubicBezTo>
                  <a:pt x="27866" y="30864"/>
                  <a:pt x="28086" y="31059"/>
                  <a:pt x="28086" y="31323"/>
                </a:cubicBezTo>
                <a:cubicBezTo>
                  <a:pt x="28112" y="31521"/>
                  <a:pt x="27956" y="31673"/>
                  <a:pt x="27781" y="31673"/>
                </a:cubicBezTo>
                <a:cubicBezTo>
                  <a:pt x="27723" y="31673"/>
                  <a:pt x="27663" y="31657"/>
                  <a:pt x="27607" y="31620"/>
                </a:cubicBezTo>
                <a:lnTo>
                  <a:pt x="27595" y="31620"/>
                </a:lnTo>
                <a:lnTo>
                  <a:pt x="26535" y="31255"/>
                </a:lnTo>
                <a:cubicBezTo>
                  <a:pt x="26524" y="31255"/>
                  <a:pt x="26524" y="31255"/>
                  <a:pt x="26512" y="31244"/>
                </a:cubicBezTo>
                <a:lnTo>
                  <a:pt x="27470" y="30890"/>
                </a:lnTo>
                <a:cubicBezTo>
                  <a:pt x="27521" y="30873"/>
                  <a:pt x="27572" y="30864"/>
                  <a:pt x="27622" y="30864"/>
                </a:cubicBezTo>
                <a:close/>
                <a:moveTo>
                  <a:pt x="11671" y="31612"/>
                </a:moveTo>
                <a:cubicBezTo>
                  <a:pt x="11685" y="31612"/>
                  <a:pt x="11698" y="31618"/>
                  <a:pt x="11711" y="31631"/>
                </a:cubicBezTo>
                <a:lnTo>
                  <a:pt x="11700" y="31631"/>
                </a:lnTo>
                <a:lnTo>
                  <a:pt x="11757" y="31677"/>
                </a:lnTo>
                <a:lnTo>
                  <a:pt x="11643" y="31620"/>
                </a:lnTo>
                <a:cubicBezTo>
                  <a:pt x="11652" y="31615"/>
                  <a:pt x="11662" y="31612"/>
                  <a:pt x="11671" y="31612"/>
                </a:cubicBezTo>
                <a:close/>
                <a:moveTo>
                  <a:pt x="26010" y="31654"/>
                </a:moveTo>
                <a:cubicBezTo>
                  <a:pt x="26039" y="31654"/>
                  <a:pt x="26067" y="31670"/>
                  <a:pt x="26096" y="31688"/>
                </a:cubicBezTo>
                <a:lnTo>
                  <a:pt x="26096" y="31688"/>
                </a:lnTo>
                <a:cubicBezTo>
                  <a:pt x="26063" y="31687"/>
                  <a:pt x="26032" y="31676"/>
                  <a:pt x="26010" y="31654"/>
                </a:cubicBezTo>
                <a:close/>
                <a:moveTo>
                  <a:pt x="20754" y="30331"/>
                </a:moveTo>
                <a:lnTo>
                  <a:pt x="21552" y="31004"/>
                </a:lnTo>
                <a:cubicBezTo>
                  <a:pt x="21734" y="31152"/>
                  <a:pt x="21769" y="31415"/>
                  <a:pt x="21643" y="31609"/>
                </a:cubicBezTo>
                <a:cubicBezTo>
                  <a:pt x="21632" y="31609"/>
                  <a:pt x="21632" y="31620"/>
                  <a:pt x="21620" y="31631"/>
                </a:cubicBezTo>
                <a:cubicBezTo>
                  <a:pt x="21547" y="31671"/>
                  <a:pt x="21470" y="31689"/>
                  <a:pt x="21394" y="31689"/>
                </a:cubicBezTo>
                <a:cubicBezTo>
                  <a:pt x="21185" y="31689"/>
                  <a:pt x="20989" y="31549"/>
                  <a:pt x="20948" y="31323"/>
                </a:cubicBezTo>
                <a:lnTo>
                  <a:pt x="20754" y="30331"/>
                </a:lnTo>
                <a:close/>
                <a:moveTo>
                  <a:pt x="16139" y="30132"/>
                </a:moveTo>
                <a:cubicBezTo>
                  <a:pt x="16161" y="30132"/>
                  <a:pt x="16182" y="30134"/>
                  <a:pt x="16204" y="30138"/>
                </a:cubicBezTo>
                <a:cubicBezTo>
                  <a:pt x="16478" y="30183"/>
                  <a:pt x="16626" y="30502"/>
                  <a:pt x="16478" y="30742"/>
                </a:cubicBezTo>
                <a:lnTo>
                  <a:pt x="16147" y="31711"/>
                </a:lnTo>
                <a:lnTo>
                  <a:pt x="16136" y="31711"/>
                </a:lnTo>
                <a:lnTo>
                  <a:pt x="16136" y="31700"/>
                </a:lnTo>
                <a:lnTo>
                  <a:pt x="15748" y="30639"/>
                </a:lnTo>
                <a:cubicBezTo>
                  <a:pt x="15685" y="30376"/>
                  <a:pt x="15884" y="30132"/>
                  <a:pt x="16139" y="30132"/>
                </a:cubicBezTo>
                <a:close/>
                <a:moveTo>
                  <a:pt x="19557" y="30261"/>
                </a:moveTo>
                <a:cubicBezTo>
                  <a:pt x="19589" y="30261"/>
                  <a:pt x="19622" y="30287"/>
                  <a:pt x="19613" y="30320"/>
                </a:cubicBezTo>
                <a:lnTo>
                  <a:pt x="19408" y="31449"/>
                </a:lnTo>
                <a:cubicBezTo>
                  <a:pt x="19397" y="31506"/>
                  <a:pt x="19374" y="31563"/>
                  <a:pt x="19340" y="31620"/>
                </a:cubicBezTo>
                <a:cubicBezTo>
                  <a:pt x="19251" y="31687"/>
                  <a:pt x="19159" y="31717"/>
                  <a:pt x="19070" y="31717"/>
                </a:cubicBezTo>
                <a:cubicBezTo>
                  <a:pt x="18725" y="31717"/>
                  <a:pt x="18445" y="31276"/>
                  <a:pt x="18735" y="30959"/>
                </a:cubicBezTo>
                <a:lnTo>
                  <a:pt x="19522" y="30274"/>
                </a:lnTo>
                <a:cubicBezTo>
                  <a:pt x="19532" y="30265"/>
                  <a:pt x="19544" y="30261"/>
                  <a:pt x="19557" y="30261"/>
                </a:cubicBezTo>
                <a:close/>
                <a:moveTo>
                  <a:pt x="24840" y="31625"/>
                </a:moveTo>
                <a:cubicBezTo>
                  <a:pt x="24879" y="31625"/>
                  <a:pt x="24918" y="31640"/>
                  <a:pt x="24950" y="31666"/>
                </a:cubicBezTo>
                <a:cubicBezTo>
                  <a:pt x="24961" y="31688"/>
                  <a:pt x="24973" y="31711"/>
                  <a:pt x="24984" y="31734"/>
                </a:cubicBezTo>
                <a:cubicBezTo>
                  <a:pt x="24957" y="31680"/>
                  <a:pt x="24902" y="31647"/>
                  <a:pt x="24840" y="31647"/>
                </a:cubicBezTo>
                <a:cubicBezTo>
                  <a:pt x="24824" y="31647"/>
                  <a:pt x="24807" y="31649"/>
                  <a:pt x="24790" y="31654"/>
                </a:cubicBezTo>
                <a:lnTo>
                  <a:pt x="24756" y="31654"/>
                </a:lnTo>
                <a:cubicBezTo>
                  <a:pt x="24781" y="31634"/>
                  <a:pt x="24811" y="31625"/>
                  <a:pt x="24840" y="31625"/>
                </a:cubicBezTo>
                <a:close/>
                <a:moveTo>
                  <a:pt x="11193" y="31493"/>
                </a:moveTo>
                <a:cubicBezTo>
                  <a:pt x="11267" y="31493"/>
                  <a:pt x="11335" y="31557"/>
                  <a:pt x="11335" y="31631"/>
                </a:cubicBezTo>
                <a:lnTo>
                  <a:pt x="11324" y="31757"/>
                </a:lnTo>
                <a:lnTo>
                  <a:pt x="11198" y="31586"/>
                </a:lnTo>
                <a:cubicBezTo>
                  <a:pt x="11187" y="31552"/>
                  <a:pt x="11175" y="31517"/>
                  <a:pt x="11175" y="31495"/>
                </a:cubicBezTo>
                <a:cubicBezTo>
                  <a:pt x="11181" y="31494"/>
                  <a:pt x="11187" y="31493"/>
                  <a:pt x="11193" y="31493"/>
                </a:cubicBezTo>
                <a:close/>
                <a:moveTo>
                  <a:pt x="14888" y="30472"/>
                </a:moveTo>
                <a:cubicBezTo>
                  <a:pt x="15090" y="30472"/>
                  <a:pt x="15277" y="30611"/>
                  <a:pt x="15326" y="30833"/>
                </a:cubicBezTo>
                <a:lnTo>
                  <a:pt x="15520" y="31825"/>
                </a:lnTo>
                <a:lnTo>
                  <a:pt x="14710" y="31152"/>
                </a:lnTo>
                <a:cubicBezTo>
                  <a:pt x="14539" y="31004"/>
                  <a:pt x="14494" y="30742"/>
                  <a:pt x="14630" y="30548"/>
                </a:cubicBezTo>
                <a:cubicBezTo>
                  <a:pt x="14642" y="30548"/>
                  <a:pt x="14642" y="30537"/>
                  <a:pt x="14653" y="30537"/>
                </a:cubicBezTo>
                <a:cubicBezTo>
                  <a:pt x="14729" y="30492"/>
                  <a:pt x="14810" y="30472"/>
                  <a:pt x="14888" y="30472"/>
                </a:cubicBezTo>
                <a:close/>
                <a:moveTo>
                  <a:pt x="10799" y="31472"/>
                </a:moveTo>
                <a:cubicBezTo>
                  <a:pt x="10890" y="31495"/>
                  <a:pt x="10925" y="31609"/>
                  <a:pt x="10879" y="31688"/>
                </a:cubicBezTo>
                <a:lnTo>
                  <a:pt x="10765" y="31837"/>
                </a:lnTo>
                <a:lnTo>
                  <a:pt x="10742" y="31495"/>
                </a:lnTo>
                <a:cubicBezTo>
                  <a:pt x="10742" y="31483"/>
                  <a:pt x="10742" y="31483"/>
                  <a:pt x="10742" y="31472"/>
                </a:cubicBezTo>
                <a:close/>
                <a:moveTo>
                  <a:pt x="25338" y="30685"/>
                </a:moveTo>
                <a:lnTo>
                  <a:pt x="25338" y="30696"/>
                </a:lnTo>
                <a:cubicBezTo>
                  <a:pt x="25360" y="30777"/>
                  <a:pt x="25433" y="30824"/>
                  <a:pt x="25504" y="30824"/>
                </a:cubicBezTo>
                <a:cubicBezTo>
                  <a:pt x="25543" y="30824"/>
                  <a:pt x="25583" y="30809"/>
                  <a:pt x="25611" y="30776"/>
                </a:cubicBezTo>
                <a:lnTo>
                  <a:pt x="25668" y="30719"/>
                </a:lnTo>
                <a:lnTo>
                  <a:pt x="25668" y="30719"/>
                </a:lnTo>
                <a:lnTo>
                  <a:pt x="25646" y="30788"/>
                </a:lnTo>
                <a:cubicBezTo>
                  <a:pt x="25616" y="30898"/>
                  <a:pt x="25700" y="30999"/>
                  <a:pt x="25806" y="30999"/>
                </a:cubicBezTo>
                <a:cubicBezTo>
                  <a:pt x="25820" y="30999"/>
                  <a:pt x="25835" y="30997"/>
                  <a:pt x="25851" y="30993"/>
                </a:cubicBezTo>
                <a:lnTo>
                  <a:pt x="25919" y="30981"/>
                </a:lnTo>
                <a:lnTo>
                  <a:pt x="25862" y="31027"/>
                </a:lnTo>
                <a:cubicBezTo>
                  <a:pt x="25771" y="31118"/>
                  <a:pt x="25805" y="31289"/>
                  <a:pt x="25942" y="31312"/>
                </a:cubicBezTo>
                <a:lnTo>
                  <a:pt x="25953" y="31312"/>
                </a:lnTo>
                <a:cubicBezTo>
                  <a:pt x="25953" y="31323"/>
                  <a:pt x="25953" y="31335"/>
                  <a:pt x="25942" y="31346"/>
                </a:cubicBezTo>
                <a:cubicBezTo>
                  <a:pt x="25851" y="31369"/>
                  <a:pt x="25794" y="31472"/>
                  <a:pt x="25828" y="31563"/>
                </a:cubicBezTo>
                <a:cubicBezTo>
                  <a:pt x="25805" y="31586"/>
                  <a:pt x="25782" y="31609"/>
                  <a:pt x="25771" y="31654"/>
                </a:cubicBezTo>
                <a:cubicBezTo>
                  <a:pt x="25680" y="31711"/>
                  <a:pt x="25577" y="31780"/>
                  <a:pt x="25463" y="31825"/>
                </a:cubicBezTo>
                <a:lnTo>
                  <a:pt x="25440" y="31837"/>
                </a:lnTo>
                <a:lnTo>
                  <a:pt x="25440" y="31825"/>
                </a:lnTo>
                <a:cubicBezTo>
                  <a:pt x="25419" y="31739"/>
                  <a:pt x="25348" y="31689"/>
                  <a:pt x="25276" y="31689"/>
                </a:cubicBezTo>
                <a:cubicBezTo>
                  <a:pt x="25233" y="31689"/>
                  <a:pt x="25189" y="31707"/>
                  <a:pt x="25155" y="31745"/>
                </a:cubicBezTo>
                <a:lnTo>
                  <a:pt x="25098" y="31802"/>
                </a:lnTo>
                <a:lnTo>
                  <a:pt x="25121" y="31734"/>
                </a:lnTo>
                <a:cubicBezTo>
                  <a:pt x="25151" y="31624"/>
                  <a:pt x="25067" y="31523"/>
                  <a:pt x="24961" y="31523"/>
                </a:cubicBezTo>
                <a:cubicBezTo>
                  <a:pt x="24946" y="31523"/>
                  <a:pt x="24931" y="31525"/>
                  <a:pt x="24916" y="31529"/>
                </a:cubicBezTo>
                <a:lnTo>
                  <a:pt x="24847" y="31552"/>
                </a:lnTo>
                <a:lnTo>
                  <a:pt x="24847" y="31552"/>
                </a:lnTo>
                <a:lnTo>
                  <a:pt x="24904" y="31495"/>
                </a:lnTo>
                <a:cubicBezTo>
                  <a:pt x="24996" y="31403"/>
                  <a:pt x="24961" y="31244"/>
                  <a:pt x="24825" y="31209"/>
                </a:cubicBezTo>
                <a:lnTo>
                  <a:pt x="24813" y="31209"/>
                </a:lnTo>
                <a:cubicBezTo>
                  <a:pt x="24813" y="31198"/>
                  <a:pt x="24813" y="31198"/>
                  <a:pt x="24825" y="31187"/>
                </a:cubicBezTo>
                <a:cubicBezTo>
                  <a:pt x="24870" y="31073"/>
                  <a:pt x="24927" y="30970"/>
                  <a:pt x="24996" y="30879"/>
                </a:cubicBezTo>
                <a:cubicBezTo>
                  <a:pt x="25030" y="30867"/>
                  <a:pt x="25064" y="30845"/>
                  <a:pt x="25087" y="30822"/>
                </a:cubicBezTo>
                <a:cubicBezTo>
                  <a:pt x="25102" y="30826"/>
                  <a:pt x="25118" y="30828"/>
                  <a:pt x="25134" y="30828"/>
                </a:cubicBezTo>
                <a:cubicBezTo>
                  <a:pt x="25211" y="30828"/>
                  <a:pt x="25285" y="30783"/>
                  <a:pt x="25303" y="30708"/>
                </a:cubicBezTo>
                <a:lnTo>
                  <a:pt x="25303" y="30696"/>
                </a:lnTo>
                <a:cubicBezTo>
                  <a:pt x="25315" y="30696"/>
                  <a:pt x="25326" y="30696"/>
                  <a:pt x="25338" y="30685"/>
                </a:cubicBezTo>
                <a:close/>
                <a:moveTo>
                  <a:pt x="15976" y="31723"/>
                </a:moveTo>
                <a:lnTo>
                  <a:pt x="16067" y="31859"/>
                </a:lnTo>
                <a:cubicBezTo>
                  <a:pt x="16044" y="31859"/>
                  <a:pt x="16022" y="31837"/>
                  <a:pt x="16010" y="31825"/>
                </a:cubicBezTo>
                <a:lnTo>
                  <a:pt x="15976" y="31723"/>
                </a:lnTo>
                <a:close/>
                <a:moveTo>
                  <a:pt x="11107" y="31757"/>
                </a:moveTo>
                <a:cubicBezTo>
                  <a:pt x="11141" y="31757"/>
                  <a:pt x="11164" y="31768"/>
                  <a:pt x="11164" y="31802"/>
                </a:cubicBezTo>
                <a:lnTo>
                  <a:pt x="11164" y="31791"/>
                </a:lnTo>
                <a:lnTo>
                  <a:pt x="11198" y="31894"/>
                </a:lnTo>
                <a:lnTo>
                  <a:pt x="11107" y="31757"/>
                </a:lnTo>
                <a:close/>
                <a:moveTo>
                  <a:pt x="17183" y="30423"/>
                </a:moveTo>
                <a:cubicBezTo>
                  <a:pt x="17264" y="30423"/>
                  <a:pt x="17346" y="30455"/>
                  <a:pt x="17413" y="30525"/>
                </a:cubicBezTo>
                <a:cubicBezTo>
                  <a:pt x="17652" y="30662"/>
                  <a:pt x="17709" y="30981"/>
                  <a:pt x="17538" y="31198"/>
                </a:cubicBezTo>
                <a:lnTo>
                  <a:pt x="16763" y="31882"/>
                </a:lnTo>
                <a:cubicBezTo>
                  <a:pt x="16750" y="31892"/>
                  <a:pt x="16736" y="31896"/>
                  <a:pt x="16723" y="31896"/>
                </a:cubicBezTo>
                <a:cubicBezTo>
                  <a:pt x="16690" y="31896"/>
                  <a:pt x="16663" y="31869"/>
                  <a:pt x="16672" y="31837"/>
                </a:cubicBezTo>
                <a:lnTo>
                  <a:pt x="16865" y="30719"/>
                </a:lnTo>
                <a:cubicBezTo>
                  <a:pt x="16880" y="30539"/>
                  <a:pt x="17028" y="30423"/>
                  <a:pt x="17183" y="30423"/>
                </a:cubicBezTo>
                <a:close/>
                <a:moveTo>
                  <a:pt x="25657" y="31871"/>
                </a:moveTo>
                <a:lnTo>
                  <a:pt x="25668" y="31916"/>
                </a:lnTo>
                <a:lnTo>
                  <a:pt x="25668" y="31916"/>
                </a:lnTo>
                <a:lnTo>
                  <a:pt x="25623" y="31871"/>
                </a:lnTo>
                <a:close/>
                <a:moveTo>
                  <a:pt x="25896" y="31777"/>
                </a:moveTo>
                <a:cubicBezTo>
                  <a:pt x="25945" y="31777"/>
                  <a:pt x="25991" y="31810"/>
                  <a:pt x="26010" y="31859"/>
                </a:cubicBezTo>
                <a:lnTo>
                  <a:pt x="26067" y="31973"/>
                </a:lnTo>
                <a:lnTo>
                  <a:pt x="26067" y="31973"/>
                </a:lnTo>
                <a:lnTo>
                  <a:pt x="25953" y="31916"/>
                </a:lnTo>
                <a:cubicBezTo>
                  <a:pt x="25896" y="31894"/>
                  <a:pt x="25862" y="31837"/>
                  <a:pt x="25874" y="31780"/>
                </a:cubicBezTo>
                <a:cubicBezTo>
                  <a:pt x="25881" y="31778"/>
                  <a:pt x="25888" y="31777"/>
                  <a:pt x="25896" y="31777"/>
                </a:cubicBezTo>
                <a:close/>
                <a:moveTo>
                  <a:pt x="20149" y="30434"/>
                </a:moveTo>
                <a:cubicBezTo>
                  <a:pt x="20149" y="30434"/>
                  <a:pt x="20161" y="30445"/>
                  <a:pt x="20161" y="30445"/>
                </a:cubicBezTo>
                <a:lnTo>
                  <a:pt x="20549" y="31517"/>
                </a:lnTo>
                <a:cubicBezTo>
                  <a:pt x="20689" y="31722"/>
                  <a:pt x="20533" y="31999"/>
                  <a:pt x="20293" y="31999"/>
                </a:cubicBezTo>
                <a:cubicBezTo>
                  <a:pt x="20280" y="31999"/>
                  <a:pt x="20266" y="31998"/>
                  <a:pt x="20252" y="31996"/>
                </a:cubicBezTo>
                <a:cubicBezTo>
                  <a:pt x="19944" y="31996"/>
                  <a:pt x="19728" y="31688"/>
                  <a:pt x="19819" y="31403"/>
                </a:cubicBezTo>
                <a:lnTo>
                  <a:pt x="20149" y="30434"/>
                </a:lnTo>
                <a:close/>
                <a:moveTo>
                  <a:pt x="15406" y="31951"/>
                </a:moveTo>
                <a:lnTo>
                  <a:pt x="15520" y="31996"/>
                </a:lnTo>
                <a:cubicBezTo>
                  <a:pt x="15508" y="32002"/>
                  <a:pt x="15497" y="32005"/>
                  <a:pt x="15487" y="32005"/>
                </a:cubicBezTo>
                <a:cubicBezTo>
                  <a:pt x="15477" y="32005"/>
                  <a:pt x="15469" y="32002"/>
                  <a:pt x="15463" y="31996"/>
                </a:cubicBezTo>
                <a:lnTo>
                  <a:pt x="15406" y="31951"/>
                </a:lnTo>
                <a:close/>
                <a:moveTo>
                  <a:pt x="25744" y="31933"/>
                </a:moveTo>
                <a:lnTo>
                  <a:pt x="25744" y="31933"/>
                </a:lnTo>
                <a:cubicBezTo>
                  <a:pt x="25753" y="31954"/>
                  <a:pt x="25760" y="31981"/>
                  <a:pt x="25760" y="32008"/>
                </a:cubicBezTo>
                <a:cubicBezTo>
                  <a:pt x="25750" y="31979"/>
                  <a:pt x="25741" y="31959"/>
                  <a:pt x="25744" y="31933"/>
                </a:cubicBezTo>
                <a:close/>
                <a:moveTo>
                  <a:pt x="25258" y="31848"/>
                </a:moveTo>
                <a:cubicBezTo>
                  <a:pt x="25292" y="31871"/>
                  <a:pt x="25326" y="31894"/>
                  <a:pt x="25349" y="31939"/>
                </a:cubicBezTo>
                <a:lnTo>
                  <a:pt x="25338" y="31951"/>
                </a:lnTo>
                <a:lnTo>
                  <a:pt x="25326" y="31951"/>
                </a:lnTo>
                <a:lnTo>
                  <a:pt x="25315" y="32019"/>
                </a:lnTo>
                <a:lnTo>
                  <a:pt x="25292" y="31951"/>
                </a:lnTo>
                <a:cubicBezTo>
                  <a:pt x="25281" y="31905"/>
                  <a:pt x="25258" y="31871"/>
                  <a:pt x="25224" y="31848"/>
                </a:cubicBezTo>
                <a:close/>
                <a:moveTo>
                  <a:pt x="30287" y="30559"/>
                </a:moveTo>
                <a:cubicBezTo>
                  <a:pt x="30594" y="30559"/>
                  <a:pt x="30811" y="30867"/>
                  <a:pt x="30720" y="31164"/>
                </a:cubicBezTo>
                <a:lnTo>
                  <a:pt x="30458" y="31939"/>
                </a:lnTo>
                <a:cubicBezTo>
                  <a:pt x="30423" y="31973"/>
                  <a:pt x="30389" y="31996"/>
                  <a:pt x="30344" y="32030"/>
                </a:cubicBezTo>
                <a:lnTo>
                  <a:pt x="30344" y="32019"/>
                </a:lnTo>
                <a:lnTo>
                  <a:pt x="29990" y="31050"/>
                </a:lnTo>
                <a:cubicBezTo>
                  <a:pt x="29933" y="30913"/>
                  <a:pt x="29956" y="30765"/>
                  <a:pt x="30036" y="30639"/>
                </a:cubicBezTo>
                <a:cubicBezTo>
                  <a:pt x="30115" y="30594"/>
                  <a:pt x="30195" y="30559"/>
                  <a:pt x="30287" y="30559"/>
                </a:cubicBezTo>
                <a:close/>
                <a:moveTo>
                  <a:pt x="24699" y="31745"/>
                </a:moveTo>
                <a:cubicBezTo>
                  <a:pt x="24745" y="31745"/>
                  <a:pt x="24790" y="31757"/>
                  <a:pt x="24825" y="31791"/>
                </a:cubicBezTo>
                <a:cubicBezTo>
                  <a:pt x="24859" y="31825"/>
                  <a:pt x="24870" y="31871"/>
                  <a:pt x="24859" y="31905"/>
                </a:cubicBezTo>
                <a:lnTo>
                  <a:pt x="24597" y="32042"/>
                </a:lnTo>
                <a:cubicBezTo>
                  <a:pt x="24585" y="32042"/>
                  <a:pt x="24562" y="32030"/>
                  <a:pt x="24574" y="32019"/>
                </a:cubicBezTo>
                <a:lnTo>
                  <a:pt x="24699" y="31745"/>
                </a:lnTo>
                <a:close/>
                <a:moveTo>
                  <a:pt x="15851" y="31871"/>
                </a:moveTo>
                <a:lnTo>
                  <a:pt x="15976" y="32042"/>
                </a:lnTo>
                <a:cubicBezTo>
                  <a:pt x="15987" y="32065"/>
                  <a:pt x="15999" y="32099"/>
                  <a:pt x="15999" y="32133"/>
                </a:cubicBezTo>
                <a:cubicBezTo>
                  <a:pt x="15992" y="32134"/>
                  <a:pt x="15986" y="32134"/>
                  <a:pt x="15979" y="32134"/>
                </a:cubicBezTo>
                <a:cubicBezTo>
                  <a:pt x="15898" y="32134"/>
                  <a:pt x="15840" y="32069"/>
                  <a:pt x="15851" y="31985"/>
                </a:cubicBezTo>
                <a:lnTo>
                  <a:pt x="15851" y="31871"/>
                </a:lnTo>
                <a:close/>
                <a:moveTo>
                  <a:pt x="16398" y="31780"/>
                </a:moveTo>
                <a:lnTo>
                  <a:pt x="16421" y="32122"/>
                </a:lnTo>
                <a:lnTo>
                  <a:pt x="16421" y="32144"/>
                </a:lnTo>
                <a:cubicBezTo>
                  <a:pt x="16413" y="32148"/>
                  <a:pt x="16407" y="32150"/>
                  <a:pt x="16401" y="32150"/>
                </a:cubicBezTo>
                <a:cubicBezTo>
                  <a:pt x="16389" y="32150"/>
                  <a:pt x="16379" y="32144"/>
                  <a:pt x="16364" y="32144"/>
                </a:cubicBezTo>
                <a:cubicBezTo>
                  <a:pt x="16272" y="32110"/>
                  <a:pt x="16238" y="32008"/>
                  <a:pt x="16295" y="31928"/>
                </a:cubicBezTo>
                <a:lnTo>
                  <a:pt x="16398" y="31780"/>
                </a:lnTo>
                <a:close/>
                <a:moveTo>
                  <a:pt x="25965" y="32110"/>
                </a:moveTo>
                <a:cubicBezTo>
                  <a:pt x="25988" y="32110"/>
                  <a:pt x="26010" y="32110"/>
                  <a:pt x="26033" y="32122"/>
                </a:cubicBezTo>
                <a:lnTo>
                  <a:pt x="26022" y="32122"/>
                </a:lnTo>
                <a:lnTo>
                  <a:pt x="26079" y="32167"/>
                </a:lnTo>
                <a:lnTo>
                  <a:pt x="25965" y="32110"/>
                </a:lnTo>
                <a:close/>
                <a:moveTo>
                  <a:pt x="15737" y="32110"/>
                </a:moveTo>
                <a:cubicBezTo>
                  <a:pt x="15748" y="32133"/>
                  <a:pt x="15759" y="32167"/>
                  <a:pt x="15759" y="32190"/>
                </a:cubicBezTo>
                <a:cubicBezTo>
                  <a:pt x="15737" y="32179"/>
                  <a:pt x="15725" y="32144"/>
                  <a:pt x="15714" y="32122"/>
                </a:cubicBezTo>
                <a:lnTo>
                  <a:pt x="15737" y="32110"/>
                </a:lnTo>
                <a:close/>
                <a:moveTo>
                  <a:pt x="10038" y="31322"/>
                </a:moveTo>
                <a:cubicBezTo>
                  <a:pt x="10086" y="31322"/>
                  <a:pt x="10112" y="31373"/>
                  <a:pt x="10081" y="31415"/>
                </a:cubicBezTo>
                <a:lnTo>
                  <a:pt x="9408" y="32213"/>
                </a:lnTo>
                <a:cubicBezTo>
                  <a:pt x="9168" y="32042"/>
                  <a:pt x="8940" y="31871"/>
                  <a:pt x="8712" y="31688"/>
                </a:cubicBezTo>
                <a:cubicBezTo>
                  <a:pt x="8724" y="31654"/>
                  <a:pt x="8735" y="31631"/>
                  <a:pt x="8758" y="31620"/>
                </a:cubicBezTo>
                <a:cubicBezTo>
                  <a:pt x="8804" y="31586"/>
                  <a:pt x="8861" y="31552"/>
                  <a:pt x="8918" y="31540"/>
                </a:cubicBezTo>
                <a:lnTo>
                  <a:pt x="10024" y="31323"/>
                </a:lnTo>
                <a:cubicBezTo>
                  <a:pt x="10029" y="31322"/>
                  <a:pt x="10034" y="31322"/>
                  <a:pt x="10038" y="31322"/>
                </a:cubicBezTo>
                <a:close/>
                <a:moveTo>
                  <a:pt x="29136" y="30884"/>
                </a:moveTo>
                <a:cubicBezTo>
                  <a:pt x="29344" y="30884"/>
                  <a:pt x="29538" y="31030"/>
                  <a:pt x="29580" y="31255"/>
                </a:cubicBezTo>
                <a:lnTo>
                  <a:pt x="29773" y="32236"/>
                </a:lnTo>
                <a:lnTo>
                  <a:pt x="28964" y="31563"/>
                </a:lnTo>
                <a:cubicBezTo>
                  <a:pt x="28793" y="31415"/>
                  <a:pt x="28759" y="31152"/>
                  <a:pt x="28884" y="30970"/>
                </a:cubicBezTo>
                <a:lnTo>
                  <a:pt x="28907" y="30947"/>
                </a:lnTo>
                <a:cubicBezTo>
                  <a:pt x="28981" y="30904"/>
                  <a:pt x="29059" y="30884"/>
                  <a:pt x="29136" y="30884"/>
                </a:cubicBezTo>
                <a:close/>
                <a:moveTo>
                  <a:pt x="25515" y="31995"/>
                </a:moveTo>
                <a:cubicBezTo>
                  <a:pt x="25587" y="31995"/>
                  <a:pt x="25646" y="32059"/>
                  <a:pt x="25646" y="32133"/>
                </a:cubicBezTo>
                <a:lnTo>
                  <a:pt x="25634" y="32259"/>
                </a:lnTo>
                <a:lnTo>
                  <a:pt x="25520" y="32087"/>
                </a:lnTo>
                <a:cubicBezTo>
                  <a:pt x="25497" y="32053"/>
                  <a:pt x="25486" y="32019"/>
                  <a:pt x="25497" y="31996"/>
                </a:cubicBezTo>
                <a:cubicBezTo>
                  <a:pt x="25503" y="31995"/>
                  <a:pt x="25509" y="31995"/>
                  <a:pt x="25515" y="31995"/>
                </a:cubicBezTo>
                <a:close/>
                <a:moveTo>
                  <a:pt x="14042" y="31317"/>
                </a:moveTo>
                <a:cubicBezTo>
                  <a:pt x="14167" y="31317"/>
                  <a:pt x="14291" y="31370"/>
                  <a:pt x="14380" y="31472"/>
                </a:cubicBezTo>
                <a:lnTo>
                  <a:pt x="15075" y="32270"/>
                </a:lnTo>
                <a:lnTo>
                  <a:pt x="14083" y="32087"/>
                </a:lnTo>
                <a:cubicBezTo>
                  <a:pt x="13775" y="32042"/>
                  <a:pt x="13616" y="31688"/>
                  <a:pt x="13764" y="31426"/>
                </a:cubicBezTo>
                <a:lnTo>
                  <a:pt x="13775" y="31415"/>
                </a:lnTo>
                <a:cubicBezTo>
                  <a:pt x="13775" y="31403"/>
                  <a:pt x="13787" y="31403"/>
                  <a:pt x="13798" y="31392"/>
                </a:cubicBezTo>
                <a:cubicBezTo>
                  <a:pt x="13872" y="31341"/>
                  <a:pt x="13957" y="31317"/>
                  <a:pt x="14042" y="31317"/>
                </a:cubicBezTo>
                <a:close/>
                <a:moveTo>
                  <a:pt x="15816" y="32213"/>
                </a:moveTo>
                <a:lnTo>
                  <a:pt x="15862" y="32259"/>
                </a:lnTo>
                <a:lnTo>
                  <a:pt x="15873" y="32270"/>
                </a:lnTo>
                <a:cubicBezTo>
                  <a:pt x="15862" y="32270"/>
                  <a:pt x="15851" y="32259"/>
                  <a:pt x="15851" y="32259"/>
                </a:cubicBezTo>
                <a:lnTo>
                  <a:pt x="15828" y="32270"/>
                </a:lnTo>
                <a:lnTo>
                  <a:pt x="15816" y="32213"/>
                </a:lnTo>
                <a:close/>
                <a:moveTo>
                  <a:pt x="16158" y="32110"/>
                </a:moveTo>
                <a:lnTo>
                  <a:pt x="16170" y="32179"/>
                </a:lnTo>
                <a:cubicBezTo>
                  <a:pt x="16181" y="32213"/>
                  <a:pt x="16204" y="32247"/>
                  <a:pt x="16238" y="32270"/>
                </a:cubicBezTo>
                <a:lnTo>
                  <a:pt x="16227" y="32270"/>
                </a:lnTo>
                <a:cubicBezTo>
                  <a:pt x="16193" y="32259"/>
                  <a:pt x="16147" y="32224"/>
                  <a:pt x="16136" y="32179"/>
                </a:cubicBezTo>
                <a:lnTo>
                  <a:pt x="16158" y="32110"/>
                </a:lnTo>
                <a:close/>
                <a:moveTo>
                  <a:pt x="18042" y="31305"/>
                </a:moveTo>
                <a:cubicBezTo>
                  <a:pt x="18197" y="31305"/>
                  <a:pt x="18349" y="31385"/>
                  <a:pt x="18428" y="31529"/>
                </a:cubicBezTo>
                <a:lnTo>
                  <a:pt x="18428" y="31540"/>
                </a:lnTo>
                <a:cubicBezTo>
                  <a:pt x="18621" y="31723"/>
                  <a:pt x="18519" y="32053"/>
                  <a:pt x="18245" y="32087"/>
                </a:cubicBezTo>
                <a:lnTo>
                  <a:pt x="17139" y="32304"/>
                </a:lnTo>
                <a:cubicBezTo>
                  <a:pt x="17135" y="32305"/>
                  <a:pt x="17131" y="32306"/>
                  <a:pt x="17127" y="32306"/>
                </a:cubicBezTo>
                <a:cubicBezTo>
                  <a:pt x="17088" y="32306"/>
                  <a:pt x="17061" y="32255"/>
                  <a:pt x="17082" y="32213"/>
                </a:cubicBezTo>
                <a:lnTo>
                  <a:pt x="17778" y="31392"/>
                </a:lnTo>
                <a:cubicBezTo>
                  <a:pt x="17858" y="31333"/>
                  <a:pt x="17951" y="31305"/>
                  <a:pt x="18042" y="31305"/>
                </a:cubicBezTo>
                <a:close/>
                <a:moveTo>
                  <a:pt x="12099" y="31358"/>
                </a:moveTo>
                <a:lnTo>
                  <a:pt x="13091" y="31529"/>
                </a:lnTo>
                <a:cubicBezTo>
                  <a:pt x="13399" y="31586"/>
                  <a:pt x="13559" y="31928"/>
                  <a:pt x="13410" y="32201"/>
                </a:cubicBezTo>
                <a:cubicBezTo>
                  <a:pt x="13399" y="32213"/>
                  <a:pt x="13388" y="32224"/>
                  <a:pt x="13376" y="32236"/>
                </a:cubicBezTo>
                <a:cubicBezTo>
                  <a:pt x="13305" y="32285"/>
                  <a:pt x="13222" y="32308"/>
                  <a:pt x="13140" y="32308"/>
                </a:cubicBezTo>
                <a:cubicBezTo>
                  <a:pt x="13013" y="32308"/>
                  <a:pt x="12885" y="32253"/>
                  <a:pt x="12795" y="32156"/>
                </a:cubicBezTo>
                <a:lnTo>
                  <a:pt x="12099" y="31358"/>
                </a:lnTo>
                <a:close/>
                <a:moveTo>
                  <a:pt x="25121" y="31962"/>
                </a:moveTo>
                <a:cubicBezTo>
                  <a:pt x="25224" y="31985"/>
                  <a:pt x="25269" y="32110"/>
                  <a:pt x="25201" y="32190"/>
                </a:cubicBezTo>
                <a:lnTo>
                  <a:pt x="25201" y="32179"/>
                </a:lnTo>
                <a:lnTo>
                  <a:pt x="25098" y="32327"/>
                </a:lnTo>
                <a:lnTo>
                  <a:pt x="25064" y="31985"/>
                </a:lnTo>
                <a:cubicBezTo>
                  <a:pt x="25064" y="31973"/>
                  <a:pt x="25064" y="31973"/>
                  <a:pt x="25064" y="31962"/>
                </a:cubicBezTo>
                <a:close/>
                <a:moveTo>
                  <a:pt x="15440" y="32133"/>
                </a:moveTo>
                <a:lnTo>
                  <a:pt x="15554" y="32190"/>
                </a:lnTo>
                <a:cubicBezTo>
                  <a:pt x="15562" y="32188"/>
                  <a:pt x="15569" y="32187"/>
                  <a:pt x="15577" y="32187"/>
                </a:cubicBezTo>
                <a:cubicBezTo>
                  <a:pt x="15644" y="32187"/>
                  <a:pt x="15685" y="32275"/>
                  <a:pt x="15634" y="32327"/>
                </a:cubicBezTo>
                <a:cubicBezTo>
                  <a:pt x="15618" y="32343"/>
                  <a:pt x="15598" y="32350"/>
                  <a:pt x="15579" y="32350"/>
                </a:cubicBezTo>
                <a:cubicBezTo>
                  <a:pt x="15529" y="32350"/>
                  <a:pt x="15481" y="32304"/>
                  <a:pt x="15497" y="32247"/>
                </a:cubicBezTo>
                <a:lnTo>
                  <a:pt x="15440" y="32133"/>
                </a:lnTo>
                <a:close/>
                <a:moveTo>
                  <a:pt x="16917" y="32073"/>
                </a:moveTo>
                <a:cubicBezTo>
                  <a:pt x="16926" y="32073"/>
                  <a:pt x="16934" y="32090"/>
                  <a:pt x="16934" y="32099"/>
                </a:cubicBezTo>
                <a:lnTo>
                  <a:pt x="16797" y="32361"/>
                </a:lnTo>
                <a:cubicBezTo>
                  <a:pt x="16791" y="32362"/>
                  <a:pt x="16785" y="32362"/>
                  <a:pt x="16780" y="32362"/>
                </a:cubicBezTo>
                <a:cubicBezTo>
                  <a:pt x="16696" y="32362"/>
                  <a:pt x="16627" y="32287"/>
                  <a:pt x="16637" y="32201"/>
                </a:cubicBezTo>
                <a:lnTo>
                  <a:pt x="16911" y="32076"/>
                </a:lnTo>
                <a:cubicBezTo>
                  <a:pt x="16913" y="32074"/>
                  <a:pt x="16915" y="32073"/>
                  <a:pt x="16917" y="32073"/>
                </a:cubicBezTo>
                <a:close/>
                <a:moveTo>
                  <a:pt x="25446" y="32255"/>
                </a:moveTo>
                <a:cubicBezTo>
                  <a:pt x="25467" y="32255"/>
                  <a:pt x="25477" y="32274"/>
                  <a:pt x="25486" y="32293"/>
                </a:cubicBezTo>
                <a:lnTo>
                  <a:pt x="25520" y="32384"/>
                </a:lnTo>
                <a:lnTo>
                  <a:pt x="25429" y="32259"/>
                </a:lnTo>
                <a:cubicBezTo>
                  <a:pt x="25435" y="32256"/>
                  <a:pt x="25441" y="32255"/>
                  <a:pt x="25446" y="32255"/>
                </a:cubicBezTo>
                <a:close/>
                <a:moveTo>
                  <a:pt x="27846" y="32122"/>
                </a:moveTo>
                <a:lnTo>
                  <a:pt x="27846" y="32122"/>
                </a:lnTo>
                <a:cubicBezTo>
                  <a:pt x="27892" y="32213"/>
                  <a:pt x="27915" y="32304"/>
                  <a:pt x="27903" y="32407"/>
                </a:cubicBezTo>
                <a:lnTo>
                  <a:pt x="27903" y="32395"/>
                </a:lnTo>
                <a:cubicBezTo>
                  <a:pt x="27858" y="32316"/>
                  <a:pt x="27835" y="32224"/>
                  <a:pt x="27846" y="32122"/>
                </a:cubicBezTo>
                <a:close/>
                <a:moveTo>
                  <a:pt x="29659" y="32361"/>
                </a:moveTo>
                <a:lnTo>
                  <a:pt x="29773" y="32418"/>
                </a:lnTo>
                <a:cubicBezTo>
                  <a:pt x="29762" y="32424"/>
                  <a:pt x="29751" y="32427"/>
                  <a:pt x="29741" y="32427"/>
                </a:cubicBezTo>
                <a:cubicBezTo>
                  <a:pt x="29731" y="32427"/>
                  <a:pt x="29722" y="32424"/>
                  <a:pt x="29716" y="32418"/>
                </a:cubicBezTo>
                <a:lnTo>
                  <a:pt x="29659" y="32361"/>
                </a:lnTo>
                <a:close/>
                <a:moveTo>
                  <a:pt x="15406" y="32418"/>
                </a:moveTo>
                <a:cubicBezTo>
                  <a:pt x="15440" y="32418"/>
                  <a:pt x="15463" y="32430"/>
                  <a:pt x="15486" y="32452"/>
                </a:cubicBezTo>
                <a:cubicBezTo>
                  <a:pt x="15451" y="32452"/>
                  <a:pt x="15417" y="32441"/>
                  <a:pt x="15383" y="32418"/>
                </a:cubicBezTo>
                <a:close/>
                <a:moveTo>
                  <a:pt x="16717" y="32464"/>
                </a:moveTo>
                <a:lnTo>
                  <a:pt x="16717" y="32464"/>
                </a:lnTo>
                <a:cubicBezTo>
                  <a:pt x="16713" y="32468"/>
                  <a:pt x="16708" y="32472"/>
                  <a:pt x="16704" y="32475"/>
                </a:cubicBezTo>
                <a:lnTo>
                  <a:pt x="16683" y="32475"/>
                </a:lnTo>
                <a:lnTo>
                  <a:pt x="16717" y="32464"/>
                </a:lnTo>
                <a:close/>
                <a:moveTo>
                  <a:pt x="16501" y="32395"/>
                </a:moveTo>
                <a:lnTo>
                  <a:pt x="16501" y="32395"/>
                </a:lnTo>
                <a:cubicBezTo>
                  <a:pt x="16528" y="32449"/>
                  <a:pt x="16590" y="32482"/>
                  <a:pt x="16655" y="32482"/>
                </a:cubicBezTo>
                <a:cubicBezTo>
                  <a:pt x="16671" y="32482"/>
                  <a:pt x="16687" y="32480"/>
                  <a:pt x="16702" y="32476"/>
                </a:cubicBezTo>
                <a:lnTo>
                  <a:pt x="16702" y="32476"/>
                </a:lnTo>
                <a:cubicBezTo>
                  <a:pt x="16681" y="32491"/>
                  <a:pt x="16653" y="32498"/>
                  <a:pt x="16626" y="32498"/>
                </a:cubicBezTo>
                <a:cubicBezTo>
                  <a:pt x="16592" y="32498"/>
                  <a:pt x="16558" y="32487"/>
                  <a:pt x="16535" y="32464"/>
                </a:cubicBezTo>
                <a:cubicBezTo>
                  <a:pt x="16512" y="32441"/>
                  <a:pt x="16501" y="32418"/>
                  <a:pt x="16501" y="32395"/>
                </a:cubicBezTo>
                <a:close/>
                <a:moveTo>
                  <a:pt x="15440" y="32589"/>
                </a:moveTo>
                <a:lnTo>
                  <a:pt x="15508" y="32612"/>
                </a:lnTo>
                <a:cubicBezTo>
                  <a:pt x="15508" y="32623"/>
                  <a:pt x="15497" y="32635"/>
                  <a:pt x="15497" y="32646"/>
                </a:cubicBezTo>
                <a:lnTo>
                  <a:pt x="15497" y="32635"/>
                </a:lnTo>
                <a:lnTo>
                  <a:pt x="15440" y="32589"/>
                </a:lnTo>
                <a:close/>
                <a:moveTo>
                  <a:pt x="28286" y="31725"/>
                </a:moveTo>
                <a:cubicBezTo>
                  <a:pt x="28414" y="31725"/>
                  <a:pt x="28543" y="31778"/>
                  <a:pt x="28633" y="31882"/>
                </a:cubicBezTo>
                <a:lnTo>
                  <a:pt x="29329" y="32669"/>
                </a:lnTo>
                <a:lnTo>
                  <a:pt x="28337" y="32498"/>
                </a:lnTo>
                <a:cubicBezTo>
                  <a:pt x="28029" y="32441"/>
                  <a:pt x="27869" y="32099"/>
                  <a:pt x="28029" y="31837"/>
                </a:cubicBezTo>
                <a:lnTo>
                  <a:pt x="28029" y="31825"/>
                </a:lnTo>
                <a:cubicBezTo>
                  <a:pt x="28029" y="31814"/>
                  <a:pt x="28040" y="31802"/>
                  <a:pt x="28052" y="31791"/>
                </a:cubicBezTo>
                <a:cubicBezTo>
                  <a:pt x="28123" y="31746"/>
                  <a:pt x="28204" y="31725"/>
                  <a:pt x="28286" y="31725"/>
                </a:cubicBezTo>
                <a:close/>
                <a:moveTo>
                  <a:pt x="15246" y="32544"/>
                </a:moveTo>
                <a:cubicBezTo>
                  <a:pt x="15326" y="32544"/>
                  <a:pt x="15394" y="32612"/>
                  <a:pt x="15394" y="32703"/>
                </a:cubicBezTo>
                <a:cubicBezTo>
                  <a:pt x="15360" y="32703"/>
                  <a:pt x="15326" y="32692"/>
                  <a:pt x="15303" y="32680"/>
                </a:cubicBezTo>
                <a:lnTo>
                  <a:pt x="15121" y="32555"/>
                </a:lnTo>
                <a:lnTo>
                  <a:pt x="15246" y="32544"/>
                </a:lnTo>
                <a:close/>
                <a:moveTo>
                  <a:pt x="16854" y="32601"/>
                </a:moveTo>
                <a:lnTo>
                  <a:pt x="17196" y="32623"/>
                </a:lnTo>
                <a:lnTo>
                  <a:pt x="17036" y="32726"/>
                </a:lnTo>
                <a:cubicBezTo>
                  <a:pt x="17014" y="32740"/>
                  <a:pt x="16989" y="32747"/>
                  <a:pt x="16965" y="32747"/>
                </a:cubicBezTo>
                <a:cubicBezTo>
                  <a:pt x="16891" y="32747"/>
                  <a:pt x="16820" y="32687"/>
                  <a:pt x="16820" y="32601"/>
                </a:cubicBezTo>
                <a:close/>
                <a:moveTo>
                  <a:pt x="26398" y="31859"/>
                </a:moveTo>
                <a:lnTo>
                  <a:pt x="27402" y="32030"/>
                </a:lnTo>
                <a:cubicBezTo>
                  <a:pt x="27709" y="32076"/>
                  <a:pt x="27869" y="32430"/>
                  <a:pt x="27709" y="32703"/>
                </a:cubicBezTo>
                <a:cubicBezTo>
                  <a:pt x="27709" y="32715"/>
                  <a:pt x="27698" y="32726"/>
                  <a:pt x="27687" y="32737"/>
                </a:cubicBezTo>
                <a:cubicBezTo>
                  <a:pt x="27611" y="32782"/>
                  <a:pt x="27528" y="32804"/>
                  <a:pt x="27447" y="32804"/>
                </a:cubicBezTo>
                <a:cubicBezTo>
                  <a:pt x="27320" y="32804"/>
                  <a:pt x="27195" y="32750"/>
                  <a:pt x="27105" y="32646"/>
                </a:cubicBezTo>
                <a:lnTo>
                  <a:pt x="27094" y="32646"/>
                </a:lnTo>
                <a:lnTo>
                  <a:pt x="26398" y="31859"/>
                </a:lnTo>
                <a:close/>
                <a:moveTo>
                  <a:pt x="24346" y="31814"/>
                </a:moveTo>
                <a:cubicBezTo>
                  <a:pt x="24391" y="31814"/>
                  <a:pt x="24425" y="31871"/>
                  <a:pt x="24403" y="31905"/>
                </a:cubicBezTo>
                <a:lnTo>
                  <a:pt x="23707" y="32737"/>
                </a:lnTo>
                <a:cubicBezTo>
                  <a:pt x="23629" y="32791"/>
                  <a:pt x="23541" y="32816"/>
                  <a:pt x="23454" y="32816"/>
                </a:cubicBezTo>
                <a:cubicBezTo>
                  <a:pt x="23298" y="32816"/>
                  <a:pt x="23145" y="32735"/>
                  <a:pt x="23057" y="32589"/>
                </a:cubicBezTo>
                <a:cubicBezTo>
                  <a:pt x="22966" y="32441"/>
                  <a:pt x="22977" y="32247"/>
                  <a:pt x="23080" y="32110"/>
                </a:cubicBezTo>
                <a:cubicBezTo>
                  <a:pt x="23126" y="32076"/>
                  <a:pt x="23183" y="32053"/>
                  <a:pt x="23240" y="32042"/>
                </a:cubicBezTo>
                <a:lnTo>
                  <a:pt x="24346" y="31814"/>
                </a:lnTo>
                <a:close/>
                <a:moveTo>
                  <a:pt x="10444" y="31731"/>
                </a:moveTo>
                <a:cubicBezTo>
                  <a:pt x="10472" y="31731"/>
                  <a:pt x="10499" y="31758"/>
                  <a:pt x="10491" y="31791"/>
                </a:cubicBezTo>
                <a:lnTo>
                  <a:pt x="10309" y="32829"/>
                </a:lnTo>
                <a:cubicBezTo>
                  <a:pt x="10092" y="32692"/>
                  <a:pt x="9875" y="32544"/>
                  <a:pt x="9659" y="32407"/>
                </a:cubicBezTo>
                <a:lnTo>
                  <a:pt x="10411" y="31745"/>
                </a:lnTo>
                <a:cubicBezTo>
                  <a:pt x="10421" y="31736"/>
                  <a:pt x="10433" y="31731"/>
                  <a:pt x="10444" y="31731"/>
                </a:cubicBezTo>
                <a:close/>
                <a:moveTo>
                  <a:pt x="16683" y="32726"/>
                </a:moveTo>
                <a:cubicBezTo>
                  <a:pt x="16706" y="32749"/>
                  <a:pt x="16740" y="32772"/>
                  <a:pt x="16774" y="32783"/>
                </a:cubicBezTo>
                <a:lnTo>
                  <a:pt x="16843" y="32794"/>
                </a:lnTo>
                <a:lnTo>
                  <a:pt x="16774" y="32817"/>
                </a:lnTo>
                <a:cubicBezTo>
                  <a:pt x="16763" y="32817"/>
                  <a:pt x="16740" y="32817"/>
                  <a:pt x="16729" y="32829"/>
                </a:cubicBezTo>
                <a:cubicBezTo>
                  <a:pt x="16706" y="32806"/>
                  <a:pt x="16683" y="32760"/>
                  <a:pt x="16683" y="32726"/>
                </a:cubicBezTo>
                <a:close/>
                <a:moveTo>
                  <a:pt x="15451" y="32886"/>
                </a:moveTo>
                <a:cubicBezTo>
                  <a:pt x="15474" y="32908"/>
                  <a:pt x="15486" y="32931"/>
                  <a:pt x="15497" y="32954"/>
                </a:cubicBezTo>
                <a:cubicBezTo>
                  <a:pt x="15497" y="32965"/>
                  <a:pt x="15497" y="32977"/>
                  <a:pt x="15508" y="32988"/>
                </a:cubicBezTo>
                <a:lnTo>
                  <a:pt x="15497" y="32988"/>
                </a:lnTo>
                <a:cubicBezTo>
                  <a:pt x="15474" y="32965"/>
                  <a:pt x="15440" y="32943"/>
                  <a:pt x="15406" y="32931"/>
                </a:cubicBezTo>
                <a:lnTo>
                  <a:pt x="15349" y="32920"/>
                </a:lnTo>
                <a:lnTo>
                  <a:pt x="15406" y="32897"/>
                </a:lnTo>
                <a:cubicBezTo>
                  <a:pt x="15429" y="32897"/>
                  <a:pt x="15440" y="32897"/>
                  <a:pt x="15451" y="32886"/>
                </a:cubicBezTo>
                <a:close/>
                <a:moveTo>
                  <a:pt x="15224" y="32982"/>
                </a:moveTo>
                <a:cubicBezTo>
                  <a:pt x="15289" y="32982"/>
                  <a:pt x="15355" y="33024"/>
                  <a:pt x="15372" y="33091"/>
                </a:cubicBezTo>
                <a:cubicBezTo>
                  <a:pt x="15372" y="33102"/>
                  <a:pt x="15372" y="33114"/>
                  <a:pt x="15372" y="33137"/>
                </a:cubicBezTo>
                <a:lnTo>
                  <a:pt x="15349" y="33137"/>
                </a:lnTo>
                <a:lnTo>
                  <a:pt x="15007" y="33102"/>
                </a:lnTo>
                <a:lnTo>
                  <a:pt x="15155" y="33000"/>
                </a:lnTo>
                <a:cubicBezTo>
                  <a:pt x="15176" y="32987"/>
                  <a:pt x="15200" y="32982"/>
                  <a:pt x="15224" y="32982"/>
                </a:cubicBezTo>
                <a:close/>
                <a:moveTo>
                  <a:pt x="16706" y="33091"/>
                </a:moveTo>
                <a:cubicBezTo>
                  <a:pt x="16706" y="33091"/>
                  <a:pt x="16706" y="33102"/>
                  <a:pt x="16706" y="33102"/>
                </a:cubicBezTo>
                <a:lnTo>
                  <a:pt x="16751" y="33148"/>
                </a:lnTo>
                <a:lnTo>
                  <a:pt x="16751" y="33148"/>
                </a:lnTo>
                <a:lnTo>
                  <a:pt x="16683" y="33125"/>
                </a:lnTo>
                <a:cubicBezTo>
                  <a:pt x="16694" y="33114"/>
                  <a:pt x="16694" y="33102"/>
                  <a:pt x="16706" y="33091"/>
                </a:cubicBezTo>
                <a:close/>
                <a:moveTo>
                  <a:pt x="11643" y="31802"/>
                </a:moveTo>
                <a:lnTo>
                  <a:pt x="12452" y="32475"/>
                </a:lnTo>
                <a:cubicBezTo>
                  <a:pt x="12635" y="32623"/>
                  <a:pt x="12669" y="32886"/>
                  <a:pt x="12544" y="33080"/>
                </a:cubicBezTo>
                <a:lnTo>
                  <a:pt x="12510" y="33102"/>
                </a:lnTo>
                <a:cubicBezTo>
                  <a:pt x="12440" y="33142"/>
                  <a:pt x="12364" y="33160"/>
                  <a:pt x="12290" y="33160"/>
                </a:cubicBezTo>
                <a:cubicBezTo>
                  <a:pt x="12085" y="33160"/>
                  <a:pt x="11890" y="33020"/>
                  <a:pt x="11848" y="32794"/>
                </a:cubicBezTo>
                <a:lnTo>
                  <a:pt x="11643" y="31802"/>
                </a:lnTo>
                <a:close/>
                <a:moveTo>
                  <a:pt x="16820" y="33023"/>
                </a:moveTo>
                <a:lnTo>
                  <a:pt x="16820" y="33023"/>
                </a:lnTo>
                <a:cubicBezTo>
                  <a:pt x="16850" y="33025"/>
                  <a:pt x="16879" y="33035"/>
                  <a:pt x="16900" y="33045"/>
                </a:cubicBezTo>
                <a:lnTo>
                  <a:pt x="17082" y="33171"/>
                </a:lnTo>
                <a:lnTo>
                  <a:pt x="16957" y="33182"/>
                </a:lnTo>
                <a:cubicBezTo>
                  <a:pt x="16877" y="33182"/>
                  <a:pt x="16809" y="33103"/>
                  <a:pt x="16820" y="33023"/>
                </a:cubicBezTo>
                <a:close/>
                <a:moveTo>
                  <a:pt x="18468" y="32389"/>
                </a:moveTo>
                <a:cubicBezTo>
                  <a:pt x="18661" y="32389"/>
                  <a:pt x="18845" y="32522"/>
                  <a:pt x="18884" y="32737"/>
                </a:cubicBezTo>
                <a:cubicBezTo>
                  <a:pt x="18941" y="33006"/>
                  <a:pt x="18724" y="33243"/>
                  <a:pt x="18470" y="33243"/>
                </a:cubicBezTo>
                <a:cubicBezTo>
                  <a:pt x="18423" y="33243"/>
                  <a:pt x="18374" y="33234"/>
                  <a:pt x="18325" y="33216"/>
                </a:cubicBezTo>
                <a:lnTo>
                  <a:pt x="17253" y="32851"/>
                </a:lnTo>
                <a:cubicBezTo>
                  <a:pt x="17242" y="32851"/>
                  <a:pt x="17242" y="32840"/>
                  <a:pt x="17230" y="32840"/>
                </a:cubicBezTo>
                <a:lnTo>
                  <a:pt x="18200" y="32487"/>
                </a:lnTo>
                <a:cubicBezTo>
                  <a:pt x="18281" y="32420"/>
                  <a:pt x="18376" y="32389"/>
                  <a:pt x="18468" y="32389"/>
                </a:cubicBezTo>
                <a:close/>
                <a:moveTo>
                  <a:pt x="13719" y="32451"/>
                </a:moveTo>
                <a:cubicBezTo>
                  <a:pt x="13772" y="32451"/>
                  <a:pt x="13827" y="32466"/>
                  <a:pt x="13878" y="32498"/>
                </a:cubicBezTo>
                <a:lnTo>
                  <a:pt x="14950" y="32863"/>
                </a:lnTo>
                <a:cubicBezTo>
                  <a:pt x="14961" y="32863"/>
                  <a:pt x="14973" y="32874"/>
                  <a:pt x="14973" y="32874"/>
                </a:cubicBezTo>
                <a:lnTo>
                  <a:pt x="14015" y="33228"/>
                </a:lnTo>
                <a:cubicBezTo>
                  <a:pt x="13962" y="33248"/>
                  <a:pt x="13908" y="33258"/>
                  <a:pt x="13856" y="33258"/>
                </a:cubicBezTo>
                <a:cubicBezTo>
                  <a:pt x="13618" y="33258"/>
                  <a:pt x="13410" y="33059"/>
                  <a:pt x="13410" y="32806"/>
                </a:cubicBezTo>
                <a:cubicBezTo>
                  <a:pt x="13384" y="32605"/>
                  <a:pt x="13545" y="32451"/>
                  <a:pt x="13719" y="32451"/>
                </a:cubicBezTo>
                <a:close/>
                <a:moveTo>
                  <a:pt x="16737" y="33259"/>
                </a:moveTo>
                <a:cubicBezTo>
                  <a:pt x="16767" y="33259"/>
                  <a:pt x="16801" y="33278"/>
                  <a:pt x="16820" y="33296"/>
                </a:cubicBezTo>
                <a:lnTo>
                  <a:pt x="16808" y="33296"/>
                </a:lnTo>
                <a:cubicBezTo>
                  <a:pt x="16774" y="33296"/>
                  <a:pt x="16740" y="33285"/>
                  <a:pt x="16717" y="33262"/>
                </a:cubicBezTo>
                <a:cubicBezTo>
                  <a:pt x="16723" y="33260"/>
                  <a:pt x="16730" y="33259"/>
                  <a:pt x="16737" y="33259"/>
                </a:cubicBezTo>
                <a:close/>
                <a:moveTo>
                  <a:pt x="15570" y="33222"/>
                </a:moveTo>
                <a:cubicBezTo>
                  <a:pt x="15608" y="33222"/>
                  <a:pt x="15647" y="33236"/>
                  <a:pt x="15680" y="33262"/>
                </a:cubicBezTo>
                <a:cubicBezTo>
                  <a:pt x="15688" y="33279"/>
                  <a:pt x="15697" y="33296"/>
                  <a:pt x="15705" y="33314"/>
                </a:cubicBezTo>
                <a:lnTo>
                  <a:pt x="15705" y="33314"/>
                </a:lnTo>
                <a:cubicBezTo>
                  <a:pt x="15675" y="33261"/>
                  <a:pt x="15617" y="33232"/>
                  <a:pt x="15558" y="33232"/>
                </a:cubicBezTo>
                <a:cubicBezTo>
                  <a:pt x="15542" y="33232"/>
                  <a:pt x="15525" y="33234"/>
                  <a:pt x="15508" y="33239"/>
                </a:cubicBezTo>
                <a:lnTo>
                  <a:pt x="15520" y="33251"/>
                </a:lnTo>
                <a:lnTo>
                  <a:pt x="15486" y="33251"/>
                </a:lnTo>
                <a:cubicBezTo>
                  <a:pt x="15511" y="33231"/>
                  <a:pt x="15540" y="33222"/>
                  <a:pt x="15570" y="33222"/>
                </a:cubicBezTo>
                <a:close/>
                <a:moveTo>
                  <a:pt x="11039" y="31905"/>
                </a:moveTo>
                <a:cubicBezTo>
                  <a:pt x="11039" y="31905"/>
                  <a:pt x="11039" y="31916"/>
                  <a:pt x="11050" y="31916"/>
                </a:cubicBezTo>
                <a:lnTo>
                  <a:pt x="11438" y="32988"/>
                </a:lnTo>
                <a:cubicBezTo>
                  <a:pt x="11483" y="33114"/>
                  <a:pt x="11472" y="33273"/>
                  <a:pt x="11381" y="33387"/>
                </a:cubicBezTo>
                <a:cubicBezTo>
                  <a:pt x="11369" y="33399"/>
                  <a:pt x="11346" y="33410"/>
                  <a:pt x="11324" y="33422"/>
                </a:cubicBezTo>
                <a:cubicBezTo>
                  <a:pt x="11107" y="33308"/>
                  <a:pt x="10890" y="33182"/>
                  <a:pt x="10685" y="33057"/>
                </a:cubicBezTo>
                <a:cubicBezTo>
                  <a:pt x="10674" y="33000"/>
                  <a:pt x="10685" y="32931"/>
                  <a:pt x="10708" y="32874"/>
                </a:cubicBezTo>
                <a:lnTo>
                  <a:pt x="11039" y="31905"/>
                </a:lnTo>
                <a:close/>
                <a:moveTo>
                  <a:pt x="16044" y="32281"/>
                </a:moveTo>
                <a:lnTo>
                  <a:pt x="16044" y="32293"/>
                </a:lnTo>
                <a:cubicBezTo>
                  <a:pt x="16059" y="32371"/>
                  <a:pt x="16130" y="32418"/>
                  <a:pt x="16204" y="32418"/>
                </a:cubicBezTo>
                <a:cubicBezTo>
                  <a:pt x="16249" y="32418"/>
                  <a:pt x="16295" y="32400"/>
                  <a:pt x="16329" y="32361"/>
                </a:cubicBezTo>
                <a:lnTo>
                  <a:pt x="16375" y="32316"/>
                </a:lnTo>
                <a:lnTo>
                  <a:pt x="16352" y="32384"/>
                </a:lnTo>
                <a:cubicBezTo>
                  <a:pt x="16322" y="32494"/>
                  <a:pt x="16406" y="32595"/>
                  <a:pt x="16512" y="32595"/>
                </a:cubicBezTo>
                <a:cubicBezTo>
                  <a:pt x="16527" y="32595"/>
                  <a:pt x="16542" y="32593"/>
                  <a:pt x="16558" y="32589"/>
                </a:cubicBezTo>
                <a:lnTo>
                  <a:pt x="16626" y="32566"/>
                </a:lnTo>
                <a:lnTo>
                  <a:pt x="16626" y="32566"/>
                </a:lnTo>
                <a:lnTo>
                  <a:pt x="16580" y="32612"/>
                </a:lnTo>
                <a:cubicBezTo>
                  <a:pt x="16478" y="32703"/>
                  <a:pt x="16523" y="32874"/>
                  <a:pt x="16649" y="32897"/>
                </a:cubicBezTo>
                <a:lnTo>
                  <a:pt x="16672" y="32897"/>
                </a:lnTo>
                <a:cubicBezTo>
                  <a:pt x="16660" y="32908"/>
                  <a:pt x="16660" y="32920"/>
                  <a:pt x="16660" y="32931"/>
                </a:cubicBezTo>
                <a:cubicBezTo>
                  <a:pt x="16558" y="32954"/>
                  <a:pt x="16512" y="33057"/>
                  <a:pt x="16546" y="33148"/>
                </a:cubicBezTo>
                <a:cubicBezTo>
                  <a:pt x="16512" y="33171"/>
                  <a:pt x="16489" y="33205"/>
                  <a:pt x="16478" y="33239"/>
                </a:cubicBezTo>
                <a:cubicBezTo>
                  <a:pt x="16443" y="33251"/>
                  <a:pt x="16409" y="33262"/>
                  <a:pt x="16386" y="33296"/>
                </a:cubicBezTo>
                <a:cubicBezTo>
                  <a:pt x="16368" y="33289"/>
                  <a:pt x="16350" y="33286"/>
                  <a:pt x="16332" y="33286"/>
                </a:cubicBezTo>
                <a:cubicBezTo>
                  <a:pt x="16262" y="33286"/>
                  <a:pt x="16199" y="33337"/>
                  <a:pt x="16181" y="33410"/>
                </a:cubicBezTo>
                <a:cubicBezTo>
                  <a:pt x="16170" y="33410"/>
                  <a:pt x="16158" y="33422"/>
                  <a:pt x="16147" y="33422"/>
                </a:cubicBezTo>
                <a:lnTo>
                  <a:pt x="16147" y="33410"/>
                </a:lnTo>
                <a:cubicBezTo>
                  <a:pt x="16126" y="33332"/>
                  <a:pt x="16056" y="33285"/>
                  <a:pt x="15985" y="33285"/>
                </a:cubicBezTo>
                <a:cubicBezTo>
                  <a:pt x="15941" y="33285"/>
                  <a:pt x="15897" y="33303"/>
                  <a:pt x="15862" y="33342"/>
                </a:cubicBezTo>
                <a:lnTo>
                  <a:pt x="15816" y="33387"/>
                </a:lnTo>
                <a:lnTo>
                  <a:pt x="15828" y="33319"/>
                </a:lnTo>
                <a:cubicBezTo>
                  <a:pt x="15858" y="33209"/>
                  <a:pt x="15774" y="33108"/>
                  <a:pt x="15668" y="33108"/>
                </a:cubicBezTo>
                <a:cubicBezTo>
                  <a:pt x="15653" y="33108"/>
                  <a:pt x="15638" y="33110"/>
                  <a:pt x="15622" y="33114"/>
                </a:cubicBezTo>
                <a:lnTo>
                  <a:pt x="15565" y="33137"/>
                </a:lnTo>
                <a:lnTo>
                  <a:pt x="15611" y="33091"/>
                </a:lnTo>
                <a:cubicBezTo>
                  <a:pt x="15714" y="33000"/>
                  <a:pt x="15668" y="32829"/>
                  <a:pt x="15531" y="32806"/>
                </a:cubicBezTo>
                <a:lnTo>
                  <a:pt x="15520" y="32806"/>
                </a:lnTo>
                <a:cubicBezTo>
                  <a:pt x="15520" y="32794"/>
                  <a:pt x="15531" y="32783"/>
                  <a:pt x="15531" y="32772"/>
                </a:cubicBezTo>
                <a:cubicBezTo>
                  <a:pt x="15577" y="32669"/>
                  <a:pt x="15634" y="32566"/>
                  <a:pt x="15702" y="32464"/>
                </a:cubicBezTo>
                <a:cubicBezTo>
                  <a:pt x="15805" y="32395"/>
                  <a:pt x="15908" y="32338"/>
                  <a:pt x="16010" y="32293"/>
                </a:cubicBezTo>
                <a:cubicBezTo>
                  <a:pt x="16022" y="32281"/>
                  <a:pt x="16033" y="32281"/>
                  <a:pt x="16044" y="32281"/>
                </a:cubicBezTo>
                <a:close/>
                <a:moveTo>
                  <a:pt x="16364" y="33467"/>
                </a:moveTo>
                <a:lnTo>
                  <a:pt x="16386" y="33524"/>
                </a:lnTo>
                <a:lnTo>
                  <a:pt x="16386" y="33524"/>
                </a:lnTo>
                <a:lnTo>
                  <a:pt x="16329" y="33479"/>
                </a:lnTo>
                <a:lnTo>
                  <a:pt x="16318" y="33467"/>
                </a:lnTo>
                <a:close/>
                <a:moveTo>
                  <a:pt x="16592" y="33376"/>
                </a:moveTo>
                <a:cubicBezTo>
                  <a:pt x="16660" y="33376"/>
                  <a:pt x="16717" y="33399"/>
                  <a:pt x="16740" y="33456"/>
                </a:cubicBezTo>
                <a:lnTo>
                  <a:pt x="16797" y="33581"/>
                </a:lnTo>
                <a:lnTo>
                  <a:pt x="16672" y="33524"/>
                </a:lnTo>
                <a:cubicBezTo>
                  <a:pt x="16626" y="33490"/>
                  <a:pt x="16592" y="33444"/>
                  <a:pt x="16592" y="33387"/>
                </a:cubicBezTo>
                <a:lnTo>
                  <a:pt x="16592" y="33376"/>
                </a:lnTo>
                <a:close/>
                <a:moveTo>
                  <a:pt x="27975" y="32882"/>
                </a:moveTo>
                <a:cubicBezTo>
                  <a:pt x="28026" y="32882"/>
                  <a:pt x="28079" y="32891"/>
                  <a:pt x="28131" y="32908"/>
                </a:cubicBezTo>
                <a:lnTo>
                  <a:pt x="28724" y="33102"/>
                </a:lnTo>
                <a:cubicBezTo>
                  <a:pt x="28439" y="33273"/>
                  <a:pt x="28154" y="33433"/>
                  <a:pt x="27869" y="33581"/>
                </a:cubicBezTo>
                <a:cubicBezTo>
                  <a:pt x="27652" y="33444"/>
                  <a:pt x="27595" y="33159"/>
                  <a:pt x="27744" y="32954"/>
                </a:cubicBezTo>
                <a:cubicBezTo>
                  <a:pt x="27814" y="32905"/>
                  <a:pt x="27893" y="32882"/>
                  <a:pt x="27975" y="32882"/>
                </a:cubicBezTo>
                <a:close/>
                <a:moveTo>
                  <a:pt x="15965" y="33444"/>
                </a:moveTo>
                <a:cubicBezTo>
                  <a:pt x="16010" y="33456"/>
                  <a:pt x="16044" y="33490"/>
                  <a:pt x="16056" y="33536"/>
                </a:cubicBezTo>
                <a:lnTo>
                  <a:pt x="16033" y="33604"/>
                </a:lnTo>
                <a:lnTo>
                  <a:pt x="16022" y="33536"/>
                </a:lnTo>
                <a:cubicBezTo>
                  <a:pt x="16010" y="33501"/>
                  <a:pt x="15987" y="33467"/>
                  <a:pt x="15953" y="33444"/>
                </a:cubicBezTo>
                <a:close/>
                <a:moveTo>
                  <a:pt x="16466" y="33513"/>
                </a:moveTo>
                <a:cubicBezTo>
                  <a:pt x="16489" y="33536"/>
                  <a:pt x="16501" y="33570"/>
                  <a:pt x="16501" y="33604"/>
                </a:cubicBezTo>
                <a:cubicBezTo>
                  <a:pt x="16478" y="33570"/>
                  <a:pt x="16466" y="33547"/>
                  <a:pt x="16466" y="33513"/>
                </a:cubicBezTo>
                <a:close/>
                <a:moveTo>
                  <a:pt x="15429" y="33342"/>
                </a:moveTo>
                <a:cubicBezTo>
                  <a:pt x="15474" y="33342"/>
                  <a:pt x="15520" y="33353"/>
                  <a:pt x="15554" y="33387"/>
                </a:cubicBezTo>
                <a:cubicBezTo>
                  <a:pt x="15577" y="33422"/>
                  <a:pt x="15600" y="33467"/>
                  <a:pt x="15588" y="33513"/>
                </a:cubicBezTo>
                <a:lnTo>
                  <a:pt x="15315" y="33638"/>
                </a:lnTo>
                <a:cubicBezTo>
                  <a:pt x="15303" y="33638"/>
                  <a:pt x="15292" y="33627"/>
                  <a:pt x="15303" y="33615"/>
                </a:cubicBezTo>
                <a:lnTo>
                  <a:pt x="15429" y="33342"/>
                </a:lnTo>
                <a:close/>
                <a:moveTo>
                  <a:pt x="25965" y="32304"/>
                </a:moveTo>
                <a:lnTo>
                  <a:pt x="26774" y="32977"/>
                </a:lnTo>
                <a:cubicBezTo>
                  <a:pt x="26945" y="33125"/>
                  <a:pt x="26991" y="33376"/>
                  <a:pt x="26854" y="33570"/>
                </a:cubicBezTo>
                <a:lnTo>
                  <a:pt x="26831" y="33604"/>
                </a:lnTo>
                <a:cubicBezTo>
                  <a:pt x="26759" y="33644"/>
                  <a:pt x="26681" y="33662"/>
                  <a:pt x="26605" y="33662"/>
                </a:cubicBezTo>
                <a:cubicBezTo>
                  <a:pt x="26396" y="33662"/>
                  <a:pt x="26201" y="33522"/>
                  <a:pt x="26159" y="33296"/>
                </a:cubicBezTo>
                <a:lnTo>
                  <a:pt x="25965" y="32304"/>
                </a:lnTo>
                <a:close/>
                <a:moveTo>
                  <a:pt x="21050" y="32122"/>
                </a:moveTo>
                <a:cubicBezTo>
                  <a:pt x="21370" y="32122"/>
                  <a:pt x="21586" y="32430"/>
                  <a:pt x="21484" y="32715"/>
                </a:cubicBezTo>
                <a:lnTo>
                  <a:pt x="21153" y="33684"/>
                </a:lnTo>
                <a:cubicBezTo>
                  <a:pt x="21153" y="33684"/>
                  <a:pt x="21141" y="33672"/>
                  <a:pt x="21141" y="33672"/>
                </a:cubicBezTo>
                <a:lnTo>
                  <a:pt x="20754" y="32612"/>
                </a:lnTo>
                <a:cubicBezTo>
                  <a:pt x="20708" y="32475"/>
                  <a:pt x="20720" y="32316"/>
                  <a:pt x="20799" y="32201"/>
                </a:cubicBezTo>
                <a:cubicBezTo>
                  <a:pt x="20879" y="32144"/>
                  <a:pt x="20970" y="32122"/>
                  <a:pt x="21050" y="32122"/>
                </a:cubicBezTo>
                <a:close/>
                <a:moveTo>
                  <a:pt x="24762" y="32222"/>
                </a:moveTo>
                <a:cubicBezTo>
                  <a:pt x="24794" y="32222"/>
                  <a:pt x="24821" y="32249"/>
                  <a:pt x="24813" y="32281"/>
                </a:cubicBezTo>
                <a:lnTo>
                  <a:pt x="24619" y="33399"/>
                </a:lnTo>
                <a:cubicBezTo>
                  <a:pt x="24604" y="33579"/>
                  <a:pt x="24451" y="33694"/>
                  <a:pt x="24297" y="33694"/>
                </a:cubicBezTo>
                <a:cubicBezTo>
                  <a:pt x="24216" y="33694"/>
                  <a:pt x="24135" y="33663"/>
                  <a:pt x="24072" y="33593"/>
                </a:cubicBezTo>
                <a:cubicBezTo>
                  <a:pt x="23833" y="33456"/>
                  <a:pt x="23776" y="33137"/>
                  <a:pt x="23935" y="32920"/>
                </a:cubicBezTo>
                <a:lnTo>
                  <a:pt x="24722" y="32236"/>
                </a:lnTo>
                <a:cubicBezTo>
                  <a:pt x="24735" y="32226"/>
                  <a:pt x="24749" y="32222"/>
                  <a:pt x="24762" y="32222"/>
                </a:cubicBezTo>
                <a:close/>
                <a:moveTo>
                  <a:pt x="16703" y="33702"/>
                </a:moveTo>
                <a:cubicBezTo>
                  <a:pt x="16719" y="33702"/>
                  <a:pt x="16735" y="33710"/>
                  <a:pt x="16751" y="33718"/>
                </a:cubicBezTo>
                <a:lnTo>
                  <a:pt x="16740" y="33718"/>
                </a:lnTo>
                <a:lnTo>
                  <a:pt x="16797" y="33764"/>
                </a:lnTo>
                <a:lnTo>
                  <a:pt x="16797" y="33764"/>
                </a:lnTo>
                <a:lnTo>
                  <a:pt x="16683" y="33707"/>
                </a:lnTo>
                <a:cubicBezTo>
                  <a:pt x="16690" y="33703"/>
                  <a:pt x="16696" y="33702"/>
                  <a:pt x="16703" y="33702"/>
                </a:cubicBezTo>
                <a:close/>
                <a:moveTo>
                  <a:pt x="19901" y="32435"/>
                </a:moveTo>
                <a:cubicBezTo>
                  <a:pt x="20109" y="32435"/>
                  <a:pt x="20302" y="32578"/>
                  <a:pt x="20343" y="32794"/>
                </a:cubicBezTo>
                <a:lnTo>
                  <a:pt x="20537" y="33786"/>
                </a:lnTo>
                <a:lnTo>
                  <a:pt x="19739" y="33114"/>
                </a:lnTo>
                <a:cubicBezTo>
                  <a:pt x="19556" y="32965"/>
                  <a:pt x="19522" y="32703"/>
                  <a:pt x="19648" y="32509"/>
                </a:cubicBezTo>
                <a:lnTo>
                  <a:pt x="19670" y="32498"/>
                </a:lnTo>
                <a:cubicBezTo>
                  <a:pt x="19745" y="32455"/>
                  <a:pt x="19824" y="32435"/>
                  <a:pt x="19901" y="32435"/>
                </a:cubicBezTo>
                <a:close/>
                <a:moveTo>
                  <a:pt x="20982" y="33695"/>
                </a:moveTo>
                <a:lnTo>
                  <a:pt x="21073" y="33832"/>
                </a:lnTo>
                <a:cubicBezTo>
                  <a:pt x="21050" y="33832"/>
                  <a:pt x="21027" y="33821"/>
                  <a:pt x="21016" y="33798"/>
                </a:cubicBezTo>
                <a:lnTo>
                  <a:pt x="20982" y="33695"/>
                </a:lnTo>
                <a:close/>
                <a:moveTo>
                  <a:pt x="16233" y="33580"/>
                </a:moveTo>
                <a:cubicBezTo>
                  <a:pt x="16305" y="33580"/>
                  <a:pt x="16364" y="33644"/>
                  <a:pt x="16364" y="33718"/>
                </a:cubicBezTo>
                <a:lnTo>
                  <a:pt x="16352" y="33844"/>
                </a:lnTo>
                <a:lnTo>
                  <a:pt x="16238" y="33672"/>
                </a:lnTo>
                <a:cubicBezTo>
                  <a:pt x="16215" y="33638"/>
                  <a:pt x="16204" y="33604"/>
                  <a:pt x="16215" y="33581"/>
                </a:cubicBezTo>
                <a:cubicBezTo>
                  <a:pt x="16221" y="33580"/>
                  <a:pt x="16227" y="33580"/>
                  <a:pt x="16233" y="33580"/>
                </a:cubicBezTo>
                <a:close/>
                <a:moveTo>
                  <a:pt x="22213" y="32429"/>
                </a:moveTo>
                <a:cubicBezTo>
                  <a:pt x="22292" y="32429"/>
                  <a:pt x="22372" y="32449"/>
                  <a:pt x="22441" y="32487"/>
                </a:cubicBezTo>
                <a:cubicBezTo>
                  <a:pt x="22669" y="32623"/>
                  <a:pt x="22738" y="32943"/>
                  <a:pt x="22567" y="33159"/>
                </a:cubicBezTo>
                <a:lnTo>
                  <a:pt x="21780" y="33855"/>
                </a:lnTo>
                <a:cubicBezTo>
                  <a:pt x="21771" y="33861"/>
                  <a:pt x="21761" y="33864"/>
                  <a:pt x="21751" y="33864"/>
                </a:cubicBezTo>
                <a:cubicBezTo>
                  <a:pt x="21721" y="33864"/>
                  <a:pt x="21692" y="33840"/>
                  <a:pt x="21700" y="33798"/>
                </a:cubicBezTo>
                <a:lnTo>
                  <a:pt x="21894" y="32680"/>
                </a:lnTo>
                <a:cubicBezTo>
                  <a:pt x="21905" y="32623"/>
                  <a:pt x="21928" y="32555"/>
                  <a:pt x="21962" y="32509"/>
                </a:cubicBezTo>
                <a:cubicBezTo>
                  <a:pt x="22035" y="32455"/>
                  <a:pt x="22124" y="32429"/>
                  <a:pt x="22213" y="32429"/>
                </a:cubicBezTo>
                <a:close/>
                <a:moveTo>
                  <a:pt x="15811" y="33561"/>
                </a:moveTo>
                <a:cubicBezTo>
                  <a:pt x="15819" y="33561"/>
                  <a:pt x="15828" y="33564"/>
                  <a:pt x="15839" y="33570"/>
                </a:cubicBezTo>
                <a:cubicBezTo>
                  <a:pt x="15930" y="33593"/>
                  <a:pt x="15965" y="33695"/>
                  <a:pt x="15908" y="33775"/>
                </a:cubicBezTo>
                <a:lnTo>
                  <a:pt x="15805" y="33923"/>
                </a:lnTo>
                <a:lnTo>
                  <a:pt x="15782" y="33593"/>
                </a:lnTo>
                <a:cubicBezTo>
                  <a:pt x="15782" y="33581"/>
                  <a:pt x="15782" y="33570"/>
                  <a:pt x="15782" y="33570"/>
                </a:cubicBezTo>
                <a:cubicBezTo>
                  <a:pt x="15794" y="33564"/>
                  <a:pt x="15802" y="33561"/>
                  <a:pt x="15811" y="33561"/>
                </a:cubicBezTo>
                <a:close/>
                <a:moveTo>
                  <a:pt x="25349" y="32395"/>
                </a:moveTo>
                <a:cubicBezTo>
                  <a:pt x="25349" y="32395"/>
                  <a:pt x="25361" y="32407"/>
                  <a:pt x="25361" y="32418"/>
                </a:cubicBezTo>
                <a:lnTo>
                  <a:pt x="25760" y="33479"/>
                </a:lnTo>
                <a:cubicBezTo>
                  <a:pt x="25805" y="33615"/>
                  <a:pt x="25782" y="33764"/>
                  <a:pt x="25703" y="33878"/>
                </a:cubicBezTo>
                <a:cubicBezTo>
                  <a:pt x="25634" y="33935"/>
                  <a:pt x="25543" y="33969"/>
                  <a:pt x="25452" y="33969"/>
                </a:cubicBezTo>
                <a:cubicBezTo>
                  <a:pt x="25144" y="33958"/>
                  <a:pt x="24927" y="33661"/>
                  <a:pt x="25030" y="33365"/>
                </a:cubicBezTo>
                <a:lnTo>
                  <a:pt x="25349" y="32395"/>
                </a:lnTo>
                <a:close/>
                <a:moveTo>
                  <a:pt x="20400" y="33923"/>
                </a:moveTo>
                <a:lnTo>
                  <a:pt x="20526" y="33969"/>
                </a:lnTo>
                <a:cubicBezTo>
                  <a:pt x="20514" y="33975"/>
                  <a:pt x="20503" y="33977"/>
                  <a:pt x="20493" y="33977"/>
                </a:cubicBezTo>
                <a:cubicBezTo>
                  <a:pt x="20483" y="33977"/>
                  <a:pt x="20474" y="33975"/>
                  <a:pt x="20469" y="33969"/>
                </a:cubicBezTo>
                <a:lnTo>
                  <a:pt x="20400" y="33923"/>
                </a:lnTo>
                <a:close/>
                <a:moveTo>
                  <a:pt x="16160" y="33852"/>
                </a:moveTo>
                <a:cubicBezTo>
                  <a:pt x="16181" y="33852"/>
                  <a:pt x="16204" y="33870"/>
                  <a:pt x="16204" y="33889"/>
                </a:cubicBezTo>
                <a:lnTo>
                  <a:pt x="16238" y="33980"/>
                </a:lnTo>
                <a:lnTo>
                  <a:pt x="16147" y="33855"/>
                </a:lnTo>
                <a:cubicBezTo>
                  <a:pt x="16151" y="33853"/>
                  <a:pt x="16156" y="33852"/>
                  <a:pt x="16160" y="33852"/>
                </a:cubicBezTo>
                <a:close/>
                <a:moveTo>
                  <a:pt x="21404" y="33752"/>
                </a:moveTo>
                <a:lnTo>
                  <a:pt x="21438" y="34094"/>
                </a:lnTo>
                <a:cubicBezTo>
                  <a:pt x="21438" y="34106"/>
                  <a:pt x="21438" y="34117"/>
                  <a:pt x="21438" y="34117"/>
                </a:cubicBezTo>
                <a:cubicBezTo>
                  <a:pt x="21415" y="34117"/>
                  <a:pt x="21404" y="34117"/>
                  <a:pt x="21381" y="34106"/>
                </a:cubicBezTo>
                <a:cubicBezTo>
                  <a:pt x="21290" y="34083"/>
                  <a:pt x="21255" y="33980"/>
                  <a:pt x="21301" y="33901"/>
                </a:cubicBezTo>
                <a:lnTo>
                  <a:pt x="21404" y="33752"/>
                </a:lnTo>
                <a:close/>
                <a:moveTo>
                  <a:pt x="20740" y="34094"/>
                </a:moveTo>
                <a:cubicBezTo>
                  <a:pt x="20742" y="34117"/>
                  <a:pt x="20750" y="34141"/>
                  <a:pt x="20765" y="34162"/>
                </a:cubicBezTo>
                <a:lnTo>
                  <a:pt x="20765" y="34162"/>
                </a:lnTo>
                <a:cubicBezTo>
                  <a:pt x="20763" y="34137"/>
                  <a:pt x="20754" y="34113"/>
                  <a:pt x="20740" y="34094"/>
                </a:cubicBezTo>
                <a:close/>
                <a:moveTo>
                  <a:pt x="20868" y="33832"/>
                </a:moveTo>
                <a:lnTo>
                  <a:pt x="20982" y="34015"/>
                </a:lnTo>
                <a:cubicBezTo>
                  <a:pt x="21050" y="34102"/>
                  <a:pt x="20977" y="34214"/>
                  <a:pt x="20877" y="34217"/>
                </a:cubicBezTo>
                <a:lnTo>
                  <a:pt x="20877" y="34217"/>
                </a:lnTo>
                <a:lnTo>
                  <a:pt x="20834" y="34174"/>
                </a:lnTo>
                <a:lnTo>
                  <a:pt x="20850" y="34216"/>
                </a:lnTo>
                <a:lnTo>
                  <a:pt x="20850" y="34216"/>
                </a:lnTo>
                <a:cubicBezTo>
                  <a:pt x="20841" y="34214"/>
                  <a:pt x="20832" y="34212"/>
                  <a:pt x="20822" y="34208"/>
                </a:cubicBezTo>
                <a:cubicBezTo>
                  <a:pt x="20797" y="34197"/>
                  <a:pt x="20778" y="34181"/>
                  <a:pt x="20765" y="34162"/>
                </a:cubicBezTo>
                <a:lnTo>
                  <a:pt x="20765" y="34162"/>
                </a:lnTo>
                <a:cubicBezTo>
                  <a:pt x="20765" y="34166"/>
                  <a:pt x="20765" y="34170"/>
                  <a:pt x="20765" y="34174"/>
                </a:cubicBezTo>
                <a:cubicBezTo>
                  <a:pt x="20742" y="34140"/>
                  <a:pt x="20731" y="34117"/>
                  <a:pt x="20731" y="34083"/>
                </a:cubicBezTo>
                <a:lnTo>
                  <a:pt x="20731" y="34083"/>
                </a:lnTo>
                <a:cubicBezTo>
                  <a:pt x="20734" y="34086"/>
                  <a:pt x="20737" y="34090"/>
                  <a:pt x="20740" y="34094"/>
                </a:cubicBezTo>
                <a:lnTo>
                  <a:pt x="20740" y="34094"/>
                </a:lnTo>
                <a:cubicBezTo>
                  <a:pt x="20735" y="34029"/>
                  <a:pt x="20776" y="33964"/>
                  <a:pt x="20856" y="33958"/>
                </a:cubicBezTo>
                <a:lnTo>
                  <a:pt x="20868" y="33832"/>
                </a:lnTo>
                <a:close/>
                <a:moveTo>
                  <a:pt x="19054" y="33286"/>
                </a:moveTo>
                <a:cubicBezTo>
                  <a:pt x="19181" y="33286"/>
                  <a:pt x="19307" y="33337"/>
                  <a:pt x="19397" y="33433"/>
                </a:cubicBezTo>
                <a:lnTo>
                  <a:pt x="20092" y="34231"/>
                </a:lnTo>
                <a:lnTo>
                  <a:pt x="19089" y="34060"/>
                </a:lnTo>
                <a:cubicBezTo>
                  <a:pt x="18781" y="34003"/>
                  <a:pt x="18621" y="33650"/>
                  <a:pt x="18792" y="33387"/>
                </a:cubicBezTo>
                <a:lnTo>
                  <a:pt x="18781" y="33387"/>
                </a:lnTo>
                <a:cubicBezTo>
                  <a:pt x="18792" y="33376"/>
                  <a:pt x="18804" y="33365"/>
                  <a:pt x="18815" y="33353"/>
                </a:cubicBezTo>
                <a:cubicBezTo>
                  <a:pt x="18888" y="33308"/>
                  <a:pt x="18971" y="33286"/>
                  <a:pt x="19054" y="33286"/>
                </a:cubicBezTo>
                <a:close/>
                <a:moveTo>
                  <a:pt x="20850" y="34216"/>
                </a:moveTo>
                <a:cubicBezTo>
                  <a:pt x="20858" y="34217"/>
                  <a:pt x="20865" y="34217"/>
                  <a:pt x="20872" y="34217"/>
                </a:cubicBezTo>
                <a:cubicBezTo>
                  <a:pt x="20874" y="34217"/>
                  <a:pt x="20875" y="34217"/>
                  <a:pt x="20877" y="34217"/>
                </a:cubicBezTo>
                <a:lnTo>
                  <a:pt x="20877" y="34217"/>
                </a:lnTo>
                <a:lnTo>
                  <a:pt x="20891" y="34231"/>
                </a:lnTo>
                <a:cubicBezTo>
                  <a:pt x="20879" y="34231"/>
                  <a:pt x="20868" y="34231"/>
                  <a:pt x="20856" y="34220"/>
                </a:cubicBezTo>
                <a:lnTo>
                  <a:pt x="20856" y="34231"/>
                </a:lnTo>
                <a:lnTo>
                  <a:pt x="20850" y="34216"/>
                </a:lnTo>
                <a:close/>
                <a:moveTo>
                  <a:pt x="21176" y="34072"/>
                </a:moveTo>
                <a:lnTo>
                  <a:pt x="21198" y="34140"/>
                </a:lnTo>
                <a:cubicBezTo>
                  <a:pt x="21210" y="34174"/>
                  <a:pt x="21233" y="34208"/>
                  <a:pt x="21267" y="34231"/>
                </a:cubicBezTo>
                <a:cubicBezTo>
                  <a:pt x="21221" y="34220"/>
                  <a:pt x="21187" y="34186"/>
                  <a:pt x="21164" y="34151"/>
                </a:cubicBezTo>
                <a:lnTo>
                  <a:pt x="21164" y="34140"/>
                </a:lnTo>
                <a:lnTo>
                  <a:pt x="21176" y="34072"/>
                </a:lnTo>
                <a:close/>
                <a:moveTo>
                  <a:pt x="23069" y="33271"/>
                </a:moveTo>
                <a:cubicBezTo>
                  <a:pt x="23222" y="33271"/>
                  <a:pt x="23370" y="33347"/>
                  <a:pt x="23456" y="33490"/>
                </a:cubicBezTo>
                <a:cubicBezTo>
                  <a:pt x="23536" y="33638"/>
                  <a:pt x="23536" y="33832"/>
                  <a:pt x="23433" y="33969"/>
                </a:cubicBezTo>
                <a:cubicBezTo>
                  <a:pt x="23388" y="34003"/>
                  <a:pt x="23331" y="34037"/>
                  <a:pt x="23274" y="34049"/>
                </a:cubicBezTo>
                <a:lnTo>
                  <a:pt x="22168" y="34265"/>
                </a:lnTo>
                <a:cubicBezTo>
                  <a:pt x="22163" y="34266"/>
                  <a:pt x="22158" y="34267"/>
                  <a:pt x="22153" y="34267"/>
                </a:cubicBezTo>
                <a:cubicBezTo>
                  <a:pt x="22105" y="34267"/>
                  <a:pt x="22080" y="34217"/>
                  <a:pt x="22111" y="34186"/>
                </a:cubicBezTo>
                <a:lnTo>
                  <a:pt x="22806" y="33353"/>
                </a:lnTo>
                <a:cubicBezTo>
                  <a:pt x="22887" y="33298"/>
                  <a:pt x="22979" y="33271"/>
                  <a:pt x="23069" y="33271"/>
                </a:cubicBezTo>
                <a:close/>
                <a:moveTo>
                  <a:pt x="20446" y="34106"/>
                </a:moveTo>
                <a:lnTo>
                  <a:pt x="20560" y="34163"/>
                </a:lnTo>
                <a:cubicBezTo>
                  <a:pt x="20617" y="34186"/>
                  <a:pt x="20640" y="34243"/>
                  <a:pt x="20640" y="34311"/>
                </a:cubicBezTo>
                <a:cubicBezTo>
                  <a:pt x="20583" y="34311"/>
                  <a:pt x="20526" y="34277"/>
                  <a:pt x="20503" y="34220"/>
                </a:cubicBezTo>
                <a:lnTo>
                  <a:pt x="20446" y="34106"/>
                </a:lnTo>
                <a:close/>
                <a:moveTo>
                  <a:pt x="21923" y="34046"/>
                </a:moveTo>
                <a:cubicBezTo>
                  <a:pt x="21932" y="34046"/>
                  <a:pt x="21940" y="34062"/>
                  <a:pt x="21940" y="34072"/>
                </a:cubicBezTo>
                <a:lnTo>
                  <a:pt x="21803" y="34334"/>
                </a:lnTo>
                <a:cubicBezTo>
                  <a:pt x="21794" y="34336"/>
                  <a:pt x="21786" y="34337"/>
                  <a:pt x="21778" y="34337"/>
                </a:cubicBezTo>
                <a:cubicBezTo>
                  <a:pt x="21741" y="34337"/>
                  <a:pt x="21707" y="34318"/>
                  <a:pt x="21689" y="34300"/>
                </a:cubicBezTo>
                <a:cubicBezTo>
                  <a:pt x="21655" y="34265"/>
                  <a:pt x="21643" y="34220"/>
                  <a:pt x="21643" y="34174"/>
                </a:cubicBezTo>
                <a:lnTo>
                  <a:pt x="21917" y="34049"/>
                </a:lnTo>
                <a:cubicBezTo>
                  <a:pt x="21919" y="34047"/>
                  <a:pt x="21921" y="34046"/>
                  <a:pt x="21923" y="34046"/>
                </a:cubicBezTo>
                <a:close/>
                <a:moveTo>
                  <a:pt x="17128" y="33456"/>
                </a:moveTo>
                <a:lnTo>
                  <a:pt x="18131" y="33627"/>
                </a:lnTo>
                <a:cubicBezTo>
                  <a:pt x="18439" y="33672"/>
                  <a:pt x="18599" y="34026"/>
                  <a:pt x="18439" y="34300"/>
                </a:cubicBezTo>
                <a:cubicBezTo>
                  <a:pt x="18439" y="34311"/>
                  <a:pt x="18428" y="34322"/>
                  <a:pt x="18416" y="34334"/>
                </a:cubicBezTo>
                <a:cubicBezTo>
                  <a:pt x="18345" y="34378"/>
                  <a:pt x="18263" y="34400"/>
                  <a:pt x="18181" y="34400"/>
                </a:cubicBezTo>
                <a:cubicBezTo>
                  <a:pt x="18053" y="34400"/>
                  <a:pt x="17925" y="34347"/>
                  <a:pt x="17835" y="34243"/>
                </a:cubicBezTo>
                <a:lnTo>
                  <a:pt x="17128" y="33456"/>
                </a:lnTo>
                <a:close/>
                <a:moveTo>
                  <a:pt x="15076" y="33420"/>
                </a:moveTo>
                <a:cubicBezTo>
                  <a:pt x="15115" y="33420"/>
                  <a:pt x="15142" y="33470"/>
                  <a:pt x="15121" y="33501"/>
                </a:cubicBezTo>
                <a:lnTo>
                  <a:pt x="14425" y="34334"/>
                </a:lnTo>
                <a:cubicBezTo>
                  <a:pt x="14343" y="34383"/>
                  <a:pt x="14253" y="34407"/>
                  <a:pt x="14166" y="34407"/>
                </a:cubicBezTo>
                <a:cubicBezTo>
                  <a:pt x="14011" y="34407"/>
                  <a:pt x="13863" y="34331"/>
                  <a:pt x="13775" y="34186"/>
                </a:cubicBezTo>
                <a:cubicBezTo>
                  <a:pt x="13684" y="34037"/>
                  <a:pt x="13695" y="33855"/>
                  <a:pt x="13798" y="33707"/>
                </a:cubicBezTo>
                <a:cubicBezTo>
                  <a:pt x="13844" y="33672"/>
                  <a:pt x="13901" y="33650"/>
                  <a:pt x="13958" y="33638"/>
                </a:cubicBezTo>
                <a:lnTo>
                  <a:pt x="15064" y="33422"/>
                </a:lnTo>
                <a:cubicBezTo>
                  <a:pt x="15068" y="33421"/>
                  <a:pt x="15072" y="33420"/>
                  <a:pt x="15076" y="33420"/>
                </a:cubicBezTo>
                <a:close/>
                <a:moveTo>
                  <a:pt x="20412" y="34391"/>
                </a:moveTo>
                <a:cubicBezTo>
                  <a:pt x="20434" y="34391"/>
                  <a:pt x="20469" y="34402"/>
                  <a:pt x="20491" y="34425"/>
                </a:cubicBezTo>
                <a:cubicBezTo>
                  <a:pt x="20457" y="34425"/>
                  <a:pt x="20434" y="34414"/>
                  <a:pt x="20412" y="34391"/>
                </a:cubicBezTo>
                <a:close/>
                <a:moveTo>
                  <a:pt x="26229" y="34092"/>
                </a:moveTo>
                <a:cubicBezTo>
                  <a:pt x="26240" y="34092"/>
                  <a:pt x="26251" y="34093"/>
                  <a:pt x="26261" y="34094"/>
                </a:cubicBezTo>
                <a:cubicBezTo>
                  <a:pt x="26273" y="34093"/>
                  <a:pt x="26285" y="34093"/>
                  <a:pt x="26296" y="34093"/>
                </a:cubicBezTo>
                <a:cubicBezTo>
                  <a:pt x="26396" y="34093"/>
                  <a:pt x="26486" y="34136"/>
                  <a:pt x="26558" y="34197"/>
                </a:cubicBezTo>
                <a:cubicBezTo>
                  <a:pt x="26353" y="34288"/>
                  <a:pt x="26147" y="34368"/>
                  <a:pt x="25942" y="34448"/>
                </a:cubicBezTo>
                <a:cubicBezTo>
                  <a:pt x="25931" y="34345"/>
                  <a:pt x="25953" y="34243"/>
                  <a:pt x="26010" y="34163"/>
                </a:cubicBezTo>
                <a:lnTo>
                  <a:pt x="26022" y="34163"/>
                </a:lnTo>
                <a:cubicBezTo>
                  <a:pt x="26081" y="34123"/>
                  <a:pt x="26158" y="34092"/>
                  <a:pt x="26229" y="34092"/>
                </a:cubicBezTo>
                <a:close/>
                <a:moveTo>
                  <a:pt x="21518" y="34357"/>
                </a:moveTo>
                <a:cubicBezTo>
                  <a:pt x="21545" y="34411"/>
                  <a:pt x="21600" y="34443"/>
                  <a:pt x="21662" y="34443"/>
                </a:cubicBezTo>
                <a:cubicBezTo>
                  <a:pt x="21678" y="34443"/>
                  <a:pt x="21695" y="34441"/>
                  <a:pt x="21712" y="34436"/>
                </a:cubicBezTo>
                <a:lnTo>
                  <a:pt x="21746" y="34425"/>
                </a:lnTo>
                <a:lnTo>
                  <a:pt x="21746" y="34425"/>
                </a:lnTo>
                <a:cubicBezTo>
                  <a:pt x="21719" y="34447"/>
                  <a:pt x="21687" y="34458"/>
                  <a:pt x="21655" y="34458"/>
                </a:cubicBezTo>
                <a:cubicBezTo>
                  <a:pt x="21619" y="34458"/>
                  <a:pt x="21582" y="34444"/>
                  <a:pt x="21552" y="34414"/>
                </a:cubicBezTo>
                <a:cubicBezTo>
                  <a:pt x="21541" y="34402"/>
                  <a:pt x="21529" y="34379"/>
                  <a:pt x="21518" y="34357"/>
                </a:cubicBezTo>
                <a:close/>
                <a:moveTo>
                  <a:pt x="20469" y="34562"/>
                </a:moveTo>
                <a:lnTo>
                  <a:pt x="20526" y="34581"/>
                </a:lnTo>
                <a:lnTo>
                  <a:pt x="20526" y="34581"/>
                </a:lnTo>
                <a:cubicBezTo>
                  <a:pt x="20525" y="34590"/>
                  <a:pt x="20523" y="34599"/>
                  <a:pt x="20514" y="34607"/>
                </a:cubicBezTo>
                <a:lnTo>
                  <a:pt x="20469" y="34562"/>
                </a:lnTo>
                <a:close/>
                <a:moveTo>
                  <a:pt x="20279" y="34515"/>
                </a:moveTo>
                <a:cubicBezTo>
                  <a:pt x="20352" y="34515"/>
                  <a:pt x="20412" y="34590"/>
                  <a:pt x="20412" y="34665"/>
                </a:cubicBezTo>
                <a:cubicBezTo>
                  <a:pt x="20377" y="34665"/>
                  <a:pt x="20343" y="34665"/>
                  <a:pt x="20320" y="34642"/>
                </a:cubicBezTo>
                <a:lnTo>
                  <a:pt x="20138" y="34516"/>
                </a:lnTo>
                <a:lnTo>
                  <a:pt x="20263" y="34516"/>
                </a:lnTo>
                <a:cubicBezTo>
                  <a:pt x="20269" y="34516"/>
                  <a:pt x="20274" y="34515"/>
                  <a:pt x="20279" y="34515"/>
                </a:cubicBezTo>
                <a:close/>
                <a:moveTo>
                  <a:pt x="21871" y="34562"/>
                </a:moveTo>
                <a:lnTo>
                  <a:pt x="22213" y="34585"/>
                </a:lnTo>
                <a:lnTo>
                  <a:pt x="22065" y="34687"/>
                </a:lnTo>
                <a:cubicBezTo>
                  <a:pt x="22037" y="34705"/>
                  <a:pt x="22009" y="34712"/>
                  <a:pt x="21981" y="34712"/>
                </a:cubicBezTo>
                <a:cubicBezTo>
                  <a:pt x="21919" y="34712"/>
                  <a:pt x="21864" y="34671"/>
                  <a:pt x="21848" y="34607"/>
                </a:cubicBezTo>
                <a:cubicBezTo>
                  <a:pt x="21848" y="34596"/>
                  <a:pt x="21848" y="34573"/>
                  <a:pt x="21848" y="34562"/>
                </a:cubicBezTo>
                <a:close/>
                <a:moveTo>
                  <a:pt x="21717" y="34695"/>
                </a:moveTo>
                <a:lnTo>
                  <a:pt x="21717" y="34695"/>
                </a:lnTo>
                <a:cubicBezTo>
                  <a:pt x="21738" y="34723"/>
                  <a:pt x="21760" y="34734"/>
                  <a:pt x="21791" y="34744"/>
                </a:cubicBezTo>
                <a:lnTo>
                  <a:pt x="21860" y="34767"/>
                </a:lnTo>
                <a:lnTo>
                  <a:pt x="21791" y="34779"/>
                </a:lnTo>
                <a:cubicBezTo>
                  <a:pt x="21780" y="34779"/>
                  <a:pt x="21769" y="34790"/>
                  <a:pt x="21757" y="34801"/>
                </a:cubicBezTo>
                <a:cubicBezTo>
                  <a:pt x="21734" y="34779"/>
                  <a:pt x="21723" y="34756"/>
                  <a:pt x="21712" y="34733"/>
                </a:cubicBezTo>
                <a:cubicBezTo>
                  <a:pt x="21712" y="34724"/>
                  <a:pt x="21712" y="34708"/>
                  <a:pt x="21717" y="34695"/>
                </a:cubicBezTo>
                <a:close/>
                <a:moveTo>
                  <a:pt x="25106" y="34396"/>
                </a:moveTo>
                <a:cubicBezTo>
                  <a:pt x="25251" y="34396"/>
                  <a:pt x="25392" y="34469"/>
                  <a:pt x="25475" y="34596"/>
                </a:cubicBezTo>
                <a:cubicBezTo>
                  <a:pt x="25246" y="34676"/>
                  <a:pt x="25018" y="34756"/>
                  <a:pt x="24790" y="34824"/>
                </a:cubicBezTo>
                <a:cubicBezTo>
                  <a:pt x="24756" y="34699"/>
                  <a:pt x="24790" y="34585"/>
                  <a:pt x="24847" y="34482"/>
                </a:cubicBezTo>
                <a:lnTo>
                  <a:pt x="24847" y="34471"/>
                </a:lnTo>
                <a:lnTo>
                  <a:pt x="24882" y="34459"/>
                </a:lnTo>
                <a:cubicBezTo>
                  <a:pt x="24952" y="34416"/>
                  <a:pt x="25030" y="34396"/>
                  <a:pt x="25106" y="34396"/>
                </a:cubicBezTo>
                <a:close/>
                <a:moveTo>
                  <a:pt x="20480" y="34847"/>
                </a:moveTo>
                <a:cubicBezTo>
                  <a:pt x="20491" y="34870"/>
                  <a:pt x="20514" y="34893"/>
                  <a:pt x="20514" y="34915"/>
                </a:cubicBezTo>
                <a:cubicBezTo>
                  <a:pt x="20526" y="34927"/>
                  <a:pt x="20526" y="34950"/>
                  <a:pt x="20526" y="34961"/>
                </a:cubicBezTo>
                <a:lnTo>
                  <a:pt x="20514" y="34961"/>
                </a:lnTo>
                <a:cubicBezTo>
                  <a:pt x="20491" y="34927"/>
                  <a:pt x="20469" y="34915"/>
                  <a:pt x="20434" y="34904"/>
                </a:cubicBezTo>
                <a:lnTo>
                  <a:pt x="20366" y="34881"/>
                </a:lnTo>
                <a:lnTo>
                  <a:pt x="20434" y="34870"/>
                </a:lnTo>
                <a:cubicBezTo>
                  <a:pt x="20446" y="34858"/>
                  <a:pt x="20457" y="34858"/>
                  <a:pt x="20480" y="34847"/>
                </a:cubicBezTo>
                <a:close/>
                <a:moveTo>
                  <a:pt x="15476" y="33823"/>
                </a:moveTo>
                <a:cubicBezTo>
                  <a:pt x="15511" y="33823"/>
                  <a:pt x="15540" y="33847"/>
                  <a:pt x="15531" y="33889"/>
                </a:cubicBezTo>
                <a:lnTo>
                  <a:pt x="15337" y="35007"/>
                </a:lnTo>
                <a:cubicBezTo>
                  <a:pt x="15075" y="34938"/>
                  <a:pt x="14824" y="34858"/>
                  <a:pt x="14562" y="34790"/>
                </a:cubicBezTo>
                <a:cubicBezTo>
                  <a:pt x="14573" y="34699"/>
                  <a:pt x="14596" y="34607"/>
                  <a:pt x="14653" y="34528"/>
                </a:cubicBezTo>
                <a:lnTo>
                  <a:pt x="15440" y="33832"/>
                </a:lnTo>
                <a:cubicBezTo>
                  <a:pt x="15452" y="33826"/>
                  <a:pt x="15464" y="33823"/>
                  <a:pt x="15476" y="33823"/>
                </a:cubicBezTo>
                <a:close/>
                <a:moveTo>
                  <a:pt x="20274" y="34924"/>
                </a:moveTo>
                <a:cubicBezTo>
                  <a:pt x="20351" y="34924"/>
                  <a:pt x="20420" y="34999"/>
                  <a:pt x="20412" y="35098"/>
                </a:cubicBezTo>
                <a:lnTo>
                  <a:pt x="20366" y="35086"/>
                </a:lnTo>
                <a:lnTo>
                  <a:pt x="20024" y="35052"/>
                </a:lnTo>
                <a:lnTo>
                  <a:pt x="20184" y="34961"/>
                </a:lnTo>
                <a:cubicBezTo>
                  <a:pt x="20212" y="34936"/>
                  <a:pt x="20244" y="34924"/>
                  <a:pt x="20274" y="34924"/>
                </a:cubicBezTo>
                <a:close/>
                <a:moveTo>
                  <a:pt x="21723" y="35064"/>
                </a:moveTo>
                <a:lnTo>
                  <a:pt x="21780" y="35109"/>
                </a:lnTo>
                <a:lnTo>
                  <a:pt x="21712" y="35086"/>
                </a:lnTo>
                <a:cubicBezTo>
                  <a:pt x="21712" y="35075"/>
                  <a:pt x="21712" y="35064"/>
                  <a:pt x="21723" y="35064"/>
                </a:cubicBezTo>
                <a:close/>
                <a:moveTo>
                  <a:pt x="21837" y="34984"/>
                </a:moveTo>
                <a:cubicBezTo>
                  <a:pt x="21860" y="34984"/>
                  <a:pt x="21894" y="34984"/>
                  <a:pt x="21928" y="35007"/>
                </a:cubicBezTo>
                <a:lnTo>
                  <a:pt x="22099" y="35132"/>
                </a:lnTo>
                <a:lnTo>
                  <a:pt x="21974" y="35143"/>
                </a:lnTo>
                <a:cubicBezTo>
                  <a:pt x="21894" y="35143"/>
                  <a:pt x="21826" y="35064"/>
                  <a:pt x="21837" y="34984"/>
                </a:cubicBezTo>
                <a:close/>
                <a:moveTo>
                  <a:pt x="23381" y="34428"/>
                </a:moveTo>
                <a:cubicBezTo>
                  <a:pt x="23620" y="34428"/>
                  <a:pt x="23833" y="34621"/>
                  <a:pt x="23833" y="34881"/>
                </a:cubicBezTo>
                <a:cubicBezTo>
                  <a:pt x="23833" y="34961"/>
                  <a:pt x="23810" y="35041"/>
                  <a:pt x="23764" y="35109"/>
                </a:cubicBezTo>
                <a:cubicBezTo>
                  <a:pt x="23639" y="35132"/>
                  <a:pt x="23502" y="35166"/>
                  <a:pt x="23365" y="35189"/>
                </a:cubicBezTo>
                <a:lnTo>
                  <a:pt x="23354" y="35189"/>
                </a:lnTo>
                <a:lnTo>
                  <a:pt x="22282" y="34824"/>
                </a:lnTo>
                <a:cubicBezTo>
                  <a:pt x="22270" y="34813"/>
                  <a:pt x="22259" y="34813"/>
                  <a:pt x="22259" y="34813"/>
                </a:cubicBezTo>
                <a:lnTo>
                  <a:pt x="23217" y="34459"/>
                </a:lnTo>
                <a:cubicBezTo>
                  <a:pt x="23271" y="34438"/>
                  <a:pt x="23327" y="34428"/>
                  <a:pt x="23381" y="34428"/>
                </a:cubicBezTo>
                <a:close/>
                <a:moveTo>
                  <a:pt x="18738" y="34408"/>
                </a:moveTo>
                <a:cubicBezTo>
                  <a:pt x="18794" y="34408"/>
                  <a:pt x="18852" y="34424"/>
                  <a:pt x="18907" y="34459"/>
                </a:cubicBezTo>
                <a:lnTo>
                  <a:pt x="19978" y="34824"/>
                </a:lnTo>
                <a:cubicBezTo>
                  <a:pt x="19978" y="34824"/>
                  <a:pt x="19990" y="34824"/>
                  <a:pt x="20001" y="34836"/>
                </a:cubicBezTo>
                <a:lnTo>
                  <a:pt x="19032" y="35189"/>
                </a:lnTo>
                <a:cubicBezTo>
                  <a:pt x="18977" y="35210"/>
                  <a:pt x="18922" y="35220"/>
                  <a:pt x="18869" y="35220"/>
                </a:cubicBezTo>
                <a:cubicBezTo>
                  <a:pt x="18632" y="35220"/>
                  <a:pt x="18425" y="35028"/>
                  <a:pt x="18416" y="34767"/>
                </a:cubicBezTo>
                <a:lnTo>
                  <a:pt x="18428" y="34767"/>
                </a:lnTo>
                <a:cubicBezTo>
                  <a:pt x="18402" y="34568"/>
                  <a:pt x="18560" y="34408"/>
                  <a:pt x="18738" y="34408"/>
                </a:cubicBezTo>
                <a:close/>
                <a:moveTo>
                  <a:pt x="16683" y="33889"/>
                </a:moveTo>
                <a:lnTo>
                  <a:pt x="17493" y="34573"/>
                </a:lnTo>
                <a:cubicBezTo>
                  <a:pt x="17675" y="34710"/>
                  <a:pt x="17709" y="34972"/>
                  <a:pt x="17584" y="35166"/>
                </a:cubicBezTo>
                <a:cubicBezTo>
                  <a:pt x="17572" y="35178"/>
                  <a:pt x="17561" y="35178"/>
                  <a:pt x="17561" y="35189"/>
                </a:cubicBezTo>
                <a:lnTo>
                  <a:pt x="17550" y="35189"/>
                </a:lnTo>
                <a:cubicBezTo>
                  <a:pt x="17480" y="35229"/>
                  <a:pt x="17404" y="35247"/>
                  <a:pt x="17330" y="35247"/>
                </a:cubicBezTo>
                <a:cubicBezTo>
                  <a:pt x="17124" y="35247"/>
                  <a:pt x="16927" y="35107"/>
                  <a:pt x="16877" y="34881"/>
                </a:cubicBezTo>
                <a:lnTo>
                  <a:pt x="16683" y="33889"/>
                </a:lnTo>
                <a:close/>
                <a:moveTo>
                  <a:pt x="16067" y="33992"/>
                </a:moveTo>
                <a:cubicBezTo>
                  <a:pt x="16067" y="33992"/>
                  <a:pt x="16079" y="34003"/>
                  <a:pt x="16079" y="34003"/>
                </a:cubicBezTo>
                <a:lnTo>
                  <a:pt x="16478" y="35075"/>
                </a:lnTo>
                <a:cubicBezTo>
                  <a:pt x="16501" y="35132"/>
                  <a:pt x="16501" y="35189"/>
                  <a:pt x="16501" y="35257"/>
                </a:cubicBezTo>
                <a:cubicBezTo>
                  <a:pt x="16238" y="35212"/>
                  <a:pt x="15976" y="35155"/>
                  <a:pt x="15725" y="35098"/>
                </a:cubicBezTo>
                <a:cubicBezTo>
                  <a:pt x="15725" y="35052"/>
                  <a:pt x="15725" y="35007"/>
                  <a:pt x="15748" y="34961"/>
                </a:cubicBezTo>
                <a:lnTo>
                  <a:pt x="16067" y="33992"/>
                </a:lnTo>
                <a:close/>
                <a:moveTo>
                  <a:pt x="21746" y="35223"/>
                </a:moveTo>
                <a:cubicBezTo>
                  <a:pt x="21780" y="35223"/>
                  <a:pt x="21814" y="35235"/>
                  <a:pt x="21837" y="35257"/>
                </a:cubicBezTo>
                <a:lnTo>
                  <a:pt x="21826" y="35257"/>
                </a:lnTo>
                <a:cubicBezTo>
                  <a:pt x="21791" y="35257"/>
                  <a:pt x="21769" y="35246"/>
                  <a:pt x="21746" y="35223"/>
                </a:cubicBezTo>
                <a:close/>
                <a:moveTo>
                  <a:pt x="20583" y="35186"/>
                </a:moveTo>
                <a:cubicBezTo>
                  <a:pt x="20619" y="35186"/>
                  <a:pt x="20656" y="35200"/>
                  <a:pt x="20686" y="35225"/>
                </a:cubicBezTo>
                <a:lnTo>
                  <a:pt x="20686" y="35225"/>
                </a:lnTo>
                <a:cubicBezTo>
                  <a:pt x="20697" y="35247"/>
                  <a:pt x="20708" y="35269"/>
                  <a:pt x="20720" y="35292"/>
                </a:cubicBezTo>
                <a:cubicBezTo>
                  <a:pt x="20692" y="35238"/>
                  <a:pt x="20637" y="35205"/>
                  <a:pt x="20575" y="35205"/>
                </a:cubicBezTo>
                <a:cubicBezTo>
                  <a:pt x="20559" y="35205"/>
                  <a:pt x="20542" y="35207"/>
                  <a:pt x="20526" y="35212"/>
                </a:cubicBezTo>
                <a:lnTo>
                  <a:pt x="20491" y="35223"/>
                </a:lnTo>
                <a:cubicBezTo>
                  <a:pt x="20517" y="35198"/>
                  <a:pt x="20550" y="35186"/>
                  <a:pt x="20583" y="35186"/>
                </a:cubicBezTo>
                <a:close/>
                <a:moveTo>
                  <a:pt x="21073" y="34254"/>
                </a:moveTo>
                <a:lnTo>
                  <a:pt x="21073" y="34265"/>
                </a:lnTo>
                <a:cubicBezTo>
                  <a:pt x="21094" y="34351"/>
                  <a:pt x="21169" y="34396"/>
                  <a:pt x="21241" y="34396"/>
                </a:cubicBezTo>
                <a:cubicBezTo>
                  <a:pt x="21285" y="34396"/>
                  <a:pt x="21328" y="34380"/>
                  <a:pt x="21358" y="34345"/>
                </a:cubicBezTo>
                <a:lnTo>
                  <a:pt x="21415" y="34288"/>
                </a:lnTo>
                <a:lnTo>
                  <a:pt x="21415" y="34288"/>
                </a:lnTo>
                <a:lnTo>
                  <a:pt x="21392" y="34357"/>
                </a:lnTo>
                <a:cubicBezTo>
                  <a:pt x="21362" y="34467"/>
                  <a:pt x="21446" y="34568"/>
                  <a:pt x="21552" y="34568"/>
                </a:cubicBezTo>
                <a:cubicBezTo>
                  <a:pt x="21567" y="34568"/>
                  <a:pt x="21582" y="34566"/>
                  <a:pt x="21598" y="34562"/>
                </a:cubicBezTo>
                <a:lnTo>
                  <a:pt x="21666" y="34539"/>
                </a:lnTo>
                <a:lnTo>
                  <a:pt x="21666" y="34539"/>
                </a:lnTo>
                <a:lnTo>
                  <a:pt x="21609" y="34596"/>
                </a:lnTo>
                <a:cubicBezTo>
                  <a:pt x="21518" y="34687"/>
                  <a:pt x="21563" y="34836"/>
                  <a:pt x="21689" y="34870"/>
                </a:cubicBezTo>
                <a:lnTo>
                  <a:pt x="21700" y="34870"/>
                </a:lnTo>
                <a:cubicBezTo>
                  <a:pt x="21700" y="34881"/>
                  <a:pt x="21700" y="34893"/>
                  <a:pt x="21689" y="34904"/>
                </a:cubicBezTo>
                <a:cubicBezTo>
                  <a:pt x="21598" y="34927"/>
                  <a:pt x="21541" y="35029"/>
                  <a:pt x="21575" y="35121"/>
                </a:cubicBezTo>
                <a:cubicBezTo>
                  <a:pt x="21552" y="35143"/>
                  <a:pt x="21529" y="35178"/>
                  <a:pt x="21518" y="35212"/>
                </a:cubicBezTo>
                <a:cubicBezTo>
                  <a:pt x="21427" y="35280"/>
                  <a:pt x="21324" y="35337"/>
                  <a:pt x="21210" y="35383"/>
                </a:cubicBezTo>
                <a:lnTo>
                  <a:pt x="21187" y="35394"/>
                </a:lnTo>
                <a:lnTo>
                  <a:pt x="21164" y="35383"/>
                </a:lnTo>
                <a:cubicBezTo>
                  <a:pt x="21150" y="35298"/>
                  <a:pt x="21078" y="35252"/>
                  <a:pt x="21004" y="35252"/>
                </a:cubicBezTo>
                <a:cubicBezTo>
                  <a:pt x="20959" y="35252"/>
                  <a:pt x="20914" y="35269"/>
                  <a:pt x="20879" y="35303"/>
                </a:cubicBezTo>
                <a:lnTo>
                  <a:pt x="20834" y="35360"/>
                </a:lnTo>
                <a:lnTo>
                  <a:pt x="20834" y="35360"/>
                </a:lnTo>
                <a:lnTo>
                  <a:pt x="20856" y="35292"/>
                </a:lnTo>
                <a:cubicBezTo>
                  <a:pt x="20886" y="35182"/>
                  <a:pt x="20802" y="35080"/>
                  <a:pt x="20696" y="35080"/>
                </a:cubicBezTo>
                <a:cubicBezTo>
                  <a:pt x="20682" y="35080"/>
                  <a:pt x="20666" y="35082"/>
                  <a:pt x="20651" y="35086"/>
                </a:cubicBezTo>
                <a:lnTo>
                  <a:pt x="20583" y="35109"/>
                </a:lnTo>
                <a:lnTo>
                  <a:pt x="20628" y="35052"/>
                </a:lnTo>
                <a:cubicBezTo>
                  <a:pt x="20731" y="34961"/>
                  <a:pt x="20685" y="34801"/>
                  <a:pt x="20560" y="34767"/>
                </a:cubicBezTo>
                <a:lnTo>
                  <a:pt x="20537" y="34767"/>
                </a:lnTo>
                <a:cubicBezTo>
                  <a:pt x="20549" y="34767"/>
                  <a:pt x="20549" y="34756"/>
                  <a:pt x="20549" y="34744"/>
                </a:cubicBezTo>
                <a:cubicBezTo>
                  <a:pt x="20651" y="34722"/>
                  <a:pt x="20697" y="34619"/>
                  <a:pt x="20663" y="34528"/>
                </a:cubicBezTo>
                <a:cubicBezTo>
                  <a:pt x="20697" y="34505"/>
                  <a:pt x="20720" y="34471"/>
                  <a:pt x="20731" y="34436"/>
                </a:cubicBezTo>
                <a:cubicBezTo>
                  <a:pt x="20765" y="34436"/>
                  <a:pt x="20811" y="34414"/>
                  <a:pt x="20834" y="34379"/>
                </a:cubicBezTo>
                <a:cubicBezTo>
                  <a:pt x="20852" y="34386"/>
                  <a:pt x="20871" y="34389"/>
                  <a:pt x="20889" y="34389"/>
                </a:cubicBezTo>
                <a:cubicBezTo>
                  <a:pt x="20963" y="34389"/>
                  <a:pt x="21032" y="34338"/>
                  <a:pt x="21050" y="34265"/>
                </a:cubicBezTo>
                <a:cubicBezTo>
                  <a:pt x="21062" y="34265"/>
                  <a:pt x="21073" y="34254"/>
                  <a:pt x="21073" y="34254"/>
                </a:cubicBezTo>
                <a:close/>
                <a:moveTo>
                  <a:pt x="21631" y="35346"/>
                </a:moveTo>
                <a:cubicBezTo>
                  <a:pt x="21681" y="35346"/>
                  <a:pt x="21727" y="35377"/>
                  <a:pt x="21757" y="35417"/>
                </a:cubicBezTo>
                <a:lnTo>
                  <a:pt x="21769" y="35440"/>
                </a:lnTo>
                <a:lnTo>
                  <a:pt x="21655" y="35463"/>
                </a:lnTo>
                <a:cubicBezTo>
                  <a:pt x="21620" y="35428"/>
                  <a:pt x="21609" y="35383"/>
                  <a:pt x="21609" y="35349"/>
                </a:cubicBezTo>
                <a:cubicBezTo>
                  <a:pt x="21616" y="35347"/>
                  <a:pt x="21624" y="35346"/>
                  <a:pt x="21631" y="35346"/>
                </a:cubicBezTo>
                <a:close/>
                <a:moveTo>
                  <a:pt x="21392" y="35428"/>
                </a:moveTo>
                <a:lnTo>
                  <a:pt x="21404" y="35486"/>
                </a:lnTo>
                <a:lnTo>
                  <a:pt x="21404" y="35486"/>
                </a:lnTo>
                <a:lnTo>
                  <a:pt x="21358" y="35428"/>
                </a:lnTo>
                <a:close/>
                <a:moveTo>
                  <a:pt x="20993" y="35417"/>
                </a:moveTo>
                <a:cubicBezTo>
                  <a:pt x="21027" y="35428"/>
                  <a:pt x="21062" y="35463"/>
                  <a:pt x="21073" y="35508"/>
                </a:cubicBezTo>
                <a:lnTo>
                  <a:pt x="21039" y="35508"/>
                </a:lnTo>
                <a:cubicBezTo>
                  <a:pt x="21039" y="35463"/>
                  <a:pt x="21016" y="35440"/>
                  <a:pt x="20982" y="35417"/>
                </a:cubicBezTo>
                <a:close/>
                <a:moveTo>
                  <a:pt x="20469" y="35311"/>
                </a:moveTo>
                <a:cubicBezTo>
                  <a:pt x="20554" y="35311"/>
                  <a:pt x="20616" y="35383"/>
                  <a:pt x="20606" y="35474"/>
                </a:cubicBezTo>
                <a:lnTo>
                  <a:pt x="20446" y="35543"/>
                </a:lnTo>
                <a:lnTo>
                  <a:pt x="20320" y="35543"/>
                </a:lnTo>
                <a:lnTo>
                  <a:pt x="20434" y="35314"/>
                </a:lnTo>
                <a:cubicBezTo>
                  <a:pt x="20446" y="35312"/>
                  <a:pt x="20458" y="35311"/>
                  <a:pt x="20469" y="35311"/>
                </a:cubicBezTo>
                <a:close/>
                <a:moveTo>
                  <a:pt x="20096" y="35381"/>
                </a:moveTo>
                <a:cubicBezTo>
                  <a:pt x="20144" y="35381"/>
                  <a:pt x="20169" y="35432"/>
                  <a:pt x="20138" y="35463"/>
                </a:cubicBezTo>
                <a:lnTo>
                  <a:pt x="20070" y="35554"/>
                </a:lnTo>
                <a:lnTo>
                  <a:pt x="19750" y="35554"/>
                </a:lnTo>
                <a:cubicBezTo>
                  <a:pt x="19579" y="35554"/>
                  <a:pt x="19408" y="35554"/>
                  <a:pt x="19237" y="35543"/>
                </a:cubicBezTo>
                <a:lnTo>
                  <a:pt x="20081" y="35383"/>
                </a:lnTo>
                <a:cubicBezTo>
                  <a:pt x="20086" y="35382"/>
                  <a:pt x="20091" y="35381"/>
                  <a:pt x="20096" y="35381"/>
                </a:cubicBezTo>
                <a:close/>
                <a:moveTo>
                  <a:pt x="19757" y="1"/>
                </a:moveTo>
                <a:cubicBezTo>
                  <a:pt x="15156" y="1"/>
                  <a:pt x="10572" y="1767"/>
                  <a:pt x="7093" y="5245"/>
                </a:cubicBezTo>
                <a:lnTo>
                  <a:pt x="7059" y="5268"/>
                </a:lnTo>
                <a:lnTo>
                  <a:pt x="6968" y="5371"/>
                </a:lnTo>
                <a:cubicBezTo>
                  <a:pt x="1" y="12383"/>
                  <a:pt x="58" y="23718"/>
                  <a:pt x="7082" y="30685"/>
                </a:cubicBezTo>
                <a:cubicBezTo>
                  <a:pt x="10568" y="34143"/>
                  <a:pt x="15123" y="35871"/>
                  <a:pt x="19678" y="35871"/>
                </a:cubicBezTo>
                <a:cubicBezTo>
                  <a:pt x="24285" y="35871"/>
                  <a:pt x="28893" y="34103"/>
                  <a:pt x="32396" y="30571"/>
                </a:cubicBezTo>
                <a:cubicBezTo>
                  <a:pt x="34688" y="28268"/>
                  <a:pt x="36330" y="25394"/>
                  <a:pt x="37117" y="22247"/>
                </a:cubicBezTo>
                <a:cubicBezTo>
                  <a:pt x="37128" y="22224"/>
                  <a:pt x="37128" y="22201"/>
                  <a:pt x="37128" y="22178"/>
                </a:cubicBezTo>
                <a:cubicBezTo>
                  <a:pt x="37128" y="22042"/>
                  <a:pt x="37026" y="21939"/>
                  <a:pt x="36900" y="21928"/>
                </a:cubicBezTo>
                <a:lnTo>
                  <a:pt x="36855" y="21928"/>
                </a:lnTo>
                <a:cubicBezTo>
                  <a:pt x="36809" y="21928"/>
                  <a:pt x="36775" y="21950"/>
                  <a:pt x="36741" y="21962"/>
                </a:cubicBezTo>
                <a:cubicBezTo>
                  <a:pt x="36718" y="21985"/>
                  <a:pt x="36695" y="22007"/>
                  <a:pt x="36684" y="22030"/>
                </a:cubicBezTo>
                <a:cubicBezTo>
                  <a:pt x="36672" y="22042"/>
                  <a:pt x="36672" y="22053"/>
                  <a:pt x="36661" y="22064"/>
                </a:cubicBezTo>
                <a:cubicBezTo>
                  <a:pt x="36649" y="22076"/>
                  <a:pt x="36638" y="22087"/>
                  <a:pt x="36627" y="22087"/>
                </a:cubicBezTo>
                <a:cubicBezTo>
                  <a:pt x="36592" y="22110"/>
                  <a:pt x="36569" y="22133"/>
                  <a:pt x="36558" y="22156"/>
                </a:cubicBezTo>
                <a:cubicBezTo>
                  <a:pt x="36547" y="22167"/>
                  <a:pt x="36547" y="22178"/>
                  <a:pt x="36535" y="22190"/>
                </a:cubicBezTo>
                <a:cubicBezTo>
                  <a:pt x="34312" y="26962"/>
                  <a:pt x="29530" y="29991"/>
                  <a:pt x="24309" y="29991"/>
                </a:cubicBezTo>
                <a:cubicBezTo>
                  <a:pt x="24041" y="29991"/>
                  <a:pt x="23772" y="29983"/>
                  <a:pt x="23502" y="29967"/>
                </a:cubicBezTo>
                <a:cubicBezTo>
                  <a:pt x="17971" y="29636"/>
                  <a:pt x="13205" y="25976"/>
                  <a:pt x="11472" y="20707"/>
                </a:cubicBezTo>
                <a:cubicBezTo>
                  <a:pt x="9739" y="15451"/>
                  <a:pt x="11392" y="9669"/>
                  <a:pt x="15645" y="6123"/>
                </a:cubicBezTo>
                <a:cubicBezTo>
                  <a:pt x="18133" y="4049"/>
                  <a:pt x="21213" y="2982"/>
                  <a:pt x="24313" y="2982"/>
                </a:cubicBezTo>
                <a:cubicBezTo>
                  <a:pt x="26514" y="2982"/>
                  <a:pt x="28726" y="3520"/>
                  <a:pt x="30743" y="4618"/>
                </a:cubicBezTo>
                <a:cubicBezTo>
                  <a:pt x="30788" y="4635"/>
                  <a:pt x="30832" y="4643"/>
                  <a:pt x="30873" y="4643"/>
                </a:cubicBezTo>
                <a:cubicBezTo>
                  <a:pt x="31139" y="4643"/>
                  <a:pt x="31319" y="4330"/>
                  <a:pt x="31142" y="4093"/>
                </a:cubicBezTo>
                <a:cubicBezTo>
                  <a:pt x="27821" y="1353"/>
                  <a:pt x="23783" y="1"/>
                  <a:pt x="19757"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75;p68">
            <a:extLst>
              <a:ext uri="{FF2B5EF4-FFF2-40B4-BE49-F238E27FC236}">
                <a16:creationId xmlns:a16="http://schemas.microsoft.com/office/drawing/2014/main" id="{6D6CF60F-D5C3-3E1E-4420-88C4D35B9DBB}"/>
              </a:ext>
            </a:extLst>
          </p:cNvPr>
          <p:cNvSpPr/>
          <p:nvPr/>
        </p:nvSpPr>
        <p:spPr>
          <a:xfrm>
            <a:off x="3156459" y="3339302"/>
            <a:ext cx="806689" cy="806689"/>
          </a:xfrm>
          <a:prstGeom prst="star8">
            <a:avLst>
              <a:gd name="adj" fmla="val 32872"/>
            </a:avLst>
          </a:pr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TextBox 78">
            <a:extLst>
              <a:ext uri="{FF2B5EF4-FFF2-40B4-BE49-F238E27FC236}">
                <a16:creationId xmlns:a16="http://schemas.microsoft.com/office/drawing/2014/main" id="{9BA2D472-2F90-E15E-EFA4-66B68EF3F69D}"/>
              </a:ext>
            </a:extLst>
          </p:cNvPr>
          <p:cNvSpPr txBox="1"/>
          <p:nvPr/>
        </p:nvSpPr>
        <p:spPr>
          <a:xfrm>
            <a:off x="183123" y="385638"/>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80" name="TextBox 79">
            <a:extLst>
              <a:ext uri="{FF2B5EF4-FFF2-40B4-BE49-F238E27FC236}">
                <a16:creationId xmlns:a16="http://schemas.microsoft.com/office/drawing/2014/main" id="{E51B45EB-165C-DC36-F074-23A0C407A37D}"/>
              </a:ext>
            </a:extLst>
          </p:cNvPr>
          <p:cNvSpPr txBox="1"/>
          <p:nvPr/>
        </p:nvSpPr>
        <p:spPr>
          <a:xfrm>
            <a:off x="6801754" y="2097537"/>
            <a:ext cx="2647165"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81" name="TextBox 80">
            <a:extLst>
              <a:ext uri="{FF2B5EF4-FFF2-40B4-BE49-F238E27FC236}">
                <a16:creationId xmlns:a16="http://schemas.microsoft.com/office/drawing/2014/main" id="{CBAF4335-BC06-F9EF-7D9C-5B7E978F7A1D}"/>
              </a:ext>
            </a:extLst>
          </p:cNvPr>
          <p:cNvSpPr txBox="1"/>
          <p:nvPr/>
        </p:nvSpPr>
        <p:spPr>
          <a:xfrm>
            <a:off x="6688897" y="3693651"/>
            <a:ext cx="2647165"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7219042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randombar(vertical)">
                                      <p:cBhvr>
                                        <p:cTn id="7" dur="500"/>
                                        <p:tgtEl>
                                          <p:spTgt spid="7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1000" fill="hold"/>
                                        <p:tgtEl>
                                          <p:spTgt spid="78"/>
                                        </p:tgtEl>
                                        <p:attrNameLst>
                                          <p:attrName>ppt_w</p:attrName>
                                        </p:attrNameLst>
                                      </p:cBhvr>
                                      <p:tavLst>
                                        <p:tav tm="0">
                                          <p:val>
                                            <p:fltVal val="0"/>
                                          </p:val>
                                        </p:tav>
                                        <p:tav tm="100000">
                                          <p:val>
                                            <p:strVal val="#ppt_w"/>
                                          </p:val>
                                        </p:tav>
                                      </p:tavLst>
                                    </p:anim>
                                    <p:anim calcmode="lin" valueType="num">
                                      <p:cBhvr>
                                        <p:cTn id="18" dur="1000" fill="hold"/>
                                        <p:tgtEl>
                                          <p:spTgt spid="78"/>
                                        </p:tgtEl>
                                        <p:attrNameLst>
                                          <p:attrName>ppt_h</p:attrName>
                                        </p:attrNameLst>
                                      </p:cBhvr>
                                      <p:tavLst>
                                        <p:tav tm="0">
                                          <p:val>
                                            <p:fltVal val="0"/>
                                          </p:val>
                                        </p:tav>
                                        <p:tav tm="100000">
                                          <p:val>
                                            <p:strVal val="#ppt_h"/>
                                          </p:val>
                                        </p:tav>
                                      </p:tavLst>
                                    </p:anim>
                                    <p:anim calcmode="lin" valueType="num">
                                      <p:cBhvr>
                                        <p:cTn id="19" dur="1000" fill="hold"/>
                                        <p:tgtEl>
                                          <p:spTgt spid="78"/>
                                        </p:tgtEl>
                                        <p:attrNameLst>
                                          <p:attrName>style.rotation</p:attrName>
                                        </p:attrNameLst>
                                      </p:cBhvr>
                                      <p:tavLst>
                                        <p:tav tm="0">
                                          <p:val>
                                            <p:fltVal val="90"/>
                                          </p:val>
                                        </p:tav>
                                        <p:tav tm="100000">
                                          <p:val>
                                            <p:fltVal val="0"/>
                                          </p:val>
                                        </p:tav>
                                      </p:tavLst>
                                    </p:anim>
                                    <p:animEffect transition="in" filter="fade">
                                      <p:cBhvr>
                                        <p:cTn id="20" dur="1000"/>
                                        <p:tgtEl>
                                          <p:spTgt spid="78"/>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p:cTn id="32" dur="500" fill="hold"/>
                                        <p:tgtEl>
                                          <p:spTgt spid="69"/>
                                        </p:tgtEl>
                                        <p:attrNameLst>
                                          <p:attrName>ppt_w</p:attrName>
                                        </p:attrNameLst>
                                      </p:cBhvr>
                                      <p:tavLst>
                                        <p:tav tm="0">
                                          <p:val>
                                            <p:fltVal val="0"/>
                                          </p:val>
                                        </p:tav>
                                        <p:tav tm="100000">
                                          <p:val>
                                            <p:strVal val="#ppt_w"/>
                                          </p:val>
                                        </p:tav>
                                      </p:tavLst>
                                    </p:anim>
                                    <p:anim calcmode="lin" valueType="num">
                                      <p:cBhvr>
                                        <p:cTn id="33" dur="500" fill="hold"/>
                                        <p:tgtEl>
                                          <p:spTgt spid="69"/>
                                        </p:tgtEl>
                                        <p:attrNameLst>
                                          <p:attrName>ppt_h</p:attrName>
                                        </p:attrNameLst>
                                      </p:cBhvr>
                                      <p:tavLst>
                                        <p:tav tm="0">
                                          <p:val>
                                            <p:fltVal val="0"/>
                                          </p:val>
                                        </p:tav>
                                        <p:tav tm="100000">
                                          <p:val>
                                            <p:strVal val="#ppt_h"/>
                                          </p:val>
                                        </p:tav>
                                      </p:tavLst>
                                    </p:anim>
                                    <p:animEffect transition="in" filter="fade">
                                      <p:cBhvr>
                                        <p:cTn id="34" dur="500"/>
                                        <p:tgtEl>
                                          <p:spTgt spid="69"/>
                                        </p:tgtEl>
                                      </p:cBhvr>
                                    </p:animEffect>
                                  </p:childTnLst>
                                </p:cTn>
                              </p:par>
                            </p:childTnLst>
                          </p:cTn>
                        </p:par>
                        <p:par>
                          <p:cTn id="35" fill="hold">
                            <p:stCondLst>
                              <p:cond delay="3500"/>
                            </p:stCondLst>
                            <p:childTnLst>
                              <p:par>
                                <p:cTn id="36" presetID="53" presetClass="entr" presetSubtype="16"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right)">
                                      <p:cBhvr>
                                        <p:cTn id="44" dur="500"/>
                                        <p:tgtEl>
                                          <p:spTgt spid="80"/>
                                        </p:tgtEl>
                                      </p:cBhvr>
                                    </p:animEffect>
                                  </p:childTnLst>
                                </p:cTn>
                              </p:par>
                            </p:childTnLst>
                          </p:cTn>
                        </p:par>
                        <p:par>
                          <p:cTn id="45" fill="hold">
                            <p:stCondLst>
                              <p:cond delay="4500"/>
                            </p:stCondLst>
                            <p:childTnLst>
                              <p:par>
                                <p:cTn id="46" presetID="22" presetClass="entr" presetSubtype="2" fill="hold" nodeType="afterEffect">
                                  <p:stCondLst>
                                    <p:cond delay="0"/>
                                  </p:stCondLst>
                                  <p:childTnLst>
                                    <p:set>
                                      <p:cBhvr>
                                        <p:cTn id="47" dur="1" fill="hold">
                                          <p:stCondLst>
                                            <p:cond delay="0"/>
                                          </p:stCondLst>
                                        </p:cTn>
                                        <p:tgtEl>
                                          <p:spTgt spid="81">
                                            <p:txEl>
                                              <p:pRg st="1" end="1"/>
                                            </p:txEl>
                                          </p:spTgt>
                                        </p:tgtEl>
                                        <p:attrNameLst>
                                          <p:attrName>style.visibility</p:attrName>
                                        </p:attrNameLst>
                                      </p:cBhvr>
                                      <p:to>
                                        <p:strVal val="visible"/>
                                      </p:to>
                                    </p:set>
                                    <p:animEffect transition="in" filter="wipe(right)">
                                      <p:cBhvr>
                                        <p:cTn id="48" dur="500"/>
                                        <p:tgtEl>
                                          <p:spTgt spid="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p:bldP spid="8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B68BA563-F089-F7F6-8CF6-32902984CD53}"/>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روز قدسـ</a:t>
            </a:r>
          </a:p>
        </p:txBody>
      </p:sp>
      <p:grpSp>
        <p:nvGrpSpPr>
          <p:cNvPr id="102" name="Google Shape;1326;p76">
            <a:extLst>
              <a:ext uri="{FF2B5EF4-FFF2-40B4-BE49-F238E27FC236}">
                <a16:creationId xmlns:a16="http://schemas.microsoft.com/office/drawing/2014/main" id="{6EFA33BD-D45B-0034-0E24-D2E0091D7C8B}"/>
              </a:ext>
            </a:extLst>
          </p:cNvPr>
          <p:cNvGrpSpPr/>
          <p:nvPr/>
        </p:nvGrpSpPr>
        <p:grpSpPr>
          <a:xfrm>
            <a:off x="5719175" y="2041483"/>
            <a:ext cx="1215242" cy="1546416"/>
            <a:chOff x="3297175" y="4029100"/>
            <a:chExt cx="344750" cy="438700"/>
          </a:xfrm>
          <a:solidFill>
            <a:srgbClr val="92D050"/>
          </a:solidFill>
        </p:grpSpPr>
        <p:sp>
          <p:nvSpPr>
            <p:cNvPr id="103" name="Google Shape;1327;p76">
              <a:extLst>
                <a:ext uri="{FF2B5EF4-FFF2-40B4-BE49-F238E27FC236}">
                  <a16:creationId xmlns:a16="http://schemas.microsoft.com/office/drawing/2014/main" id="{0855C6AF-CB40-CDBA-04DF-72D39DD14CD8}"/>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328;p76">
              <a:extLst>
                <a:ext uri="{FF2B5EF4-FFF2-40B4-BE49-F238E27FC236}">
                  <a16:creationId xmlns:a16="http://schemas.microsoft.com/office/drawing/2014/main" id="{2C04457D-A760-5650-2D0E-F0F1EB57BD6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329;p76">
              <a:extLst>
                <a:ext uri="{FF2B5EF4-FFF2-40B4-BE49-F238E27FC236}">
                  <a16:creationId xmlns:a16="http://schemas.microsoft.com/office/drawing/2014/main" id="{431A014D-D060-70AF-212F-80E6169F4DAB}"/>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330;p76">
              <a:extLst>
                <a:ext uri="{FF2B5EF4-FFF2-40B4-BE49-F238E27FC236}">
                  <a16:creationId xmlns:a16="http://schemas.microsoft.com/office/drawing/2014/main" id="{716BA602-89CA-EDB2-B499-B46ED0C1CBB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roup 107">
            <a:extLst>
              <a:ext uri="{FF2B5EF4-FFF2-40B4-BE49-F238E27FC236}">
                <a16:creationId xmlns:a16="http://schemas.microsoft.com/office/drawing/2014/main" id="{F8E5E2EA-3F27-A13E-9746-1A56213A7626}"/>
              </a:ext>
            </a:extLst>
          </p:cNvPr>
          <p:cNvGrpSpPr/>
          <p:nvPr/>
        </p:nvGrpSpPr>
        <p:grpSpPr>
          <a:xfrm flipH="1">
            <a:off x="9940374" y="209472"/>
            <a:ext cx="2046201" cy="6468704"/>
            <a:chOff x="175315" y="192566"/>
            <a:chExt cx="2046201" cy="6468704"/>
          </a:xfrm>
        </p:grpSpPr>
        <p:sp>
          <p:nvSpPr>
            <p:cNvPr id="109" name="Freeform: Shape 108">
              <a:extLst>
                <a:ext uri="{FF2B5EF4-FFF2-40B4-BE49-F238E27FC236}">
                  <a16:creationId xmlns:a16="http://schemas.microsoft.com/office/drawing/2014/main" id="{7D025C4B-393A-A827-0079-094DA82D0E1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Freeform: Shape 109">
              <a:extLst>
                <a:ext uri="{FF2B5EF4-FFF2-40B4-BE49-F238E27FC236}">
                  <a16:creationId xmlns:a16="http://schemas.microsoft.com/office/drawing/2014/main" id="{D6B4F809-BE44-ED5D-FA2E-E582EEAEC19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roup 110">
            <a:extLst>
              <a:ext uri="{FF2B5EF4-FFF2-40B4-BE49-F238E27FC236}">
                <a16:creationId xmlns:a16="http://schemas.microsoft.com/office/drawing/2014/main" id="{D4F4E509-58D6-CA07-1943-B6917EB431CB}"/>
              </a:ext>
            </a:extLst>
          </p:cNvPr>
          <p:cNvGrpSpPr/>
          <p:nvPr/>
        </p:nvGrpSpPr>
        <p:grpSpPr>
          <a:xfrm>
            <a:off x="183123" y="209472"/>
            <a:ext cx="2046201" cy="6479855"/>
            <a:chOff x="175315" y="181415"/>
            <a:chExt cx="2046201" cy="6479855"/>
          </a:xfrm>
        </p:grpSpPr>
        <p:sp>
          <p:nvSpPr>
            <p:cNvPr id="112" name="Freeform: Shape 111">
              <a:extLst>
                <a:ext uri="{FF2B5EF4-FFF2-40B4-BE49-F238E27FC236}">
                  <a16:creationId xmlns:a16="http://schemas.microsoft.com/office/drawing/2014/main" id="{7E04AE61-D251-CB3B-5B23-59D73B52EB42}"/>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Freeform: Shape 112">
              <a:extLst>
                <a:ext uri="{FF2B5EF4-FFF2-40B4-BE49-F238E27FC236}">
                  <a16:creationId xmlns:a16="http://schemas.microsoft.com/office/drawing/2014/main" id="{0B01EDA2-468E-A6FE-D837-71B6009C54B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43393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02"/>
                                        </p:tgtEl>
                                        <p:attrNameLst>
                                          <p:attrName>style.visibility</p:attrName>
                                        </p:attrNameLst>
                                      </p:cBhvr>
                                      <p:to>
                                        <p:strVal val="visible"/>
                                      </p:to>
                                    </p:set>
                                    <p:anim calcmode="lin" valueType="num">
                                      <p:cBhvr>
                                        <p:cTn id="21" dur="500" fill="hold"/>
                                        <p:tgtEl>
                                          <p:spTgt spid="102"/>
                                        </p:tgtEl>
                                        <p:attrNameLst>
                                          <p:attrName>ppt_w</p:attrName>
                                        </p:attrNameLst>
                                      </p:cBhvr>
                                      <p:tavLst>
                                        <p:tav tm="0">
                                          <p:val>
                                            <p:fltVal val="0"/>
                                          </p:val>
                                        </p:tav>
                                        <p:tav tm="100000">
                                          <p:val>
                                            <p:strVal val="#ppt_w"/>
                                          </p:val>
                                        </p:tav>
                                      </p:tavLst>
                                    </p:anim>
                                    <p:anim calcmode="lin" valueType="num">
                                      <p:cBhvr>
                                        <p:cTn id="22" dur="500" fill="hold"/>
                                        <p:tgtEl>
                                          <p:spTgt spid="102"/>
                                        </p:tgtEl>
                                        <p:attrNameLst>
                                          <p:attrName>ppt_h</p:attrName>
                                        </p:attrNameLst>
                                      </p:cBhvr>
                                      <p:tavLst>
                                        <p:tav tm="0">
                                          <p:val>
                                            <p:fltVal val="0"/>
                                          </p:val>
                                        </p:tav>
                                        <p:tav tm="100000">
                                          <p:val>
                                            <p:strVal val="#ppt_h"/>
                                          </p:val>
                                        </p:tav>
                                      </p:tavLst>
                                    </p:anim>
                                    <p:animEffect transition="in" filter="fade">
                                      <p:cBhvr>
                                        <p:cTn id="23" dur="500"/>
                                        <p:tgtEl>
                                          <p:spTgt spid="102"/>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8C2D8F03-C3E1-F563-BFF0-78BA258D1C36}"/>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4C82DED-326A-F99C-21A0-D8ED93AC073F}"/>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248CE36-7101-E94B-389B-3E9AA9DE931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C37DF4D-84C0-1A70-8194-FA7B537308AD}"/>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2B5E345-CB43-BD00-6D3A-31AD16D19D2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74313758-EA30-1A4B-0E7A-23729783A15A}"/>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F484C2E4-7709-DF95-6E78-C1A391DC28D1}"/>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D38BC158-810A-3209-D777-0D65891351C0}"/>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246E4D25-0FCC-C2F8-C0F7-A00B702EF00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7D0558C8-F063-5ACE-0F3C-F2064BE8C7B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E9760A84-630A-D498-75D7-003686987607}"/>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CD9D1CFE-2B81-9210-6753-A70762C16D8B}"/>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4ED17246-5098-7A1F-EE21-8340AB7E79D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8B520B7-F290-C146-EFEF-067F3D435CB2}"/>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40112F6F-51BB-FF5D-7628-D06D9F4C8B6B}"/>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B54B9F23-0A4B-C3EE-5A77-4B1DF368950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21AC271D-2B83-274C-E261-6DBD31FF0056}"/>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3C498E53-B859-960B-E018-15BC6DA4B0C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BEA98E9B-3DC8-D396-6D31-B1DDB20E0BD4}"/>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8B73F4FD-FAA2-04E7-A415-0D65D3543848}"/>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97BB832-CF5E-253B-F935-6779CF577A22}"/>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1BCA278-9F96-9E55-FD0C-051BB78D4436}"/>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A3F229B4-9033-37E8-CCD5-FB9B4F3BBA7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BF04F2A8-076E-1F92-79CA-540232689B3E}"/>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2BA23629-2C04-E12C-B771-1AF9EA762DF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F10C8A9-C224-5EC0-E6D3-7052E30579E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70D61055-6B6F-5CB4-D2AF-89192AEF853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6FEC33D-8DE3-48A6-58CE-A22338A88AC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04A2A485-16EE-93A8-5509-F1CACFB4F09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9C9B8039-0557-8BA8-8F76-3D58E999176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0219BE6-A9DC-FB46-B089-5FC1FC691E5F}"/>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053E7F75-1AB3-4B7D-113B-83317FF09637}"/>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B987DB1-5E38-939B-1578-AD7E851402A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5100CDC1-D9B1-AC89-EE8F-4C48DB0D8E10}"/>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A7EC4A0-D861-DB1D-70AD-699D0FBD239D}"/>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FE4E3D28-A2F1-F49A-3DEB-11C3EB275842}"/>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5B143F3F-C449-07CA-0642-181E7AE79615}"/>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61E0FDA0-B7C0-69AB-9119-9C5E0DEF8FCD}"/>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AED427C4-3E7E-D7F7-D184-D604CF49ADC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F04C6FB-B886-86CD-0ECC-FB23977BF20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378E8F6D-43AF-78C4-64EE-96758D0BF612}"/>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a:extLst>
              <a:ext uri="{FF2B5EF4-FFF2-40B4-BE49-F238E27FC236}">
                <a16:creationId xmlns:a16="http://schemas.microsoft.com/office/drawing/2014/main" id="{BA36A0D1-D853-E6AE-2E73-29825C248F2D}"/>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4" name="TextBox 43">
            <a:extLst>
              <a:ext uri="{FF2B5EF4-FFF2-40B4-BE49-F238E27FC236}">
                <a16:creationId xmlns:a16="http://schemas.microsoft.com/office/drawing/2014/main" id="{FE2EEBDB-38AF-7F6C-D757-EBE575BE9503}"/>
              </a:ext>
            </a:extLst>
          </p:cNvPr>
          <p:cNvSpPr txBox="1"/>
          <p:nvPr/>
        </p:nvSpPr>
        <p:spPr>
          <a:xfrm>
            <a:off x="1515170" y="1230091"/>
            <a:ext cx="8931999" cy="3862596"/>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002482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906;p65">
            <a:extLst>
              <a:ext uri="{FF2B5EF4-FFF2-40B4-BE49-F238E27FC236}">
                <a16:creationId xmlns:a16="http://schemas.microsoft.com/office/drawing/2014/main" id="{6FF36687-38B6-BEAC-D691-C1C08243F455}"/>
              </a:ext>
            </a:extLst>
          </p:cNvPr>
          <p:cNvGrpSpPr/>
          <p:nvPr/>
        </p:nvGrpSpPr>
        <p:grpSpPr>
          <a:xfrm>
            <a:off x="4264021" y="1875230"/>
            <a:ext cx="3236586" cy="3176229"/>
            <a:chOff x="3352900" y="1806700"/>
            <a:chExt cx="2438182" cy="2392714"/>
          </a:xfrm>
          <a:solidFill>
            <a:srgbClr val="92D050"/>
          </a:solidFill>
        </p:grpSpPr>
        <p:grpSp>
          <p:nvGrpSpPr>
            <p:cNvPr id="3" name="Google Shape;907;p65">
              <a:extLst>
                <a:ext uri="{FF2B5EF4-FFF2-40B4-BE49-F238E27FC236}">
                  <a16:creationId xmlns:a16="http://schemas.microsoft.com/office/drawing/2014/main" id="{C0CFA3AE-B603-3A6A-D1AC-E24970375A23}"/>
                </a:ext>
              </a:extLst>
            </p:cNvPr>
            <p:cNvGrpSpPr/>
            <p:nvPr/>
          </p:nvGrpSpPr>
          <p:grpSpPr>
            <a:xfrm rot="5400000">
              <a:off x="3542285" y="2970064"/>
              <a:ext cx="570230" cy="66025"/>
              <a:chOff x="4264700" y="2247875"/>
              <a:chExt cx="615600" cy="66025"/>
            </a:xfrm>
            <a:grpFill/>
          </p:grpSpPr>
          <p:cxnSp>
            <p:nvCxnSpPr>
              <p:cNvPr id="17" name="Google Shape;908;p65">
                <a:extLst>
                  <a:ext uri="{FF2B5EF4-FFF2-40B4-BE49-F238E27FC236}">
                    <a16:creationId xmlns:a16="http://schemas.microsoft.com/office/drawing/2014/main" id="{F816B769-2850-0695-DE09-FC2DDC05B2DF}"/>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8" name="Google Shape;909;p65">
                <a:extLst>
                  <a:ext uri="{FF2B5EF4-FFF2-40B4-BE49-F238E27FC236}">
                    <a16:creationId xmlns:a16="http://schemas.microsoft.com/office/drawing/2014/main" id="{CF92B8B7-1E20-E341-1659-4603B9CC35BA}"/>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nvGrpSpPr>
            <p:cNvPr id="4" name="Google Shape;910;p65">
              <a:extLst>
                <a:ext uri="{FF2B5EF4-FFF2-40B4-BE49-F238E27FC236}">
                  <a16:creationId xmlns:a16="http://schemas.microsoft.com/office/drawing/2014/main" id="{36101DA0-0F20-A0E9-2D63-87A4A071D6D7}"/>
                </a:ext>
              </a:extLst>
            </p:cNvPr>
            <p:cNvGrpSpPr/>
            <p:nvPr/>
          </p:nvGrpSpPr>
          <p:grpSpPr>
            <a:xfrm rot="5400000">
              <a:off x="5031447" y="2970064"/>
              <a:ext cx="570230" cy="66025"/>
              <a:chOff x="4264700" y="2247875"/>
              <a:chExt cx="615600" cy="66025"/>
            </a:xfrm>
            <a:grpFill/>
          </p:grpSpPr>
          <p:cxnSp>
            <p:nvCxnSpPr>
              <p:cNvPr id="15" name="Google Shape;911;p65">
                <a:extLst>
                  <a:ext uri="{FF2B5EF4-FFF2-40B4-BE49-F238E27FC236}">
                    <a16:creationId xmlns:a16="http://schemas.microsoft.com/office/drawing/2014/main" id="{EE0720CB-27F4-A9F8-8CDA-B59AF0B7A375}"/>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6" name="Google Shape;912;p65">
                <a:extLst>
                  <a:ext uri="{FF2B5EF4-FFF2-40B4-BE49-F238E27FC236}">
                    <a16:creationId xmlns:a16="http://schemas.microsoft.com/office/drawing/2014/main" id="{0CB31001-2F9F-54E3-DB6D-0B3C4B1867BA}"/>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nvGrpSpPr>
            <p:cNvPr id="5" name="Google Shape;913;p65">
              <a:extLst>
                <a:ext uri="{FF2B5EF4-FFF2-40B4-BE49-F238E27FC236}">
                  <a16:creationId xmlns:a16="http://schemas.microsoft.com/office/drawing/2014/main" id="{7D017D89-6C85-A6A2-27CE-0A78205F4A5E}"/>
                </a:ext>
              </a:extLst>
            </p:cNvPr>
            <p:cNvGrpSpPr/>
            <p:nvPr/>
          </p:nvGrpSpPr>
          <p:grpSpPr>
            <a:xfrm>
              <a:off x="4264700" y="2247875"/>
              <a:ext cx="615600" cy="66025"/>
              <a:chOff x="4264700" y="2247875"/>
              <a:chExt cx="615600" cy="66025"/>
            </a:xfrm>
            <a:grpFill/>
          </p:grpSpPr>
          <p:cxnSp>
            <p:nvCxnSpPr>
              <p:cNvPr id="13" name="Google Shape;914;p65">
                <a:extLst>
                  <a:ext uri="{FF2B5EF4-FFF2-40B4-BE49-F238E27FC236}">
                    <a16:creationId xmlns:a16="http://schemas.microsoft.com/office/drawing/2014/main" id="{E7417DE3-1E7F-AA07-0E13-3E38F93B7405}"/>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4" name="Google Shape;915;p65">
                <a:extLst>
                  <a:ext uri="{FF2B5EF4-FFF2-40B4-BE49-F238E27FC236}">
                    <a16:creationId xmlns:a16="http://schemas.microsoft.com/office/drawing/2014/main" id="{48807D76-D0A4-D66A-34CA-CC1813BDE6CE}"/>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sp>
          <p:nvSpPr>
            <p:cNvPr id="6" name="Google Shape;916;p65">
              <a:extLst>
                <a:ext uri="{FF2B5EF4-FFF2-40B4-BE49-F238E27FC236}">
                  <a16:creationId xmlns:a16="http://schemas.microsoft.com/office/drawing/2014/main" id="{E76963AF-55AD-3EC8-B48B-E1E3C69EF3EF}"/>
                </a:ext>
              </a:extLst>
            </p:cNvPr>
            <p:cNvSpPr/>
            <p:nvPr/>
          </p:nvSpPr>
          <p:spPr>
            <a:xfrm>
              <a:off x="3352900" y="1806700"/>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17;p65">
              <a:extLst>
                <a:ext uri="{FF2B5EF4-FFF2-40B4-BE49-F238E27FC236}">
                  <a16:creationId xmlns:a16="http://schemas.microsoft.com/office/drawing/2014/main" id="{A4185723-C3D2-A075-20AA-58E5D47598A9}"/>
                </a:ext>
              </a:extLst>
            </p:cNvPr>
            <p:cNvSpPr/>
            <p:nvPr/>
          </p:nvSpPr>
          <p:spPr>
            <a:xfrm>
              <a:off x="4842075" y="1806700"/>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18;p65">
              <a:extLst>
                <a:ext uri="{FF2B5EF4-FFF2-40B4-BE49-F238E27FC236}">
                  <a16:creationId xmlns:a16="http://schemas.microsoft.com/office/drawing/2014/main" id="{695FAE8B-BBD3-B86A-4A44-8847DBD5A3D9}"/>
                </a:ext>
              </a:extLst>
            </p:cNvPr>
            <p:cNvSpPr/>
            <p:nvPr/>
          </p:nvSpPr>
          <p:spPr>
            <a:xfrm>
              <a:off x="3352900" y="3251037"/>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19;p65">
              <a:extLst>
                <a:ext uri="{FF2B5EF4-FFF2-40B4-BE49-F238E27FC236}">
                  <a16:creationId xmlns:a16="http://schemas.microsoft.com/office/drawing/2014/main" id="{A32FC02F-9FD8-8644-6F21-CA4161A1D67D}"/>
                </a:ext>
              </a:extLst>
            </p:cNvPr>
            <p:cNvSpPr/>
            <p:nvPr/>
          </p:nvSpPr>
          <p:spPr>
            <a:xfrm>
              <a:off x="4842075" y="3251037"/>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920;p65">
              <a:extLst>
                <a:ext uri="{FF2B5EF4-FFF2-40B4-BE49-F238E27FC236}">
                  <a16:creationId xmlns:a16="http://schemas.microsoft.com/office/drawing/2014/main" id="{1281511B-8E11-F9E1-F876-26CC569384B2}"/>
                </a:ext>
              </a:extLst>
            </p:cNvPr>
            <p:cNvGrpSpPr/>
            <p:nvPr/>
          </p:nvGrpSpPr>
          <p:grpSpPr>
            <a:xfrm>
              <a:off x="4264700" y="3692213"/>
              <a:ext cx="615600" cy="66025"/>
              <a:chOff x="4264700" y="2247875"/>
              <a:chExt cx="615600" cy="66025"/>
            </a:xfrm>
            <a:grpFill/>
          </p:grpSpPr>
          <p:cxnSp>
            <p:nvCxnSpPr>
              <p:cNvPr id="11" name="Google Shape;921;p65">
                <a:extLst>
                  <a:ext uri="{FF2B5EF4-FFF2-40B4-BE49-F238E27FC236}">
                    <a16:creationId xmlns:a16="http://schemas.microsoft.com/office/drawing/2014/main" id="{8E3D8912-9F2E-E796-21C2-990760E76817}"/>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2" name="Google Shape;922;p65">
                <a:extLst>
                  <a:ext uri="{FF2B5EF4-FFF2-40B4-BE49-F238E27FC236}">
                    <a16:creationId xmlns:a16="http://schemas.microsoft.com/office/drawing/2014/main" id="{7F78405C-5FA5-07CE-20FD-0E1B686FD8F9}"/>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sp>
        <p:nvSpPr>
          <p:cNvPr id="19" name="TextBox 18">
            <a:extLst>
              <a:ext uri="{FF2B5EF4-FFF2-40B4-BE49-F238E27FC236}">
                <a16:creationId xmlns:a16="http://schemas.microsoft.com/office/drawing/2014/main" id="{E39055C7-8B32-3F7E-9D53-A7134863A036}"/>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20" name="TextBox 19">
            <a:extLst>
              <a:ext uri="{FF2B5EF4-FFF2-40B4-BE49-F238E27FC236}">
                <a16:creationId xmlns:a16="http://schemas.microsoft.com/office/drawing/2014/main" id="{31E66EC2-FB28-35D5-8FBF-67BAD076B510}"/>
              </a:ext>
            </a:extLst>
          </p:cNvPr>
          <p:cNvSpPr txBox="1"/>
          <p:nvPr/>
        </p:nvSpPr>
        <p:spPr>
          <a:xfrm>
            <a:off x="6358667" y="2194574"/>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1</a:t>
            </a:r>
          </a:p>
        </p:txBody>
      </p:sp>
      <p:sp>
        <p:nvSpPr>
          <p:cNvPr id="21" name="TextBox 20">
            <a:extLst>
              <a:ext uri="{FF2B5EF4-FFF2-40B4-BE49-F238E27FC236}">
                <a16:creationId xmlns:a16="http://schemas.microsoft.com/office/drawing/2014/main" id="{457043EB-5A69-3960-3FF9-9B6A9523F61D}"/>
              </a:ext>
            </a:extLst>
          </p:cNvPr>
          <p:cNvSpPr txBox="1"/>
          <p:nvPr/>
        </p:nvSpPr>
        <p:spPr>
          <a:xfrm>
            <a:off x="4340630" y="2194574"/>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2</a:t>
            </a:r>
          </a:p>
        </p:txBody>
      </p:sp>
      <p:sp>
        <p:nvSpPr>
          <p:cNvPr id="22" name="TextBox 21">
            <a:extLst>
              <a:ext uri="{FF2B5EF4-FFF2-40B4-BE49-F238E27FC236}">
                <a16:creationId xmlns:a16="http://schemas.microsoft.com/office/drawing/2014/main" id="{914DDE99-BCD7-64BD-10E2-89B9F59F357B}"/>
              </a:ext>
            </a:extLst>
          </p:cNvPr>
          <p:cNvSpPr txBox="1"/>
          <p:nvPr/>
        </p:nvSpPr>
        <p:spPr>
          <a:xfrm>
            <a:off x="6377097" y="4146275"/>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3</a:t>
            </a:r>
          </a:p>
        </p:txBody>
      </p:sp>
      <p:sp>
        <p:nvSpPr>
          <p:cNvPr id="23" name="TextBox 22">
            <a:extLst>
              <a:ext uri="{FF2B5EF4-FFF2-40B4-BE49-F238E27FC236}">
                <a16:creationId xmlns:a16="http://schemas.microsoft.com/office/drawing/2014/main" id="{12BD41F7-C3DE-9E59-5CA9-C920A5DC1FE5}"/>
              </a:ext>
            </a:extLst>
          </p:cNvPr>
          <p:cNvSpPr txBox="1"/>
          <p:nvPr/>
        </p:nvSpPr>
        <p:spPr>
          <a:xfrm>
            <a:off x="4356478" y="412226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4</a:t>
            </a:r>
          </a:p>
        </p:txBody>
      </p:sp>
      <p:sp>
        <p:nvSpPr>
          <p:cNvPr id="24" name="TextBox 23">
            <a:extLst>
              <a:ext uri="{FF2B5EF4-FFF2-40B4-BE49-F238E27FC236}">
                <a16:creationId xmlns:a16="http://schemas.microsoft.com/office/drawing/2014/main" id="{BF5AD0B8-AB8A-2E89-B3D7-3AC991623229}"/>
              </a:ext>
            </a:extLst>
          </p:cNvPr>
          <p:cNvSpPr txBox="1"/>
          <p:nvPr/>
        </p:nvSpPr>
        <p:spPr>
          <a:xfrm>
            <a:off x="7518712" y="1598875"/>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5" name="TextBox 24">
            <a:extLst>
              <a:ext uri="{FF2B5EF4-FFF2-40B4-BE49-F238E27FC236}">
                <a16:creationId xmlns:a16="http://schemas.microsoft.com/office/drawing/2014/main" id="{468FAA0F-D9B9-EAA0-CC5A-40A40B29B46E}"/>
              </a:ext>
            </a:extLst>
          </p:cNvPr>
          <p:cNvSpPr txBox="1"/>
          <p:nvPr/>
        </p:nvSpPr>
        <p:spPr>
          <a:xfrm>
            <a:off x="773026" y="1598875"/>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6" name="TextBox 25">
            <a:extLst>
              <a:ext uri="{FF2B5EF4-FFF2-40B4-BE49-F238E27FC236}">
                <a16:creationId xmlns:a16="http://schemas.microsoft.com/office/drawing/2014/main" id="{E849FD99-48E7-6EFC-305E-7A1DA79B72F4}"/>
              </a:ext>
            </a:extLst>
          </p:cNvPr>
          <p:cNvSpPr txBox="1"/>
          <p:nvPr/>
        </p:nvSpPr>
        <p:spPr>
          <a:xfrm>
            <a:off x="7506269" y="3504749"/>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7" name="TextBox 26">
            <a:extLst>
              <a:ext uri="{FF2B5EF4-FFF2-40B4-BE49-F238E27FC236}">
                <a16:creationId xmlns:a16="http://schemas.microsoft.com/office/drawing/2014/main" id="{C86D04F8-8FC8-D2FE-AF28-D1AE82E4E027}"/>
              </a:ext>
            </a:extLst>
          </p:cNvPr>
          <p:cNvSpPr txBox="1"/>
          <p:nvPr/>
        </p:nvSpPr>
        <p:spPr>
          <a:xfrm>
            <a:off x="760583" y="3504749"/>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grpSp>
        <p:nvGrpSpPr>
          <p:cNvPr id="28" name="Google Shape;1102;p76">
            <a:extLst>
              <a:ext uri="{FF2B5EF4-FFF2-40B4-BE49-F238E27FC236}">
                <a16:creationId xmlns:a16="http://schemas.microsoft.com/office/drawing/2014/main" id="{00E9EC0A-496D-6550-01A7-690E11B65A2F}"/>
              </a:ext>
            </a:extLst>
          </p:cNvPr>
          <p:cNvGrpSpPr/>
          <p:nvPr/>
        </p:nvGrpSpPr>
        <p:grpSpPr>
          <a:xfrm>
            <a:off x="11640052" y="1528878"/>
            <a:ext cx="271929" cy="305811"/>
            <a:chOff x="1044600" y="1951725"/>
            <a:chExt cx="390650" cy="439325"/>
          </a:xfrm>
          <a:solidFill>
            <a:srgbClr val="92D050"/>
          </a:solidFill>
        </p:grpSpPr>
        <p:sp>
          <p:nvSpPr>
            <p:cNvPr id="29" name="Google Shape;1103;p76">
              <a:extLst>
                <a:ext uri="{FF2B5EF4-FFF2-40B4-BE49-F238E27FC236}">
                  <a16:creationId xmlns:a16="http://schemas.microsoft.com/office/drawing/2014/main" id="{F24FD91F-F3A9-4A96-12CA-8BE6B96DA3A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04;p76">
              <a:extLst>
                <a:ext uri="{FF2B5EF4-FFF2-40B4-BE49-F238E27FC236}">
                  <a16:creationId xmlns:a16="http://schemas.microsoft.com/office/drawing/2014/main" id="{102A860D-525D-8967-94C2-1221BB8747FB}"/>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05;p76">
              <a:extLst>
                <a:ext uri="{FF2B5EF4-FFF2-40B4-BE49-F238E27FC236}">
                  <a16:creationId xmlns:a16="http://schemas.microsoft.com/office/drawing/2014/main" id="{3D5CB518-882A-A018-2A16-0AF6F1343FCE}"/>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06;p76">
              <a:extLst>
                <a:ext uri="{FF2B5EF4-FFF2-40B4-BE49-F238E27FC236}">
                  <a16:creationId xmlns:a16="http://schemas.microsoft.com/office/drawing/2014/main" id="{DC27AAF3-69AC-CBF9-1E87-D3150B7FC37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107;p76">
              <a:extLst>
                <a:ext uri="{FF2B5EF4-FFF2-40B4-BE49-F238E27FC236}">
                  <a16:creationId xmlns:a16="http://schemas.microsoft.com/office/drawing/2014/main" id="{17A31802-7EDE-CEE6-B448-DCD89580EFA0}"/>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108;p76">
              <a:extLst>
                <a:ext uri="{FF2B5EF4-FFF2-40B4-BE49-F238E27FC236}">
                  <a16:creationId xmlns:a16="http://schemas.microsoft.com/office/drawing/2014/main" id="{A58C87C9-B331-F69B-C6D5-4BD0C0348BE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09;p76">
              <a:extLst>
                <a:ext uri="{FF2B5EF4-FFF2-40B4-BE49-F238E27FC236}">
                  <a16:creationId xmlns:a16="http://schemas.microsoft.com/office/drawing/2014/main" id="{D929B57F-0EF2-986D-8672-7443285613D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10;p76">
              <a:extLst>
                <a:ext uri="{FF2B5EF4-FFF2-40B4-BE49-F238E27FC236}">
                  <a16:creationId xmlns:a16="http://schemas.microsoft.com/office/drawing/2014/main" id="{F7AA5377-E751-125C-FE36-AB95EE716C5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1121;p76">
            <a:extLst>
              <a:ext uri="{FF2B5EF4-FFF2-40B4-BE49-F238E27FC236}">
                <a16:creationId xmlns:a16="http://schemas.microsoft.com/office/drawing/2014/main" id="{1DB7A6A6-4CC7-CECA-A4CE-DCE5B41FED62}"/>
              </a:ext>
            </a:extLst>
          </p:cNvPr>
          <p:cNvGrpSpPr/>
          <p:nvPr/>
        </p:nvGrpSpPr>
        <p:grpSpPr>
          <a:xfrm>
            <a:off x="11582433" y="5023450"/>
            <a:ext cx="339520" cy="305672"/>
            <a:chOff x="977675" y="3338425"/>
            <a:chExt cx="487750" cy="439125"/>
          </a:xfrm>
          <a:solidFill>
            <a:srgbClr val="92D050"/>
          </a:solidFill>
        </p:grpSpPr>
        <p:sp>
          <p:nvSpPr>
            <p:cNvPr id="38" name="Google Shape;1122;p76">
              <a:extLst>
                <a:ext uri="{FF2B5EF4-FFF2-40B4-BE49-F238E27FC236}">
                  <a16:creationId xmlns:a16="http://schemas.microsoft.com/office/drawing/2014/main" id="{38727B94-DA5E-945F-5066-78D94C07B90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23;p76">
              <a:extLst>
                <a:ext uri="{FF2B5EF4-FFF2-40B4-BE49-F238E27FC236}">
                  <a16:creationId xmlns:a16="http://schemas.microsoft.com/office/drawing/2014/main" id="{3A756275-0C90-E091-E64F-2CDC0B64B48B}"/>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24;p76">
              <a:extLst>
                <a:ext uri="{FF2B5EF4-FFF2-40B4-BE49-F238E27FC236}">
                  <a16:creationId xmlns:a16="http://schemas.microsoft.com/office/drawing/2014/main" id="{495B9421-116D-FB18-4CBD-B100EBD010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 name="Google Shape;1128;p76">
            <a:extLst>
              <a:ext uri="{FF2B5EF4-FFF2-40B4-BE49-F238E27FC236}">
                <a16:creationId xmlns:a16="http://schemas.microsoft.com/office/drawing/2014/main" id="{47EE4306-751C-189F-CDAA-E934862FD01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1186;p76">
            <a:extLst>
              <a:ext uri="{FF2B5EF4-FFF2-40B4-BE49-F238E27FC236}">
                <a16:creationId xmlns:a16="http://schemas.microsoft.com/office/drawing/2014/main" id="{05FE2A8B-45A1-53F0-295C-44F3479540BE}"/>
              </a:ext>
            </a:extLst>
          </p:cNvPr>
          <p:cNvGrpSpPr/>
          <p:nvPr/>
        </p:nvGrpSpPr>
        <p:grpSpPr>
          <a:xfrm>
            <a:off x="11634623" y="658103"/>
            <a:ext cx="287330" cy="306020"/>
            <a:chOff x="6188425" y="1239800"/>
            <a:chExt cx="412775" cy="439625"/>
          </a:xfrm>
          <a:solidFill>
            <a:srgbClr val="92D050"/>
          </a:solidFill>
        </p:grpSpPr>
        <p:sp>
          <p:nvSpPr>
            <p:cNvPr id="43" name="Google Shape;1187;p76">
              <a:extLst>
                <a:ext uri="{FF2B5EF4-FFF2-40B4-BE49-F238E27FC236}">
                  <a16:creationId xmlns:a16="http://schemas.microsoft.com/office/drawing/2014/main" id="{8523ACF6-555C-0276-054F-5E4416E2217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88;p76">
              <a:extLst>
                <a:ext uri="{FF2B5EF4-FFF2-40B4-BE49-F238E27FC236}">
                  <a16:creationId xmlns:a16="http://schemas.microsoft.com/office/drawing/2014/main" id="{E4F16F6D-5385-A124-2081-E628B43CAF5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89;p76">
              <a:extLst>
                <a:ext uri="{FF2B5EF4-FFF2-40B4-BE49-F238E27FC236}">
                  <a16:creationId xmlns:a16="http://schemas.microsoft.com/office/drawing/2014/main" id="{0B1A9553-D94F-FF2A-CD71-5A3665AACA0B}"/>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90;p76">
              <a:extLst>
                <a:ext uri="{FF2B5EF4-FFF2-40B4-BE49-F238E27FC236}">
                  <a16:creationId xmlns:a16="http://schemas.microsoft.com/office/drawing/2014/main" id="{57432D74-11CA-04EC-3988-494ADC1215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91;p76">
              <a:extLst>
                <a:ext uri="{FF2B5EF4-FFF2-40B4-BE49-F238E27FC236}">
                  <a16:creationId xmlns:a16="http://schemas.microsoft.com/office/drawing/2014/main" id="{5B8C0049-2C88-3367-64E8-5A9ECA8CE61D}"/>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92;p76">
              <a:extLst>
                <a:ext uri="{FF2B5EF4-FFF2-40B4-BE49-F238E27FC236}">
                  <a16:creationId xmlns:a16="http://schemas.microsoft.com/office/drawing/2014/main" id="{BFC17A06-1753-7E90-17AF-0904DCB49D77}"/>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93;p76">
              <a:extLst>
                <a:ext uri="{FF2B5EF4-FFF2-40B4-BE49-F238E27FC236}">
                  <a16:creationId xmlns:a16="http://schemas.microsoft.com/office/drawing/2014/main" id="{95911885-1541-84C5-42C3-5E5D4597625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94;p76">
              <a:extLst>
                <a:ext uri="{FF2B5EF4-FFF2-40B4-BE49-F238E27FC236}">
                  <a16:creationId xmlns:a16="http://schemas.microsoft.com/office/drawing/2014/main" id="{CCD6FA06-6549-B635-910B-89FDACB27D70}"/>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95;p76">
              <a:extLst>
                <a:ext uri="{FF2B5EF4-FFF2-40B4-BE49-F238E27FC236}">
                  <a16:creationId xmlns:a16="http://schemas.microsoft.com/office/drawing/2014/main" id="{E087B937-8EBB-7218-E6CF-05AD47AC9CAE}"/>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96;p76">
              <a:extLst>
                <a:ext uri="{FF2B5EF4-FFF2-40B4-BE49-F238E27FC236}">
                  <a16:creationId xmlns:a16="http://schemas.microsoft.com/office/drawing/2014/main" id="{AF74E250-F489-6B06-4104-46E639A814F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97;p76">
              <a:extLst>
                <a:ext uri="{FF2B5EF4-FFF2-40B4-BE49-F238E27FC236}">
                  <a16:creationId xmlns:a16="http://schemas.microsoft.com/office/drawing/2014/main" id="{CCE75474-9C62-D5D1-C34C-6F3743BCE93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98;p76">
              <a:extLst>
                <a:ext uri="{FF2B5EF4-FFF2-40B4-BE49-F238E27FC236}">
                  <a16:creationId xmlns:a16="http://schemas.microsoft.com/office/drawing/2014/main" id="{CF495C64-C376-1E03-0C77-D28B5E47F7C1}"/>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99;p76">
              <a:extLst>
                <a:ext uri="{FF2B5EF4-FFF2-40B4-BE49-F238E27FC236}">
                  <a16:creationId xmlns:a16="http://schemas.microsoft.com/office/drawing/2014/main" id="{9A0ECBEC-ADBD-9F5F-364D-7D620F4E4824}"/>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1248;p76">
            <a:extLst>
              <a:ext uri="{FF2B5EF4-FFF2-40B4-BE49-F238E27FC236}">
                <a16:creationId xmlns:a16="http://schemas.microsoft.com/office/drawing/2014/main" id="{696F4695-6E45-9DF5-731D-ECA1BDCB2C06}"/>
              </a:ext>
            </a:extLst>
          </p:cNvPr>
          <p:cNvGrpSpPr/>
          <p:nvPr/>
        </p:nvGrpSpPr>
        <p:grpSpPr>
          <a:xfrm>
            <a:off x="11632359" y="4128369"/>
            <a:ext cx="308579" cy="301165"/>
            <a:chOff x="4624950" y="4029625"/>
            <a:chExt cx="443300" cy="432650"/>
          </a:xfrm>
          <a:solidFill>
            <a:srgbClr val="92D050"/>
          </a:solidFill>
        </p:grpSpPr>
        <p:sp>
          <p:nvSpPr>
            <p:cNvPr id="57" name="Google Shape;1249;p76">
              <a:extLst>
                <a:ext uri="{FF2B5EF4-FFF2-40B4-BE49-F238E27FC236}">
                  <a16:creationId xmlns:a16="http://schemas.microsoft.com/office/drawing/2014/main" id="{6F054845-6FDD-945C-B661-3A86DEE3AAB2}"/>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50;p76">
              <a:extLst>
                <a:ext uri="{FF2B5EF4-FFF2-40B4-BE49-F238E27FC236}">
                  <a16:creationId xmlns:a16="http://schemas.microsoft.com/office/drawing/2014/main" id="{ED049B70-85A0-433E-288F-BD3748AAA689}"/>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1252;p76">
            <a:extLst>
              <a:ext uri="{FF2B5EF4-FFF2-40B4-BE49-F238E27FC236}">
                <a16:creationId xmlns:a16="http://schemas.microsoft.com/office/drawing/2014/main" id="{037CC209-5C34-37D9-2100-A497C8D7D632}"/>
              </a:ext>
            </a:extLst>
          </p:cNvPr>
          <p:cNvGrpSpPr/>
          <p:nvPr/>
        </p:nvGrpSpPr>
        <p:grpSpPr>
          <a:xfrm>
            <a:off x="11662361" y="2364117"/>
            <a:ext cx="212796" cy="305637"/>
            <a:chOff x="4710350" y="1951975"/>
            <a:chExt cx="305700" cy="439075"/>
          </a:xfrm>
          <a:solidFill>
            <a:srgbClr val="92D050"/>
          </a:solidFill>
        </p:grpSpPr>
        <p:sp>
          <p:nvSpPr>
            <p:cNvPr id="60" name="Google Shape;1253;p76">
              <a:extLst>
                <a:ext uri="{FF2B5EF4-FFF2-40B4-BE49-F238E27FC236}">
                  <a16:creationId xmlns:a16="http://schemas.microsoft.com/office/drawing/2014/main" id="{663074FD-BD40-79C3-1FF2-142384B8D10E}"/>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54;p76">
              <a:extLst>
                <a:ext uri="{FF2B5EF4-FFF2-40B4-BE49-F238E27FC236}">
                  <a16:creationId xmlns:a16="http://schemas.microsoft.com/office/drawing/2014/main" id="{44738994-2495-F392-BFD8-62C21FAF4980}"/>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5;p76">
              <a:extLst>
                <a:ext uri="{FF2B5EF4-FFF2-40B4-BE49-F238E27FC236}">
                  <a16:creationId xmlns:a16="http://schemas.microsoft.com/office/drawing/2014/main" id="{6DDDCC7F-C7EA-5BA9-C1CF-96D73BD4EB3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6;p76">
              <a:extLst>
                <a:ext uri="{FF2B5EF4-FFF2-40B4-BE49-F238E27FC236}">
                  <a16:creationId xmlns:a16="http://schemas.microsoft.com/office/drawing/2014/main" id="{BCFBFC9C-29EA-E1DD-D336-71F34C78FE74}"/>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1326;p76">
            <a:extLst>
              <a:ext uri="{FF2B5EF4-FFF2-40B4-BE49-F238E27FC236}">
                <a16:creationId xmlns:a16="http://schemas.microsoft.com/office/drawing/2014/main" id="{E2B74987-A224-EA03-C440-BE5D340B266C}"/>
              </a:ext>
            </a:extLst>
          </p:cNvPr>
          <p:cNvGrpSpPr/>
          <p:nvPr/>
        </p:nvGrpSpPr>
        <p:grpSpPr>
          <a:xfrm>
            <a:off x="11673116" y="5841242"/>
            <a:ext cx="281847" cy="358655"/>
            <a:chOff x="3297175" y="4029100"/>
            <a:chExt cx="344750" cy="438700"/>
          </a:xfrm>
          <a:solidFill>
            <a:srgbClr val="92D050"/>
          </a:solidFill>
        </p:grpSpPr>
        <p:sp>
          <p:nvSpPr>
            <p:cNvPr id="65" name="Google Shape;1327;p76">
              <a:extLst>
                <a:ext uri="{FF2B5EF4-FFF2-40B4-BE49-F238E27FC236}">
                  <a16:creationId xmlns:a16="http://schemas.microsoft.com/office/drawing/2014/main" id="{3AA6AB23-26D0-8ACA-6D1D-4DFF7413D14F}"/>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28;p76">
              <a:extLst>
                <a:ext uri="{FF2B5EF4-FFF2-40B4-BE49-F238E27FC236}">
                  <a16:creationId xmlns:a16="http://schemas.microsoft.com/office/drawing/2014/main" id="{F621DCCD-05A0-220F-3478-2842B6242D31}"/>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29;p76">
              <a:extLst>
                <a:ext uri="{FF2B5EF4-FFF2-40B4-BE49-F238E27FC236}">
                  <a16:creationId xmlns:a16="http://schemas.microsoft.com/office/drawing/2014/main" id="{72E9828C-366F-1DB5-247F-F82F4145040F}"/>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30;p76">
              <a:extLst>
                <a:ext uri="{FF2B5EF4-FFF2-40B4-BE49-F238E27FC236}">
                  <a16:creationId xmlns:a16="http://schemas.microsoft.com/office/drawing/2014/main" id="{9A38DB3C-D7BE-E9FA-0CF4-D27D01AB0507}"/>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678901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anim calcmode="lin" valueType="num">
                                      <p:cBhvr>
                                        <p:cTn id="10" dur="500" fill="hold"/>
                                        <p:tgtEl>
                                          <p:spTgt spid="19"/>
                                        </p:tgtEl>
                                        <p:attrNameLst>
                                          <p:attrName>ppt_x</p:attrName>
                                        </p:attrNameLst>
                                      </p:cBhvr>
                                      <p:tavLst>
                                        <p:tav tm="0">
                                          <p:val>
                                            <p:fltVal val="0.5"/>
                                          </p:val>
                                        </p:tav>
                                        <p:tav tm="100000">
                                          <p:val>
                                            <p:strVal val="#ppt_x"/>
                                          </p:val>
                                        </p:tav>
                                      </p:tavLst>
                                    </p:anim>
                                    <p:anim calcmode="lin" valueType="num">
                                      <p:cBhvr>
                                        <p:cTn id="11" dur="500" fill="hold"/>
                                        <p:tgtEl>
                                          <p:spTgt spid="19"/>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E39055C7-8B32-3F7E-9D53-A7134863A036}"/>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20" name="Google Shape;603;p55">
            <a:extLst>
              <a:ext uri="{FF2B5EF4-FFF2-40B4-BE49-F238E27FC236}">
                <a16:creationId xmlns:a16="http://schemas.microsoft.com/office/drawing/2014/main" id="{94352F59-DAEE-925F-21DE-707949532033}"/>
              </a:ext>
            </a:extLst>
          </p:cNvPr>
          <p:cNvSpPr/>
          <p:nvPr/>
        </p:nvSpPr>
        <p:spPr>
          <a:xfrm>
            <a:off x="1583517" y="3201836"/>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04;p55">
            <a:extLst>
              <a:ext uri="{FF2B5EF4-FFF2-40B4-BE49-F238E27FC236}">
                <a16:creationId xmlns:a16="http://schemas.microsoft.com/office/drawing/2014/main" id="{BBA1F7D5-F008-E5A9-FDA6-053230F54404}"/>
              </a:ext>
            </a:extLst>
          </p:cNvPr>
          <p:cNvSpPr/>
          <p:nvPr/>
        </p:nvSpPr>
        <p:spPr>
          <a:xfrm>
            <a:off x="1583517" y="3609645"/>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05;p55">
            <a:extLst>
              <a:ext uri="{FF2B5EF4-FFF2-40B4-BE49-F238E27FC236}">
                <a16:creationId xmlns:a16="http://schemas.microsoft.com/office/drawing/2014/main" id="{79C3D222-C85F-0286-5FEF-F8DD3C7ACB0D}"/>
              </a:ext>
            </a:extLst>
          </p:cNvPr>
          <p:cNvSpPr/>
          <p:nvPr/>
        </p:nvSpPr>
        <p:spPr>
          <a:xfrm>
            <a:off x="1583517" y="4017456"/>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06;p55">
            <a:extLst>
              <a:ext uri="{FF2B5EF4-FFF2-40B4-BE49-F238E27FC236}">
                <a16:creationId xmlns:a16="http://schemas.microsoft.com/office/drawing/2014/main" id="{2C99C034-B8E8-5CA8-9CBA-D886177150EB}"/>
              </a:ext>
            </a:extLst>
          </p:cNvPr>
          <p:cNvSpPr/>
          <p:nvPr/>
        </p:nvSpPr>
        <p:spPr>
          <a:xfrm>
            <a:off x="1583517" y="44252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07;p55">
            <a:extLst>
              <a:ext uri="{FF2B5EF4-FFF2-40B4-BE49-F238E27FC236}">
                <a16:creationId xmlns:a16="http://schemas.microsoft.com/office/drawing/2014/main" id="{833B79F4-87E4-B1DB-7B48-A8F9C0EEDB86}"/>
              </a:ext>
            </a:extLst>
          </p:cNvPr>
          <p:cNvSpPr/>
          <p:nvPr/>
        </p:nvSpPr>
        <p:spPr>
          <a:xfrm>
            <a:off x="1583517" y="48330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08;p55">
            <a:extLst>
              <a:ext uri="{FF2B5EF4-FFF2-40B4-BE49-F238E27FC236}">
                <a16:creationId xmlns:a16="http://schemas.microsoft.com/office/drawing/2014/main" id="{DBE6CC7F-ED26-2A5E-002C-01DBDF3AAD66}"/>
              </a:ext>
            </a:extLst>
          </p:cNvPr>
          <p:cNvSpPr/>
          <p:nvPr/>
        </p:nvSpPr>
        <p:spPr>
          <a:xfrm>
            <a:off x="6068111"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 name="Google Shape;609;p55">
            <a:extLst>
              <a:ext uri="{FF2B5EF4-FFF2-40B4-BE49-F238E27FC236}">
                <a16:creationId xmlns:a16="http://schemas.microsoft.com/office/drawing/2014/main" id="{76F3F2C4-5A99-D1DF-1AF5-4DFDF8557FA4}"/>
              </a:ext>
            </a:extLst>
          </p:cNvPr>
          <p:cNvGrpSpPr/>
          <p:nvPr/>
        </p:nvGrpSpPr>
        <p:grpSpPr>
          <a:xfrm>
            <a:off x="3053624" y="2437478"/>
            <a:ext cx="426576" cy="565439"/>
            <a:chOff x="5463500" y="1952300"/>
            <a:chExt cx="331000" cy="438750"/>
          </a:xfrm>
        </p:grpSpPr>
        <p:sp>
          <p:nvSpPr>
            <p:cNvPr id="27" name="Google Shape;610;p55">
              <a:extLst>
                <a:ext uri="{FF2B5EF4-FFF2-40B4-BE49-F238E27FC236}">
                  <a16:creationId xmlns:a16="http://schemas.microsoft.com/office/drawing/2014/main" id="{1A4762DF-4F46-3A63-259F-1B412ED050A7}"/>
                </a:ext>
              </a:extLst>
            </p:cNvPr>
            <p:cNvSpPr/>
            <p:nvPr/>
          </p:nvSpPr>
          <p:spPr>
            <a:xfrm>
              <a:off x="5556625" y="1983450"/>
              <a:ext cx="144100" cy="220025"/>
            </a:xfrm>
            <a:custGeom>
              <a:avLst/>
              <a:gdLst/>
              <a:ahLst/>
              <a:cxnLst/>
              <a:rect l="l" t="t" r="r" b="b"/>
              <a:pathLst>
                <a:path w="5764" h="8801" extrusionOk="0">
                  <a:moveTo>
                    <a:pt x="3025" y="520"/>
                  </a:moveTo>
                  <a:cubicBezTo>
                    <a:pt x="4206" y="520"/>
                    <a:pt x="5179" y="1441"/>
                    <a:pt x="5257" y="2610"/>
                  </a:cubicBezTo>
                  <a:lnTo>
                    <a:pt x="533" y="2610"/>
                  </a:lnTo>
                  <a:cubicBezTo>
                    <a:pt x="610" y="1441"/>
                    <a:pt x="1584" y="520"/>
                    <a:pt x="2765" y="520"/>
                  </a:cubicBezTo>
                  <a:close/>
                  <a:moveTo>
                    <a:pt x="5257" y="3129"/>
                  </a:moveTo>
                  <a:lnTo>
                    <a:pt x="5257" y="4531"/>
                  </a:lnTo>
                  <a:cubicBezTo>
                    <a:pt x="5296" y="5854"/>
                    <a:pt x="4219" y="6945"/>
                    <a:pt x="2895" y="6945"/>
                  </a:cubicBezTo>
                  <a:cubicBezTo>
                    <a:pt x="1558" y="6945"/>
                    <a:pt x="494" y="5854"/>
                    <a:pt x="533" y="4531"/>
                  </a:cubicBezTo>
                  <a:lnTo>
                    <a:pt x="533" y="3129"/>
                  </a:lnTo>
                  <a:close/>
                  <a:moveTo>
                    <a:pt x="2765" y="1"/>
                  </a:moveTo>
                  <a:cubicBezTo>
                    <a:pt x="1234" y="1"/>
                    <a:pt x="0" y="1234"/>
                    <a:pt x="0" y="2752"/>
                  </a:cubicBezTo>
                  <a:lnTo>
                    <a:pt x="0" y="4531"/>
                  </a:lnTo>
                  <a:cubicBezTo>
                    <a:pt x="0" y="5504"/>
                    <a:pt x="494" y="6413"/>
                    <a:pt x="1324" y="6945"/>
                  </a:cubicBezTo>
                  <a:lnTo>
                    <a:pt x="1337" y="6945"/>
                  </a:lnTo>
                  <a:cubicBezTo>
                    <a:pt x="2324" y="7737"/>
                    <a:pt x="3492" y="8801"/>
                    <a:pt x="4842" y="8801"/>
                  </a:cubicBezTo>
                  <a:cubicBezTo>
                    <a:pt x="5140" y="8788"/>
                    <a:pt x="5192" y="8360"/>
                    <a:pt x="4894" y="8282"/>
                  </a:cubicBezTo>
                  <a:cubicBezTo>
                    <a:pt x="4089" y="8126"/>
                    <a:pt x="3427" y="7905"/>
                    <a:pt x="2778" y="7399"/>
                  </a:cubicBezTo>
                  <a:lnTo>
                    <a:pt x="2778" y="7399"/>
                  </a:lnTo>
                  <a:cubicBezTo>
                    <a:pt x="2810" y="7400"/>
                    <a:pt x="2841" y="7401"/>
                    <a:pt x="2873" y="7401"/>
                  </a:cubicBezTo>
                  <a:cubicBezTo>
                    <a:pt x="4465" y="7401"/>
                    <a:pt x="5751" y="6122"/>
                    <a:pt x="5763" y="4531"/>
                  </a:cubicBezTo>
                  <a:lnTo>
                    <a:pt x="5763" y="2752"/>
                  </a:lnTo>
                  <a:cubicBezTo>
                    <a:pt x="5763" y="1234"/>
                    <a:pt x="4530" y="1"/>
                    <a:pt x="3012"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11;p55">
              <a:extLst>
                <a:ext uri="{FF2B5EF4-FFF2-40B4-BE49-F238E27FC236}">
                  <a16:creationId xmlns:a16="http://schemas.microsoft.com/office/drawing/2014/main" id="{D16A2E50-FA21-5632-BA6E-4D84C1C19764}"/>
                </a:ext>
              </a:extLst>
            </p:cNvPr>
            <p:cNvSpPr/>
            <p:nvPr/>
          </p:nvSpPr>
          <p:spPr>
            <a:xfrm>
              <a:off x="5622000" y="2082825"/>
              <a:ext cx="13675" cy="25575"/>
            </a:xfrm>
            <a:custGeom>
              <a:avLst/>
              <a:gdLst/>
              <a:ahLst/>
              <a:cxnLst/>
              <a:rect l="l" t="t" r="r" b="b"/>
              <a:pathLst>
                <a:path w="547" h="1023" extrusionOk="0">
                  <a:moveTo>
                    <a:pt x="273" y="1"/>
                  </a:moveTo>
                  <a:cubicBezTo>
                    <a:pt x="137" y="1"/>
                    <a:pt x="1" y="95"/>
                    <a:pt x="20" y="283"/>
                  </a:cubicBezTo>
                  <a:lnTo>
                    <a:pt x="20" y="763"/>
                  </a:lnTo>
                  <a:cubicBezTo>
                    <a:pt x="20" y="906"/>
                    <a:pt x="137" y="1023"/>
                    <a:pt x="267" y="1023"/>
                  </a:cubicBezTo>
                  <a:cubicBezTo>
                    <a:pt x="410" y="1023"/>
                    <a:pt x="527" y="906"/>
                    <a:pt x="527" y="763"/>
                  </a:cubicBezTo>
                  <a:lnTo>
                    <a:pt x="527" y="283"/>
                  </a:lnTo>
                  <a:cubicBezTo>
                    <a:pt x="546" y="95"/>
                    <a:pt x="410" y="1"/>
                    <a:pt x="27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12;p55">
              <a:extLst>
                <a:ext uri="{FF2B5EF4-FFF2-40B4-BE49-F238E27FC236}">
                  <a16:creationId xmlns:a16="http://schemas.microsoft.com/office/drawing/2014/main" id="{BA62A2E5-7284-0508-7BF9-4198D2BF18C1}"/>
                </a:ext>
              </a:extLst>
            </p:cNvPr>
            <p:cNvSpPr/>
            <p:nvPr/>
          </p:nvSpPr>
          <p:spPr>
            <a:xfrm>
              <a:off x="5463500" y="1952300"/>
              <a:ext cx="331000" cy="438750"/>
            </a:xfrm>
            <a:custGeom>
              <a:avLst/>
              <a:gdLst/>
              <a:ahLst/>
              <a:cxnLst/>
              <a:rect l="l" t="t" r="r" b="b"/>
              <a:pathLst>
                <a:path w="13240" h="17550" extrusionOk="0">
                  <a:moveTo>
                    <a:pt x="6763" y="507"/>
                  </a:moveTo>
                  <a:cubicBezTo>
                    <a:pt x="8619" y="520"/>
                    <a:pt x="10124" y="2012"/>
                    <a:pt x="10124" y="3868"/>
                  </a:cubicBezTo>
                  <a:lnTo>
                    <a:pt x="10124" y="8385"/>
                  </a:lnTo>
                  <a:cubicBezTo>
                    <a:pt x="10124" y="8905"/>
                    <a:pt x="10254" y="9424"/>
                    <a:pt x="10488" y="9904"/>
                  </a:cubicBezTo>
                  <a:lnTo>
                    <a:pt x="9813" y="9761"/>
                  </a:lnTo>
                  <a:cubicBezTo>
                    <a:pt x="9796" y="9759"/>
                    <a:pt x="9780" y="9757"/>
                    <a:pt x="9764" y="9757"/>
                  </a:cubicBezTo>
                  <a:cubicBezTo>
                    <a:pt x="9466" y="9757"/>
                    <a:pt x="9388" y="10206"/>
                    <a:pt x="9709" y="10268"/>
                  </a:cubicBezTo>
                  <a:lnTo>
                    <a:pt x="10735" y="10475"/>
                  </a:lnTo>
                  <a:cubicBezTo>
                    <a:pt x="10683" y="11098"/>
                    <a:pt x="10371" y="11682"/>
                    <a:pt x="9891" y="12072"/>
                  </a:cubicBezTo>
                  <a:cubicBezTo>
                    <a:pt x="9164" y="12617"/>
                    <a:pt x="7944" y="12993"/>
                    <a:pt x="7035" y="13110"/>
                  </a:cubicBezTo>
                  <a:cubicBezTo>
                    <a:pt x="6919" y="13124"/>
                    <a:pt x="6803" y="13130"/>
                    <a:pt x="6687" y="13130"/>
                  </a:cubicBezTo>
                  <a:cubicBezTo>
                    <a:pt x="5799" y="13130"/>
                    <a:pt x="4940" y="12763"/>
                    <a:pt x="4102" y="12487"/>
                  </a:cubicBezTo>
                  <a:cubicBezTo>
                    <a:pt x="3167" y="12189"/>
                    <a:pt x="2531" y="11319"/>
                    <a:pt x="2492" y="10345"/>
                  </a:cubicBezTo>
                  <a:cubicBezTo>
                    <a:pt x="2895" y="9774"/>
                    <a:pt x="3102" y="9086"/>
                    <a:pt x="3115" y="8398"/>
                  </a:cubicBezTo>
                  <a:lnTo>
                    <a:pt x="3115" y="8385"/>
                  </a:lnTo>
                  <a:lnTo>
                    <a:pt x="3115" y="3868"/>
                  </a:lnTo>
                  <a:cubicBezTo>
                    <a:pt x="3115" y="2012"/>
                    <a:pt x="4621" y="520"/>
                    <a:pt x="6477" y="507"/>
                  </a:cubicBezTo>
                  <a:close/>
                  <a:moveTo>
                    <a:pt x="7554" y="13538"/>
                  </a:moveTo>
                  <a:lnTo>
                    <a:pt x="7554" y="14135"/>
                  </a:lnTo>
                  <a:cubicBezTo>
                    <a:pt x="7567" y="14265"/>
                    <a:pt x="7490" y="14382"/>
                    <a:pt x="7373" y="14434"/>
                  </a:cubicBezTo>
                  <a:lnTo>
                    <a:pt x="5672" y="15265"/>
                  </a:lnTo>
                  <a:lnTo>
                    <a:pt x="5672" y="13538"/>
                  </a:lnTo>
                  <a:cubicBezTo>
                    <a:pt x="5984" y="13610"/>
                    <a:pt x="6302" y="13645"/>
                    <a:pt x="6618" y="13645"/>
                  </a:cubicBezTo>
                  <a:cubicBezTo>
                    <a:pt x="6935" y="13645"/>
                    <a:pt x="7249" y="13610"/>
                    <a:pt x="7554" y="13538"/>
                  </a:cubicBezTo>
                  <a:close/>
                  <a:moveTo>
                    <a:pt x="1999" y="10631"/>
                  </a:moveTo>
                  <a:cubicBezTo>
                    <a:pt x="2142" y="11721"/>
                    <a:pt x="2908" y="12630"/>
                    <a:pt x="3946" y="12980"/>
                  </a:cubicBezTo>
                  <a:lnTo>
                    <a:pt x="5166" y="13383"/>
                  </a:lnTo>
                  <a:lnTo>
                    <a:pt x="5166" y="17043"/>
                  </a:lnTo>
                  <a:lnTo>
                    <a:pt x="3466" y="17043"/>
                  </a:lnTo>
                  <a:lnTo>
                    <a:pt x="3466" y="13616"/>
                  </a:lnTo>
                  <a:cubicBezTo>
                    <a:pt x="3479" y="13435"/>
                    <a:pt x="3343" y="13344"/>
                    <a:pt x="3206" y="13344"/>
                  </a:cubicBezTo>
                  <a:cubicBezTo>
                    <a:pt x="3070" y="13344"/>
                    <a:pt x="2934" y="13435"/>
                    <a:pt x="2947" y="13616"/>
                  </a:cubicBezTo>
                  <a:lnTo>
                    <a:pt x="2947" y="17043"/>
                  </a:lnTo>
                  <a:lnTo>
                    <a:pt x="623" y="17043"/>
                  </a:lnTo>
                  <a:cubicBezTo>
                    <a:pt x="597" y="17043"/>
                    <a:pt x="571" y="17030"/>
                    <a:pt x="558" y="17017"/>
                  </a:cubicBezTo>
                  <a:cubicBezTo>
                    <a:pt x="545" y="17004"/>
                    <a:pt x="532" y="16978"/>
                    <a:pt x="545" y="16965"/>
                  </a:cubicBezTo>
                  <a:lnTo>
                    <a:pt x="922" y="12214"/>
                  </a:lnTo>
                  <a:cubicBezTo>
                    <a:pt x="974" y="11540"/>
                    <a:pt x="1389" y="10929"/>
                    <a:pt x="1999" y="10631"/>
                  </a:cubicBezTo>
                  <a:close/>
                  <a:moveTo>
                    <a:pt x="9787" y="12773"/>
                  </a:moveTo>
                  <a:lnTo>
                    <a:pt x="9787" y="17043"/>
                  </a:lnTo>
                  <a:lnTo>
                    <a:pt x="5672" y="17043"/>
                  </a:lnTo>
                  <a:lnTo>
                    <a:pt x="5672" y="15849"/>
                  </a:lnTo>
                  <a:lnTo>
                    <a:pt x="7606" y="14901"/>
                  </a:lnTo>
                  <a:cubicBezTo>
                    <a:pt x="7892" y="14758"/>
                    <a:pt x="8074" y="14460"/>
                    <a:pt x="8074" y="14135"/>
                  </a:cubicBezTo>
                  <a:lnTo>
                    <a:pt x="8074" y="13383"/>
                  </a:lnTo>
                  <a:cubicBezTo>
                    <a:pt x="8632" y="13201"/>
                    <a:pt x="9268" y="13058"/>
                    <a:pt x="9787" y="12773"/>
                  </a:cubicBezTo>
                  <a:close/>
                  <a:moveTo>
                    <a:pt x="6477" y="1"/>
                  </a:moveTo>
                  <a:cubicBezTo>
                    <a:pt x="4335" y="1"/>
                    <a:pt x="2596" y="1740"/>
                    <a:pt x="2596" y="3868"/>
                  </a:cubicBezTo>
                  <a:lnTo>
                    <a:pt x="2596" y="8385"/>
                  </a:lnTo>
                  <a:cubicBezTo>
                    <a:pt x="2596" y="8983"/>
                    <a:pt x="2414" y="9567"/>
                    <a:pt x="2064" y="10047"/>
                  </a:cubicBezTo>
                  <a:cubicBezTo>
                    <a:pt x="1155" y="10410"/>
                    <a:pt x="480" y="11176"/>
                    <a:pt x="403" y="12176"/>
                  </a:cubicBezTo>
                  <a:lnTo>
                    <a:pt x="26" y="16913"/>
                  </a:lnTo>
                  <a:cubicBezTo>
                    <a:pt x="0" y="17264"/>
                    <a:pt x="273" y="17549"/>
                    <a:pt x="610" y="17549"/>
                  </a:cubicBezTo>
                  <a:lnTo>
                    <a:pt x="12630" y="17549"/>
                  </a:lnTo>
                  <a:cubicBezTo>
                    <a:pt x="12967" y="17549"/>
                    <a:pt x="13240" y="17264"/>
                    <a:pt x="13214" y="16926"/>
                  </a:cubicBezTo>
                  <a:lnTo>
                    <a:pt x="13136" y="15966"/>
                  </a:lnTo>
                  <a:cubicBezTo>
                    <a:pt x="13124" y="15807"/>
                    <a:pt x="13005" y="15731"/>
                    <a:pt x="12885" y="15731"/>
                  </a:cubicBezTo>
                  <a:cubicBezTo>
                    <a:pt x="12751" y="15731"/>
                    <a:pt x="12616" y="15826"/>
                    <a:pt x="12630" y="16005"/>
                  </a:cubicBezTo>
                  <a:lnTo>
                    <a:pt x="12694" y="16965"/>
                  </a:lnTo>
                  <a:cubicBezTo>
                    <a:pt x="12707" y="17004"/>
                    <a:pt x="12669" y="17043"/>
                    <a:pt x="12630" y="17043"/>
                  </a:cubicBezTo>
                  <a:lnTo>
                    <a:pt x="10293" y="17043"/>
                  </a:lnTo>
                  <a:lnTo>
                    <a:pt x="10293" y="12409"/>
                  </a:lnTo>
                  <a:cubicBezTo>
                    <a:pt x="10812" y="11955"/>
                    <a:pt x="11150" y="11319"/>
                    <a:pt x="11228" y="10644"/>
                  </a:cubicBezTo>
                  <a:cubicBezTo>
                    <a:pt x="11851" y="10942"/>
                    <a:pt x="12266" y="11540"/>
                    <a:pt x="12318" y="12227"/>
                  </a:cubicBezTo>
                  <a:lnTo>
                    <a:pt x="12526" y="14823"/>
                  </a:lnTo>
                  <a:cubicBezTo>
                    <a:pt x="12539" y="14953"/>
                    <a:pt x="12656" y="15057"/>
                    <a:pt x="12785" y="15057"/>
                  </a:cubicBezTo>
                  <a:lnTo>
                    <a:pt x="12811" y="15057"/>
                  </a:lnTo>
                  <a:cubicBezTo>
                    <a:pt x="12941" y="15044"/>
                    <a:pt x="13058" y="14927"/>
                    <a:pt x="13045" y="14784"/>
                  </a:cubicBezTo>
                  <a:lnTo>
                    <a:pt x="12837" y="12189"/>
                  </a:lnTo>
                  <a:cubicBezTo>
                    <a:pt x="12759" y="11176"/>
                    <a:pt x="12084" y="10410"/>
                    <a:pt x="11176" y="10060"/>
                  </a:cubicBezTo>
                  <a:cubicBezTo>
                    <a:pt x="10825" y="9567"/>
                    <a:pt x="10644" y="8995"/>
                    <a:pt x="10644" y="8398"/>
                  </a:cubicBezTo>
                  <a:lnTo>
                    <a:pt x="10644" y="3868"/>
                  </a:lnTo>
                  <a:cubicBezTo>
                    <a:pt x="10644" y="1740"/>
                    <a:pt x="8904" y="1"/>
                    <a:pt x="676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13;p55">
              <a:extLst>
                <a:ext uri="{FF2B5EF4-FFF2-40B4-BE49-F238E27FC236}">
                  <a16:creationId xmlns:a16="http://schemas.microsoft.com/office/drawing/2014/main" id="{03C5A9BD-BDAF-A832-5C0F-8BD9047329B1}"/>
                </a:ext>
              </a:extLst>
            </p:cNvPr>
            <p:cNvSpPr/>
            <p:nvPr/>
          </p:nvSpPr>
          <p:spPr>
            <a:xfrm>
              <a:off x="5625100" y="2341425"/>
              <a:ext cx="41075" cy="26575"/>
            </a:xfrm>
            <a:custGeom>
              <a:avLst/>
              <a:gdLst/>
              <a:ahLst/>
              <a:cxnLst/>
              <a:rect l="l" t="t" r="r" b="b"/>
              <a:pathLst>
                <a:path w="1643" h="1063" extrusionOk="0">
                  <a:moveTo>
                    <a:pt x="1273" y="0"/>
                  </a:moveTo>
                  <a:cubicBezTo>
                    <a:pt x="1232" y="0"/>
                    <a:pt x="1188" y="11"/>
                    <a:pt x="1142" y="37"/>
                  </a:cubicBezTo>
                  <a:lnTo>
                    <a:pt x="169" y="582"/>
                  </a:lnTo>
                  <a:cubicBezTo>
                    <a:pt x="39" y="647"/>
                    <a:pt x="0" y="803"/>
                    <a:pt x="65" y="933"/>
                  </a:cubicBezTo>
                  <a:cubicBezTo>
                    <a:pt x="117" y="1011"/>
                    <a:pt x="195" y="1063"/>
                    <a:pt x="299" y="1063"/>
                  </a:cubicBezTo>
                  <a:cubicBezTo>
                    <a:pt x="338" y="1063"/>
                    <a:pt x="377" y="1050"/>
                    <a:pt x="416" y="1024"/>
                  </a:cubicBezTo>
                  <a:lnTo>
                    <a:pt x="1389" y="491"/>
                  </a:lnTo>
                  <a:cubicBezTo>
                    <a:pt x="1642" y="348"/>
                    <a:pt x="1503" y="0"/>
                    <a:pt x="1273"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614;p55">
            <a:extLst>
              <a:ext uri="{FF2B5EF4-FFF2-40B4-BE49-F238E27FC236}">
                <a16:creationId xmlns:a16="http://schemas.microsoft.com/office/drawing/2014/main" id="{238019D8-FD95-B368-1FB6-F41875393ACA}"/>
              </a:ext>
            </a:extLst>
          </p:cNvPr>
          <p:cNvGrpSpPr/>
          <p:nvPr/>
        </p:nvGrpSpPr>
        <p:grpSpPr>
          <a:xfrm>
            <a:off x="1509679" y="2437059"/>
            <a:ext cx="393971" cy="565858"/>
            <a:chOff x="4710350" y="1951975"/>
            <a:chExt cx="305700" cy="439075"/>
          </a:xfrm>
        </p:grpSpPr>
        <p:sp>
          <p:nvSpPr>
            <p:cNvPr id="32" name="Google Shape;615;p55">
              <a:extLst>
                <a:ext uri="{FF2B5EF4-FFF2-40B4-BE49-F238E27FC236}">
                  <a16:creationId xmlns:a16="http://schemas.microsoft.com/office/drawing/2014/main" id="{186C88C0-D4CC-5371-5B40-F00A6F1843A4}"/>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16;p55">
              <a:extLst>
                <a:ext uri="{FF2B5EF4-FFF2-40B4-BE49-F238E27FC236}">
                  <a16:creationId xmlns:a16="http://schemas.microsoft.com/office/drawing/2014/main" id="{B8377AEE-C711-428A-364A-F81907E29D99}"/>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17;p55">
              <a:extLst>
                <a:ext uri="{FF2B5EF4-FFF2-40B4-BE49-F238E27FC236}">
                  <a16:creationId xmlns:a16="http://schemas.microsoft.com/office/drawing/2014/main" id="{1EA1EF84-F42A-C893-B8A9-FA6E9847A4FD}"/>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18;p55">
              <a:extLst>
                <a:ext uri="{FF2B5EF4-FFF2-40B4-BE49-F238E27FC236}">
                  <a16:creationId xmlns:a16="http://schemas.microsoft.com/office/drawing/2014/main" id="{4D172509-4C5B-8447-7350-B317175FD62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621;p55">
            <a:extLst>
              <a:ext uri="{FF2B5EF4-FFF2-40B4-BE49-F238E27FC236}">
                <a16:creationId xmlns:a16="http://schemas.microsoft.com/office/drawing/2014/main" id="{C96BE22B-928E-5037-5BA7-B94B6EB018A9}"/>
              </a:ext>
            </a:extLst>
          </p:cNvPr>
          <p:cNvSpPr/>
          <p:nvPr/>
        </p:nvSpPr>
        <p:spPr>
          <a:xfrm>
            <a:off x="6767870"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22;p55">
            <a:extLst>
              <a:ext uri="{FF2B5EF4-FFF2-40B4-BE49-F238E27FC236}">
                <a16:creationId xmlns:a16="http://schemas.microsoft.com/office/drawing/2014/main" id="{C7EFC0DC-288D-9133-7DEC-BAB221757ADE}"/>
              </a:ext>
            </a:extLst>
          </p:cNvPr>
          <p:cNvSpPr/>
          <p:nvPr/>
        </p:nvSpPr>
        <p:spPr>
          <a:xfrm>
            <a:off x="7467629"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23;p55">
            <a:extLst>
              <a:ext uri="{FF2B5EF4-FFF2-40B4-BE49-F238E27FC236}">
                <a16:creationId xmlns:a16="http://schemas.microsoft.com/office/drawing/2014/main" id="{F90ECD4D-B55C-15AB-8296-C9D23ECAA6F9}"/>
              </a:ext>
            </a:extLst>
          </p:cNvPr>
          <p:cNvSpPr/>
          <p:nvPr/>
        </p:nvSpPr>
        <p:spPr>
          <a:xfrm>
            <a:off x="8167388"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24;p55">
            <a:extLst>
              <a:ext uri="{FF2B5EF4-FFF2-40B4-BE49-F238E27FC236}">
                <a16:creationId xmlns:a16="http://schemas.microsoft.com/office/drawing/2014/main" id="{85B55281-AA5B-DFCC-B952-9C5059EBD253}"/>
              </a:ext>
            </a:extLst>
          </p:cNvPr>
          <p:cNvSpPr/>
          <p:nvPr/>
        </p:nvSpPr>
        <p:spPr>
          <a:xfrm>
            <a:off x="8867147" y="2769267"/>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25;p55">
            <a:extLst>
              <a:ext uri="{FF2B5EF4-FFF2-40B4-BE49-F238E27FC236}">
                <a16:creationId xmlns:a16="http://schemas.microsoft.com/office/drawing/2014/main" id="{984C19E2-7BC2-FC4A-8FD8-E1D5DBA9F9BC}"/>
              </a:ext>
            </a:extLst>
          </p:cNvPr>
          <p:cNvSpPr/>
          <p:nvPr/>
        </p:nvSpPr>
        <p:spPr>
          <a:xfrm>
            <a:off x="6068111"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26;p55">
            <a:extLst>
              <a:ext uri="{FF2B5EF4-FFF2-40B4-BE49-F238E27FC236}">
                <a16:creationId xmlns:a16="http://schemas.microsoft.com/office/drawing/2014/main" id="{676F2CE9-1BDF-8DD9-2FA5-6D97C51BE31F}"/>
              </a:ext>
            </a:extLst>
          </p:cNvPr>
          <p:cNvSpPr/>
          <p:nvPr/>
        </p:nvSpPr>
        <p:spPr>
          <a:xfrm>
            <a:off x="6767870"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27;p55">
            <a:extLst>
              <a:ext uri="{FF2B5EF4-FFF2-40B4-BE49-F238E27FC236}">
                <a16:creationId xmlns:a16="http://schemas.microsoft.com/office/drawing/2014/main" id="{A15A04B1-A2E5-18C3-EBD9-493BB2AF5783}"/>
              </a:ext>
            </a:extLst>
          </p:cNvPr>
          <p:cNvSpPr/>
          <p:nvPr/>
        </p:nvSpPr>
        <p:spPr>
          <a:xfrm>
            <a:off x="7467629"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28;p55">
            <a:extLst>
              <a:ext uri="{FF2B5EF4-FFF2-40B4-BE49-F238E27FC236}">
                <a16:creationId xmlns:a16="http://schemas.microsoft.com/office/drawing/2014/main" id="{0D90826C-2169-4A83-78C3-A23CE84236D2}"/>
              </a:ext>
            </a:extLst>
          </p:cNvPr>
          <p:cNvSpPr/>
          <p:nvPr/>
        </p:nvSpPr>
        <p:spPr>
          <a:xfrm>
            <a:off x="8167388" y="3715918"/>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29;p55">
            <a:extLst>
              <a:ext uri="{FF2B5EF4-FFF2-40B4-BE49-F238E27FC236}">
                <a16:creationId xmlns:a16="http://schemas.microsoft.com/office/drawing/2014/main" id="{6D185DDA-0760-17CD-6A34-CD0770978BCF}"/>
              </a:ext>
            </a:extLst>
          </p:cNvPr>
          <p:cNvSpPr/>
          <p:nvPr/>
        </p:nvSpPr>
        <p:spPr>
          <a:xfrm>
            <a:off x="8867147" y="3715918"/>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30;p55">
            <a:extLst>
              <a:ext uri="{FF2B5EF4-FFF2-40B4-BE49-F238E27FC236}">
                <a16:creationId xmlns:a16="http://schemas.microsoft.com/office/drawing/2014/main" id="{F9404825-EFC4-074A-D58B-304F63AEB8B2}"/>
              </a:ext>
            </a:extLst>
          </p:cNvPr>
          <p:cNvSpPr/>
          <p:nvPr/>
        </p:nvSpPr>
        <p:spPr>
          <a:xfrm>
            <a:off x="6068111" y="4662569"/>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31;p55">
            <a:extLst>
              <a:ext uri="{FF2B5EF4-FFF2-40B4-BE49-F238E27FC236}">
                <a16:creationId xmlns:a16="http://schemas.microsoft.com/office/drawing/2014/main" id="{75D2C515-5C9A-D226-B5A5-73A2E43A1C59}"/>
              </a:ext>
            </a:extLst>
          </p:cNvPr>
          <p:cNvSpPr/>
          <p:nvPr/>
        </p:nvSpPr>
        <p:spPr>
          <a:xfrm>
            <a:off x="6767870" y="4662569"/>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32;p55">
            <a:extLst>
              <a:ext uri="{FF2B5EF4-FFF2-40B4-BE49-F238E27FC236}">
                <a16:creationId xmlns:a16="http://schemas.microsoft.com/office/drawing/2014/main" id="{F852558D-83A1-492A-0414-B28909E41D00}"/>
              </a:ext>
            </a:extLst>
          </p:cNvPr>
          <p:cNvSpPr/>
          <p:nvPr/>
        </p:nvSpPr>
        <p:spPr>
          <a:xfrm>
            <a:off x="7467629"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33;p55">
            <a:extLst>
              <a:ext uri="{FF2B5EF4-FFF2-40B4-BE49-F238E27FC236}">
                <a16:creationId xmlns:a16="http://schemas.microsoft.com/office/drawing/2014/main" id="{FB59BF93-3EB9-D5B4-228A-CEC54F274432}"/>
              </a:ext>
            </a:extLst>
          </p:cNvPr>
          <p:cNvSpPr/>
          <p:nvPr/>
        </p:nvSpPr>
        <p:spPr>
          <a:xfrm>
            <a:off x="8167388"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34;p55">
            <a:extLst>
              <a:ext uri="{FF2B5EF4-FFF2-40B4-BE49-F238E27FC236}">
                <a16:creationId xmlns:a16="http://schemas.microsoft.com/office/drawing/2014/main" id="{AEFB3BF6-5D85-F06C-2DF3-A0C741CD59AC}"/>
              </a:ext>
            </a:extLst>
          </p:cNvPr>
          <p:cNvSpPr/>
          <p:nvPr/>
        </p:nvSpPr>
        <p:spPr>
          <a:xfrm>
            <a:off x="8867147"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35;p55">
            <a:extLst>
              <a:ext uri="{FF2B5EF4-FFF2-40B4-BE49-F238E27FC236}">
                <a16:creationId xmlns:a16="http://schemas.microsoft.com/office/drawing/2014/main" id="{C6DDDA41-EB0B-16BD-E57B-CA6F972D1EA3}"/>
              </a:ext>
            </a:extLst>
          </p:cNvPr>
          <p:cNvSpPr/>
          <p:nvPr/>
        </p:nvSpPr>
        <p:spPr>
          <a:xfrm>
            <a:off x="3143774" y="3201836"/>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36;p55">
            <a:extLst>
              <a:ext uri="{FF2B5EF4-FFF2-40B4-BE49-F238E27FC236}">
                <a16:creationId xmlns:a16="http://schemas.microsoft.com/office/drawing/2014/main" id="{63E5562A-11D7-4DC1-C367-A32F66EA5F47}"/>
              </a:ext>
            </a:extLst>
          </p:cNvPr>
          <p:cNvSpPr/>
          <p:nvPr/>
        </p:nvSpPr>
        <p:spPr>
          <a:xfrm>
            <a:off x="3143774" y="360964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37;p55">
            <a:extLst>
              <a:ext uri="{FF2B5EF4-FFF2-40B4-BE49-F238E27FC236}">
                <a16:creationId xmlns:a16="http://schemas.microsoft.com/office/drawing/2014/main" id="{A823783D-A4C1-91C8-DA96-5503C45EE5BC}"/>
              </a:ext>
            </a:extLst>
          </p:cNvPr>
          <p:cNvSpPr/>
          <p:nvPr/>
        </p:nvSpPr>
        <p:spPr>
          <a:xfrm>
            <a:off x="3143774" y="4017456"/>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38;p55">
            <a:extLst>
              <a:ext uri="{FF2B5EF4-FFF2-40B4-BE49-F238E27FC236}">
                <a16:creationId xmlns:a16="http://schemas.microsoft.com/office/drawing/2014/main" id="{C930CE56-4260-260E-F378-1971C841FFA5}"/>
              </a:ext>
            </a:extLst>
          </p:cNvPr>
          <p:cNvSpPr/>
          <p:nvPr/>
        </p:nvSpPr>
        <p:spPr>
          <a:xfrm>
            <a:off x="3143774" y="44252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39;p55">
            <a:extLst>
              <a:ext uri="{FF2B5EF4-FFF2-40B4-BE49-F238E27FC236}">
                <a16:creationId xmlns:a16="http://schemas.microsoft.com/office/drawing/2014/main" id="{15BA951A-E477-3CD3-27CC-E163E5264AD8}"/>
              </a:ext>
            </a:extLst>
          </p:cNvPr>
          <p:cNvSpPr/>
          <p:nvPr/>
        </p:nvSpPr>
        <p:spPr>
          <a:xfrm>
            <a:off x="3143774" y="48330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1102;p76">
            <a:extLst>
              <a:ext uri="{FF2B5EF4-FFF2-40B4-BE49-F238E27FC236}">
                <a16:creationId xmlns:a16="http://schemas.microsoft.com/office/drawing/2014/main" id="{EBC0364F-3717-D13C-AF14-D26D466E5D1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8A9CD3E0-808A-C205-0BD6-DB74C5B4336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A69CE94-4FF5-1D75-B445-72BB7B78EEB5}"/>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66AF0CE0-4DB3-246A-3BDC-A05B14AEEE4B}"/>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B0DBD79-9DDA-252C-E20D-8B5D55B858A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3B58172-3E72-3605-D08E-D390EE5029D3}"/>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5BEF5F18-15C2-2723-F8D8-081A5664E21D}"/>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C1DAFA0-6346-678F-204F-FA28802132BF}"/>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D908BBE6-362C-1D9C-89A1-DC757D0F4983}"/>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1E2CF20C-4483-CE1D-3E3C-4DF9DDEFAFE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DD044009-E17D-9CFD-DF51-D93C05182267}"/>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3468D5D9-29D1-7133-D659-B6ACDCFFCF42}"/>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81F072F1-1BB8-C424-B417-3EC7AB229FCF}"/>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2BBB82D0-5F64-0271-7796-C18C60AD0C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603154CE-DCEA-E845-9734-C507577E43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39A3BA4D-62A3-F99D-8A00-DEE06D8619A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D7460384-B30D-7F83-F6A4-AB1657E1BD8C}"/>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89;p76">
              <a:extLst>
                <a:ext uri="{FF2B5EF4-FFF2-40B4-BE49-F238E27FC236}">
                  <a16:creationId xmlns:a16="http://schemas.microsoft.com/office/drawing/2014/main" id="{24AAAE51-398F-294C-DCC2-871A6F75513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90;p76">
              <a:extLst>
                <a:ext uri="{FF2B5EF4-FFF2-40B4-BE49-F238E27FC236}">
                  <a16:creationId xmlns:a16="http://schemas.microsoft.com/office/drawing/2014/main" id="{0CCD9AE0-C03F-DCD0-47CD-56C34D160FA2}"/>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91;p76">
              <a:extLst>
                <a:ext uri="{FF2B5EF4-FFF2-40B4-BE49-F238E27FC236}">
                  <a16:creationId xmlns:a16="http://schemas.microsoft.com/office/drawing/2014/main" id="{DF09E8B6-D215-3F99-F027-4CCFD35F545D}"/>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92;p76">
              <a:extLst>
                <a:ext uri="{FF2B5EF4-FFF2-40B4-BE49-F238E27FC236}">
                  <a16:creationId xmlns:a16="http://schemas.microsoft.com/office/drawing/2014/main" id="{0A543B83-D686-53A4-27DA-D6FA8F3441FE}"/>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93;p76">
              <a:extLst>
                <a:ext uri="{FF2B5EF4-FFF2-40B4-BE49-F238E27FC236}">
                  <a16:creationId xmlns:a16="http://schemas.microsoft.com/office/drawing/2014/main" id="{014AC18E-BBB1-1AEF-CF0C-F68EEE043E22}"/>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94;p76">
              <a:extLst>
                <a:ext uri="{FF2B5EF4-FFF2-40B4-BE49-F238E27FC236}">
                  <a16:creationId xmlns:a16="http://schemas.microsoft.com/office/drawing/2014/main" id="{FE793401-119F-4790-1B33-A0DE757B128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95;p76">
              <a:extLst>
                <a:ext uri="{FF2B5EF4-FFF2-40B4-BE49-F238E27FC236}">
                  <a16:creationId xmlns:a16="http://schemas.microsoft.com/office/drawing/2014/main" id="{AA598E15-8C29-D24A-E6CB-3AD77335DB6C}"/>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96;p76">
              <a:extLst>
                <a:ext uri="{FF2B5EF4-FFF2-40B4-BE49-F238E27FC236}">
                  <a16:creationId xmlns:a16="http://schemas.microsoft.com/office/drawing/2014/main" id="{F0C6FD2E-FCC6-886E-7FB8-174E876B27E8}"/>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97;p76">
              <a:extLst>
                <a:ext uri="{FF2B5EF4-FFF2-40B4-BE49-F238E27FC236}">
                  <a16:creationId xmlns:a16="http://schemas.microsoft.com/office/drawing/2014/main" id="{BEC9E531-1076-84FC-2D06-266AC9B8AF1B}"/>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98;p76">
              <a:extLst>
                <a:ext uri="{FF2B5EF4-FFF2-40B4-BE49-F238E27FC236}">
                  <a16:creationId xmlns:a16="http://schemas.microsoft.com/office/drawing/2014/main" id="{A2891071-26D5-CA13-EAC5-AFE4699F1345}"/>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99;p76">
              <a:extLst>
                <a:ext uri="{FF2B5EF4-FFF2-40B4-BE49-F238E27FC236}">
                  <a16:creationId xmlns:a16="http://schemas.microsoft.com/office/drawing/2014/main" id="{B674C4B8-4ED7-9F4D-32DA-C1E4C63EDAD0}"/>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 name="Google Shape;1248;p76">
            <a:extLst>
              <a:ext uri="{FF2B5EF4-FFF2-40B4-BE49-F238E27FC236}">
                <a16:creationId xmlns:a16="http://schemas.microsoft.com/office/drawing/2014/main" id="{F83D9B02-0CE4-EF21-0D06-F0E6495636B2}"/>
              </a:ext>
            </a:extLst>
          </p:cNvPr>
          <p:cNvGrpSpPr/>
          <p:nvPr/>
        </p:nvGrpSpPr>
        <p:grpSpPr>
          <a:xfrm>
            <a:off x="11632359" y="4128369"/>
            <a:ext cx="308579" cy="301165"/>
            <a:chOff x="4624950" y="4029625"/>
            <a:chExt cx="443300" cy="432650"/>
          </a:xfrm>
          <a:solidFill>
            <a:srgbClr val="92D050"/>
          </a:solidFill>
        </p:grpSpPr>
        <p:sp>
          <p:nvSpPr>
            <p:cNvPr id="67" name="Google Shape;1249;p76">
              <a:extLst>
                <a:ext uri="{FF2B5EF4-FFF2-40B4-BE49-F238E27FC236}">
                  <a16:creationId xmlns:a16="http://schemas.microsoft.com/office/drawing/2014/main" id="{DDAB276A-E651-16FA-1C4E-2853610C5D0D}"/>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50;p76">
              <a:extLst>
                <a:ext uri="{FF2B5EF4-FFF2-40B4-BE49-F238E27FC236}">
                  <a16:creationId xmlns:a16="http://schemas.microsoft.com/office/drawing/2014/main" id="{67452D6C-F3A9-BA63-4E5B-FCCEA614FA4B}"/>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1252;p76">
            <a:extLst>
              <a:ext uri="{FF2B5EF4-FFF2-40B4-BE49-F238E27FC236}">
                <a16:creationId xmlns:a16="http://schemas.microsoft.com/office/drawing/2014/main" id="{8A4841D0-CA63-5D01-9C97-8BFF8B42C860}"/>
              </a:ext>
            </a:extLst>
          </p:cNvPr>
          <p:cNvGrpSpPr/>
          <p:nvPr/>
        </p:nvGrpSpPr>
        <p:grpSpPr>
          <a:xfrm>
            <a:off x="11662361" y="2364117"/>
            <a:ext cx="212796" cy="305637"/>
            <a:chOff x="4710350" y="1951975"/>
            <a:chExt cx="305700" cy="439075"/>
          </a:xfrm>
          <a:solidFill>
            <a:srgbClr val="92D050"/>
          </a:solidFill>
        </p:grpSpPr>
        <p:sp>
          <p:nvSpPr>
            <p:cNvPr id="70" name="Google Shape;1253;p76">
              <a:extLst>
                <a:ext uri="{FF2B5EF4-FFF2-40B4-BE49-F238E27FC236}">
                  <a16:creationId xmlns:a16="http://schemas.microsoft.com/office/drawing/2014/main" id="{29762EA0-0A0B-8268-262B-AE655B8DE6EF}"/>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254;p76">
              <a:extLst>
                <a:ext uri="{FF2B5EF4-FFF2-40B4-BE49-F238E27FC236}">
                  <a16:creationId xmlns:a16="http://schemas.microsoft.com/office/drawing/2014/main" id="{00D0F180-261C-212B-4151-35D287F46921}"/>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55;p76">
              <a:extLst>
                <a:ext uri="{FF2B5EF4-FFF2-40B4-BE49-F238E27FC236}">
                  <a16:creationId xmlns:a16="http://schemas.microsoft.com/office/drawing/2014/main" id="{5E3AB837-0CEE-582F-378A-C89437FC49CC}"/>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56;p76">
              <a:extLst>
                <a:ext uri="{FF2B5EF4-FFF2-40B4-BE49-F238E27FC236}">
                  <a16:creationId xmlns:a16="http://schemas.microsoft.com/office/drawing/2014/main" id="{6EF5AA75-F371-F648-BC09-805F428D554E}"/>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326;p76">
            <a:extLst>
              <a:ext uri="{FF2B5EF4-FFF2-40B4-BE49-F238E27FC236}">
                <a16:creationId xmlns:a16="http://schemas.microsoft.com/office/drawing/2014/main" id="{BC433067-034E-FB91-6449-10D38D48FE78}"/>
              </a:ext>
            </a:extLst>
          </p:cNvPr>
          <p:cNvGrpSpPr/>
          <p:nvPr/>
        </p:nvGrpSpPr>
        <p:grpSpPr>
          <a:xfrm>
            <a:off x="11673116" y="5841242"/>
            <a:ext cx="281847" cy="358655"/>
            <a:chOff x="3297175" y="4029100"/>
            <a:chExt cx="344750" cy="438700"/>
          </a:xfrm>
          <a:solidFill>
            <a:srgbClr val="92D050"/>
          </a:solidFill>
        </p:grpSpPr>
        <p:sp>
          <p:nvSpPr>
            <p:cNvPr id="75" name="Google Shape;1327;p76">
              <a:extLst>
                <a:ext uri="{FF2B5EF4-FFF2-40B4-BE49-F238E27FC236}">
                  <a16:creationId xmlns:a16="http://schemas.microsoft.com/office/drawing/2014/main" id="{8D413328-9038-3A64-A356-9E6EE66FFA23}"/>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28;p76">
              <a:extLst>
                <a:ext uri="{FF2B5EF4-FFF2-40B4-BE49-F238E27FC236}">
                  <a16:creationId xmlns:a16="http://schemas.microsoft.com/office/drawing/2014/main" id="{9D7B59AE-4590-A540-748F-D744A03717A6}"/>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29;p76">
              <a:extLst>
                <a:ext uri="{FF2B5EF4-FFF2-40B4-BE49-F238E27FC236}">
                  <a16:creationId xmlns:a16="http://schemas.microsoft.com/office/drawing/2014/main" id="{74B37F7D-6D12-E09A-DF0D-03A05F687EF5}"/>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0;p76">
              <a:extLst>
                <a:ext uri="{FF2B5EF4-FFF2-40B4-BE49-F238E27FC236}">
                  <a16:creationId xmlns:a16="http://schemas.microsoft.com/office/drawing/2014/main" id="{3438F667-DEC1-9BF6-A494-43400AEEA08F}"/>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TextBox 78">
            <a:extLst>
              <a:ext uri="{FF2B5EF4-FFF2-40B4-BE49-F238E27FC236}">
                <a16:creationId xmlns:a16="http://schemas.microsoft.com/office/drawing/2014/main" id="{0D485D6C-813D-80DD-2798-1D57CC28DF23}"/>
              </a:ext>
            </a:extLst>
          </p:cNvPr>
          <p:cNvSpPr txBox="1"/>
          <p:nvPr/>
        </p:nvSpPr>
        <p:spPr>
          <a:xfrm>
            <a:off x="1159213" y="177295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شرکت کنندگان</a:t>
            </a:r>
          </a:p>
        </p:txBody>
      </p:sp>
      <p:sp>
        <p:nvSpPr>
          <p:cNvPr id="80" name="TextBox 79">
            <a:extLst>
              <a:ext uri="{FF2B5EF4-FFF2-40B4-BE49-F238E27FC236}">
                <a16:creationId xmlns:a16="http://schemas.microsoft.com/office/drawing/2014/main" id="{E164AD1C-08C2-A46B-1F79-A21CCA5DC1BB}"/>
              </a:ext>
            </a:extLst>
          </p:cNvPr>
          <p:cNvSpPr txBox="1"/>
          <p:nvPr/>
        </p:nvSpPr>
        <p:spPr>
          <a:xfrm>
            <a:off x="1917865" y="5367093"/>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خانم</a:t>
            </a:r>
          </a:p>
        </p:txBody>
      </p:sp>
      <p:sp>
        <p:nvSpPr>
          <p:cNvPr id="81" name="TextBox 80">
            <a:extLst>
              <a:ext uri="{FF2B5EF4-FFF2-40B4-BE49-F238E27FC236}">
                <a16:creationId xmlns:a16="http://schemas.microsoft.com/office/drawing/2014/main" id="{201EDF79-FFCB-617B-919B-B5139FD50CD8}"/>
              </a:ext>
            </a:extLst>
          </p:cNvPr>
          <p:cNvSpPr txBox="1"/>
          <p:nvPr/>
        </p:nvSpPr>
        <p:spPr>
          <a:xfrm>
            <a:off x="413066" y="533871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مرد</a:t>
            </a:r>
          </a:p>
        </p:txBody>
      </p:sp>
      <p:sp>
        <p:nvSpPr>
          <p:cNvPr id="82" name="TextBox 81">
            <a:extLst>
              <a:ext uri="{FF2B5EF4-FFF2-40B4-BE49-F238E27FC236}">
                <a16:creationId xmlns:a16="http://schemas.microsoft.com/office/drawing/2014/main" id="{B0DBF67E-C7F8-995C-8C82-E7A9F628469D}"/>
              </a:ext>
            </a:extLst>
          </p:cNvPr>
          <p:cNvSpPr txBox="1"/>
          <p:nvPr/>
        </p:nvSpPr>
        <p:spPr>
          <a:xfrm>
            <a:off x="8748161" y="2792382"/>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تهران</a:t>
            </a:r>
          </a:p>
        </p:txBody>
      </p:sp>
      <p:sp>
        <p:nvSpPr>
          <p:cNvPr id="83" name="TextBox 82">
            <a:extLst>
              <a:ext uri="{FF2B5EF4-FFF2-40B4-BE49-F238E27FC236}">
                <a16:creationId xmlns:a16="http://schemas.microsoft.com/office/drawing/2014/main" id="{6993DB83-73AA-E139-127E-4213CFE4F304}"/>
              </a:ext>
            </a:extLst>
          </p:cNvPr>
          <p:cNvSpPr txBox="1"/>
          <p:nvPr/>
        </p:nvSpPr>
        <p:spPr>
          <a:xfrm>
            <a:off x="8769112" y="380991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مشهد</a:t>
            </a:r>
          </a:p>
        </p:txBody>
      </p:sp>
      <p:sp>
        <p:nvSpPr>
          <p:cNvPr id="84" name="TextBox 83">
            <a:extLst>
              <a:ext uri="{FF2B5EF4-FFF2-40B4-BE49-F238E27FC236}">
                <a16:creationId xmlns:a16="http://schemas.microsoft.com/office/drawing/2014/main" id="{33764522-EBDD-DEC8-C844-56E9AAD88C83}"/>
              </a:ext>
            </a:extLst>
          </p:cNvPr>
          <p:cNvSpPr txBox="1"/>
          <p:nvPr/>
        </p:nvSpPr>
        <p:spPr>
          <a:xfrm>
            <a:off x="8783397" y="4709821"/>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شیراز</a:t>
            </a:r>
          </a:p>
        </p:txBody>
      </p:sp>
    </p:spTree>
    <p:extLst>
      <p:ext uri="{BB962C8B-B14F-4D97-AF65-F5344CB8AC3E}">
        <p14:creationId xmlns:p14="http://schemas.microsoft.com/office/powerpoint/2010/main" val="35745413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p:cTn id="14" dur="500" fill="hold"/>
                                        <p:tgtEl>
                                          <p:spTgt spid="79"/>
                                        </p:tgtEl>
                                        <p:attrNameLst>
                                          <p:attrName>ppt_w</p:attrName>
                                        </p:attrNameLst>
                                      </p:cBhvr>
                                      <p:tavLst>
                                        <p:tav tm="0">
                                          <p:val>
                                            <p:fltVal val="0"/>
                                          </p:val>
                                        </p:tav>
                                        <p:tav tm="100000">
                                          <p:val>
                                            <p:strVal val="#ppt_w"/>
                                          </p:val>
                                        </p:tav>
                                      </p:tavLst>
                                    </p:anim>
                                    <p:anim calcmode="lin" valueType="num">
                                      <p:cBhvr>
                                        <p:cTn id="15" dur="500" fill="hold"/>
                                        <p:tgtEl>
                                          <p:spTgt spid="79"/>
                                        </p:tgtEl>
                                        <p:attrNameLst>
                                          <p:attrName>ppt_h</p:attrName>
                                        </p:attrNameLst>
                                      </p:cBhvr>
                                      <p:tavLst>
                                        <p:tav tm="0">
                                          <p:val>
                                            <p:fltVal val="0"/>
                                          </p:val>
                                        </p:tav>
                                        <p:tav tm="100000">
                                          <p:val>
                                            <p:strVal val="#ppt_h"/>
                                          </p:val>
                                        </p:tav>
                                      </p:tavLst>
                                    </p:anim>
                                    <p:animEffect transition="in" filter="fade">
                                      <p:cBhvr>
                                        <p:cTn id="16" dur="500"/>
                                        <p:tgtEl>
                                          <p:spTgt spid="79"/>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fill="hold"/>
                                        <p:tgtEl>
                                          <p:spTgt spid="51"/>
                                        </p:tgtEl>
                                        <p:attrNameLst>
                                          <p:attrName>ppt_w</p:attrName>
                                        </p:attrNameLst>
                                      </p:cBhvr>
                                      <p:tavLst>
                                        <p:tav tm="0">
                                          <p:val>
                                            <p:fltVal val="0"/>
                                          </p:val>
                                        </p:tav>
                                        <p:tav tm="100000">
                                          <p:val>
                                            <p:strVal val="#ppt_w"/>
                                          </p:val>
                                        </p:tav>
                                      </p:tavLst>
                                    </p:anim>
                                    <p:anim calcmode="lin" valueType="num">
                                      <p:cBhvr>
                                        <p:cTn id="39" dur="500" fill="hold"/>
                                        <p:tgtEl>
                                          <p:spTgt spid="51"/>
                                        </p:tgtEl>
                                        <p:attrNameLst>
                                          <p:attrName>ppt_h</p:attrName>
                                        </p:attrNameLst>
                                      </p:cBhvr>
                                      <p:tavLst>
                                        <p:tav tm="0">
                                          <p:val>
                                            <p:fltVal val="0"/>
                                          </p:val>
                                        </p:tav>
                                        <p:tav tm="100000">
                                          <p:val>
                                            <p:strVal val="#ppt_h"/>
                                          </p:val>
                                        </p:tav>
                                      </p:tavLst>
                                    </p:anim>
                                    <p:animEffect transition="in" filter="fade">
                                      <p:cBhvr>
                                        <p:cTn id="40" dur="500"/>
                                        <p:tgtEl>
                                          <p:spTgt spid="51"/>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childTnLst>
                          </p:cTn>
                        </p:par>
                        <p:par>
                          <p:cTn id="47" fill="hold">
                            <p:stCondLst>
                              <p:cond delay="4000"/>
                            </p:stCondLst>
                            <p:childTnLst>
                              <p:par>
                                <p:cTn id="48" presetID="53" presetClass="entr" presetSubtype="16"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p:cTn id="56" dur="500" fill="hold"/>
                                        <p:tgtEl>
                                          <p:spTgt spid="54"/>
                                        </p:tgtEl>
                                        <p:attrNameLst>
                                          <p:attrName>ppt_w</p:attrName>
                                        </p:attrNameLst>
                                      </p:cBhvr>
                                      <p:tavLst>
                                        <p:tav tm="0">
                                          <p:val>
                                            <p:fltVal val="0"/>
                                          </p:val>
                                        </p:tav>
                                        <p:tav tm="100000">
                                          <p:val>
                                            <p:strVal val="#ppt_w"/>
                                          </p:val>
                                        </p:tav>
                                      </p:tavLst>
                                    </p:anim>
                                    <p:anim calcmode="lin" valueType="num">
                                      <p:cBhvr>
                                        <p:cTn id="57" dur="500" fill="hold"/>
                                        <p:tgtEl>
                                          <p:spTgt spid="54"/>
                                        </p:tgtEl>
                                        <p:attrNameLst>
                                          <p:attrName>ppt_h</p:attrName>
                                        </p:attrNameLst>
                                      </p:cBhvr>
                                      <p:tavLst>
                                        <p:tav tm="0">
                                          <p:val>
                                            <p:fltVal val="0"/>
                                          </p:val>
                                        </p:tav>
                                        <p:tav tm="100000">
                                          <p:val>
                                            <p:strVal val="#ppt_h"/>
                                          </p:val>
                                        </p:tav>
                                      </p:tavLst>
                                    </p:anim>
                                    <p:animEffect transition="in" filter="fade">
                                      <p:cBhvr>
                                        <p:cTn id="58" dur="500"/>
                                        <p:tgtEl>
                                          <p:spTgt spid="54"/>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animEffect transition="in" filter="fade">
                                      <p:cBhvr>
                                        <p:cTn id="64" dur="500"/>
                                        <p:tgtEl>
                                          <p:spTgt spid="20"/>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childTnLst>
                                </p:cTn>
                              </p:par>
                            </p:childTnLst>
                          </p:cTn>
                        </p:par>
                        <p:par>
                          <p:cTn id="71" fill="hold">
                            <p:stCondLst>
                              <p:cond delay="6000"/>
                            </p:stCondLst>
                            <p:childTnLst>
                              <p:par>
                                <p:cTn id="72" presetID="53" presetClass="entr" presetSubtype="16"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childTnLst>
                          </p:cTn>
                        </p:par>
                        <p:par>
                          <p:cTn id="77" fill="hold">
                            <p:stCondLst>
                              <p:cond delay="6500"/>
                            </p:stCondLst>
                            <p:childTnLst>
                              <p:par>
                                <p:cTn id="78" presetID="53" presetClass="entr" presetSubtype="16"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childTnLst>
                                </p:cTn>
                              </p:par>
                            </p:childTnLst>
                          </p:cTn>
                        </p:par>
                        <p:par>
                          <p:cTn id="83" fill="hold">
                            <p:stCondLst>
                              <p:cond delay="7000"/>
                            </p:stCondLst>
                            <p:childTnLst>
                              <p:par>
                                <p:cTn id="84" presetID="53" presetClass="entr" presetSubtype="16"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p:cTn id="86" dur="500" fill="hold"/>
                                        <p:tgtEl>
                                          <p:spTgt spid="24"/>
                                        </p:tgtEl>
                                        <p:attrNameLst>
                                          <p:attrName>ppt_w</p:attrName>
                                        </p:attrNameLst>
                                      </p:cBhvr>
                                      <p:tavLst>
                                        <p:tav tm="0">
                                          <p:val>
                                            <p:fltVal val="0"/>
                                          </p:val>
                                        </p:tav>
                                        <p:tav tm="100000">
                                          <p:val>
                                            <p:strVal val="#ppt_w"/>
                                          </p:val>
                                        </p:tav>
                                      </p:tavLst>
                                    </p:anim>
                                    <p:anim calcmode="lin" valueType="num">
                                      <p:cBhvr>
                                        <p:cTn id="87" dur="500" fill="hold"/>
                                        <p:tgtEl>
                                          <p:spTgt spid="24"/>
                                        </p:tgtEl>
                                        <p:attrNameLst>
                                          <p:attrName>ppt_h</p:attrName>
                                        </p:attrNameLst>
                                      </p:cBhvr>
                                      <p:tavLst>
                                        <p:tav tm="0">
                                          <p:val>
                                            <p:fltVal val="0"/>
                                          </p:val>
                                        </p:tav>
                                        <p:tav tm="100000">
                                          <p:val>
                                            <p:strVal val="#ppt_h"/>
                                          </p:val>
                                        </p:tav>
                                      </p:tavLst>
                                    </p:anim>
                                    <p:animEffect transition="in" filter="fade">
                                      <p:cBhvr>
                                        <p:cTn id="88" dur="500"/>
                                        <p:tgtEl>
                                          <p:spTgt spid="24"/>
                                        </p:tgtEl>
                                      </p:cBhvr>
                                    </p:animEffect>
                                  </p:childTnLst>
                                </p:cTn>
                              </p:par>
                            </p:childTnLst>
                          </p:cTn>
                        </p:par>
                        <p:par>
                          <p:cTn id="89" fill="hold">
                            <p:stCondLst>
                              <p:cond delay="7500"/>
                            </p:stCondLst>
                            <p:childTnLst>
                              <p:par>
                                <p:cTn id="90" presetID="31" presetClass="entr" presetSubtype="0"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p:cTn id="92" dur="1000" fill="hold"/>
                                        <p:tgtEl>
                                          <p:spTgt spid="80"/>
                                        </p:tgtEl>
                                        <p:attrNameLst>
                                          <p:attrName>ppt_w</p:attrName>
                                        </p:attrNameLst>
                                      </p:cBhvr>
                                      <p:tavLst>
                                        <p:tav tm="0">
                                          <p:val>
                                            <p:fltVal val="0"/>
                                          </p:val>
                                        </p:tav>
                                        <p:tav tm="100000">
                                          <p:val>
                                            <p:strVal val="#ppt_w"/>
                                          </p:val>
                                        </p:tav>
                                      </p:tavLst>
                                    </p:anim>
                                    <p:anim calcmode="lin" valueType="num">
                                      <p:cBhvr>
                                        <p:cTn id="93" dur="1000" fill="hold"/>
                                        <p:tgtEl>
                                          <p:spTgt spid="80"/>
                                        </p:tgtEl>
                                        <p:attrNameLst>
                                          <p:attrName>ppt_h</p:attrName>
                                        </p:attrNameLst>
                                      </p:cBhvr>
                                      <p:tavLst>
                                        <p:tav tm="0">
                                          <p:val>
                                            <p:fltVal val="0"/>
                                          </p:val>
                                        </p:tav>
                                        <p:tav tm="100000">
                                          <p:val>
                                            <p:strVal val="#ppt_h"/>
                                          </p:val>
                                        </p:tav>
                                      </p:tavLst>
                                    </p:anim>
                                    <p:anim calcmode="lin" valueType="num">
                                      <p:cBhvr>
                                        <p:cTn id="94" dur="1000" fill="hold"/>
                                        <p:tgtEl>
                                          <p:spTgt spid="80"/>
                                        </p:tgtEl>
                                        <p:attrNameLst>
                                          <p:attrName>style.rotation</p:attrName>
                                        </p:attrNameLst>
                                      </p:cBhvr>
                                      <p:tavLst>
                                        <p:tav tm="0">
                                          <p:val>
                                            <p:fltVal val="90"/>
                                          </p:val>
                                        </p:tav>
                                        <p:tav tm="100000">
                                          <p:val>
                                            <p:fltVal val="0"/>
                                          </p:val>
                                        </p:tav>
                                      </p:tavLst>
                                    </p:anim>
                                    <p:animEffect transition="in" filter="fade">
                                      <p:cBhvr>
                                        <p:cTn id="95" dur="1000"/>
                                        <p:tgtEl>
                                          <p:spTgt spid="80"/>
                                        </p:tgtEl>
                                      </p:cBhvr>
                                    </p:animEffect>
                                  </p:childTnLst>
                                </p:cTn>
                              </p:par>
                            </p:childTnLst>
                          </p:cTn>
                        </p:par>
                        <p:par>
                          <p:cTn id="96" fill="hold">
                            <p:stCondLst>
                              <p:cond delay="8500"/>
                            </p:stCondLst>
                            <p:childTnLst>
                              <p:par>
                                <p:cTn id="97" presetID="31" presetClass="entr" presetSubtype="0" fill="hold" grpId="0" nodeType="afterEffect">
                                  <p:stCondLst>
                                    <p:cond delay="0"/>
                                  </p:stCondLst>
                                  <p:childTnLst>
                                    <p:set>
                                      <p:cBhvr>
                                        <p:cTn id="98" dur="1" fill="hold">
                                          <p:stCondLst>
                                            <p:cond delay="0"/>
                                          </p:stCondLst>
                                        </p:cTn>
                                        <p:tgtEl>
                                          <p:spTgt spid="81"/>
                                        </p:tgtEl>
                                        <p:attrNameLst>
                                          <p:attrName>style.visibility</p:attrName>
                                        </p:attrNameLst>
                                      </p:cBhvr>
                                      <p:to>
                                        <p:strVal val="visible"/>
                                      </p:to>
                                    </p:set>
                                    <p:anim calcmode="lin" valueType="num">
                                      <p:cBhvr>
                                        <p:cTn id="99" dur="1000" fill="hold"/>
                                        <p:tgtEl>
                                          <p:spTgt spid="81"/>
                                        </p:tgtEl>
                                        <p:attrNameLst>
                                          <p:attrName>ppt_w</p:attrName>
                                        </p:attrNameLst>
                                      </p:cBhvr>
                                      <p:tavLst>
                                        <p:tav tm="0">
                                          <p:val>
                                            <p:fltVal val="0"/>
                                          </p:val>
                                        </p:tav>
                                        <p:tav tm="100000">
                                          <p:val>
                                            <p:strVal val="#ppt_w"/>
                                          </p:val>
                                        </p:tav>
                                      </p:tavLst>
                                    </p:anim>
                                    <p:anim calcmode="lin" valueType="num">
                                      <p:cBhvr>
                                        <p:cTn id="100" dur="1000" fill="hold"/>
                                        <p:tgtEl>
                                          <p:spTgt spid="81"/>
                                        </p:tgtEl>
                                        <p:attrNameLst>
                                          <p:attrName>ppt_h</p:attrName>
                                        </p:attrNameLst>
                                      </p:cBhvr>
                                      <p:tavLst>
                                        <p:tav tm="0">
                                          <p:val>
                                            <p:fltVal val="0"/>
                                          </p:val>
                                        </p:tav>
                                        <p:tav tm="100000">
                                          <p:val>
                                            <p:strVal val="#ppt_h"/>
                                          </p:val>
                                        </p:tav>
                                      </p:tavLst>
                                    </p:anim>
                                    <p:anim calcmode="lin" valueType="num">
                                      <p:cBhvr>
                                        <p:cTn id="101" dur="1000" fill="hold"/>
                                        <p:tgtEl>
                                          <p:spTgt spid="81"/>
                                        </p:tgtEl>
                                        <p:attrNameLst>
                                          <p:attrName>style.rotation</p:attrName>
                                        </p:attrNameLst>
                                      </p:cBhvr>
                                      <p:tavLst>
                                        <p:tav tm="0">
                                          <p:val>
                                            <p:fltVal val="90"/>
                                          </p:val>
                                        </p:tav>
                                        <p:tav tm="100000">
                                          <p:val>
                                            <p:fltVal val="0"/>
                                          </p:val>
                                        </p:tav>
                                      </p:tavLst>
                                    </p:anim>
                                    <p:animEffect transition="in" filter="fade">
                                      <p:cBhvr>
                                        <p:cTn id="102" dur="1000"/>
                                        <p:tgtEl>
                                          <p:spTgt spid="81"/>
                                        </p:tgtEl>
                                      </p:cBhvr>
                                    </p:animEffect>
                                  </p:childTnLst>
                                </p:cTn>
                              </p:par>
                            </p:childTnLst>
                          </p:cTn>
                        </p:par>
                        <p:par>
                          <p:cTn id="103" fill="hold">
                            <p:stCondLst>
                              <p:cond delay="9500"/>
                            </p:stCondLst>
                            <p:childTnLst>
                              <p:par>
                                <p:cTn id="104" presetID="53" presetClass="entr" presetSubtype="16"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p:cTn id="106" dur="500" fill="hold"/>
                                        <p:tgtEl>
                                          <p:spTgt spid="25"/>
                                        </p:tgtEl>
                                        <p:attrNameLst>
                                          <p:attrName>ppt_w</p:attrName>
                                        </p:attrNameLst>
                                      </p:cBhvr>
                                      <p:tavLst>
                                        <p:tav tm="0">
                                          <p:val>
                                            <p:fltVal val="0"/>
                                          </p:val>
                                        </p:tav>
                                        <p:tav tm="100000">
                                          <p:val>
                                            <p:strVal val="#ppt_w"/>
                                          </p:val>
                                        </p:tav>
                                      </p:tavLst>
                                    </p:anim>
                                    <p:anim calcmode="lin" valueType="num">
                                      <p:cBhvr>
                                        <p:cTn id="107" dur="500" fill="hold"/>
                                        <p:tgtEl>
                                          <p:spTgt spid="25"/>
                                        </p:tgtEl>
                                        <p:attrNameLst>
                                          <p:attrName>ppt_h</p:attrName>
                                        </p:attrNameLst>
                                      </p:cBhvr>
                                      <p:tavLst>
                                        <p:tav tm="0">
                                          <p:val>
                                            <p:fltVal val="0"/>
                                          </p:val>
                                        </p:tav>
                                        <p:tav tm="100000">
                                          <p:val>
                                            <p:strVal val="#ppt_h"/>
                                          </p:val>
                                        </p:tav>
                                      </p:tavLst>
                                    </p:anim>
                                    <p:animEffect transition="in" filter="fade">
                                      <p:cBhvr>
                                        <p:cTn id="108" dur="500"/>
                                        <p:tgtEl>
                                          <p:spTgt spid="25"/>
                                        </p:tgtEl>
                                      </p:cBhvr>
                                    </p:animEffect>
                                  </p:childTnLst>
                                </p:cTn>
                              </p:par>
                            </p:childTnLst>
                          </p:cTn>
                        </p:par>
                        <p:par>
                          <p:cTn id="109" fill="hold">
                            <p:stCondLst>
                              <p:cond delay="10000"/>
                            </p:stCondLst>
                            <p:childTnLst>
                              <p:par>
                                <p:cTn id="110" presetID="53" presetClass="entr" presetSubtype="16"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cBhvr>
                                        <p:cTn id="112" dur="500" fill="hold"/>
                                        <p:tgtEl>
                                          <p:spTgt spid="36"/>
                                        </p:tgtEl>
                                        <p:attrNameLst>
                                          <p:attrName>ppt_w</p:attrName>
                                        </p:attrNameLst>
                                      </p:cBhvr>
                                      <p:tavLst>
                                        <p:tav tm="0">
                                          <p:val>
                                            <p:fltVal val="0"/>
                                          </p:val>
                                        </p:tav>
                                        <p:tav tm="100000">
                                          <p:val>
                                            <p:strVal val="#ppt_w"/>
                                          </p:val>
                                        </p:tav>
                                      </p:tavLst>
                                    </p:anim>
                                    <p:anim calcmode="lin" valueType="num">
                                      <p:cBhvr>
                                        <p:cTn id="113" dur="500" fill="hold"/>
                                        <p:tgtEl>
                                          <p:spTgt spid="36"/>
                                        </p:tgtEl>
                                        <p:attrNameLst>
                                          <p:attrName>ppt_h</p:attrName>
                                        </p:attrNameLst>
                                      </p:cBhvr>
                                      <p:tavLst>
                                        <p:tav tm="0">
                                          <p:val>
                                            <p:fltVal val="0"/>
                                          </p:val>
                                        </p:tav>
                                        <p:tav tm="100000">
                                          <p:val>
                                            <p:strVal val="#ppt_h"/>
                                          </p:val>
                                        </p:tav>
                                      </p:tavLst>
                                    </p:anim>
                                    <p:animEffect transition="in" filter="fade">
                                      <p:cBhvr>
                                        <p:cTn id="114" dur="500"/>
                                        <p:tgtEl>
                                          <p:spTgt spid="36"/>
                                        </p:tgtEl>
                                      </p:cBhvr>
                                    </p:animEffect>
                                  </p:childTnLst>
                                </p:cTn>
                              </p:par>
                            </p:childTnLst>
                          </p:cTn>
                        </p:par>
                        <p:par>
                          <p:cTn id="115" fill="hold">
                            <p:stCondLst>
                              <p:cond delay="10500"/>
                            </p:stCondLst>
                            <p:childTnLst>
                              <p:par>
                                <p:cTn id="116" presetID="53" presetClass="entr" presetSubtype="16" fill="hold" grpId="0" nodeType="after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p:cTn id="118" dur="500" fill="hold"/>
                                        <p:tgtEl>
                                          <p:spTgt spid="37"/>
                                        </p:tgtEl>
                                        <p:attrNameLst>
                                          <p:attrName>ppt_w</p:attrName>
                                        </p:attrNameLst>
                                      </p:cBhvr>
                                      <p:tavLst>
                                        <p:tav tm="0">
                                          <p:val>
                                            <p:fltVal val="0"/>
                                          </p:val>
                                        </p:tav>
                                        <p:tav tm="100000">
                                          <p:val>
                                            <p:strVal val="#ppt_w"/>
                                          </p:val>
                                        </p:tav>
                                      </p:tavLst>
                                    </p:anim>
                                    <p:anim calcmode="lin" valueType="num">
                                      <p:cBhvr>
                                        <p:cTn id="119" dur="500" fill="hold"/>
                                        <p:tgtEl>
                                          <p:spTgt spid="37"/>
                                        </p:tgtEl>
                                        <p:attrNameLst>
                                          <p:attrName>ppt_h</p:attrName>
                                        </p:attrNameLst>
                                      </p:cBhvr>
                                      <p:tavLst>
                                        <p:tav tm="0">
                                          <p:val>
                                            <p:fltVal val="0"/>
                                          </p:val>
                                        </p:tav>
                                        <p:tav tm="100000">
                                          <p:val>
                                            <p:strVal val="#ppt_h"/>
                                          </p:val>
                                        </p:tav>
                                      </p:tavLst>
                                    </p:anim>
                                    <p:animEffect transition="in" filter="fade">
                                      <p:cBhvr>
                                        <p:cTn id="120" dur="500"/>
                                        <p:tgtEl>
                                          <p:spTgt spid="37"/>
                                        </p:tgtEl>
                                      </p:cBhvr>
                                    </p:animEffect>
                                  </p:childTnLst>
                                </p:cTn>
                              </p:par>
                            </p:childTnLst>
                          </p:cTn>
                        </p:par>
                        <p:par>
                          <p:cTn id="121" fill="hold">
                            <p:stCondLst>
                              <p:cond delay="11000"/>
                            </p:stCondLst>
                            <p:childTnLst>
                              <p:par>
                                <p:cTn id="122" presetID="53" presetClass="entr" presetSubtype="16" fill="hold" grpId="0" nodeType="afterEffect">
                                  <p:stCondLst>
                                    <p:cond delay="0"/>
                                  </p:stCondLst>
                                  <p:childTnLst>
                                    <p:set>
                                      <p:cBhvr>
                                        <p:cTn id="123" dur="1" fill="hold">
                                          <p:stCondLst>
                                            <p:cond delay="0"/>
                                          </p:stCondLst>
                                        </p:cTn>
                                        <p:tgtEl>
                                          <p:spTgt spid="38"/>
                                        </p:tgtEl>
                                        <p:attrNameLst>
                                          <p:attrName>style.visibility</p:attrName>
                                        </p:attrNameLst>
                                      </p:cBhvr>
                                      <p:to>
                                        <p:strVal val="visible"/>
                                      </p:to>
                                    </p:set>
                                    <p:anim calcmode="lin" valueType="num">
                                      <p:cBhvr>
                                        <p:cTn id="124" dur="500" fill="hold"/>
                                        <p:tgtEl>
                                          <p:spTgt spid="38"/>
                                        </p:tgtEl>
                                        <p:attrNameLst>
                                          <p:attrName>ppt_w</p:attrName>
                                        </p:attrNameLst>
                                      </p:cBhvr>
                                      <p:tavLst>
                                        <p:tav tm="0">
                                          <p:val>
                                            <p:fltVal val="0"/>
                                          </p:val>
                                        </p:tav>
                                        <p:tav tm="100000">
                                          <p:val>
                                            <p:strVal val="#ppt_w"/>
                                          </p:val>
                                        </p:tav>
                                      </p:tavLst>
                                    </p:anim>
                                    <p:anim calcmode="lin" valueType="num">
                                      <p:cBhvr>
                                        <p:cTn id="125" dur="500" fill="hold"/>
                                        <p:tgtEl>
                                          <p:spTgt spid="38"/>
                                        </p:tgtEl>
                                        <p:attrNameLst>
                                          <p:attrName>ppt_h</p:attrName>
                                        </p:attrNameLst>
                                      </p:cBhvr>
                                      <p:tavLst>
                                        <p:tav tm="0">
                                          <p:val>
                                            <p:fltVal val="0"/>
                                          </p:val>
                                        </p:tav>
                                        <p:tav tm="100000">
                                          <p:val>
                                            <p:strVal val="#ppt_h"/>
                                          </p:val>
                                        </p:tav>
                                      </p:tavLst>
                                    </p:anim>
                                    <p:animEffect transition="in" filter="fade">
                                      <p:cBhvr>
                                        <p:cTn id="126" dur="500"/>
                                        <p:tgtEl>
                                          <p:spTgt spid="38"/>
                                        </p:tgtEl>
                                      </p:cBhvr>
                                    </p:animEffect>
                                  </p:childTnLst>
                                </p:cTn>
                              </p:par>
                            </p:childTnLst>
                          </p:cTn>
                        </p:par>
                        <p:par>
                          <p:cTn id="127" fill="hold">
                            <p:stCondLst>
                              <p:cond delay="1150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500" fill="hold"/>
                                        <p:tgtEl>
                                          <p:spTgt spid="39"/>
                                        </p:tgtEl>
                                        <p:attrNameLst>
                                          <p:attrName>ppt_w</p:attrName>
                                        </p:attrNameLst>
                                      </p:cBhvr>
                                      <p:tavLst>
                                        <p:tav tm="0">
                                          <p:val>
                                            <p:fltVal val="0"/>
                                          </p:val>
                                        </p:tav>
                                        <p:tav tm="100000">
                                          <p:val>
                                            <p:strVal val="#ppt_w"/>
                                          </p:val>
                                        </p:tav>
                                      </p:tavLst>
                                    </p:anim>
                                    <p:anim calcmode="lin" valueType="num">
                                      <p:cBhvr>
                                        <p:cTn id="131" dur="500" fill="hold"/>
                                        <p:tgtEl>
                                          <p:spTgt spid="39"/>
                                        </p:tgtEl>
                                        <p:attrNameLst>
                                          <p:attrName>ppt_h</p:attrName>
                                        </p:attrNameLst>
                                      </p:cBhvr>
                                      <p:tavLst>
                                        <p:tav tm="0">
                                          <p:val>
                                            <p:fltVal val="0"/>
                                          </p:val>
                                        </p:tav>
                                        <p:tav tm="100000">
                                          <p:val>
                                            <p:strVal val="#ppt_h"/>
                                          </p:val>
                                        </p:tav>
                                      </p:tavLst>
                                    </p:anim>
                                    <p:animEffect transition="in" filter="fade">
                                      <p:cBhvr>
                                        <p:cTn id="132" dur="500"/>
                                        <p:tgtEl>
                                          <p:spTgt spid="39"/>
                                        </p:tgtEl>
                                      </p:cBhvr>
                                    </p:animEffect>
                                  </p:childTnLst>
                                </p:cTn>
                              </p:par>
                            </p:childTnLst>
                          </p:cTn>
                        </p:par>
                        <p:par>
                          <p:cTn id="133" fill="hold">
                            <p:stCondLst>
                              <p:cond delay="12000"/>
                            </p:stCondLst>
                            <p:childTnLst>
                              <p:par>
                                <p:cTn id="134" presetID="53" presetClass="entr" presetSubtype="16"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 calcmode="lin" valueType="num">
                                      <p:cBhvr>
                                        <p:cTn id="136" dur="500" fill="hold"/>
                                        <p:tgtEl>
                                          <p:spTgt spid="40"/>
                                        </p:tgtEl>
                                        <p:attrNameLst>
                                          <p:attrName>ppt_w</p:attrName>
                                        </p:attrNameLst>
                                      </p:cBhvr>
                                      <p:tavLst>
                                        <p:tav tm="0">
                                          <p:val>
                                            <p:fltVal val="0"/>
                                          </p:val>
                                        </p:tav>
                                        <p:tav tm="100000">
                                          <p:val>
                                            <p:strVal val="#ppt_w"/>
                                          </p:val>
                                        </p:tav>
                                      </p:tavLst>
                                    </p:anim>
                                    <p:anim calcmode="lin" valueType="num">
                                      <p:cBhvr>
                                        <p:cTn id="137" dur="500" fill="hold"/>
                                        <p:tgtEl>
                                          <p:spTgt spid="40"/>
                                        </p:tgtEl>
                                        <p:attrNameLst>
                                          <p:attrName>ppt_h</p:attrName>
                                        </p:attrNameLst>
                                      </p:cBhvr>
                                      <p:tavLst>
                                        <p:tav tm="0">
                                          <p:val>
                                            <p:fltVal val="0"/>
                                          </p:val>
                                        </p:tav>
                                        <p:tav tm="100000">
                                          <p:val>
                                            <p:strVal val="#ppt_h"/>
                                          </p:val>
                                        </p:tav>
                                      </p:tavLst>
                                    </p:anim>
                                    <p:animEffect transition="in" filter="fade">
                                      <p:cBhvr>
                                        <p:cTn id="138" dur="500"/>
                                        <p:tgtEl>
                                          <p:spTgt spid="40"/>
                                        </p:tgtEl>
                                      </p:cBhvr>
                                    </p:animEffect>
                                  </p:childTnLst>
                                </p:cTn>
                              </p:par>
                            </p:childTnLst>
                          </p:cTn>
                        </p:par>
                        <p:par>
                          <p:cTn id="139" fill="hold">
                            <p:stCondLst>
                              <p:cond delay="12500"/>
                            </p:stCondLst>
                            <p:childTnLst>
                              <p:par>
                                <p:cTn id="140" presetID="53" presetClass="entr" presetSubtype="16" fill="hold" grpId="0" nodeType="afterEffect">
                                  <p:stCondLst>
                                    <p:cond delay="0"/>
                                  </p:stCondLst>
                                  <p:childTnLst>
                                    <p:set>
                                      <p:cBhvr>
                                        <p:cTn id="141" dur="1" fill="hold">
                                          <p:stCondLst>
                                            <p:cond delay="0"/>
                                          </p:stCondLst>
                                        </p:cTn>
                                        <p:tgtEl>
                                          <p:spTgt spid="41"/>
                                        </p:tgtEl>
                                        <p:attrNameLst>
                                          <p:attrName>style.visibility</p:attrName>
                                        </p:attrNameLst>
                                      </p:cBhvr>
                                      <p:to>
                                        <p:strVal val="visible"/>
                                      </p:to>
                                    </p:set>
                                    <p:anim calcmode="lin" valueType="num">
                                      <p:cBhvr>
                                        <p:cTn id="142" dur="500" fill="hold"/>
                                        <p:tgtEl>
                                          <p:spTgt spid="41"/>
                                        </p:tgtEl>
                                        <p:attrNameLst>
                                          <p:attrName>ppt_w</p:attrName>
                                        </p:attrNameLst>
                                      </p:cBhvr>
                                      <p:tavLst>
                                        <p:tav tm="0">
                                          <p:val>
                                            <p:fltVal val="0"/>
                                          </p:val>
                                        </p:tav>
                                        <p:tav tm="100000">
                                          <p:val>
                                            <p:strVal val="#ppt_w"/>
                                          </p:val>
                                        </p:tav>
                                      </p:tavLst>
                                    </p:anim>
                                    <p:anim calcmode="lin" valueType="num">
                                      <p:cBhvr>
                                        <p:cTn id="143" dur="500" fill="hold"/>
                                        <p:tgtEl>
                                          <p:spTgt spid="41"/>
                                        </p:tgtEl>
                                        <p:attrNameLst>
                                          <p:attrName>ppt_h</p:attrName>
                                        </p:attrNameLst>
                                      </p:cBhvr>
                                      <p:tavLst>
                                        <p:tav tm="0">
                                          <p:val>
                                            <p:fltVal val="0"/>
                                          </p:val>
                                        </p:tav>
                                        <p:tav tm="100000">
                                          <p:val>
                                            <p:strVal val="#ppt_h"/>
                                          </p:val>
                                        </p:tav>
                                      </p:tavLst>
                                    </p:anim>
                                    <p:animEffect transition="in" filter="fade">
                                      <p:cBhvr>
                                        <p:cTn id="144" dur="500"/>
                                        <p:tgtEl>
                                          <p:spTgt spid="41"/>
                                        </p:tgtEl>
                                      </p:cBhvr>
                                    </p:animEffect>
                                  </p:childTnLst>
                                </p:cTn>
                              </p:par>
                            </p:childTnLst>
                          </p:cTn>
                        </p:par>
                        <p:par>
                          <p:cTn id="145" fill="hold">
                            <p:stCondLst>
                              <p:cond delay="13000"/>
                            </p:stCondLst>
                            <p:childTnLst>
                              <p:par>
                                <p:cTn id="146" presetID="53" presetClass="entr" presetSubtype="16" fill="hold" grpId="0" nodeType="afterEffect">
                                  <p:stCondLst>
                                    <p:cond delay="0"/>
                                  </p:stCondLst>
                                  <p:childTnLst>
                                    <p:set>
                                      <p:cBhvr>
                                        <p:cTn id="147" dur="1" fill="hold">
                                          <p:stCondLst>
                                            <p:cond delay="0"/>
                                          </p:stCondLst>
                                        </p:cTn>
                                        <p:tgtEl>
                                          <p:spTgt spid="42"/>
                                        </p:tgtEl>
                                        <p:attrNameLst>
                                          <p:attrName>style.visibility</p:attrName>
                                        </p:attrNameLst>
                                      </p:cBhvr>
                                      <p:to>
                                        <p:strVal val="visible"/>
                                      </p:to>
                                    </p:set>
                                    <p:anim calcmode="lin" valueType="num">
                                      <p:cBhvr>
                                        <p:cTn id="148" dur="500" fill="hold"/>
                                        <p:tgtEl>
                                          <p:spTgt spid="42"/>
                                        </p:tgtEl>
                                        <p:attrNameLst>
                                          <p:attrName>ppt_w</p:attrName>
                                        </p:attrNameLst>
                                      </p:cBhvr>
                                      <p:tavLst>
                                        <p:tav tm="0">
                                          <p:val>
                                            <p:fltVal val="0"/>
                                          </p:val>
                                        </p:tav>
                                        <p:tav tm="100000">
                                          <p:val>
                                            <p:strVal val="#ppt_w"/>
                                          </p:val>
                                        </p:tav>
                                      </p:tavLst>
                                    </p:anim>
                                    <p:anim calcmode="lin" valueType="num">
                                      <p:cBhvr>
                                        <p:cTn id="149" dur="500" fill="hold"/>
                                        <p:tgtEl>
                                          <p:spTgt spid="42"/>
                                        </p:tgtEl>
                                        <p:attrNameLst>
                                          <p:attrName>ppt_h</p:attrName>
                                        </p:attrNameLst>
                                      </p:cBhvr>
                                      <p:tavLst>
                                        <p:tav tm="0">
                                          <p:val>
                                            <p:fltVal val="0"/>
                                          </p:val>
                                        </p:tav>
                                        <p:tav tm="100000">
                                          <p:val>
                                            <p:strVal val="#ppt_h"/>
                                          </p:val>
                                        </p:tav>
                                      </p:tavLst>
                                    </p:anim>
                                    <p:animEffect transition="in" filter="fade">
                                      <p:cBhvr>
                                        <p:cTn id="150" dur="500"/>
                                        <p:tgtEl>
                                          <p:spTgt spid="42"/>
                                        </p:tgtEl>
                                      </p:cBhvr>
                                    </p:animEffect>
                                  </p:childTnLst>
                                </p:cTn>
                              </p:par>
                            </p:childTnLst>
                          </p:cTn>
                        </p:par>
                        <p:par>
                          <p:cTn id="151" fill="hold">
                            <p:stCondLst>
                              <p:cond delay="13500"/>
                            </p:stCondLst>
                            <p:childTnLst>
                              <p:par>
                                <p:cTn id="152" presetID="53" presetClass="entr" presetSubtype="16" fill="hold" grpId="0" nodeType="afterEffect">
                                  <p:stCondLst>
                                    <p:cond delay="0"/>
                                  </p:stCondLst>
                                  <p:childTnLst>
                                    <p:set>
                                      <p:cBhvr>
                                        <p:cTn id="153" dur="1" fill="hold">
                                          <p:stCondLst>
                                            <p:cond delay="0"/>
                                          </p:stCondLst>
                                        </p:cTn>
                                        <p:tgtEl>
                                          <p:spTgt spid="43"/>
                                        </p:tgtEl>
                                        <p:attrNameLst>
                                          <p:attrName>style.visibility</p:attrName>
                                        </p:attrNameLst>
                                      </p:cBhvr>
                                      <p:to>
                                        <p:strVal val="visible"/>
                                      </p:to>
                                    </p:set>
                                    <p:anim calcmode="lin" valueType="num">
                                      <p:cBhvr>
                                        <p:cTn id="154" dur="500" fill="hold"/>
                                        <p:tgtEl>
                                          <p:spTgt spid="43"/>
                                        </p:tgtEl>
                                        <p:attrNameLst>
                                          <p:attrName>ppt_w</p:attrName>
                                        </p:attrNameLst>
                                      </p:cBhvr>
                                      <p:tavLst>
                                        <p:tav tm="0">
                                          <p:val>
                                            <p:fltVal val="0"/>
                                          </p:val>
                                        </p:tav>
                                        <p:tav tm="100000">
                                          <p:val>
                                            <p:strVal val="#ppt_w"/>
                                          </p:val>
                                        </p:tav>
                                      </p:tavLst>
                                    </p:anim>
                                    <p:anim calcmode="lin" valueType="num">
                                      <p:cBhvr>
                                        <p:cTn id="155" dur="500" fill="hold"/>
                                        <p:tgtEl>
                                          <p:spTgt spid="43"/>
                                        </p:tgtEl>
                                        <p:attrNameLst>
                                          <p:attrName>ppt_h</p:attrName>
                                        </p:attrNameLst>
                                      </p:cBhvr>
                                      <p:tavLst>
                                        <p:tav tm="0">
                                          <p:val>
                                            <p:fltVal val="0"/>
                                          </p:val>
                                        </p:tav>
                                        <p:tav tm="100000">
                                          <p:val>
                                            <p:strVal val="#ppt_h"/>
                                          </p:val>
                                        </p:tav>
                                      </p:tavLst>
                                    </p:anim>
                                    <p:animEffect transition="in" filter="fade">
                                      <p:cBhvr>
                                        <p:cTn id="156" dur="500"/>
                                        <p:tgtEl>
                                          <p:spTgt spid="43"/>
                                        </p:tgtEl>
                                      </p:cBhvr>
                                    </p:animEffect>
                                  </p:childTnLst>
                                </p:cTn>
                              </p:par>
                            </p:childTnLst>
                          </p:cTn>
                        </p:par>
                        <p:par>
                          <p:cTn id="157" fill="hold">
                            <p:stCondLst>
                              <p:cond delay="14000"/>
                            </p:stCondLst>
                            <p:childTnLst>
                              <p:par>
                                <p:cTn id="158" presetID="53" presetClass="entr" presetSubtype="16" fill="hold" grpId="0" nodeType="afterEffect">
                                  <p:stCondLst>
                                    <p:cond delay="0"/>
                                  </p:stCondLst>
                                  <p:childTnLst>
                                    <p:set>
                                      <p:cBhvr>
                                        <p:cTn id="159" dur="1" fill="hold">
                                          <p:stCondLst>
                                            <p:cond delay="0"/>
                                          </p:stCondLst>
                                        </p:cTn>
                                        <p:tgtEl>
                                          <p:spTgt spid="44"/>
                                        </p:tgtEl>
                                        <p:attrNameLst>
                                          <p:attrName>style.visibility</p:attrName>
                                        </p:attrNameLst>
                                      </p:cBhvr>
                                      <p:to>
                                        <p:strVal val="visible"/>
                                      </p:to>
                                    </p:set>
                                    <p:anim calcmode="lin" valueType="num">
                                      <p:cBhvr>
                                        <p:cTn id="160" dur="500" fill="hold"/>
                                        <p:tgtEl>
                                          <p:spTgt spid="44"/>
                                        </p:tgtEl>
                                        <p:attrNameLst>
                                          <p:attrName>ppt_w</p:attrName>
                                        </p:attrNameLst>
                                      </p:cBhvr>
                                      <p:tavLst>
                                        <p:tav tm="0">
                                          <p:val>
                                            <p:fltVal val="0"/>
                                          </p:val>
                                        </p:tav>
                                        <p:tav tm="100000">
                                          <p:val>
                                            <p:strVal val="#ppt_w"/>
                                          </p:val>
                                        </p:tav>
                                      </p:tavLst>
                                    </p:anim>
                                    <p:anim calcmode="lin" valueType="num">
                                      <p:cBhvr>
                                        <p:cTn id="161" dur="500" fill="hold"/>
                                        <p:tgtEl>
                                          <p:spTgt spid="44"/>
                                        </p:tgtEl>
                                        <p:attrNameLst>
                                          <p:attrName>ppt_h</p:attrName>
                                        </p:attrNameLst>
                                      </p:cBhvr>
                                      <p:tavLst>
                                        <p:tav tm="0">
                                          <p:val>
                                            <p:fltVal val="0"/>
                                          </p:val>
                                        </p:tav>
                                        <p:tav tm="100000">
                                          <p:val>
                                            <p:strVal val="#ppt_h"/>
                                          </p:val>
                                        </p:tav>
                                      </p:tavLst>
                                    </p:anim>
                                    <p:animEffect transition="in" filter="fade">
                                      <p:cBhvr>
                                        <p:cTn id="162" dur="500"/>
                                        <p:tgtEl>
                                          <p:spTgt spid="44"/>
                                        </p:tgtEl>
                                      </p:cBhvr>
                                    </p:animEffect>
                                  </p:childTnLst>
                                </p:cTn>
                              </p:par>
                            </p:childTnLst>
                          </p:cTn>
                        </p:par>
                        <p:par>
                          <p:cTn id="163" fill="hold">
                            <p:stCondLst>
                              <p:cond delay="14500"/>
                            </p:stCondLst>
                            <p:childTnLst>
                              <p:par>
                                <p:cTn id="164" presetID="53" presetClass="entr" presetSubtype="16" fill="hold" grpId="0" nodeType="afterEffect">
                                  <p:stCondLst>
                                    <p:cond delay="0"/>
                                  </p:stCondLst>
                                  <p:childTnLst>
                                    <p:set>
                                      <p:cBhvr>
                                        <p:cTn id="165" dur="1" fill="hold">
                                          <p:stCondLst>
                                            <p:cond delay="0"/>
                                          </p:stCondLst>
                                        </p:cTn>
                                        <p:tgtEl>
                                          <p:spTgt spid="45"/>
                                        </p:tgtEl>
                                        <p:attrNameLst>
                                          <p:attrName>style.visibility</p:attrName>
                                        </p:attrNameLst>
                                      </p:cBhvr>
                                      <p:to>
                                        <p:strVal val="visible"/>
                                      </p:to>
                                    </p:set>
                                    <p:anim calcmode="lin" valueType="num">
                                      <p:cBhvr>
                                        <p:cTn id="166" dur="500" fill="hold"/>
                                        <p:tgtEl>
                                          <p:spTgt spid="45"/>
                                        </p:tgtEl>
                                        <p:attrNameLst>
                                          <p:attrName>ppt_w</p:attrName>
                                        </p:attrNameLst>
                                      </p:cBhvr>
                                      <p:tavLst>
                                        <p:tav tm="0">
                                          <p:val>
                                            <p:fltVal val="0"/>
                                          </p:val>
                                        </p:tav>
                                        <p:tav tm="100000">
                                          <p:val>
                                            <p:strVal val="#ppt_w"/>
                                          </p:val>
                                        </p:tav>
                                      </p:tavLst>
                                    </p:anim>
                                    <p:anim calcmode="lin" valueType="num">
                                      <p:cBhvr>
                                        <p:cTn id="167" dur="500" fill="hold"/>
                                        <p:tgtEl>
                                          <p:spTgt spid="45"/>
                                        </p:tgtEl>
                                        <p:attrNameLst>
                                          <p:attrName>ppt_h</p:attrName>
                                        </p:attrNameLst>
                                      </p:cBhvr>
                                      <p:tavLst>
                                        <p:tav tm="0">
                                          <p:val>
                                            <p:fltVal val="0"/>
                                          </p:val>
                                        </p:tav>
                                        <p:tav tm="100000">
                                          <p:val>
                                            <p:strVal val="#ppt_h"/>
                                          </p:val>
                                        </p:tav>
                                      </p:tavLst>
                                    </p:anim>
                                    <p:animEffect transition="in" filter="fade">
                                      <p:cBhvr>
                                        <p:cTn id="168" dur="500"/>
                                        <p:tgtEl>
                                          <p:spTgt spid="45"/>
                                        </p:tgtEl>
                                      </p:cBhvr>
                                    </p:animEffect>
                                  </p:childTnLst>
                                </p:cTn>
                              </p:par>
                            </p:childTnLst>
                          </p:cTn>
                        </p:par>
                        <p:par>
                          <p:cTn id="169" fill="hold">
                            <p:stCondLst>
                              <p:cond delay="15000"/>
                            </p:stCondLst>
                            <p:childTnLst>
                              <p:par>
                                <p:cTn id="170" presetID="53" presetClass="entr" presetSubtype="16" fill="hold" grpId="0" nodeType="afterEffect">
                                  <p:stCondLst>
                                    <p:cond delay="0"/>
                                  </p:stCondLst>
                                  <p:childTnLst>
                                    <p:set>
                                      <p:cBhvr>
                                        <p:cTn id="171" dur="1" fill="hold">
                                          <p:stCondLst>
                                            <p:cond delay="0"/>
                                          </p:stCondLst>
                                        </p:cTn>
                                        <p:tgtEl>
                                          <p:spTgt spid="46"/>
                                        </p:tgtEl>
                                        <p:attrNameLst>
                                          <p:attrName>style.visibility</p:attrName>
                                        </p:attrNameLst>
                                      </p:cBhvr>
                                      <p:to>
                                        <p:strVal val="visible"/>
                                      </p:to>
                                    </p:set>
                                    <p:anim calcmode="lin" valueType="num">
                                      <p:cBhvr>
                                        <p:cTn id="172" dur="500" fill="hold"/>
                                        <p:tgtEl>
                                          <p:spTgt spid="46"/>
                                        </p:tgtEl>
                                        <p:attrNameLst>
                                          <p:attrName>ppt_w</p:attrName>
                                        </p:attrNameLst>
                                      </p:cBhvr>
                                      <p:tavLst>
                                        <p:tav tm="0">
                                          <p:val>
                                            <p:fltVal val="0"/>
                                          </p:val>
                                        </p:tav>
                                        <p:tav tm="100000">
                                          <p:val>
                                            <p:strVal val="#ppt_w"/>
                                          </p:val>
                                        </p:tav>
                                      </p:tavLst>
                                    </p:anim>
                                    <p:anim calcmode="lin" valueType="num">
                                      <p:cBhvr>
                                        <p:cTn id="173" dur="500" fill="hold"/>
                                        <p:tgtEl>
                                          <p:spTgt spid="46"/>
                                        </p:tgtEl>
                                        <p:attrNameLst>
                                          <p:attrName>ppt_h</p:attrName>
                                        </p:attrNameLst>
                                      </p:cBhvr>
                                      <p:tavLst>
                                        <p:tav tm="0">
                                          <p:val>
                                            <p:fltVal val="0"/>
                                          </p:val>
                                        </p:tav>
                                        <p:tav tm="100000">
                                          <p:val>
                                            <p:strVal val="#ppt_h"/>
                                          </p:val>
                                        </p:tav>
                                      </p:tavLst>
                                    </p:anim>
                                    <p:animEffect transition="in" filter="fade">
                                      <p:cBhvr>
                                        <p:cTn id="174" dur="500"/>
                                        <p:tgtEl>
                                          <p:spTgt spid="46"/>
                                        </p:tgtEl>
                                      </p:cBhvr>
                                    </p:animEffect>
                                  </p:childTnLst>
                                </p:cTn>
                              </p:par>
                            </p:childTnLst>
                          </p:cTn>
                        </p:par>
                        <p:par>
                          <p:cTn id="175" fill="hold">
                            <p:stCondLst>
                              <p:cond delay="15500"/>
                            </p:stCondLst>
                            <p:childTnLst>
                              <p:par>
                                <p:cTn id="176" presetID="53" presetClass="entr" presetSubtype="16" fill="hold" grpId="0" nodeType="afterEffect">
                                  <p:stCondLst>
                                    <p:cond delay="0"/>
                                  </p:stCondLst>
                                  <p:childTnLst>
                                    <p:set>
                                      <p:cBhvr>
                                        <p:cTn id="177" dur="1" fill="hold">
                                          <p:stCondLst>
                                            <p:cond delay="0"/>
                                          </p:stCondLst>
                                        </p:cTn>
                                        <p:tgtEl>
                                          <p:spTgt spid="47"/>
                                        </p:tgtEl>
                                        <p:attrNameLst>
                                          <p:attrName>style.visibility</p:attrName>
                                        </p:attrNameLst>
                                      </p:cBhvr>
                                      <p:to>
                                        <p:strVal val="visible"/>
                                      </p:to>
                                    </p:set>
                                    <p:anim calcmode="lin" valueType="num">
                                      <p:cBhvr>
                                        <p:cTn id="178" dur="500" fill="hold"/>
                                        <p:tgtEl>
                                          <p:spTgt spid="47"/>
                                        </p:tgtEl>
                                        <p:attrNameLst>
                                          <p:attrName>ppt_w</p:attrName>
                                        </p:attrNameLst>
                                      </p:cBhvr>
                                      <p:tavLst>
                                        <p:tav tm="0">
                                          <p:val>
                                            <p:fltVal val="0"/>
                                          </p:val>
                                        </p:tav>
                                        <p:tav tm="100000">
                                          <p:val>
                                            <p:strVal val="#ppt_w"/>
                                          </p:val>
                                        </p:tav>
                                      </p:tavLst>
                                    </p:anim>
                                    <p:anim calcmode="lin" valueType="num">
                                      <p:cBhvr>
                                        <p:cTn id="179" dur="500" fill="hold"/>
                                        <p:tgtEl>
                                          <p:spTgt spid="47"/>
                                        </p:tgtEl>
                                        <p:attrNameLst>
                                          <p:attrName>ppt_h</p:attrName>
                                        </p:attrNameLst>
                                      </p:cBhvr>
                                      <p:tavLst>
                                        <p:tav tm="0">
                                          <p:val>
                                            <p:fltVal val="0"/>
                                          </p:val>
                                        </p:tav>
                                        <p:tav tm="100000">
                                          <p:val>
                                            <p:strVal val="#ppt_h"/>
                                          </p:val>
                                        </p:tav>
                                      </p:tavLst>
                                    </p:anim>
                                    <p:animEffect transition="in" filter="fade">
                                      <p:cBhvr>
                                        <p:cTn id="180" dur="500"/>
                                        <p:tgtEl>
                                          <p:spTgt spid="47"/>
                                        </p:tgtEl>
                                      </p:cBhvr>
                                    </p:animEffect>
                                  </p:childTnLst>
                                </p:cTn>
                              </p:par>
                            </p:childTnLst>
                          </p:cTn>
                        </p:par>
                        <p:par>
                          <p:cTn id="181" fill="hold">
                            <p:stCondLst>
                              <p:cond delay="16000"/>
                            </p:stCondLst>
                            <p:childTnLst>
                              <p:par>
                                <p:cTn id="182" presetID="53" presetClass="entr" presetSubtype="16" fill="hold" grpId="0" nodeType="afterEffect">
                                  <p:stCondLst>
                                    <p:cond delay="0"/>
                                  </p:stCondLst>
                                  <p:childTnLst>
                                    <p:set>
                                      <p:cBhvr>
                                        <p:cTn id="183" dur="1" fill="hold">
                                          <p:stCondLst>
                                            <p:cond delay="0"/>
                                          </p:stCondLst>
                                        </p:cTn>
                                        <p:tgtEl>
                                          <p:spTgt spid="48"/>
                                        </p:tgtEl>
                                        <p:attrNameLst>
                                          <p:attrName>style.visibility</p:attrName>
                                        </p:attrNameLst>
                                      </p:cBhvr>
                                      <p:to>
                                        <p:strVal val="visible"/>
                                      </p:to>
                                    </p:set>
                                    <p:anim calcmode="lin" valueType="num">
                                      <p:cBhvr>
                                        <p:cTn id="184" dur="500" fill="hold"/>
                                        <p:tgtEl>
                                          <p:spTgt spid="48"/>
                                        </p:tgtEl>
                                        <p:attrNameLst>
                                          <p:attrName>ppt_w</p:attrName>
                                        </p:attrNameLst>
                                      </p:cBhvr>
                                      <p:tavLst>
                                        <p:tav tm="0">
                                          <p:val>
                                            <p:fltVal val="0"/>
                                          </p:val>
                                        </p:tav>
                                        <p:tav tm="100000">
                                          <p:val>
                                            <p:strVal val="#ppt_w"/>
                                          </p:val>
                                        </p:tav>
                                      </p:tavLst>
                                    </p:anim>
                                    <p:anim calcmode="lin" valueType="num">
                                      <p:cBhvr>
                                        <p:cTn id="185" dur="500" fill="hold"/>
                                        <p:tgtEl>
                                          <p:spTgt spid="48"/>
                                        </p:tgtEl>
                                        <p:attrNameLst>
                                          <p:attrName>ppt_h</p:attrName>
                                        </p:attrNameLst>
                                      </p:cBhvr>
                                      <p:tavLst>
                                        <p:tav tm="0">
                                          <p:val>
                                            <p:fltVal val="0"/>
                                          </p:val>
                                        </p:tav>
                                        <p:tav tm="100000">
                                          <p:val>
                                            <p:strVal val="#ppt_h"/>
                                          </p:val>
                                        </p:tav>
                                      </p:tavLst>
                                    </p:anim>
                                    <p:animEffect transition="in" filter="fade">
                                      <p:cBhvr>
                                        <p:cTn id="186" dur="500"/>
                                        <p:tgtEl>
                                          <p:spTgt spid="48"/>
                                        </p:tgtEl>
                                      </p:cBhvr>
                                    </p:animEffect>
                                  </p:childTnLst>
                                </p:cTn>
                              </p:par>
                            </p:childTnLst>
                          </p:cTn>
                        </p:par>
                        <p:par>
                          <p:cTn id="187" fill="hold">
                            <p:stCondLst>
                              <p:cond delay="16500"/>
                            </p:stCondLst>
                            <p:childTnLst>
                              <p:par>
                                <p:cTn id="188" presetID="53" presetClass="entr" presetSubtype="16" fill="hold" grpId="0" nodeType="afterEffect">
                                  <p:stCondLst>
                                    <p:cond delay="0"/>
                                  </p:stCondLst>
                                  <p:childTnLst>
                                    <p:set>
                                      <p:cBhvr>
                                        <p:cTn id="189" dur="1" fill="hold">
                                          <p:stCondLst>
                                            <p:cond delay="0"/>
                                          </p:stCondLst>
                                        </p:cTn>
                                        <p:tgtEl>
                                          <p:spTgt spid="49"/>
                                        </p:tgtEl>
                                        <p:attrNameLst>
                                          <p:attrName>style.visibility</p:attrName>
                                        </p:attrNameLst>
                                      </p:cBhvr>
                                      <p:to>
                                        <p:strVal val="visible"/>
                                      </p:to>
                                    </p:set>
                                    <p:anim calcmode="lin" valueType="num">
                                      <p:cBhvr>
                                        <p:cTn id="190" dur="500" fill="hold"/>
                                        <p:tgtEl>
                                          <p:spTgt spid="49"/>
                                        </p:tgtEl>
                                        <p:attrNameLst>
                                          <p:attrName>ppt_w</p:attrName>
                                        </p:attrNameLst>
                                      </p:cBhvr>
                                      <p:tavLst>
                                        <p:tav tm="0">
                                          <p:val>
                                            <p:fltVal val="0"/>
                                          </p:val>
                                        </p:tav>
                                        <p:tav tm="100000">
                                          <p:val>
                                            <p:strVal val="#ppt_w"/>
                                          </p:val>
                                        </p:tav>
                                      </p:tavLst>
                                    </p:anim>
                                    <p:anim calcmode="lin" valueType="num">
                                      <p:cBhvr>
                                        <p:cTn id="191" dur="500" fill="hold"/>
                                        <p:tgtEl>
                                          <p:spTgt spid="49"/>
                                        </p:tgtEl>
                                        <p:attrNameLst>
                                          <p:attrName>ppt_h</p:attrName>
                                        </p:attrNameLst>
                                      </p:cBhvr>
                                      <p:tavLst>
                                        <p:tav tm="0">
                                          <p:val>
                                            <p:fltVal val="0"/>
                                          </p:val>
                                        </p:tav>
                                        <p:tav tm="100000">
                                          <p:val>
                                            <p:strVal val="#ppt_h"/>
                                          </p:val>
                                        </p:tav>
                                      </p:tavLst>
                                    </p:anim>
                                    <p:animEffect transition="in" filter="fade">
                                      <p:cBhvr>
                                        <p:cTn id="192" dur="500"/>
                                        <p:tgtEl>
                                          <p:spTgt spid="49"/>
                                        </p:tgtEl>
                                      </p:cBhvr>
                                    </p:animEffect>
                                  </p:childTnLst>
                                </p:cTn>
                              </p:par>
                            </p:childTnLst>
                          </p:cTn>
                        </p:par>
                        <p:par>
                          <p:cTn id="193" fill="hold">
                            <p:stCondLst>
                              <p:cond delay="17000"/>
                            </p:stCondLst>
                            <p:childTnLst>
                              <p:par>
                                <p:cTn id="194" presetID="14" presetClass="entr" presetSubtype="5" fill="hold" grpId="0" nodeType="afterEffect">
                                  <p:stCondLst>
                                    <p:cond delay="0"/>
                                  </p:stCondLst>
                                  <p:childTnLst>
                                    <p:set>
                                      <p:cBhvr>
                                        <p:cTn id="195" dur="1" fill="hold">
                                          <p:stCondLst>
                                            <p:cond delay="0"/>
                                          </p:stCondLst>
                                        </p:cTn>
                                        <p:tgtEl>
                                          <p:spTgt spid="82"/>
                                        </p:tgtEl>
                                        <p:attrNameLst>
                                          <p:attrName>style.visibility</p:attrName>
                                        </p:attrNameLst>
                                      </p:cBhvr>
                                      <p:to>
                                        <p:strVal val="visible"/>
                                      </p:to>
                                    </p:set>
                                    <p:animEffect transition="in" filter="randombar(vertical)">
                                      <p:cBhvr>
                                        <p:cTn id="196" dur="500"/>
                                        <p:tgtEl>
                                          <p:spTgt spid="82"/>
                                        </p:tgtEl>
                                      </p:cBhvr>
                                    </p:animEffect>
                                  </p:childTnLst>
                                </p:cTn>
                              </p:par>
                            </p:childTnLst>
                          </p:cTn>
                        </p:par>
                        <p:par>
                          <p:cTn id="197" fill="hold">
                            <p:stCondLst>
                              <p:cond delay="17500"/>
                            </p:stCondLst>
                            <p:childTnLst>
                              <p:par>
                                <p:cTn id="198" presetID="14" presetClass="entr" presetSubtype="5" fill="hold" grpId="0" nodeType="afterEffect">
                                  <p:stCondLst>
                                    <p:cond delay="0"/>
                                  </p:stCondLst>
                                  <p:childTnLst>
                                    <p:set>
                                      <p:cBhvr>
                                        <p:cTn id="199" dur="1" fill="hold">
                                          <p:stCondLst>
                                            <p:cond delay="0"/>
                                          </p:stCondLst>
                                        </p:cTn>
                                        <p:tgtEl>
                                          <p:spTgt spid="83"/>
                                        </p:tgtEl>
                                        <p:attrNameLst>
                                          <p:attrName>style.visibility</p:attrName>
                                        </p:attrNameLst>
                                      </p:cBhvr>
                                      <p:to>
                                        <p:strVal val="visible"/>
                                      </p:to>
                                    </p:set>
                                    <p:animEffect transition="in" filter="randombar(vertical)">
                                      <p:cBhvr>
                                        <p:cTn id="200" dur="500"/>
                                        <p:tgtEl>
                                          <p:spTgt spid="83"/>
                                        </p:tgtEl>
                                      </p:cBhvr>
                                    </p:animEffect>
                                  </p:childTnLst>
                                </p:cTn>
                              </p:par>
                            </p:childTnLst>
                          </p:cTn>
                        </p:par>
                        <p:par>
                          <p:cTn id="201" fill="hold">
                            <p:stCondLst>
                              <p:cond delay="18000"/>
                            </p:stCondLst>
                            <p:childTnLst>
                              <p:par>
                                <p:cTn id="202" presetID="14" presetClass="entr" presetSubtype="5" fill="hold" grpId="0" nodeType="afterEffect">
                                  <p:stCondLst>
                                    <p:cond delay="0"/>
                                  </p:stCondLst>
                                  <p:childTnLst>
                                    <p:set>
                                      <p:cBhvr>
                                        <p:cTn id="203" dur="1" fill="hold">
                                          <p:stCondLst>
                                            <p:cond delay="0"/>
                                          </p:stCondLst>
                                        </p:cTn>
                                        <p:tgtEl>
                                          <p:spTgt spid="84"/>
                                        </p:tgtEl>
                                        <p:attrNameLst>
                                          <p:attrName>style.visibility</p:attrName>
                                        </p:attrNameLst>
                                      </p:cBhvr>
                                      <p:to>
                                        <p:strVal val="visible"/>
                                      </p:to>
                                    </p:set>
                                    <p:animEffect transition="in" filter="randombar(vertical)">
                                      <p:cBhvr>
                                        <p:cTn id="20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animBg="1"/>
      <p:bldP spid="2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79" grpId="0"/>
      <p:bldP spid="80" grpId="0"/>
      <p:bldP spid="81" grpId="0"/>
      <p:bldP spid="82" grpId="0"/>
      <p:bldP spid="83" grpId="0"/>
      <p:bldP spid="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DD132D-B1E3-8A75-C2BD-60964DDEF3D8}"/>
              </a:ext>
            </a:extLst>
          </p:cNvPr>
          <p:cNvSpPr txBox="1"/>
          <p:nvPr/>
        </p:nvSpPr>
        <p:spPr>
          <a:xfrm>
            <a:off x="1872078" y="1107422"/>
            <a:ext cx="8447844" cy="1361911"/>
          </a:xfrm>
          <a:prstGeom prst="rect">
            <a:avLst/>
          </a:prstGeom>
          <a:noFill/>
        </p:spPr>
        <p:txBody>
          <a:bodyPr wrap="square">
            <a:spAutoFit/>
          </a:bodyPr>
          <a:lstStyle/>
          <a:p>
            <a:pPr algn="ctr" rtl="1">
              <a:lnSpc>
                <a:spcPct val="150000"/>
              </a:lnSpc>
              <a:spcBef>
                <a:spcPct val="0"/>
              </a:spcBef>
              <a:buNone/>
            </a:pPr>
            <a:r>
              <a:rPr lang="fa-IR" altLang="en-US" sz="6000" b="1" dirty="0">
                <a:solidFill>
                  <a:srgbClr val="001530"/>
                </a:solidFill>
                <a:latin typeface="A Suls" pitchFamily="2" charset="-78"/>
                <a:cs typeface="A Suls" pitchFamily="2" charset="-78"/>
              </a:rPr>
              <a:t>نماز و روزه شما قبول باشه</a:t>
            </a:r>
          </a:p>
        </p:txBody>
      </p:sp>
      <p:grpSp>
        <p:nvGrpSpPr>
          <p:cNvPr id="3" name="Google Shape;1102;p76">
            <a:extLst>
              <a:ext uri="{FF2B5EF4-FFF2-40B4-BE49-F238E27FC236}">
                <a16:creationId xmlns:a16="http://schemas.microsoft.com/office/drawing/2014/main" id="{2ECE2640-1D57-15C7-048B-DD620A20728A}"/>
              </a:ext>
            </a:extLst>
          </p:cNvPr>
          <p:cNvGrpSpPr/>
          <p:nvPr/>
        </p:nvGrpSpPr>
        <p:grpSpPr>
          <a:xfrm>
            <a:off x="9081857" y="3886780"/>
            <a:ext cx="393623" cy="442667"/>
            <a:chOff x="1044600" y="1951725"/>
            <a:chExt cx="390650" cy="439325"/>
          </a:xfrm>
          <a:solidFill>
            <a:srgbClr val="92D050"/>
          </a:solidFill>
        </p:grpSpPr>
        <p:sp>
          <p:nvSpPr>
            <p:cNvPr id="4" name="Google Shape;1103;p76">
              <a:extLst>
                <a:ext uri="{FF2B5EF4-FFF2-40B4-BE49-F238E27FC236}">
                  <a16:creationId xmlns:a16="http://schemas.microsoft.com/office/drawing/2014/main" id="{84BE8300-3DFB-5B9A-0C41-F8470401E9F2}"/>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4;p76">
              <a:extLst>
                <a:ext uri="{FF2B5EF4-FFF2-40B4-BE49-F238E27FC236}">
                  <a16:creationId xmlns:a16="http://schemas.microsoft.com/office/drawing/2014/main" id="{3F7D0CCD-79D6-D0D8-8128-3A5BBCEF8183}"/>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5;p76">
              <a:extLst>
                <a:ext uri="{FF2B5EF4-FFF2-40B4-BE49-F238E27FC236}">
                  <a16:creationId xmlns:a16="http://schemas.microsoft.com/office/drawing/2014/main" id="{37B8C395-814A-D9C5-AC80-A543E4E30F2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6;p76">
              <a:extLst>
                <a:ext uri="{FF2B5EF4-FFF2-40B4-BE49-F238E27FC236}">
                  <a16:creationId xmlns:a16="http://schemas.microsoft.com/office/drawing/2014/main" id="{7971F268-AF2C-6C9E-6C0A-09F2B2399600}"/>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7;p76">
              <a:extLst>
                <a:ext uri="{FF2B5EF4-FFF2-40B4-BE49-F238E27FC236}">
                  <a16:creationId xmlns:a16="http://schemas.microsoft.com/office/drawing/2014/main" id="{D33D9347-E6A1-0A9A-5EBA-A4F535078666}"/>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8;p76">
              <a:extLst>
                <a:ext uri="{FF2B5EF4-FFF2-40B4-BE49-F238E27FC236}">
                  <a16:creationId xmlns:a16="http://schemas.microsoft.com/office/drawing/2014/main" id="{5446032D-EA27-56DB-4DC7-B1BE95A7F1FD}"/>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09;p76">
              <a:extLst>
                <a:ext uri="{FF2B5EF4-FFF2-40B4-BE49-F238E27FC236}">
                  <a16:creationId xmlns:a16="http://schemas.microsoft.com/office/drawing/2014/main" id="{9F1932D7-9358-7A32-2DA8-3C26F4869A4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10;p76">
              <a:extLst>
                <a:ext uri="{FF2B5EF4-FFF2-40B4-BE49-F238E27FC236}">
                  <a16:creationId xmlns:a16="http://schemas.microsoft.com/office/drawing/2014/main" id="{D064CA8C-7F49-348E-E72E-4AC616FE996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 name="Google Shape;1121;p76">
            <a:extLst>
              <a:ext uri="{FF2B5EF4-FFF2-40B4-BE49-F238E27FC236}">
                <a16:creationId xmlns:a16="http://schemas.microsoft.com/office/drawing/2014/main" id="{83F486B8-D5B4-9AF9-458C-2746F1C4853A}"/>
              </a:ext>
            </a:extLst>
          </p:cNvPr>
          <p:cNvGrpSpPr/>
          <p:nvPr/>
        </p:nvGrpSpPr>
        <p:grpSpPr>
          <a:xfrm>
            <a:off x="2673472" y="3886880"/>
            <a:ext cx="491462" cy="442466"/>
            <a:chOff x="977675" y="3338425"/>
            <a:chExt cx="487750" cy="439125"/>
          </a:xfrm>
          <a:solidFill>
            <a:srgbClr val="92D050"/>
          </a:solidFill>
        </p:grpSpPr>
        <p:sp>
          <p:nvSpPr>
            <p:cNvPr id="13" name="Google Shape;1122;p76">
              <a:extLst>
                <a:ext uri="{FF2B5EF4-FFF2-40B4-BE49-F238E27FC236}">
                  <a16:creationId xmlns:a16="http://schemas.microsoft.com/office/drawing/2014/main" id="{41D30127-D3E6-B746-3AF3-21FC8C428D18}"/>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3;p76">
              <a:extLst>
                <a:ext uri="{FF2B5EF4-FFF2-40B4-BE49-F238E27FC236}">
                  <a16:creationId xmlns:a16="http://schemas.microsoft.com/office/drawing/2014/main" id="{7FCCB231-13CC-8442-CA0E-E603290E929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24;p76">
              <a:extLst>
                <a:ext uri="{FF2B5EF4-FFF2-40B4-BE49-F238E27FC236}">
                  <a16:creationId xmlns:a16="http://schemas.microsoft.com/office/drawing/2014/main" id="{0C71E853-7BCB-F083-5EDE-31130032E5D8}"/>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128;p76">
            <a:extLst>
              <a:ext uri="{FF2B5EF4-FFF2-40B4-BE49-F238E27FC236}">
                <a16:creationId xmlns:a16="http://schemas.microsoft.com/office/drawing/2014/main" id="{9B3F3AB4-5BCA-2375-08C5-D2970A529C21}"/>
              </a:ext>
            </a:extLst>
          </p:cNvPr>
          <p:cNvSpPr/>
          <p:nvPr/>
        </p:nvSpPr>
        <p:spPr>
          <a:xfrm>
            <a:off x="5899180" y="3897372"/>
            <a:ext cx="447379" cy="42148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1186;p76">
            <a:extLst>
              <a:ext uri="{FF2B5EF4-FFF2-40B4-BE49-F238E27FC236}">
                <a16:creationId xmlns:a16="http://schemas.microsoft.com/office/drawing/2014/main" id="{E48CDAF4-8026-DBF2-3335-D97E6B26379E}"/>
              </a:ext>
            </a:extLst>
          </p:cNvPr>
          <p:cNvGrpSpPr/>
          <p:nvPr/>
        </p:nvGrpSpPr>
        <p:grpSpPr>
          <a:xfrm>
            <a:off x="10651014" y="3886628"/>
            <a:ext cx="415916" cy="442970"/>
            <a:chOff x="6188425" y="1239800"/>
            <a:chExt cx="412775" cy="439625"/>
          </a:xfrm>
          <a:solidFill>
            <a:srgbClr val="92D050"/>
          </a:solidFill>
        </p:grpSpPr>
        <p:sp>
          <p:nvSpPr>
            <p:cNvPr id="18" name="Google Shape;1187;p76">
              <a:extLst>
                <a:ext uri="{FF2B5EF4-FFF2-40B4-BE49-F238E27FC236}">
                  <a16:creationId xmlns:a16="http://schemas.microsoft.com/office/drawing/2014/main" id="{D5FD6459-E0E2-51B7-7712-2F1FF68373FC}"/>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8;p76">
              <a:extLst>
                <a:ext uri="{FF2B5EF4-FFF2-40B4-BE49-F238E27FC236}">
                  <a16:creationId xmlns:a16="http://schemas.microsoft.com/office/drawing/2014/main" id="{9D06578F-6C16-0CB9-119A-DBC32C86488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89;p76">
              <a:extLst>
                <a:ext uri="{FF2B5EF4-FFF2-40B4-BE49-F238E27FC236}">
                  <a16:creationId xmlns:a16="http://schemas.microsoft.com/office/drawing/2014/main" id="{F9300EC1-A8D8-20AC-29A1-A975FB3E573A}"/>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0;p76">
              <a:extLst>
                <a:ext uri="{FF2B5EF4-FFF2-40B4-BE49-F238E27FC236}">
                  <a16:creationId xmlns:a16="http://schemas.microsoft.com/office/drawing/2014/main" id="{991C05AC-0808-DF42-E6AA-9CF0285ACA38}"/>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1;p76">
              <a:extLst>
                <a:ext uri="{FF2B5EF4-FFF2-40B4-BE49-F238E27FC236}">
                  <a16:creationId xmlns:a16="http://schemas.microsoft.com/office/drawing/2014/main" id="{B78E3F2B-C752-A6D1-6986-FA018741ECA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2;p76">
              <a:extLst>
                <a:ext uri="{FF2B5EF4-FFF2-40B4-BE49-F238E27FC236}">
                  <a16:creationId xmlns:a16="http://schemas.microsoft.com/office/drawing/2014/main" id="{5BB16E95-86E7-4E10-2E9F-73B17D6E911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3;p76">
              <a:extLst>
                <a:ext uri="{FF2B5EF4-FFF2-40B4-BE49-F238E27FC236}">
                  <a16:creationId xmlns:a16="http://schemas.microsoft.com/office/drawing/2014/main" id="{304F5685-4F96-1603-D599-A701B0CB70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4;p76">
              <a:extLst>
                <a:ext uri="{FF2B5EF4-FFF2-40B4-BE49-F238E27FC236}">
                  <a16:creationId xmlns:a16="http://schemas.microsoft.com/office/drawing/2014/main" id="{6FB79B68-E7B6-162B-CE54-F6E46C32F961}"/>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5;p76">
              <a:extLst>
                <a:ext uri="{FF2B5EF4-FFF2-40B4-BE49-F238E27FC236}">
                  <a16:creationId xmlns:a16="http://schemas.microsoft.com/office/drawing/2014/main" id="{0B74C50F-439B-6912-EC8F-894C5F4E59B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6;p76">
              <a:extLst>
                <a:ext uri="{FF2B5EF4-FFF2-40B4-BE49-F238E27FC236}">
                  <a16:creationId xmlns:a16="http://schemas.microsoft.com/office/drawing/2014/main" id="{84DE70F5-8712-2A62-8554-D73D2FF21CC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7;p76">
              <a:extLst>
                <a:ext uri="{FF2B5EF4-FFF2-40B4-BE49-F238E27FC236}">
                  <a16:creationId xmlns:a16="http://schemas.microsoft.com/office/drawing/2014/main" id="{5D1FA8D8-52DF-1A23-2A57-5C64A0A1A9B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8;p76">
              <a:extLst>
                <a:ext uri="{FF2B5EF4-FFF2-40B4-BE49-F238E27FC236}">
                  <a16:creationId xmlns:a16="http://schemas.microsoft.com/office/drawing/2014/main" id="{60570905-286F-7395-A706-07A3B73FC5BE}"/>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99;p76">
              <a:extLst>
                <a:ext uri="{FF2B5EF4-FFF2-40B4-BE49-F238E27FC236}">
                  <a16:creationId xmlns:a16="http://schemas.microsoft.com/office/drawing/2014/main" id="{3A195103-1991-95CE-85F7-2360465709DD}"/>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1248;p76">
            <a:extLst>
              <a:ext uri="{FF2B5EF4-FFF2-40B4-BE49-F238E27FC236}">
                <a16:creationId xmlns:a16="http://schemas.microsoft.com/office/drawing/2014/main" id="{816DCF63-2129-0AA5-B33A-8442B5F90232}"/>
              </a:ext>
            </a:extLst>
          </p:cNvPr>
          <p:cNvGrpSpPr/>
          <p:nvPr/>
        </p:nvGrpSpPr>
        <p:grpSpPr>
          <a:xfrm>
            <a:off x="4302370" y="3890142"/>
            <a:ext cx="446674" cy="435942"/>
            <a:chOff x="4624950" y="4029625"/>
            <a:chExt cx="443300" cy="432650"/>
          </a:xfrm>
          <a:solidFill>
            <a:srgbClr val="92D050"/>
          </a:solidFill>
        </p:grpSpPr>
        <p:sp>
          <p:nvSpPr>
            <p:cNvPr id="32" name="Google Shape;1249;p76">
              <a:extLst>
                <a:ext uri="{FF2B5EF4-FFF2-40B4-BE49-F238E27FC236}">
                  <a16:creationId xmlns:a16="http://schemas.microsoft.com/office/drawing/2014/main" id="{2D60F288-055E-1B7D-F2E4-0D1A7128ADC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50;p76">
              <a:extLst>
                <a:ext uri="{FF2B5EF4-FFF2-40B4-BE49-F238E27FC236}">
                  <a16:creationId xmlns:a16="http://schemas.microsoft.com/office/drawing/2014/main" id="{94E5189A-D4DB-282F-CF63-ED1456DCC731}"/>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 name="Google Shape;1252;p76">
            <a:extLst>
              <a:ext uri="{FF2B5EF4-FFF2-40B4-BE49-F238E27FC236}">
                <a16:creationId xmlns:a16="http://schemas.microsoft.com/office/drawing/2014/main" id="{56FF735A-2A46-5195-89D8-5B0F2E859C2C}"/>
              </a:ext>
            </a:extLst>
          </p:cNvPr>
          <p:cNvGrpSpPr/>
          <p:nvPr/>
        </p:nvGrpSpPr>
        <p:grpSpPr>
          <a:xfrm>
            <a:off x="7534795" y="3886906"/>
            <a:ext cx="308026" cy="442415"/>
            <a:chOff x="4710350" y="1951975"/>
            <a:chExt cx="305700" cy="439075"/>
          </a:xfrm>
          <a:solidFill>
            <a:srgbClr val="92D050"/>
          </a:solidFill>
        </p:grpSpPr>
        <p:sp>
          <p:nvSpPr>
            <p:cNvPr id="35" name="Google Shape;1253;p76">
              <a:extLst>
                <a:ext uri="{FF2B5EF4-FFF2-40B4-BE49-F238E27FC236}">
                  <a16:creationId xmlns:a16="http://schemas.microsoft.com/office/drawing/2014/main" id="{0824A3E2-D84C-3D32-BD22-1CA312B9B3F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4;p76">
              <a:extLst>
                <a:ext uri="{FF2B5EF4-FFF2-40B4-BE49-F238E27FC236}">
                  <a16:creationId xmlns:a16="http://schemas.microsoft.com/office/drawing/2014/main" id="{D248D943-E5F7-8ECE-C8B1-2638BDBF6F8D}"/>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5;p76">
              <a:extLst>
                <a:ext uri="{FF2B5EF4-FFF2-40B4-BE49-F238E27FC236}">
                  <a16:creationId xmlns:a16="http://schemas.microsoft.com/office/drawing/2014/main" id="{B19EF790-77B4-0F25-70EE-D1A10F516EB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56;p76">
              <a:extLst>
                <a:ext uri="{FF2B5EF4-FFF2-40B4-BE49-F238E27FC236}">
                  <a16:creationId xmlns:a16="http://schemas.microsoft.com/office/drawing/2014/main" id="{246A5253-1AA2-14C8-75C8-AD18296EA4F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1326;p76">
            <a:extLst>
              <a:ext uri="{FF2B5EF4-FFF2-40B4-BE49-F238E27FC236}">
                <a16:creationId xmlns:a16="http://schemas.microsoft.com/office/drawing/2014/main" id="{7BE38CF7-17C6-3685-05EF-2C6ADF0A76B2}"/>
              </a:ext>
            </a:extLst>
          </p:cNvPr>
          <p:cNvGrpSpPr/>
          <p:nvPr/>
        </p:nvGrpSpPr>
        <p:grpSpPr>
          <a:xfrm>
            <a:off x="1178857" y="3848533"/>
            <a:ext cx="407979" cy="519160"/>
            <a:chOff x="3297175" y="4029100"/>
            <a:chExt cx="344750" cy="438700"/>
          </a:xfrm>
          <a:solidFill>
            <a:srgbClr val="92D050"/>
          </a:solidFill>
        </p:grpSpPr>
        <p:sp>
          <p:nvSpPr>
            <p:cNvPr id="40" name="Google Shape;1327;p76">
              <a:extLst>
                <a:ext uri="{FF2B5EF4-FFF2-40B4-BE49-F238E27FC236}">
                  <a16:creationId xmlns:a16="http://schemas.microsoft.com/office/drawing/2014/main" id="{33758B7F-4138-29A9-2017-9A03560055F0}"/>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8;p76">
              <a:extLst>
                <a:ext uri="{FF2B5EF4-FFF2-40B4-BE49-F238E27FC236}">
                  <a16:creationId xmlns:a16="http://schemas.microsoft.com/office/drawing/2014/main" id="{D1CEF3E9-0807-DFDC-827F-575FC4211E1D}"/>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29;p76">
              <a:extLst>
                <a:ext uri="{FF2B5EF4-FFF2-40B4-BE49-F238E27FC236}">
                  <a16:creationId xmlns:a16="http://schemas.microsoft.com/office/drawing/2014/main" id="{0BF1D961-36D0-A9ED-CBD1-56E6292BCA7D}"/>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30;p76">
              <a:extLst>
                <a:ext uri="{FF2B5EF4-FFF2-40B4-BE49-F238E27FC236}">
                  <a16:creationId xmlns:a16="http://schemas.microsoft.com/office/drawing/2014/main" id="{A3A5D93B-71FA-829F-90C6-53288C8E8DB9}"/>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849289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94;p76">
            <a:extLst>
              <a:ext uri="{FF2B5EF4-FFF2-40B4-BE49-F238E27FC236}">
                <a16:creationId xmlns:a16="http://schemas.microsoft.com/office/drawing/2014/main" id="{39C85324-389A-4C2F-6926-39D8412C5A66}"/>
              </a:ext>
            </a:extLst>
          </p:cNvPr>
          <p:cNvGrpSpPr/>
          <p:nvPr/>
        </p:nvGrpSpPr>
        <p:grpSpPr>
          <a:xfrm>
            <a:off x="1400735" y="1727987"/>
            <a:ext cx="480657" cy="601018"/>
            <a:chOff x="1064325" y="1240375"/>
            <a:chExt cx="351125" cy="439050"/>
          </a:xfrm>
          <a:solidFill>
            <a:srgbClr val="92D050"/>
          </a:solidFill>
        </p:grpSpPr>
        <p:sp>
          <p:nvSpPr>
            <p:cNvPr id="3" name="Google Shape;1095;p76">
              <a:extLst>
                <a:ext uri="{FF2B5EF4-FFF2-40B4-BE49-F238E27FC236}">
                  <a16:creationId xmlns:a16="http://schemas.microsoft.com/office/drawing/2014/main" id="{DA02F9A1-2E41-DE8B-8B6F-F92F8881D2BC}"/>
                </a:ext>
              </a:extLst>
            </p:cNvPr>
            <p:cNvSpPr/>
            <p:nvPr/>
          </p:nvSpPr>
          <p:spPr>
            <a:xfrm>
              <a:off x="1064325" y="1240375"/>
              <a:ext cx="351125" cy="439050"/>
            </a:xfrm>
            <a:custGeom>
              <a:avLst/>
              <a:gdLst/>
              <a:ahLst/>
              <a:cxnLst/>
              <a:rect l="l" t="t" r="r" b="b"/>
              <a:pathLst>
                <a:path w="14045" h="17562" extrusionOk="0">
                  <a:moveTo>
                    <a:pt x="6400" y="479"/>
                  </a:moveTo>
                  <a:cubicBezTo>
                    <a:pt x="7092" y="479"/>
                    <a:pt x="7792" y="519"/>
                    <a:pt x="8476" y="519"/>
                  </a:cubicBezTo>
                  <a:lnTo>
                    <a:pt x="8671" y="519"/>
                  </a:lnTo>
                  <a:cubicBezTo>
                    <a:pt x="8723" y="1259"/>
                    <a:pt x="8152" y="1895"/>
                    <a:pt x="7412" y="1908"/>
                  </a:cubicBezTo>
                  <a:lnTo>
                    <a:pt x="6633" y="1908"/>
                  </a:lnTo>
                  <a:cubicBezTo>
                    <a:pt x="5893" y="1895"/>
                    <a:pt x="5322" y="1259"/>
                    <a:pt x="5374" y="519"/>
                  </a:cubicBezTo>
                  <a:cubicBezTo>
                    <a:pt x="5711" y="489"/>
                    <a:pt x="6055" y="479"/>
                    <a:pt x="6400" y="479"/>
                  </a:cubicBezTo>
                  <a:close/>
                  <a:moveTo>
                    <a:pt x="2934" y="1415"/>
                  </a:moveTo>
                  <a:lnTo>
                    <a:pt x="2596" y="8541"/>
                  </a:lnTo>
                  <a:lnTo>
                    <a:pt x="662" y="8541"/>
                  </a:lnTo>
                  <a:lnTo>
                    <a:pt x="1117" y="3543"/>
                  </a:lnTo>
                  <a:cubicBezTo>
                    <a:pt x="1220" y="2440"/>
                    <a:pt x="1986" y="1830"/>
                    <a:pt x="2934" y="1415"/>
                  </a:cubicBezTo>
                  <a:close/>
                  <a:moveTo>
                    <a:pt x="13434" y="9047"/>
                  </a:moveTo>
                  <a:lnTo>
                    <a:pt x="13499" y="9826"/>
                  </a:lnTo>
                  <a:cubicBezTo>
                    <a:pt x="13499" y="9852"/>
                    <a:pt x="13486" y="9891"/>
                    <a:pt x="13460" y="9917"/>
                  </a:cubicBezTo>
                  <a:lnTo>
                    <a:pt x="13473" y="9917"/>
                  </a:lnTo>
                  <a:cubicBezTo>
                    <a:pt x="13447" y="9942"/>
                    <a:pt x="13408" y="9955"/>
                    <a:pt x="13382" y="9955"/>
                  </a:cubicBezTo>
                  <a:lnTo>
                    <a:pt x="11513" y="9955"/>
                  </a:lnTo>
                  <a:lnTo>
                    <a:pt x="11474" y="9047"/>
                  </a:lnTo>
                  <a:close/>
                  <a:moveTo>
                    <a:pt x="2583" y="9060"/>
                  </a:moveTo>
                  <a:lnTo>
                    <a:pt x="2531" y="9968"/>
                  </a:lnTo>
                  <a:lnTo>
                    <a:pt x="688" y="9968"/>
                  </a:lnTo>
                  <a:cubicBezTo>
                    <a:pt x="610" y="9955"/>
                    <a:pt x="545" y="9891"/>
                    <a:pt x="558" y="9826"/>
                  </a:cubicBezTo>
                  <a:lnTo>
                    <a:pt x="623" y="9060"/>
                  </a:lnTo>
                  <a:close/>
                  <a:moveTo>
                    <a:pt x="4845" y="635"/>
                  </a:moveTo>
                  <a:cubicBezTo>
                    <a:pt x="4851" y="635"/>
                    <a:pt x="4855" y="640"/>
                    <a:pt x="4855" y="649"/>
                  </a:cubicBezTo>
                  <a:cubicBezTo>
                    <a:pt x="4855" y="1635"/>
                    <a:pt x="5646" y="2440"/>
                    <a:pt x="6633" y="2440"/>
                  </a:cubicBezTo>
                  <a:lnTo>
                    <a:pt x="7308" y="2440"/>
                  </a:lnTo>
                  <a:lnTo>
                    <a:pt x="7308" y="5426"/>
                  </a:lnTo>
                  <a:cubicBezTo>
                    <a:pt x="7308" y="5451"/>
                    <a:pt x="7282" y="5464"/>
                    <a:pt x="7269" y="5464"/>
                  </a:cubicBezTo>
                  <a:lnTo>
                    <a:pt x="6776" y="5464"/>
                  </a:lnTo>
                  <a:cubicBezTo>
                    <a:pt x="6750" y="5464"/>
                    <a:pt x="6737" y="5451"/>
                    <a:pt x="6737" y="5426"/>
                  </a:cubicBezTo>
                  <a:lnTo>
                    <a:pt x="6737" y="3388"/>
                  </a:lnTo>
                  <a:cubicBezTo>
                    <a:pt x="6750" y="3206"/>
                    <a:pt x="6613" y="3115"/>
                    <a:pt x="6479" y="3115"/>
                  </a:cubicBezTo>
                  <a:cubicBezTo>
                    <a:pt x="6344" y="3115"/>
                    <a:pt x="6211" y="3206"/>
                    <a:pt x="6231" y="3388"/>
                  </a:cubicBezTo>
                  <a:lnTo>
                    <a:pt x="6231" y="5426"/>
                  </a:lnTo>
                  <a:cubicBezTo>
                    <a:pt x="6231" y="5724"/>
                    <a:pt x="6464" y="5971"/>
                    <a:pt x="6763" y="5971"/>
                  </a:cubicBezTo>
                  <a:lnTo>
                    <a:pt x="6763" y="7372"/>
                  </a:lnTo>
                  <a:cubicBezTo>
                    <a:pt x="6750" y="7554"/>
                    <a:pt x="6886" y="7645"/>
                    <a:pt x="7022" y="7645"/>
                  </a:cubicBezTo>
                  <a:cubicBezTo>
                    <a:pt x="7159" y="7645"/>
                    <a:pt x="7295" y="7554"/>
                    <a:pt x="7282" y="7372"/>
                  </a:cubicBezTo>
                  <a:lnTo>
                    <a:pt x="7282" y="5984"/>
                  </a:lnTo>
                  <a:cubicBezTo>
                    <a:pt x="7567" y="5971"/>
                    <a:pt x="7814" y="5724"/>
                    <a:pt x="7814" y="5426"/>
                  </a:cubicBezTo>
                  <a:lnTo>
                    <a:pt x="7814" y="2375"/>
                  </a:lnTo>
                  <a:cubicBezTo>
                    <a:pt x="8619" y="2194"/>
                    <a:pt x="9203" y="1480"/>
                    <a:pt x="9203" y="649"/>
                  </a:cubicBezTo>
                  <a:cubicBezTo>
                    <a:pt x="9657" y="805"/>
                    <a:pt x="10137" y="1012"/>
                    <a:pt x="10592" y="1207"/>
                  </a:cubicBezTo>
                  <a:lnTo>
                    <a:pt x="11202" y="14239"/>
                  </a:lnTo>
                  <a:lnTo>
                    <a:pt x="9722" y="15160"/>
                  </a:lnTo>
                  <a:cubicBezTo>
                    <a:pt x="9333" y="15394"/>
                    <a:pt x="8904" y="15511"/>
                    <a:pt x="8450" y="15511"/>
                  </a:cubicBezTo>
                  <a:lnTo>
                    <a:pt x="5595" y="15511"/>
                  </a:lnTo>
                  <a:cubicBezTo>
                    <a:pt x="5153" y="15511"/>
                    <a:pt x="4712" y="15394"/>
                    <a:pt x="4336" y="15160"/>
                  </a:cubicBezTo>
                  <a:lnTo>
                    <a:pt x="2856" y="14239"/>
                  </a:lnTo>
                  <a:lnTo>
                    <a:pt x="3453" y="1194"/>
                  </a:lnTo>
                  <a:lnTo>
                    <a:pt x="4777" y="675"/>
                  </a:lnTo>
                  <a:cubicBezTo>
                    <a:pt x="4810" y="650"/>
                    <a:pt x="4833" y="635"/>
                    <a:pt x="4845" y="635"/>
                  </a:cubicBezTo>
                  <a:close/>
                  <a:moveTo>
                    <a:pt x="11215" y="14836"/>
                  </a:moveTo>
                  <a:lnTo>
                    <a:pt x="11215" y="16367"/>
                  </a:lnTo>
                  <a:cubicBezTo>
                    <a:pt x="11202" y="16731"/>
                    <a:pt x="10903" y="17029"/>
                    <a:pt x="10540" y="17042"/>
                  </a:cubicBezTo>
                  <a:lnTo>
                    <a:pt x="3518" y="17042"/>
                  </a:lnTo>
                  <a:cubicBezTo>
                    <a:pt x="3141" y="17042"/>
                    <a:pt x="2843" y="16731"/>
                    <a:pt x="2843" y="16354"/>
                  </a:cubicBezTo>
                  <a:lnTo>
                    <a:pt x="2843" y="14836"/>
                  </a:lnTo>
                  <a:lnTo>
                    <a:pt x="4063" y="15589"/>
                  </a:lnTo>
                  <a:cubicBezTo>
                    <a:pt x="4530" y="15874"/>
                    <a:pt x="5062" y="16017"/>
                    <a:pt x="5595" y="16030"/>
                  </a:cubicBezTo>
                  <a:lnTo>
                    <a:pt x="8450" y="16030"/>
                  </a:lnTo>
                  <a:cubicBezTo>
                    <a:pt x="8995" y="16030"/>
                    <a:pt x="9527" y="15874"/>
                    <a:pt x="9982" y="15589"/>
                  </a:cubicBezTo>
                  <a:lnTo>
                    <a:pt x="11215" y="14836"/>
                  </a:lnTo>
                  <a:close/>
                  <a:moveTo>
                    <a:pt x="5582" y="0"/>
                  </a:moveTo>
                  <a:cubicBezTo>
                    <a:pt x="5231" y="0"/>
                    <a:pt x="4907" y="65"/>
                    <a:pt x="4582" y="195"/>
                  </a:cubicBezTo>
                  <a:lnTo>
                    <a:pt x="3115" y="779"/>
                  </a:lnTo>
                  <a:cubicBezTo>
                    <a:pt x="1869" y="1285"/>
                    <a:pt x="753" y="2012"/>
                    <a:pt x="610" y="3492"/>
                  </a:cubicBezTo>
                  <a:lnTo>
                    <a:pt x="39" y="9774"/>
                  </a:lnTo>
                  <a:cubicBezTo>
                    <a:pt x="0" y="10150"/>
                    <a:pt x="299" y="10475"/>
                    <a:pt x="688" y="10475"/>
                  </a:cubicBezTo>
                  <a:lnTo>
                    <a:pt x="2518" y="10475"/>
                  </a:lnTo>
                  <a:lnTo>
                    <a:pt x="2324" y="14356"/>
                  </a:lnTo>
                  <a:lnTo>
                    <a:pt x="2324" y="16367"/>
                  </a:lnTo>
                  <a:cubicBezTo>
                    <a:pt x="2324" y="17029"/>
                    <a:pt x="2856" y="17562"/>
                    <a:pt x="3518" y="17562"/>
                  </a:cubicBezTo>
                  <a:lnTo>
                    <a:pt x="10540" y="17562"/>
                  </a:lnTo>
                  <a:cubicBezTo>
                    <a:pt x="11189" y="17562"/>
                    <a:pt x="11721" y="17016"/>
                    <a:pt x="11721" y="16367"/>
                  </a:cubicBezTo>
                  <a:lnTo>
                    <a:pt x="11721" y="14356"/>
                  </a:lnTo>
                  <a:lnTo>
                    <a:pt x="11539" y="10475"/>
                  </a:lnTo>
                  <a:lnTo>
                    <a:pt x="13382" y="10475"/>
                  </a:lnTo>
                  <a:cubicBezTo>
                    <a:pt x="13759" y="10475"/>
                    <a:pt x="14044" y="10150"/>
                    <a:pt x="14018" y="9774"/>
                  </a:cubicBezTo>
                  <a:lnTo>
                    <a:pt x="13811" y="7541"/>
                  </a:lnTo>
                  <a:cubicBezTo>
                    <a:pt x="13787" y="7390"/>
                    <a:pt x="13673" y="7321"/>
                    <a:pt x="13559" y="7321"/>
                  </a:cubicBezTo>
                  <a:cubicBezTo>
                    <a:pt x="13428" y="7321"/>
                    <a:pt x="13298" y="7413"/>
                    <a:pt x="13305" y="7580"/>
                  </a:cubicBezTo>
                  <a:lnTo>
                    <a:pt x="13382" y="8541"/>
                  </a:lnTo>
                  <a:lnTo>
                    <a:pt x="11448" y="8541"/>
                  </a:lnTo>
                  <a:lnTo>
                    <a:pt x="11124" y="1415"/>
                  </a:lnTo>
                  <a:lnTo>
                    <a:pt x="11124" y="1415"/>
                  </a:lnTo>
                  <a:cubicBezTo>
                    <a:pt x="12071" y="1830"/>
                    <a:pt x="12837" y="2440"/>
                    <a:pt x="12941" y="3543"/>
                  </a:cubicBezTo>
                  <a:lnTo>
                    <a:pt x="13188" y="6334"/>
                  </a:lnTo>
                  <a:cubicBezTo>
                    <a:pt x="13194" y="6511"/>
                    <a:pt x="13320" y="6593"/>
                    <a:pt x="13447" y="6593"/>
                  </a:cubicBezTo>
                  <a:cubicBezTo>
                    <a:pt x="13590" y="6593"/>
                    <a:pt x="13734" y="6488"/>
                    <a:pt x="13707" y="6295"/>
                  </a:cubicBezTo>
                  <a:lnTo>
                    <a:pt x="13447" y="3492"/>
                  </a:lnTo>
                  <a:cubicBezTo>
                    <a:pt x="13305" y="2012"/>
                    <a:pt x="12188" y="1272"/>
                    <a:pt x="10942" y="779"/>
                  </a:cubicBezTo>
                  <a:lnTo>
                    <a:pt x="9463" y="195"/>
                  </a:lnTo>
                  <a:cubicBezTo>
                    <a:pt x="9151" y="65"/>
                    <a:pt x="8814" y="0"/>
                    <a:pt x="84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096;p76">
              <a:extLst>
                <a:ext uri="{FF2B5EF4-FFF2-40B4-BE49-F238E27FC236}">
                  <a16:creationId xmlns:a16="http://schemas.microsoft.com/office/drawing/2014/main" id="{2CE6E0BC-6770-AB13-D7CF-D1A51802C4DB}"/>
                </a:ext>
              </a:extLst>
            </p:cNvPr>
            <p:cNvSpPr/>
            <p:nvPr/>
          </p:nvSpPr>
          <p:spPr>
            <a:xfrm>
              <a:off x="1159075" y="1512175"/>
              <a:ext cx="48225" cy="44925"/>
            </a:xfrm>
            <a:custGeom>
              <a:avLst/>
              <a:gdLst/>
              <a:ahLst/>
              <a:cxnLst/>
              <a:rect l="l" t="t" r="r" b="b"/>
              <a:pathLst>
                <a:path w="1929" h="1797" extrusionOk="0">
                  <a:moveTo>
                    <a:pt x="1560" y="1"/>
                  </a:moveTo>
                  <a:cubicBezTo>
                    <a:pt x="1499" y="1"/>
                    <a:pt x="1434" y="25"/>
                    <a:pt x="1376" y="83"/>
                  </a:cubicBezTo>
                  <a:lnTo>
                    <a:pt x="91" y="1355"/>
                  </a:lnTo>
                  <a:cubicBezTo>
                    <a:pt x="0" y="1459"/>
                    <a:pt x="0" y="1615"/>
                    <a:pt x="91" y="1718"/>
                  </a:cubicBezTo>
                  <a:cubicBezTo>
                    <a:pt x="143" y="1770"/>
                    <a:pt x="208" y="1796"/>
                    <a:pt x="273" y="1796"/>
                  </a:cubicBezTo>
                  <a:cubicBezTo>
                    <a:pt x="351" y="1796"/>
                    <a:pt x="416" y="1770"/>
                    <a:pt x="468" y="1718"/>
                  </a:cubicBezTo>
                  <a:lnTo>
                    <a:pt x="1740" y="446"/>
                  </a:lnTo>
                  <a:cubicBezTo>
                    <a:pt x="1928" y="258"/>
                    <a:pt x="1760" y="1"/>
                    <a:pt x="1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097;p76">
              <a:extLst>
                <a:ext uri="{FF2B5EF4-FFF2-40B4-BE49-F238E27FC236}">
                  <a16:creationId xmlns:a16="http://schemas.microsoft.com/office/drawing/2014/main" id="{9DAB4895-7DFF-C5AB-03F9-26B72BCD6908}"/>
                </a:ext>
              </a:extLst>
            </p:cNvPr>
            <p:cNvSpPr/>
            <p:nvPr/>
          </p:nvSpPr>
          <p:spPr>
            <a:xfrm>
              <a:off x="1272750" y="1512025"/>
              <a:ext cx="50400" cy="45175"/>
            </a:xfrm>
            <a:custGeom>
              <a:avLst/>
              <a:gdLst/>
              <a:ahLst/>
              <a:cxnLst/>
              <a:rect l="l" t="t" r="r" b="b"/>
              <a:pathLst>
                <a:path w="2016" h="1807" extrusionOk="0">
                  <a:moveTo>
                    <a:pt x="377" y="1"/>
                  </a:moveTo>
                  <a:cubicBezTo>
                    <a:pt x="174" y="1"/>
                    <a:pt x="0" y="259"/>
                    <a:pt x="191" y="439"/>
                  </a:cubicBezTo>
                  <a:lnTo>
                    <a:pt x="1463" y="1724"/>
                  </a:lnTo>
                  <a:cubicBezTo>
                    <a:pt x="1521" y="1782"/>
                    <a:pt x="1585" y="1807"/>
                    <a:pt x="1647" y="1807"/>
                  </a:cubicBezTo>
                  <a:cubicBezTo>
                    <a:pt x="1847" y="1807"/>
                    <a:pt x="2015" y="1550"/>
                    <a:pt x="1826" y="1361"/>
                  </a:cubicBezTo>
                  <a:lnTo>
                    <a:pt x="554" y="76"/>
                  </a:lnTo>
                  <a:cubicBezTo>
                    <a:pt x="498" y="23"/>
                    <a:pt x="436" y="1"/>
                    <a:pt x="3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098;p76">
              <a:extLst>
                <a:ext uri="{FF2B5EF4-FFF2-40B4-BE49-F238E27FC236}">
                  <a16:creationId xmlns:a16="http://schemas.microsoft.com/office/drawing/2014/main" id="{2306224F-3E10-BDD5-DBFB-9878EECFE10E}"/>
                </a:ext>
              </a:extLst>
            </p:cNvPr>
            <p:cNvSpPr/>
            <p:nvPr/>
          </p:nvSpPr>
          <p:spPr>
            <a:xfrm>
              <a:off x="1158750" y="1278650"/>
              <a:ext cx="15275" cy="12850"/>
            </a:xfrm>
            <a:custGeom>
              <a:avLst/>
              <a:gdLst/>
              <a:ahLst/>
              <a:cxnLst/>
              <a:rect l="l" t="t" r="r" b="b"/>
              <a:pathLst>
                <a:path w="611" h="514" extrusionOk="0">
                  <a:moveTo>
                    <a:pt x="351" y="1"/>
                  </a:moveTo>
                  <a:cubicBezTo>
                    <a:pt x="117" y="1"/>
                    <a:pt x="0" y="273"/>
                    <a:pt x="169" y="442"/>
                  </a:cubicBezTo>
                  <a:cubicBezTo>
                    <a:pt x="218" y="491"/>
                    <a:pt x="281" y="513"/>
                    <a:pt x="343" y="513"/>
                  </a:cubicBezTo>
                  <a:cubicBezTo>
                    <a:pt x="477" y="513"/>
                    <a:pt x="610" y="411"/>
                    <a:pt x="610" y="260"/>
                  </a:cubicBezTo>
                  <a:cubicBezTo>
                    <a:pt x="610"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99;p76">
              <a:extLst>
                <a:ext uri="{FF2B5EF4-FFF2-40B4-BE49-F238E27FC236}">
                  <a16:creationId xmlns:a16="http://schemas.microsoft.com/office/drawing/2014/main" id="{09D2A4B5-EE7F-9DC8-B9DF-ED6EA0817C48}"/>
                </a:ext>
              </a:extLst>
            </p:cNvPr>
            <p:cNvSpPr/>
            <p:nvPr/>
          </p:nvSpPr>
          <p:spPr>
            <a:xfrm>
              <a:off x="1181125" y="1304600"/>
              <a:ext cx="15300" cy="12850"/>
            </a:xfrm>
            <a:custGeom>
              <a:avLst/>
              <a:gdLst/>
              <a:ahLst/>
              <a:cxnLst/>
              <a:rect l="l" t="t" r="r" b="b"/>
              <a:pathLst>
                <a:path w="612" h="514" extrusionOk="0">
                  <a:moveTo>
                    <a:pt x="351" y="1"/>
                  </a:moveTo>
                  <a:cubicBezTo>
                    <a:pt x="118" y="1"/>
                    <a:pt x="1" y="274"/>
                    <a:pt x="170" y="442"/>
                  </a:cubicBezTo>
                  <a:cubicBezTo>
                    <a:pt x="219" y="492"/>
                    <a:pt x="281" y="514"/>
                    <a:pt x="344" y="514"/>
                  </a:cubicBezTo>
                  <a:cubicBezTo>
                    <a:pt x="478" y="514"/>
                    <a:pt x="611" y="411"/>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0;p76">
              <a:extLst>
                <a:ext uri="{FF2B5EF4-FFF2-40B4-BE49-F238E27FC236}">
                  <a16:creationId xmlns:a16="http://schemas.microsoft.com/office/drawing/2014/main" id="{4A43E399-B3B2-556C-1074-11E1737C7C78}"/>
                </a:ext>
              </a:extLst>
            </p:cNvPr>
            <p:cNvSpPr/>
            <p:nvPr/>
          </p:nvSpPr>
          <p:spPr>
            <a:xfrm>
              <a:off x="1302500" y="1278650"/>
              <a:ext cx="14950" cy="12850"/>
            </a:xfrm>
            <a:custGeom>
              <a:avLst/>
              <a:gdLst/>
              <a:ahLst/>
              <a:cxnLst/>
              <a:rect l="l" t="t" r="r" b="b"/>
              <a:pathLst>
                <a:path w="598" h="514" extrusionOk="0">
                  <a:moveTo>
                    <a:pt x="338" y="1"/>
                  </a:moveTo>
                  <a:cubicBezTo>
                    <a:pt x="117" y="1"/>
                    <a:pt x="0" y="273"/>
                    <a:pt x="156" y="442"/>
                  </a:cubicBezTo>
                  <a:cubicBezTo>
                    <a:pt x="210" y="491"/>
                    <a:pt x="274" y="513"/>
                    <a:pt x="336" y="513"/>
                  </a:cubicBezTo>
                  <a:cubicBezTo>
                    <a:pt x="470" y="513"/>
                    <a:pt x="598" y="411"/>
                    <a:pt x="598" y="260"/>
                  </a:cubicBezTo>
                  <a:cubicBezTo>
                    <a:pt x="598" y="117"/>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1;p76">
              <a:extLst>
                <a:ext uri="{FF2B5EF4-FFF2-40B4-BE49-F238E27FC236}">
                  <a16:creationId xmlns:a16="http://schemas.microsoft.com/office/drawing/2014/main" id="{2AB8359C-DE41-2530-2B50-DB9227BA53D8}"/>
                </a:ext>
              </a:extLst>
            </p:cNvPr>
            <p:cNvSpPr/>
            <p:nvPr/>
          </p:nvSpPr>
          <p:spPr>
            <a:xfrm>
              <a:off x="1280100" y="1304600"/>
              <a:ext cx="14950" cy="12850"/>
            </a:xfrm>
            <a:custGeom>
              <a:avLst/>
              <a:gdLst/>
              <a:ahLst/>
              <a:cxnLst/>
              <a:rect l="l" t="t" r="r" b="b"/>
              <a:pathLst>
                <a:path w="598" h="514" extrusionOk="0">
                  <a:moveTo>
                    <a:pt x="351" y="1"/>
                  </a:moveTo>
                  <a:cubicBezTo>
                    <a:pt x="118" y="1"/>
                    <a:pt x="1" y="274"/>
                    <a:pt x="157" y="442"/>
                  </a:cubicBezTo>
                  <a:cubicBezTo>
                    <a:pt x="210" y="492"/>
                    <a:pt x="274" y="514"/>
                    <a:pt x="336" y="514"/>
                  </a:cubicBezTo>
                  <a:cubicBezTo>
                    <a:pt x="471" y="514"/>
                    <a:pt x="598" y="411"/>
                    <a:pt x="598" y="261"/>
                  </a:cubicBezTo>
                  <a:cubicBezTo>
                    <a:pt x="598"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1102;p76">
            <a:extLst>
              <a:ext uri="{FF2B5EF4-FFF2-40B4-BE49-F238E27FC236}">
                <a16:creationId xmlns:a16="http://schemas.microsoft.com/office/drawing/2014/main" id="{6C8390BA-E0F4-D16C-7225-F340C390D89C}"/>
              </a:ext>
            </a:extLst>
          </p:cNvPr>
          <p:cNvGrpSpPr/>
          <p:nvPr/>
        </p:nvGrpSpPr>
        <p:grpSpPr>
          <a:xfrm>
            <a:off x="1373681" y="2701758"/>
            <a:ext cx="534763" cy="601395"/>
            <a:chOff x="1044600" y="1951725"/>
            <a:chExt cx="390650" cy="439325"/>
          </a:xfrm>
          <a:solidFill>
            <a:srgbClr val="92D050"/>
          </a:solidFill>
        </p:grpSpPr>
        <p:sp>
          <p:nvSpPr>
            <p:cNvPr id="11" name="Google Shape;1103;p76">
              <a:extLst>
                <a:ext uri="{FF2B5EF4-FFF2-40B4-BE49-F238E27FC236}">
                  <a16:creationId xmlns:a16="http://schemas.microsoft.com/office/drawing/2014/main" id="{28CB4FD7-F59C-180D-4E75-54CB077CC72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04;p76">
              <a:extLst>
                <a:ext uri="{FF2B5EF4-FFF2-40B4-BE49-F238E27FC236}">
                  <a16:creationId xmlns:a16="http://schemas.microsoft.com/office/drawing/2014/main" id="{6F6A17E8-BF68-A35A-114B-7A1F94ECA6C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05;p76">
              <a:extLst>
                <a:ext uri="{FF2B5EF4-FFF2-40B4-BE49-F238E27FC236}">
                  <a16:creationId xmlns:a16="http://schemas.microsoft.com/office/drawing/2014/main" id="{E9E48474-DE75-7F3C-9DCF-6A40DB33BD1A}"/>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06;p76">
              <a:extLst>
                <a:ext uri="{FF2B5EF4-FFF2-40B4-BE49-F238E27FC236}">
                  <a16:creationId xmlns:a16="http://schemas.microsoft.com/office/drawing/2014/main" id="{477BC72B-40BC-455C-B853-A135BB38EEF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07;p76">
              <a:extLst>
                <a:ext uri="{FF2B5EF4-FFF2-40B4-BE49-F238E27FC236}">
                  <a16:creationId xmlns:a16="http://schemas.microsoft.com/office/drawing/2014/main" id="{7EEDB7CE-A69F-5A68-03EF-6EBBAEBAD9C5}"/>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08;p76">
              <a:extLst>
                <a:ext uri="{FF2B5EF4-FFF2-40B4-BE49-F238E27FC236}">
                  <a16:creationId xmlns:a16="http://schemas.microsoft.com/office/drawing/2014/main" id="{03B51661-6314-E09A-A880-8D8B6851DF8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09;p76">
              <a:extLst>
                <a:ext uri="{FF2B5EF4-FFF2-40B4-BE49-F238E27FC236}">
                  <a16:creationId xmlns:a16="http://schemas.microsoft.com/office/drawing/2014/main" id="{C9D27F56-8EE2-6875-B7F0-A22123F419F3}"/>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10;p76">
              <a:extLst>
                <a:ext uri="{FF2B5EF4-FFF2-40B4-BE49-F238E27FC236}">
                  <a16:creationId xmlns:a16="http://schemas.microsoft.com/office/drawing/2014/main" id="{45051DD7-BB8E-418C-1F38-453F1B64A3B7}"/>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111;p76">
            <a:extLst>
              <a:ext uri="{FF2B5EF4-FFF2-40B4-BE49-F238E27FC236}">
                <a16:creationId xmlns:a16="http://schemas.microsoft.com/office/drawing/2014/main" id="{935EFD62-7387-856D-12A2-BCAF5CC22FA1}"/>
              </a:ext>
            </a:extLst>
          </p:cNvPr>
          <p:cNvGrpSpPr/>
          <p:nvPr/>
        </p:nvGrpSpPr>
        <p:grpSpPr>
          <a:xfrm>
            <a:off x="1341872" y="3647809"/>
            <a:ext cx="598383" cy="600607"/>
            <a:chOff x="1009150" y="2642825"/>
            <a:chExt cx="437125" cy="438750"/>
          </a:xfrm>
          <a:solidFill>
            <a:srgbClr val="92D050"/>
          </a:solidFill>
        </p:grpSpPr>
        <p:sp>
          <p:nvSpPr>
            <p:cNvPr id="20" name="Google Shape;1112;p76">
              <a:extLst>
                <a:ext uri="{FF2B5EF4-FFF2-40B4-BE49-F238E27FC236}">
                  <a16:creationId xmlns:a16="http://schemas.microsoft.com/office/drawing/2014/main" id="{5338119D-F7B4-9383-801E-9D015C76B98F}"/>
                </a:ext>
              </a:extLst>
            </p:cNvPr>
            <p:cNvSpPr/>
            <p:nvPr/>
          </p:nvSpPr>
          <p:spPr>
            <a:xfrm>
              <a:off x="1009150" y="2646725"/>
              <a:ext cx="437125" cy="434850"/>
            </a:xfrm>
            <a:custGeom>
              <a:avLst/>
              <a:gdLst/>
              <a:ahLst/>
              <a:cxnLst/>
              <a:rect l="l" t="t" r="r" b="b"/>
              <a:pathLst>
                <a:path w="17485" h="17394" extrusionOk="0">
                  <a:moveTo>
                    <a:pt x="9065" y="518"/>
                  </a:moveTo>
                  <a:cubicBezTo>
                    <a:pt x="9076" y="518"/>
                    <a:pt x="9088" y="519"/>
                    <a:pt x="9100" y="519"/>
                  </a:cubicBezTo>
                  <a:lnTo>
                    <a:pt x="13136" y="519"/>
                  </a:lnTo>
                  <a:cubicBezTo>
                    <a:pt x="13143" y="519"/>
                    <a:pt x="13149" y="519"/>
                    <a:pt x="13156" y="519"/>
                  </a:cubicBezTo>
                  <a:cubicBezTo>
                    <a:pt x="13509" y="519"/>
                    <a:pt x="13757" y="863"/>
                    <a:pt x="13655" y="1207"/>
                  </a:cubicBezTo>
                  <a:lnTo>
                    <a:pt x="13214" y="2674"/>
                  </a:lnTo>
                  <a:lnTo>
                    <a:pt x="12396" y="2674"/>
                  </a:lnTo>
                  <a:lnTo>
                    <a:pt x="12552" y="1194"/>
                  </a:lnTo>
                  <a:cubicBezTo>
                    <a:pt x="12573" y="1011"/>
                    <a:pt x="12434" y="909"/>
                    <a:pt x="12296" y="909"/>
                  </a:cubicBezTo>
                  <a:cubicBezTo>
                    <a:pt x="12180" y="909"/>
                    <a:pt x="12064" y="982"/>
                    <a:pt x="12046" y="1142"/>
                  </a:cubicBezTo>
                  <a:lnTo>
                    <a:pt x="11864" y="2674"/>
                  </a:lnTo>
                  <a:lnTo>
                    <a:pt x="9022" y="2674"/>
                  </a:lnTo>
                  <a:lnTo>
                    <a:pt x="8580" y="1207"/>
                  </a:lnTo>
                  <a:cubicBezTo>
                    <a:pt x="8528" y="1052"/>
                    <a:pt x="8554" y="870"/>
                    <a:pt x="8658" y="727"/>
                  </a:cubicBezTo>
                  <a:cubicBezTo>
                    <a:pt x="8755" y="606"/>
                    <a:pt x="8898" y="518"/>
                    <a:pt x="9065" y="518"/>
                  </a:cubicBezTo>
                  <a:close/>
                  <a:moveTo>
                    <a:pt x="13149" y="3180"/>
                  </a:moveTo>
                  <a:lnTo>
                    <a:pt x="13149" y="4881"/>
                  </a:lnTo>
                  <a:lnTo>
                    <a:pt x="9087" y="4881"/>
                  </a:lnTo>
                  <a:lnTo>
                    <a:pt x="9087" y="3180"/>
                  </a:lnTo>
                  <a:close/>
                  <a:moveTo>
                    <a:pt x="9100" y="0"/>
                  </a:moveTo>
                  <a:cubicBezTo>
                    <a:pt x="8386" y="0"/>
                    <a:pt x="7879" y="688"/>
                    <a:pt x="8087" y="1363"/>
                  </a:cubicBezTo>
                  <a:lnTo>
                    <a:pt x="8567" y="2973"/>
                  </a:lnTo>
                  <a:lnTo>
                    <a:pt x="8567" y="5036"/>
                  </a:lnTo>
                  <a:lnTo>
                    <a:pt x="7737" y="5841"/>
                  </a:lnTo>
                  <a:cubicBezTo>
                    <a:pt x="7334" y="4777"/>
                    <a:pt x="6426" y="3985"/>
                    <a:pt x="5322" y="3712"/>
                  </a:cubicBezTo>
                  <a:cubicBezTo>
                    <a:pt x="5298" y="3707"/>
                    <a:pt x="5275" y="3704"/>
                    <a:pt x="5252" y="3704"/>
                  </a:cubicBezTo>
                  <a:cubicBezTo>
                    <a:pt x="4970" y="3704"/>
                    <a:pt x="4893" y="4134"/>
                    <a:pt x="5206" y="4219"/>
                  </a:cubicBezTo>
                  <a:cubicBezTo>
                    <a:pt x="6270" y="4478"/>
                    <a:pt x="7101" y="5309"/>
                    <a:pt x="7360" y="6373"/>
                  </a:cubicBezTo>
                  <a:cubicBezTo>
                    <a:pt x="7412" y="6607"/>
                    <a:pt x="7438" y="6840"/>
                    <a:pt x="7438" y="7074"/>
                  </a:cubicBezTo>
                  <a:cubicBezTo>
                    <a:pt x="7438" y="8823"/>
                    <a:pt x="6003" y="10015"/>
                    <a:pt x="4487" y="10015"/>
                  </a:cubicBezTo>
                  <a:cubicBezTo>
                    <a:pt x="3831" y="10015"/>
                    <a:pt x="3160" y="9792"/>
                    <a:pt x="2584" y="9294"/>
                  </a:cubicBezTo>
                  <a:cubicBezTo>
                    <a:pt x="676" y="7658"/>
                    <a:pt x="1584" y="4530"/>
                    <a:pt x="4063" y="4167"/>
                  </a:cubicBezTo>
                  <a:cubicBezTo>
                    <a:pt x="4397" y="4117"/>
                    <a:pt x="4342" y="3644"/>
                    <a:pt x="4045" y="3644"/>
                  </a:cubicBezTo>
                  <a:cubicBezTo>
                    <a:pt x="4030" y="3644"/>
                    <a:pt x="4015" y="3645"/>
                    <a:pt x="3998" y="3647"/>
                  </a:cubicBezTo>
                  <a:cubicBezTo>
                    <a:pt x="1065" y="4089"/>
                    <a:pt x="1" y="7762"/>
                    <a:pt x="2246" y="9683"/>
                  </a:cubicBezTo>
                  <a:cubicBezTo>
                    <a:pt x="2926" y="10269"/>
                    <a:pt x="3718" y="10532"/>
                    <a:pt x="4492" y="10532"/>
                  </a:cubicBezTo>
                  <a:cubicBezTo>
                    <a:pt x="6273" y="10532"/>
                    <a:pt x="7957" y="9137"/>
                    <a:pt x="7957" y="7074"/>
                  </a:cubicBezTo>
                  <a:cubicBezTo>
                    <a:pt x="7957" y="6840"/>
                    <a:pt x="7944" y="6620"/>
                    <a:pt x="7892" y="6399"/>
                  </a:cubicBezTo>
                  <a:lnTo>
                    <a:pt x="8931" y="5400"/>
                  </a:lnTo>
                  <a:lnTo>
                    <a:pt x="12072" y="5400"/>
                  </a:lnTo>
                  <a:lnTo>
                    <a:pt x="12552" y="6620"/>
                  </a:lnTo>
                  <a:cubicBezTo>
                    <a:pt x="12592" y="6719"/>
                    <a:pt x="12685" y="6781"/>
                    <a:pt x="12785" y="6781"/>
                  </a:cubicBezTo>
                  <a:cubicBezTo>
                    <a:pt x="12815" y="6781"/>
                    <a:pt x="12846" y="6775"/>
                    <a:pt x="12877" y="6763"/>
                  </a:cubicBezTo>
                  <a:cubicBezTo>
                    <a:pt x="13006" y="6711"/>
                    <a:pt x="13084" y="6568"/>
                    <a:pt x="13032" y="6425"/>
                  </a:cubicBezTo>
                  <a:lnTo>
                    <a:pt x="12630" y="5400"/>
                  </a:lnTo>
                  <a:lnTo>
                    <a:pt x="13305" y="5400"/>
                  </a:lnTo>
                  <a:lnTo>
                    <a:pt x="14227" y="6295"/>
                  </a:lnTo>
                  <a:cubicBezTo>
                    <a:pt x="15382" y="7412"/>
                    <a:pt x="16109" y="8891"/>
                    <a:pt x="16290" y="10488"/>
                  </a:cubicBezTo>
                  <a:lnTo>
                    <a:pt x="16900" y="15991"/>
                  </a:lnTo>
                  <a:cubicBezTo>
                    <a:pt x="16952" y="16458"/>
                    <a:pt x="16576" y="16874"/>
                    <a:pt x="16096" y="16887"/>
                  </a:cubicBezTo>
                  <a:lnTo>
                    <a:pt x="6140" y="16887"/>
                  </a:lnTo>
                  <a:cubicBezTo>
                    <a:pt x="5660" y="16874"/>
                    <a:pt x="5283" y="16458"/>
                    <a:pt x="5335" y="15991"/>
                  </a:cubicBezTo>
                  <a:lnTo>
                    <a:pt x="5842" y="11422"/>
                  </a:lnTo>
                  <a:cubicBezTo>
                    <a:pt x="5863" y="11231"/>
                    <a:pt x="5718" y="11125"/>
                    <a:pt x="5575" y="11125"/>
                  </a:cubicBezTo>
                  <a:cubicBezTo>
                    <a:pt x="5457" y="11125"/>
                    <a:pt x="5340" y="11198"/>
                    <a:pt x="5322" y="11357"/>
                  </a:cubicBezTo>
                  <a:lnTo>
                    <a:pt x="4816" y="15926"/>
                  </a:lnTo>
                  <a:cubicBezTo>
                    <a:pt x="4738" y="16705"/>
                    <a:pt x="5348" y="17380"/>
                    <a:pt x="6140" y="17393"/>
                  </a:cubicBezTo>
                  <a:lnTo>
                    <a:pt x="16096" y="17393"/>
                  </a:lnTo>
                  <a:cubicBezTo>
                    <a:pt x="16874" y="17380"/>
                    <a:pt x="17484" y="16705"/>
                    <a:pt x="17407" y="15926"/>
                  </a:cubicBezTo>
                  <a:lnTo>
                    <a:pt x="17420" y="15926"/>
                  </a:lnTo>
                  <a:lnTo>
                    <a:pt x="16797" y="10436"/>
                  </a:lnTo>
                  <a:cubicBezTo>
                    <a:pt x="16602" y="8710"/>
                    <a:pt x="15823" y="7126"/>
                    <a:pt x="14590" y="5919"/>
                  </a:cubicBezTo>
                  <a:lnTo>
                    <a:pt x="13668" y="5023"/>
                  </a:lnTo>
                  <a:lnTo>
                    <a:pt x="13668" y="2973"/>
                  </a:lnTo>
                  <a:lnTo>
                    <a:pt x="14149" y="1363"/>
                  </a:lnTo>
                  <a:cubicBezTo>
                    <a:pt x="14356" y="688"/>
                    <a:pt x="13850" y="0"/>
                    <a:pt x="131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13;p76">
              <a:extLst>
                <a:ext uri="{FF2B5EF4-FFF2-40B4-BE49-F238E27FC236}">
                  <a16:creationId xmlns:a16="http://schemas.microsoft.com/office/drawing/2014/main" id="{D24870E3-1D02-4776-48A0-D358B59F73B4}"/>
                </a:ext>
              </a:extLst>
            </p:cNvPr>
            <p:cNvSpPr/>
            <p:nvPr/>
          </p:nvSpPr>
          <p:spPr>
            <a:xfrm>
              <a:off x="1227225" y="2883225"/>
              <a:ext cx="126500" cy="150625"/>
            </a:xfrm>
            <a:custGeom>
              <a:avLst/>
              <a:gdLst/>
              <a:ahLst/>
              <a:cxnLst/>
              <a:rect l="l" t="t" r="r" b="b"/>
              <a:pathLst>
                <a:path w="5060" h="6025" extrusionOk="0">
                  <a:moveTo>
                    <a:pt x="4043" y="514"/>
                  </a:moveTo>
                  <a:cubicBezTo>
                    <a:pt x="4253" y="514"/>
                    <a:pt x="4475" y="664"/>
                    <a:pt x="4413" y="911"/>
                  </a:cubicBezTo>
                  <a:lnTo>
                    <a:pt x="4180" y="1897"/>
                  </a:lnTo>
                  <a:cubicBezTo>
                    <a:pt x="4142" y="2053"/>
                    <a:pt x="4001" y="2124"/>
                    <a:pt x="3855" y="2124"/>
                  </a:cubicBezTo>
                  <a:cubicBezTo>
                    <a:pt x="3647" y="2124"/>
                    <a:pt x="3431" y="1980"/>
                    <a:pt x="3492" y="1729"/>
                  </a:cubicBezTo>
                  <a:lnTo>
                    <a:pt x="3725" y="742"/>
                  </a:lnTo>
                  <a:cubicBezTo>
                    <a:pt x="3762" y="584"/>
                    <a:pt x="3900" y="514"/>
                    <a:pt x="4043" y="514"/>
                  </a:cubicBezTo>
                  <a:close/>
                  <a:moveTo>
                    <a:pt x="1694" y="2409"/>
                  </a:moveTo>
                  <a:cubicBezTo>
                    <a:pt x="1903" y="2409"/>
                    <a:pt x="2126" y="2559"/>
                    <a:pt x="2064" y="2806"/>
                  </a:cubicBezTo>
                  <a:lnTo>
                    <a:pt x="1830" y="3792"/>
                  </a:lnTo>
                  <a:cubicBezTo>
                    <a:pt x="1793" y="3951"/>
                    <a:pt x="1656" y="4021"/>
                    <a:pt x="1513" y="4021"/>
                  </a:cubicBezTo>
                  <a:cubicBezTo>
                    <a:pt x="1303" y="4021"/>
                    <a:pt x="1081" y="3870"/>
                    <a:pt x="1142" y="3624"/>
                  </a:cubicBezTo>
                  <a:lnTo>
                    <a:pt x="1376" y="2637"/>
                  </a:lnTo>
                  <a:cubicBezTo>
                    <a:pt x="1413" y="2479"/>
                    <a:pt x="1550" y="2409"/>
                    <a:pt x="1694" y="2409"/>
                  </a:cubicBezTo>
                  <a:close/>
                  <a:moveTo>
                    <a:pt x="3373" y="3994"/>
                  </a:moveTo>
                  <a:cubicBezTo>
                    <a:pt x="3735" y="3994"/>
                    <a:pt x="3809" y="4627"/>
                    <a:pt x="3440" y="4701"/>
                  </a:cubicBezTo>
                  <a:lnTo>
                    <a:pt x="2440" y="4883"/>
                  </a:lnTo>
                  <a:cubicBezTo>
                    <a:pt x="2419" y="4887"/>
                    <a:pt x="2399" y="4889"/>
                    <a:pt x="2379" y="4889"/>
                  </a:cubicBezTo>
                  <a:cubicBezTo>
                    <a:pt x="2026" y="4889"/>
                    <a:pt x="1929" y="4256"/>
                    <a:pt x="2311" y="4182"/>
                  </a:cubicBezTo>
                  <a:lnTo>
                    <a:pt x="3310" y="4000"/>
                  </a:lnTo>
                  <a:cubicBezTo>
                    <a:pt x="3332" y="3996"/>
                    <a:pt x="3353" y="3994"/>
                    <a:pt x="3373" y="3994"/>
                  </a:cubicBezTo>
                  <a:close/>
                  <a:moveTo>
                    <a:pt x="4022" y="0"/>
                  </a:moveTo>
                  <a:cubicBezTo>
                    <a:pt x="3670" y="0"/>
                    <a:pt x="3325" y="190"/>
                    <a:pt x="3219" y="625"/>
                  </a:cubicBezTo>
                  <a:lnTo>
                    <a:pt x="2972" y="1625"/>
                  </a:lnTo>
                  <a:cubicBezTo>
                    <a:pt x="2908" y="1923"/>
                    <a:pt x="3024" y="2235"/>
                    <a:pt x="3258" y="2430"/>
                  </a:cubicBezTo>
                  <a:lnTo>
                    <a:pt x="2505" y="3169"/>
                  </a:lnTo>
                  <a:lnTo>
                    <a:pt x="2570" y="2923"/>
                  </a:lnTo>
                  <a:cubicBezTo>
                    <a:pt x="2724" y="2293"/>
                    <a:pt x="2192" y="1896"/>
                    <a:pt x="1678" y="1896"/>
                  </a:cubicBezTo>
                  <a:cubicBezTo>
                    <a:pt x="1323" y="1896"/>
                    <a:pt x="976" y="2086"/>
                    <a:pt x="870" y="2520"/>
                  </a:cubicBezTo>
                  <a:lnTo>
                    <a:pt x="636" y="3507"/>
                  </a:lnTo>
                  <a:cubicBezTo>
                    <a:pt x="545" y="3922"/>
                    <a:pt x="779" y="4351"/>
                    <a:pt x="1194" y="4480"/>
                  </a:cubicBezTo>
                  <a:lnTo>
                    <a:pt x="104" y="5584"/>
                  </a:lnTo>
                  <a:cubicBezTo>
                    <a:pt x="0" y="5688"/>
                    <a:pt x="0" y="5843"/>
                    <a:pt x="104" y="5947"/>
                  </a:cubicBezTo>
                  <a:lnTo>
                    <a:pt x="91" y="5947"/>
                  </a:lnTo>
                  <a:cubicBezTo>
                    <a:pt x="143" y="5999"/>
                    <a:pt x="211" y="6025"/>
                    <a:pt x="278" y="6025"/>
                  </a:cubicBezTo>
                  <a:cubicBezTo>
                    <a:pt x="344" y="6025"/>
                    <a:pt x="409" y="5999"/>
                    <a:pt x="454" y="5947"/>
                  </a:cubicBezTo>
                  <a:lnTo>
                    <a:pt x="1597" y="4831"/>
                  </a:lnTo>
                  <a:cubicBezTo>
                    <a:pt x="1700" y="5168"/>
                    <a:pt x="2025" y="5402"/>
                    <a:pt x="2388" y="5402"/>
                  </a:cubicBezTo>
                  <a:cubicBezTo>
                    <a:pt x="2440" y="5402"/>
                    <a:pt x="3531" y="5207"/>
                    <a:pt x="3531" y="5207"/>
                  </a:cubicBezTo>
                  <a:cubicBezTo>
                    <a:pt x="4547" y="5011"/>
                    <a:pt x="4316" y="3477"/>
                    <a:pt x="3383" y="3477"/>
                  </a:cubicBezTo>
                  <a:cubicBezTo>
                    <a:pt x="3326" y="3477"/>
                    <a:pt x="3267" y="3482"/>
                    <a:pt x="3206" y="3494"/>
                  </a:cubicBezTo>
                  <a:lnTo>
                    <a:pt x="2856" y="3559"/>
                  </a:lnTo>
                  <a:lnTo>
                    <a:pt x="2856" y="3559"/>
                  </a:lnTo>
                  <a:lnTo>
                    <a:pt x="3764" y="2650"/>
                  </a:lnTo>
                  <a:cubicBezTo>
                    <a:pt x="3792" y="2653"/>
                    <a:pt x="3819" y="2654"/>
                    <a:pt x="3846" y="2654"/>
                  </a:cubicBezTo>
                  <a:cubicBezTo>
                    <a:pt x="4230" y="2654"/>
                    <a:pt x="4576" y="2402"/>
                    <a:pt x="4673" y="2014"/>
                  </a:cubicBezTo>
                  <a:lnTo>
                    <a:pt x="4906" y="1028"/>
                  </a:lnTo>
                  <a:cubicBezTo>
                    <a:pt x="5060" y="398"/>
                    <a:pt x="4533" y="0"/>
                    <a:pt x="40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14;p76">
              <a:extLst>
                <a:ext uri="{FF2B5EF4-FFF2-40B4-BE49-F238E27FC236}">
                  <a16:creationId xmlns:a16="http://schemas.microsoft.com/office/drawing/2014/main" id="{3F9C5A56-559F-2840-1B6F-BA7F966890D9}"/>
                </a:ext>
              </a:extLst>
            </p:cNvPr>
            <p:cNvSpPr/>
            <p:nvPr/>
          </p:nvSpPr>
          <p:spPr>
            <a:xfrm>
              <a:off x="1055225" y="2674450"/>
              <a:ext cx="43850" cy="39550"/>
            </a:xfrm>
            <a:custGeom>
              <a:avLst/>
              <a:gdLst/>
              <a:ahLst/>
              <a:cxnLst/>
              <a:rect l="l" t="t" r="r" b="b"/>
              <a:pathLst>
                <a:path w="1754" h="1582" extrusionOk="0">
                  <a:moveTo>
                    <a:pt x="877" y="1"/>
                  </a:moveTo>
                  <a:cubicBezTo>
                    <a:pt x="750" y="1"/>
                    <a:pt x="624" y="85"/>
                    <a:pt x="624" y="254"/>
                  </a:cubicBezTo>
                  <a:lnTo>
                    <a:pt x="624" y="527"/>
                  </a:lnTo>
                  <a:lnTo>
                    <a:pt x="351" y="527"/>
                  </a:lnTo>
                  <a:cubicBezTo>
                    <a:pt x="1" y="527"/>
                    <a:pt x="1" y="1046"/>
                    <a:pt x="351" y="1046"/>
                  </a:cubicBezTo>
                  <a:lnTo>
                    <a:pt x="624" y="1046"/>
                  </a:lnTo>
                  <a:lnTo>
                    <a:pt x="624" y="1318"/>
                  </a:lnTo>
                  <a:cubicBezTo>
                    <a:pt x="624" y="1494"/>
                    <a:pt x="750" y="1581"/>
                    <a:pt x="877" y="1581"/>
                  </a:cubicBezTo>
                  <a:cubicBezTo>
                    <a:pt x="1004" y="1581"/>
                    <a:pt x="1130" y="1494"/>
                    <a:pt x="1130" y="1318"/>
                  </a:cubicBezTo>
                  <a:lnTo>
                    <a:pt x="1130" y="1046"/>
                  </a:lnTo>
                  <a:lnTo>
                    <a:pt x="1403" y="1046"/>
                  </a:lnTo>
                  <a:cubicBezTo>
                    <a:pt x="1753" y="1046"/>
                    <a:pt x="1753" y="527"/>
                    <a:pt x="1403" y="527"/>
                  </a:cubicBezTo>
                  <a:lnTo>
                    <a:pt x="1130" y="527"/>
                  </a:lnTo>
                  <a:lnTo>
                    <a:pt x="1130" y="254"/>
                  </a:lnTo>
                  <a:cubicBezTo>
                    <a:pt x="1130" y="85"/>
                    <a:pt x="1004" y="1"/>
                    <a:pt x="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15;p76">
              <a:extLst>
                <a:ext uri="{FF2B5EF4-FFF2-40B4-BE49-F238E27FC236}">
                  <a16:creationId xmlns:a16="http://schemas.microsoft.com/office/drawing/2014/main" id="{0D52C3D1-95BD-BFAE-2791-D3F8000954A3}"/>
                </a:ext>
              </a:extLst>
            </p:cNvPr>
            <p:cNvSpPr/>
            <p:nvPr/>
          </p:nvSpPr>
          <p:spPr>
            <a:xfrm>
              <a:off x="1106825" y="2657975"/>
              <a:ext cx="15675" cy="12975"/>
            </a:xfrm>
            <a:custGeom>
              <a:avLst/>
              <a:gdLst/>
              <a:ahLst/>
              <a:cxnLst/>
              <a:rect l="l" t="t" r="r" b="b"/>
              <a:pathLst>
                <a:path w="627" h="519" extrusionOk="0">
                  <a:moveTo>
                    <a:pt x="343" y="0"/>
                  </a:moveTo>
                  <a:cubicBezTo>
                    <a:pt x="329" y="0"/>
                    <a:pt x="314" y="2"/>
                    <a:pt x="299" y="4"/>
                  </a:cubicBezTo>
                  <a:cubicBezTo>
                    <a:pt x="66" y="43"/>
                    <a:pt x="1" y="342"/>
                    <a:pt x="182" y="472"/>
                  </a:cubicBezTo>
                  <a:cubicBezTo>
                    <a:pt x="231" y="504"/>
                    <a:pt x="284" y="519"/>
                    <a:pt x="336" y="519"/>
                  </a:cubicBezTo>
                  <a:cubicBezTo>
                    <a:pt x="489" y="519"/>
                    <a:pt x="627" y="390"/>
                    <a:pt x="598" y="225"/>
                  </a:cubicBezTo>
                  <a:cubicBezTo>
                    <a:pt x="574" y="97"/>
                    <a:pt x="468" y="0"/>
                    <a:pt x="3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16;p76">
              <a:extLst>
                <a:ext uri="{FF2B5EF4-FFF2-40B4-BE49-F238E27FC236}">
                  <a16:creationId xmlns:a16="http://schemas.microsoft.com/office/drawing/2014/main" id="{E09FF0FB-53BC-F8FD-30FF-C331A467A3BE}"/>
                </a:ext>
              </a:extLst>
            </p:cNvPr>
            <p:cNvSpPr/>
            <p:nvPr/>
          </p:nvSpPr>
          <p:spPr>
            <a:xfrm>
              <a:off x="1352175" y="2938625"/>
              <a:ext cx="15575" cy="13025"/>
            </a:xfrm>
            <a:custGeom>
              <a:avLst/>
              <a:gdLst/>
              <a:ahLst/>
              <a:cxnLst/>
              <a:rect l="l" t="t" r="r" b="b"/>
              <a:pathLst>
                <a:path w="623" h="521" extrusionOk="0">
                  <a:moveTo>
                    <a:pt x="321" y="1"/>
                  </a:moveTo>
                  <a:cubicBezTo>
                    <a:pt x="218" y="1"/>
                    <a:pt x="117" y="62"/>
                    <a:pt x="77" y="162"/>
                  </a:cubicBezTo>
                  <a:cubicBezTo>
                    <a:pt x="1" y="336"/>
                    <a:pt x="136" y="520"/>
                    <a:pt x="312" y="520"/>
                  </a:cubicBezTo>
                  <a:cubicBezTo>
                    <a:pt x="345" y="520"/>
                    <a:pt x="380" y="514"/>
                    <a:pt x="415" y="499"/>
                  </a:cubicBezTo>
                  <a:cubicBezTo>
                    <a:pt x="622" y="408"/>
                    <a:pt x="622" y="110"/>
                    <a:pt x="415" y="19"/>
                  </a:cubicBezTo>
                  <a:cubicBezTo>
                    <a:pt x="384" y="7"/>
                    <a:pt x="352" y="1"/>
                    <a:pt x="32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17;p76">
              <a:extLst>
                <a:ext uri="{FF2B5EF4-FFF2-40B4-BE49-F238E27FC236}">
                  <a16:creationId xmlns:a16="http://schemas.microsoft.com/office/drawing/2014/main" id="{92C27672-A386-593B-5A40-0714FFE8FE5F}"/>
                </a:ext>
              </a:extLst>
            </p:cNvPr>
            <p:cNvSpPr/>
            <p:nvPr/>
          </p:nvSpPr>
          <p:spPr>
            <a:xfrm>
              <a:off x="1116575" y="2843025"/>
              <a:ext cx="15275" cy="13075"/>
            </a:xfrm>
            <a:custGeom>
              <a:avLst/>
              <a:gdLst/>
              <a:ahLst/>
              <a:cxnLst/>
              <a:rect l="l" t="t" r="r" b="b"/>
              <a:pathLst>
                <a:path w="611" h="523" extrusionOk="0">
                  <a:moveTo>
                    <a:pt x="350" y="1"/>
                  </a:moveTo>
                  <a:cubicBezTo>
                    <a:pt x="117" y="1"/>
                    <a:pt x="0" y="273"/>
                    <a:pt x="169" y="442"/>
                  </a:cubicBezTo>
                  <a:cubicBezTo>
                    <a:pt x="224" y="497"/>
                    <a:pt x="290" y="522"/>
                    <a:pt x="354" y="522"/>
                  </a:cubicBezTo>
                  <a:cubicBezTo>
                    <a:pt x="487" y="522"/>
                    <a:pt x="610" y="418"/>
                    <a:pt x="610" y="261"/>
                  </a:cubicBezTo>
                  <a:cubicBezTo>
                    <a:pt x="610" y="118"/>
                    <a:pt x="493" y="1"/>
                    <a:pt x="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18;p76">
              <a:extLst>
                <a:ext uri="{FF2B5EF4-FFF2-40B4-BE49-F238E27FC236}">
                  <a16:creationId xmlns:a16="http://schemas.microsoft.com/office/drawing/2014/main" id="{20A26A04-ACB7-BD57-D272-ADC11983A2BC}"/>
                </a:ext>
              </a:extLst>
            </p:cNvPr>
            <p:cNvSpPr/>
            <p:nvPr/>
          </p:nvSpPr>
          <p:spPr>
            <a:xfrm>
              <a:off x="1042575" y="2642825"/>
              <a:ext cx="15275" cy="12850"/>
            </a:xfrm>
            <a:custGeom>
              <a:avLst/>
              <a:gdLst/>
              <a:ahLst/>
              <a:cxnLst/>
              <a:rect l="l" t="t" r="r" b="b"/>
              <a:pathLst>
                <a:path w="611" h="514"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19;p76">
              <a:extLst>
                <a:ext uri="{FF2B5EF4-FFF2-40B4-BE49-F238E27FC236}">
                  <a16:creationId xmlns:a16="http://schemas.microsoft.com/office/drawing/2014/main" id="{5E025ECE-A09B-CA20-8218-E5B0AF51777D}"/>
                </a:ext>
              </a:extLst>
            </p:cNvPr>
            <p:cNvSpPr/>
            <p:nvPr/>
          </p:nvSpPr>
          <p:spPr>
            <a:xfrm>
              <a:off x="1139850" y="2792050"/>
              <a:ext cx="46175" cy="65350"/>
            </a:xfrm>
            <a:custGeom>
              <a:avLst/>
              <a:gdLst/>
              <a:ahLst/>
              <a:cxnLst/>
              <a:rect l="l" t="t" r="r" b="b"/>
              <a:pathLst>
                <a:path w="1847" h="2614" extrusionOk="0">
                  <a:moveTo>
                    <a:pt x="537" y="1"/>
                  </a:moveTo>
                  <a:cubicBezTo>
                    <a:pt x="419" y="1"/>
                    <a:pt x="327" y="88"/>
                    <a:pt x="315" y="210"/>
                  </a:cubicBezTo>
                  <a:lnTo>
                    <a:pt x="159" y="1131"/>
                  </a:lnTo>
                  <a:cubicBezTo>
                    <a:pt x="139" y="1297"/>
                    <a:pt x="276" y="1430"/>
                    <a:pt x="431" y="1430"/>
                  </a:cubicBezTo>
                  <a:cubicBezTo>
                    <a:pt x="470" y="1430"/>
                    <a:pt x="510" y="1422"/>
                    <a:pt x="549" y="1404"/>
                  </a:cubicBezTo>
                  <a:cubicBezTo>
                    <a:pt x="622" y="1359"/>
                    <a:pt x="707" y="1336"/>
                    <a:pt x="793" y="1336"/>
                  </a:cubicBezTo>
                  <a:cubicBezTo>
                    <a:pt x="906" y="1336"/>
                    <a:pt x="1019" y="1375"/>
                    <a:pt x="1107" y="1456"/>
                  </a:cubicBezTo>
                  <a:cubicBezTo>
                    <a:pt x="1315" y="1689"/>
                    <a:pt x="1159" y="2053"/>
                    <a:pt x="847" y="2079"/>
                  </a:cubicBezTo>
                  <a:cubicBezTo>
                    <a:pt x="730" y="2079"/>
                    <a:pt x="614" y="2014"/>
                    <a:pt x="549" y="1923"/>
                  </a:cubicBezTo>
                  <a:cubicBezTo>
                    <a:pt x="489" y="1857"/>
                    <a:pt x="419" y="1829"/>
                    <a:pt x="351" y="1829"/>
                  </a:cubicBezTo>
                  <a:cubicBezTo>
                    <a:pt x="166" y="1829"/>
                    <a:pt x="0" y="2035"/>
                    <a:pt x="133" y="2235"/>
                  </a:cubicBezTo>
                  <a:cubicBezTo>
                    <a:pt x="307" y="2483"/>
                    <a:pt x="580" y="2614"/>
                    <a:pt x="855" y="2614"/>
                  </a:cubicBezTo>
                  <a:cubicBezTo>
                    <a:pt x="1055" y="2614"/>
                    <a:pt x="1255" y="2545"/>
                    <a:pt x="1418" y="2403"/>
                  </a:cubicBezTo>
                  <a:cubicBezTo>
                    <a:pt x="1821" y="2066"/>
                    <a:pt x="1847" y="1469"/>
                    <a:pt x="1483" y="1092"/>
                  </a:cubicBezTo>
                  <a:cubicBezTo>
                    <a:pt x="1308" y="917"/>
                    <a:pt x="1060" y="816"/>
                    <a:pt x="814" y="816"/>
                  </a:cubicBezTo>
                  <a:cubicBezTo>
                    <a:pt x="786" y="816"/>
                    <a:pt x="758" y="817"/>
                    <a:pt x="730" y="820"/>
                  </a:cubicBezTo>
                  <a:lnTo>
                    <a:pt x="782" y="508"/>
                  </a:lnTo>
                  <a:lnTo>
                    <a:pt x="1237" y="508"/>
                  </a:lnTo>
                  <a:cubicBezTo>
                    <a:pt x="1570" y="508"/>
                    <a:pt x="1574" y="2"/>
                    <a:pt x="1249" y="2"/>
                  </a:cubicBezTo>
                  <a:cubicBezTo>
                    <a:pt x="1245" y="2"/>
                    <a:pt x="1241" y="2"/>
                    <a:pt x="1237" y="2"/>
                  </a:cubicBezTo>
                  <a:lnTo>
                    <a:pt x="562" y="2"/>
                  </a:lnTo>
                  <a:cubicBezTo>
                    <a:pt x="553" y="1"/>
                    <a:pt x="545" y="1"/>
                    <a:pt x="5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20;p76">
              <a:extLst>
                <a:ext uri="{FF2B5EF4-FFF2-40B4-BE49-F238E27FC236}">
                  <a16:creationId xmlns:a16="http://schemas.microsoft.com/office/drawing/2014/main" id="{3CDF31F2-B891-FB77-BB6F-9CEDB965B3B5}"/>
                </a:ext>
              </a:extLst>
            </p:cNvPr>
            <p:cNvSpPr/>
            <p:nvPr/>
          </p:nvSpPr>
          <p:spPr>
            <a:xfrm>
              <a:off x="1065625" y="2790950"/>
              <a:ext cx="43825" cy="64900"/>
            </a:xfrm>
            <a:custGeom>
              <a:avLst/>
              <a:gdLst/>
              <a:ahLst/>
              <a:cxnLst/>
              <a:rect l="l" t="t" r="r" b="b"/>
              <a:pathLst>
                <a:path w="1753" h="2596" extrusionOk="0">
                  <a:moveTo>
                    <a:pt x="797" y="1"/>
                  </a:moveTo>
                  <a:cubicBezTo>
                    <a:pt x="467" y="1"/>
                    <a:pt x="142" y="192"/>
                    <a:pt x="52" y="617"/>
                  </a:cubicBezTo>
                  <a:cubicBezTo>
                    <a:pt x="8" y="818"/>
                    <a:pt x="159" y="938"/>
                    <a:pt x="308" y="938"/>
                  </a:cubicBezTo>
                  <a:cubicBezTo>
                    <a:pt x="420" y="938"/>
                    <a:pt x="531" y="871"/>
                    <a:pt x="558" y="721"/>
                  </a:cubicBezTo>
                  <a:cubicBezTo>
                    <a:pt x="584" y="591"/>
                    <a:pt x="688" y="500"/>
                    <a:pt x="818" y="500"/>
                  </a:cubicBezTo>
                  <a:cubicBezTo>
                    <a:pt x="974" y="513"/>
                    <a:pt x="1090" y="643"/>
                    <a:pt x="1078" y="799"/>
                  </a:cubicBezTo>
                  <a:cubicBezTo>
                    <a:pt x="1039" y="929"/>
                    <a:pt x="974" y="1046"/>
                    <a:pt x="909" y="1149"/>
                  </a:cubicBezTo>
                  <a:lnTo>
                    <a:pt x="896" y="1149"/>
                  </a:lnTo>
                  <a:cubicBezTo>
                    <a:pt x="571" y="1617"/>
                    <a:pt x="377" y="1863"/>
                    <a:pt x="273" y="2006"/>
                  </a:cubicBezTo>
                  <a:cubicBezTo>
                    <a:pt x="143" y="2162"/>
                    <a:pt x="0" y="2473"/>
                    <a:pt x="299" y="2577"/>
                  </a:cubicBezTo>
                  <a:cubicBezTo>
                    <a:pt x="326" y="2586"/>
                    <a:pt x="730" y="2595"/>
                    <a:pt x="1070" y="2595"/>
                  </a:cubicBezTo>
                  <a:cubicBezTo>
                    <a:pt x="1211" y="2595"/>
                    <a:pt x="1341" y="2594"/>
                    <a:pt x="1428" y="2590"/>
                  </a:cubicBezTo>
                  <a:cubicBezTo>
                    <a:pt x="1752" y="2564"/>
                    <a:pt x="1739" y="2097"/>
                    <a:pt x="1428" y="2071"/>
                  </a:cubicBezTo>
                  <a:lnTo>
                    <a:pt x="870" y="2071"/>
                  </a:lnTo>
                  <a:cubicBezTo>
                    <a:pt x="987" y="1928"/>
                    <a:pt x="1129" y="1720"/>
                    <a:pt x="1324" y="1448"/>
                  </a:cubicBezTo>
                  <a:cubicBezTo>
                    <a:pt x="1441" y="1279"/>
                    <a:pt x="1532" y="1097"/>
                    <a:pt x="1584" y="903"/>
                  </a:cubicBezTo>
                  <a:cubicBezTo>
                    <a:pt x="1672" y="334"/>
                    <a:pt x="1232" y="1"/>
                    <a:pt x="7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121;p76">
            <a:extLst>
              <a:ext uri="{FF2B5EF4-FFF2-40B4-BE49-F238E27FC236}">
                <a16:creationId xmlns:a16="http://schemas.microsoft.com/office/drawing/2014/main" id="{EB48E886-DAB8-9590-2048-610ACEC3B2C3}"/>
              </a:ext>
            </a:extLst>
          </p:cNvPr>
          <p:cNvGrpSpPr/>
          <p:nvPr/>
        </p:nvGrpSpPr>
        <p:grpSpPr>
          <a:xfrm>
            <a:off x="1307221" y="4600020"/>
            <a:ext cx="667684" cy="601121"/>
            <a:chOff x="977675" y="3338425"/>
            <a:chExt cx="487750" cy="439125"/>
          </a:xfrm>
          <a:solidFill>
            <a:srgbClr val="92D050"/>
          </a:solidFill>
        </p:grpSpPr>
        <p:sp>
          <p:nvSpPr>
            <p:cNvPr id="30" name="Google Shape;1122;p76">
              <a:extLst>
                <a:ext uri="{FF2B5EF4-FFF2-40B4-BE49-F238E27FC236}">
                  <a16:creationId xmlns:a16="http://schemas.microsoft.com/office/drawing/2014/main" id="{1ABC900E-DBE1-2B46-2E09-86356572FC9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23;p76">
              <a:extLst>
                <a:ext uri="{FF2B5EF4-FFF2-40B4-BE49-F238E27FC236}">
                  <a16:creationId xmlns:a16="http://schemas.microsoft.com/office/drawing/2014/main" id="{B1F54B14-D811-F181-AC1E-ABFBAF2BDEF1}"/>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24;p76">
              <a:extLst>
                <a:ext uri="{FF2B5EF4-FFF2-40B4-BE49-F238E27FC236}">
                  <a16:creationId xmlns:a16="http://schemas.microsoft.com/office/drawing/2014/main" id="{BD97D549-BF3B-CAD0-BC70-1011FD7E4D19}"/>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125;p76">
            <a:extLst>
              <a:ext uri="{FF2B5EF4-FFF2-40B4-BE49-F238E27FC236}">
                <a16:creationId xmlns:a16="http://schemas.microsoft.com/office/drawing/2014/main" id="{582EC55E-88AD-0FF0-8626-438AA874C852}"/>
              </a:ext>
            </a:extLst>
          </p:cNvPr>
          <p:cNvGrpSpPr/>
          <p:nvPr/>
        </p:nvGrpSpPr>
        <p:grpSpPr>
          <a:xfrm>
            <a:off x="1340332" y="5590731"/>
            <a:ext cx="601463" cy="507761"/>
            <a:chOff x="1001863" y="4202150"/>
            <a:chExt cx="439375" cy="370925"/>
          </a:xfrm>
          <a:solidFill>
            <a:srgbClr val="92D050"/>
          </a:solidFill>
        </p:grpSpPr>
        <p:sp>
          <p:nvSpPr>
            <p:cNvPr id="34" name="Google Shape;1126;p76">
              <a:extLst>
                <a:ext uri="{FF2B5EF4-FFF2-40B4-BE49-F238E27FC236}">
                  <a16:creationId xmlns:a16="http://schemas.microsoft.com/office/drawing/2014/main" id="{76CB6BEB-01BC-93CC-0DA1-E186FE6A352A}"/>
                </a:ext>
              </a:extLst>
            </p:cNvPr>
            <p:cNvSpPr/>
            <p:nvPr/>
          </p:nvSpPr>
          <p:spPr>
            <a:xfrm>
              <a:off x="1001863" y="4202150"/>
              <a:ext cx="439375" cy="370925"/>
            </a:xfrm>
            <a:custGeom>
              <a:avLst/>
              <a:gdLst/>
              <a:ahLst/>
              <a:cxnLst/>
              <a:rect l="l" t="t" r="r" b="b"/>
              <a:pathLst>
                <a:path w="17575" h="14837" extrusionOk="0">
                  <a:moveTo>
                    <a:pt x="3375" y="1351"/>
                  </a:moveTo>
                  <a:cubicBezTo>
                    <a:pt x="3621" y="1351"/>
                    <a:pt x="3842" y="1506"/>
                    <a:pt x="3933" y="1727"/>
                  </a:cubicBezTo>
                  <a:lnTo>
                    <a:pt x="4309" y="2688"/>
                  </a:lnTo>
                  <a:lnTo>
                    <a:pt x="4309" y="7776"/>
                  </a:lnTo>
                  <a:cubicBezTo>
                    <a:pt x="4309" y="8139"/>
                    <a:pt x="4011" y="8451"/>
                    <a:pt x="3647" y="8451"/>
                  </a:cubicBezTo>
                  <a:lnTo>
                    <a:pt x="3647" y="8438"/>
                  </a:lnTo>
                  <a:cubicBezTo>
                    <a:pt x="3271" y="8438"/>
                    <a:pt x="2972" y="8139"/>
                    <a:pt x="2972" y="7763"/>
                  </a:cubicBezTo>
                  <a:lnTo>
                    <a:pt x="2972" y="5232"/>
                  </a:lnTo>
                  <a:cubicBezTo>
                    <a:pt x="3076" y="5478"/>
                    <a:pt x="3219" y="5712"/>
                    <a:pt x="3375" y="5933"/>
                  </a:cubicBezTo>
                  <a:cubicBezTo>
                    <a:pt x="3431" y="5999"/>
                    <a:pt x="3499" y="6027"/>
                    <a:pt x="3567" y="6027"/>
                  </a:cubicBezTo>
                  <a:cubicBezTo>
                    <a:pt x="3750" y="6027"/>
                    <a:pt x="3923" y="5820"/>
                    <a:pt x="3790" y="5621"/>
                  </a:cubicBezTo>
                  <a:cubicBezTo>
                    <a:pt x="3492" y="5232"/>
                    <a:pt x="3310" y="4725"/>
                    <a:pt x="3102" y="4284"/>
                  </a:cubicBezTo>
                  <a:lnTo>
                    <a:pt x="2544" y="3116"/>
                  </a:lnTo>
                  <a:cubicBezTo>
                    <a:pt x="2505" y="3025"/>
                    <a:pt x="2414" y="2973"/>
                    <a:pt x="2310" y="2973"/>
                  </a:cubicBezTo>
                  <a:lnTo>
                    <a:pt x="766" y="2973"/>
                  </a:lnTo>
                  <a:cubicBezTo>
                    <a:pt x="623" y="2973"/>
                    <a:pt x="519" y="2856"/>
                    <a:pt x="519" y="2727"/>
                  </a:cubicBezTo>
                  <a:lnTo>
                    <a:pt x="519" y="2376"/>
                  </a:lnTo>
                  <a:cubicBezTo>
                    <a:pt x="519" y="2259"/>
                    <a:pt x="597" y="2155"/>
                    <a:pt x="727" y="2129"/>
                  </a:cubicBezTo>
                  <a:lnTo>
                    <a:pt x="1584" y="2000"/>
                  </a:lnTo>
                  <a:cubicBezTo>
                    <a:pt x="1648" y="1987"/>
                    <a:pt x="1700" y="1961"/>
                    <a:pt x="1739" y="1922"/>
                  </a:cubicBezTo>
                  <a:cubicBezTo>
                    <a:pt x="1947" y="1688"/>
                    <a:pt x="2168" y="1351"/>
                    <a:pt x="2531" y="1351"/>
                  </a:cubicBezTo>
                  <a:close/>
                  <a:moveTo>
                    <a:pt x="14797" y="8606"/>
                  </a:moveTo>
                  <a:lnTo>
                    <a:pt x="15654" y="9982"/>
                  </a:lnTo>
                  <a:cubicBezTo>
                    <a:pt x="15783" y="10190"/>
                    <a:pt x="15822" y="10449"/>
                    <a:pt x="15757" y="10709"/>
                  </a:cubicBezTo>
                  <a:lnTo>
                    <a:pt x="15057" y="13461"/>
                  </a:lnTo>
                  <a:cubicBezTo>
                    <a:pt x="15044" y="13513"/>
                    <a:pt x="14537" y="14188"/>
                    <a:pt x="14537" y="14188"/>
                  </a:cubicBezTo>
                  <a:lnTo>
                    <a:pt x="14537" y="14175"/>
                  </a:lnTo>
                  <a:cubicBezTo>
                    <a:pt x="14537" y="14149"/>
                    <a:pt x="15147" y="10605"/>
                    <a:pt x="15147" y="10605"/>
                  </a:cubicBezTo>
                  <a:cubicBezTo>
                    <a:pt x="15186" y="10385"/>
                    <a:pt x="15173" y="10151"/>
                    <a:pt x="15108" y="9917"/>
                  </a:cubicBezTo>
                  <a:lnTo>
                    <a:pt x="14797" y="8983"/>
                  </a:lnTo>
                  <a:lnTo>
                    <a:pt x="14797" y="8606"/>
                  </a:lnTo>
                  <a:close/>
                  <a:moveTo>
                    <a:pt x="6139" y="7321"/>
                  </a:moveTo>
                  <a:lnTo>
                    <a:pt x="6879" y="7425"/>
                  </a:lnTo>
                  <a:lnTo>
                    <a:pt x="6879" y="10930"/>
                  </a:lnTo>
                  <a:lnTo>
                    <a:pt x="6516" y="13474"/>
                  </a:lnTo>
                  <a:cubicBezTo>
                    <a:pt x="6503" y="13552"/>
                    <a:pt x="6464" y="13617"/>
                    <a:pt x="6425" y="13668"/>
                  </a:cubicBezTo>
                  <a:lnTo>
                    <a:pt x="5932" y="14227"/>
                  </a:lnTo>
                  <a:cubicBezTo>
                    <a:pt x="5906" y="14253"/>
                    <a:pt x="5893" y="14291"/>
                    <a:pt x="5880" y="14317"/>
                  </a:cubicBezTo>
                  <a:lnTo>
                    <a:pt x="5270" y="14317"/>
                  </a:lnTo>
                  <a:lnTo>
                    <a:pt x="5555" y="13993"/>
                  </a:lnTo>
                  <a:cubicBezTo>
                    <a:pt x="5672" y="13863"/>
                    <a:pt x="5737" y="13707"/>
                    <a:pt x="5763" y="13539"/>
                  </a:cubicBezTo>
                  <a:cubicBezTo>
                    <a:pt x="5763" y="13539"/>
                    <a:pt x="6139" y="10943"/>
                    <a:pt x="6139" y="10930"/>
                  </a:cubicBezTo>
                  <a:lnTo>
                    <a:pt x="6139" y="7321"/>
                  </a:lnTo>
                  <a:close/>
                  <a:moveTo>
                    <a:pt x="10686" y="1443"/>
                  </a:moveTo>
                  <a:cubicBezTo>
                    <a:pt x="11093" y="1443"/>
                    <a:pt x="11500" y="1576"/>
                    <a:pt x="11838" y="1844"/>
                  </a:cubicBezTo>
                  <a:lnTo>
                    <a:pt x="12525" y="2402"/>
                  </a:lnTo>
                  <a:lnTo>
                    <a:pt x="12525" y="3817"/>
                  </a:lnTo>
                  <a:cubicBezTo>
                    <a:pt x="12525" y="4012"/>
                    <a:pt x="12370" y="4154"/>
                    <a:pt x="12188" y="4154"/>
                  </a:cubicBezTo>
                  <a:lnTo>
                    <a:pt x="11864" y="4154"/>
                  </a:lnTo>
                  <a:cubicBezTo>
                    <a:pt x="11539" y="4180"/>
                    <a:pt x="11539" y="4648"/>
                    <a:pt x="11864" y="4673"/>
                  </a:cubicBezTo>
                  <a:lnTo>
                    <a:pt x="12188" y="4673"/>
                  </a:lnTo>
                  <a:cubicBezTo>
                    <a:pt x="12655" y="4673"/>
                    <a:pt x="13032" y="4297"/>
                    <a:pt x="13032" y="3817"/>
                  </a:cubicBezTo>
                  <a:lnTo>
                    <a:pt x="13032" y="2765"/>
                  </a:lnTo>
                  <a:cubicBezTo>
                    <a:pt x="13421" y="2934"/>
                    <a:pt x="14057" y="3051"/>
                    <a:pt x="14654" y="3142"/>
                  </a:cubicBezTo>
                  <a:lnTo>
                    <a:pt x="15420" y="3259"/>
                  </a:lnTo>
                  <a:cubicBezTo>
                    <a:pt x="15706" y="3298"/>
                    <a:pt x="15991" y="3427"/>
                    <a:pt x="16212" y="3635"/>
                  </a:cubicBezTo>
                  <a:cubicBezTo>
                    <a:pt x="16082" y="4102"/>
                    <a:pt x="15719" y="5076"/>
                    <a:pt x="14680" y="5076"/>
                  </a:cubicBezTo>
                  <a:cubicBezTo>
                    <a:pt x="14369" y="5102"/>
                    <a:pt x="14369" y="5556"/>
                    <a:pt x="14680" y="5582"/>
                  </a:cubicBezTo>
                  <a:cubicBezTo>
                    <a:pt x="15783" y="5582"/>
                    <a:pt x="16329" y="4777"/>
                    <a:pt x="16562" y="4180"/>
                  </a:cubicBezTo>
                  <a:cubicBezTo>
                    <a:pt x="16627" y="4349"/>
                    <a:pt x="16666" y="4531"/>
                    <a:pt x="16666" y="4712"/>
                  </a:cubicBezTo>
                  <a:lnTo>
                    <a:pt x="16666" y="9009"/>
                  </a:lnTo>
                  <a:cubicBezTo>
                    <a:pt x="16666" y="9346"/>
                    <a:pt x="16887" y="9762"/>
                    <a:pt x="16991" y="10073"/>
                  </a:cubicBezTo>
                  <a:cubicBezTo>
                    <a:pt x="17029" y="10216"/>
                    <a:pt x="17042" y="10372"/>
                    <a:pt x="17017" y="10514"/>
                  </a:cubicBezTo>
                  <a:lnTo>
                    <a:pt x="17042" y="10514"/>
                  </a:lnTo>
                  <a:lnTo>
                    <a:pt x="16432" y="14006"/>
                  </a:lnTo>
                  <a:cubicBezTo>
                    <a:pt x="16406" y="14188"/>
                    <a:pt x="16251" y="14317"/>
                    <a:pt x="16069" y="14317"/>
                  </a:cubicBezTo>
                  <a:lnTo>
                    <a:pt x="15095" y="14317"/>
                  </a:lnTo>
                  <a:cubicBezTo>
                    <a:pt x="15264" y="14084"/>
                    <a:pt x="15433" y="13837"/>
                    <a:pt x="15576" y="13578"/>
                  </a:cubicBezTo>
                  <a:lnTo>
                    <a:pt x="16277" y="10826"/>
                  </a:lnTo>
                  <a:cubicBezTo>
                    <a:pt x="16368" y="10436"/>
                    <a:pt x="16316" y="10034"/>
                    <a:pt x="16108" y="9697"/>
                  </a:cubicBezTo>
                  <a:lnTo>
                    <a:pt x="13849" y="6101"/>
                  </a:lnTo>
                  <a:cubicBezTo>
                    <a:pt x="13795" y="6016"/>
                    <a:pt x="13718" y="5981"/>
                    <a:pt x="13641" y="5981"/>
                  </a:cubicBezTo>
                  <a:cubicBezTo>
                    <a:pt x="13461" y="5981"/>
                    <a:pt x="13284" y="6177"/>
                    <a:pt x="13421" y="6387"/>
                  </a:cubicBezTo>
                  <a:lnTo>
                    <a:pt x="13746" y="6906"/>
                  </a:lnTo>
                  <a:lnTo>
                    <a:pt x="11357" y="7425"/>
                  </a:lnTo>
                  <a:cubicBezTo>
                    <a:pt x="11178" y="7469"/>
                    <a:pt x="10994" y="7487"/>
                    <a:pt x="10808" y="7487"/>
                  </a:cubicBezTo>
                  <a:cubicBezTo>
                    <a:pt x="10281" y="7487"/>
                    <a:pt x="9737" y="7346"/>
                    <a:pt x="9229" y="7269"/>
                  </a:cubicBezTo>
                  <a:lnTo>
                    <a:pt x="9332" y="6776"/>
                  </a:lnTo>
                  <a:cubicBezTo>
                    <a:pt x="9369" y="6585"/>
                    <a:pt x="9223" y="6473"/>
                    <a:pt x="9077" y="6473"/>
                  </a:cubicBezTo>
                  <a:cubicBezTo>
                    <a:pt x="8966" y="6473"/>
                    <a:pt x="8854" y="6539"/>
                    <a:pt x="8826" y="6685"/>
                  </a:cubicBezTo>
                  <a:lnTo>
                    <a:pt x="7983" y="10891"/>
                  </a:lnTo>
                  <a:lnTo>
                    <a:pt x="7983" y="13954"/>
                  </a:lnTo>
                  <a:cubicBezTo>
                    <a:pt x="7983" y="14149"/>
                    <a:pt x="7814" y="14317"/>
                    <a:pt x="7606" y="14317"/>
                  </a:cubicBezTo>
                  <a:lnTo>
                    <a:pt x="6542" y="14317"/>
                  </a:lnTo>
                  <a:lnTo>
                    <a:pt x="6814" y="13993"/>
                  </a:lnTo>
                  <a:cubicBezTo>
                    <a:pt x="6918" y="13863"/>
                    <a:pt x="6996" y="13707"/>
                    <a:pt x="7022" y="13539"/>
                  </a:cubicBezTo>
                  <a:cubicBezTo>
                    <a:pt x="7022" y="13539"/>
                    <a:pt x="7398" y="10943"/>
                    <a:pt x="7398" y="10930"/>
                  </a:cubicBezTo>
                  <a:lnTo>
                    <a:pt x="7398" y="7205"/>
                  </a:lnTo>
                  <a:cubicBezTo>
                    <a:pt x="7398" y="7075"/>
                    <a:pt x="7295" y="6971"/>
                    <a:pt x="7178" y="6945"/>
                  </a:cubicBezTo>
                  <a:cubicBezTo>
                    <a:pt x="6412" y="6828"/>
                    <a:pt x="5529" y="6802"/>
                    <a:pt x="4828" y="6465"/>
                  </a:cubicBezTo>
                  <a:lnTo>
                    <a:pt x="4828" y="3960"/>
                  </a:lnTo>
                  <a:cubicBezTo>
                    <a:pt x="5116" y="4474"/>
                    <a:pt x="5689" y="4789"/>
                    <a:pt x="6246" y="4789"/>
                  </a:cubicBezTo>
                  <a:cubicBezTo>
                    <a:pt x="6645" y="4789"/>
                    <a:pt x="7037" y="4627"/>
                    <a:pt x="7308" y="4258"/>
                  </a:cubicBezTo>
                  <a:lnTo>
                    <a:pt x="8125" y="3116"/>
                  </a:lnTo>
                  <a:cubicBezTo>
                    <a:pt x="8177" y="3051"/>
                    <a:pt x="8242" y="2973"/>
                    <a:pt x="8307" y="2908"/>
                  </a:cubicBezTo>
                  <a:lnTo>
                    <a:pt x="8307" y="3817"/>
                  </a:lnTo>
                  <a:cubicBezTo>
                    <a:pt x="8307" y="4297"/>
                    <a:pt x="8683" y="4673"/>
                    <a:pt x="9151" y="4673"/>
                  </a:cubicBezTo>
                  <a:lnTo>
                    <a:pt x="10630" y="4673"/>
                  </a:lnTo>
                  <a:cubicBezTo>
                    <a:pt x="10955" y="4648"/>
                    <a:pt x="10955" y="4180"/>
                    <a:pt x="10630" y="4154"/>
                  </a:cubicBezTo>
                  <a:lnTo>
                    <a:pt x="9151" y="4154"/>
                  </a:lnTo>
                  <a:cubicBezTo>
                    <a:pt x="8969" y="4154"/>
                    <a:pt x="8813" y="4012"/>
                    <a:pt x="8813" y="3817"/>
                  </a:cubicBezTo>
                  <a:lnTo>
                    <a:pt x="8813" y="2454"/>
                  </a:lnTo>
                  <a:lnTo>
                    <a:pt x="9501" y="1870"/>
                  </a:lnTo>
                  <a:cubicBezTo>
                    <a:pt x="9845" y="1586"/>
                    <a:pt x="10265" y="1443"/>
                    <a:pt x="10686" y="1443"/>
                  </a:cubicBezTo>
                  <a:close/>
                  <a:moveTo>
                    <a:pt x="3375" y="1"/>
                  </a:moveTo>
                  <a:cubicBezTo>
                    <a:pt x="3232" y="1"/>
                    <a:pt x="3128" y="105"/>
                    <a:pt x="3115" y="247"/>
                  </a:cubicBezTo>
                  <a:lnTo>
                    <a:pt x="3115" y="831"/>
                  </a:lnTo>
                  <a:lnTo>
                    <a:pt x="2531" y="831"/>
                  </a:lnTo>
                  <a:cubicBezTo>
                    <a:pt x="2025" y="831"/>
                    <a:pt x="1726" y="1169"/>
                    <a:pt x="1415" y="1506"/>
                  </a:cubicBezTo>
                  <a:lnTo>
                    <a:pt x="649" y="1623"/>
                  </a:lnTo>
                  <a:cubicBezTo>
                    <a:pt x="273" y="1675"/>
                    <a:pt x="0" y="2000"/>
                    <a:pt x="0" y="2376"/>
                  </a:cubicBezTo>
                  <a:lnTo>
                    <a:pt x="0" y="2727"/>
                  </a:lnTo>
                  <a:cubicBezTo>
                    <a:pt x="0" y="3142"/>
                    <a:pt x="337" y="3479"/>
                    <a:pt x="766" y="3479"/>
                  </a:cubicBezTo>
                  <a:lnTo>
                    <a:pt x="2155" y="3479"/>
                  </a:lnTo>
                  <a:lnTo>
                    <a:pt x="2453" y="4128"/>
                  </a:lnTo>
                  <a:lnTo>
                    <a:pt x="2453" y="7763"/>
                  </a:lnTo>
                  <a:cubicBezTo>
                    <a:pt x="2453" y="8425"/>
                    <a:pt x="2985" y="8957"/>
                    <a:pt x="3647" y="8957"/>
                  </a:cubicBezTo>
                  <a:cubicBezTo>
                    <a:pt x="4296" y="8957"/>
                    <a:pt x="4828" y="8425"/>
                    <a:pt x="4828" y="7763"/>
                  </a:cubicBezTo>
                  <a:lnTo>
                    <a:pt x="4828" y="7036"/>
                  </a:lnTo>
                  <a:cubicBezTo>
                    <a:pt x="5088" y="7140"/>
                    <a:pt x="5348" y="7205"/>
                    <a:pt x="5633" y="7243"/>
                  </a:cubicBezTo>
                  <a:lnTo>
                    <a:pt x="5633" y="10930"/>
                  </a:lnTo>
                  <a:lnTo>
                    <a:pt x="5257" y="13474"/>
                  </a:lnTo>
                  <a:cubicBezTo>
                    <a:pt x="5244" y="13552"/>
                    <a:pt x="5218" y="13617"/>
                    <a:pt x="5166" y="13668"/>
                  </a:cubicBezTo>
                  <a:lnTo>
                    <a:pt x="4699" y="14227"/>
                  </a:lnTo>
                  <a:cubicBezTo>
                    <a:pt x="4478" y="14460"/>
                    <a:pt x="4660" y="14837"/>
                    <a:pt x="4971" y="14837"/>
                  </a:cubicBezTo>
                  <a:lnTo>
                    <a:pt x="7606" y="14837"/>
                  </a:lnTo>
                  <a:cubicBezTo>
                    <a:pt x="8086" y="14837"/>
                    <a:pt x="8489" y="14447"/>
                    <a:pt x="8489" y="13954"/>
                  </a:cubicBezTo>
                  <a:lnTo>
                    <a:pt x="8489" y="10956"/>
                  </a:lnTo>
                  <a:lnTo>
                    <a:pt x="9138" y="7776"/>
                  </a:lnTo>
                  <a:lnTo>
                    <a:pt x="10488" y="7983"/>
                  </a:lnTo>
                  <a:cubicBezTo>
                    <a:pt x="10534" y="7990"/>
                    <a:pt x="10589" y="7993"/>
                    <a:pt x="10651" y="7993"/>
                  </a:cubicBezTo>
                  <a:cubicBezTo>
                    <a:pt x="11474" y="7993"/>
                    <a:pt x="13561" y="7469"/>
                    <a:pt x="14044" y="7360"/>
                  </a:cubicBezTo>
                  <a:lnTo>
                    <a:pt x="14291" y="7776"/>
                  </a:lnTo>
                  <a:lnTo>
                    <a:pt x="14291" y="9022"/>
                  </a:lnTo>
                  <a:cubicBezTo>
                    <a:pt x="14291" y="9528"/>
                    <a:pt x="14745" y="9995"/>
                    <a:pt x="14654" y="10514"/>
                  </a:cubicBezTo>
                  <a:lnTo>
                    <a:pt x="14044" y="14006"/>
                  </a:lnTo>
                  <a:cubicBezTo>
                    <a:pt x="14018" y="14188"/>
                    <a:pt x="13862" y="14317"/>
                    <a:pt x="13681" y="14317"/>
                  </a:cubicBezTo>
                  <a:lnTo>
                    <a:pt x="12694" y="14317"/>
                  </a:lnTo>
                  <a:cubicBezTo>
                    <a:pt x="12876" y="14084"/>
                    <a:pt x="13032" y="13837"/>
                    <a:pt x="13187" y="13578"/>
                  </a:cubicBezTo>
                  <a:lnTo>
                    <a:pt x="13888" y="10826"/>
                  </a:lnTo>
                  <a:cubicBezTo>
                    <a:pt x="13979" y="10436"/>
                    <a:pt x="13914" y="10034"/>
                    <a:pt x="13707" y="9697"/>
                  </a:cubicBezTo>
                  <a:lnTo>
                    <a:pt x="12967" y="8490"/>
                  </a:lnTo>
                  <a:cubicBezTo>
                    <a:pt x="12909" y="8412"/>
                    <a:pt x="12833" y="8380"/>
                    <a:pt x="12758" y="8380"/>
                  </a:cubicBezTo>
                  <a:cubicBezTo>
                    <a:pt x="12582" y="8380"/>
                    <a:pt x="12416" y="8561"/>
                    <a:pt x="12525" y="8762"/>
                  </a:cubicBezTo>
                  <a:lnTo>
                    <a:pt x="13278" y="9969"/>
                  </a:lnTo>
                  <a:cubicBezTo>
                    <a:pt x="13408" y="10190"/>
                    <a:pt x="13447" y="10449"/>
                    <a:pt x="13382" y="10696"/>
                  </a:cubicBezTo>
                  <a:lnTo>
                    <a:pt x="12681" y="13448"/>
                  </a:lnTo>
                  <a:cubicBezTo>
                    <a:pt x="12668" y="13500"/>
                    <a:pt x="12123" y="14227"/>
                    <a:pt x="12123" y="14227"/>
                  </a:cubicBezTo>
                  <a:cubicBezTo>
                    <a:pt x="11928" y="14460"/>
                    <a:pt x="12110" y="14824"/>
                    <a:pt x="12422" y="14824"/>
                  </a:cubicBezTo>
                  <a:lnTo>
                    <a:pt x="13694" y="14824"/>
                  </a:lnTo>
                  <a:cubicBezTo>
                    <a:pt x="13992" y="14824"/>
                    <a:pt x="14265" y="14681"/>
                    <a:pt x="14434" y="14434"/>
                  </a:cubicBezTo>
                  <a:lnTo>
                    <a:pt x="14434" y="14434"/>
                  </a:lnTo>
                  <a:cubicBezTo>
                    <a:pt x="14421" y="14642"/>
                    <a:pt x="14589" y="14824"/>
                    <a:pt x="14797" y="14824"/>
                  </a:cubicBezTo>
                  <a:lnTo>
                    <a:pt x="16069" y="14824"/>
                  </a:lnTo>
                  <a:cubicBezTo>
                    <a:pt x="16497" y="14824"/>
                    <a:pt x="16861" y="14512"/>
                    <a:pt x="16939" y="14097"/>
                  </a:cubicBezTo>
                  <a:lnTo>
                    <a:pt x="17536" y="10605"/>
                  </a:lnTo>
                  <a:cubicBezTo>
                    <a:pt x="17575" y="10372"/>
                    <a:pt x="17562" y="10138"/>
                    <a:pt x="17484" y="9917"/>
                  </a:cubicBezTo>
                  <a:lnTo>
                    <a:pt x="17185" y="8983"/>
                  </a:lnTo>
                  <a:lnTo>
                    <a:pt x="17185" y="4712"/>
                  </a:lnTo>
                  <a:cubicBezTo>
                    <a:pt x="17172" y="3739"/>
                    <a:pt x="16458" y="2908"/>
                    <a:pt x="15498" y="2752"/>
                  </a:cubicBezTo>
                  <a:lnTo>
                    <a:pt x="14745" y="2636"/>
                  </a:lnTo>
                  <a:cubicBezTo>
                    <a:pt x="13603" y="2467"/>
                    <a:pt x="13226" y="2324"/>
                    <a:pt x="13123" y="2233"/>
                  </a:cubicBezTo>
                  <a:lnTo>
                    <a:pt x="12941" y="2091"/>
                  </a:lnTo>
                  <a:lnTo>
                    <a:pt x="12162" y="1454"/>
                  </a:lnTo>
                  <a:cubicBezTo>
                    <a:pt x="11729" y="1110"/>
                    <a:pt x="11208" y="938"/>
                    <a:pt x="10687" y="938"/>
                  </a:cubicBezTo>
                  <a:cubicBezTo>
                    <a:pt x="10147" y="938"/>
                    <a:pt x="9606" y="1123"/>
                    <a:pt x="9164" y="1493"/>
                  </a:cubicBezTo>
                  <a:lnTo>
                    <a:pt x="8385" y="2155"/>
                  </a:lnTo>
                  <a:cubicBezTo>
                    <a:pt x="8138" y="2350"/>
                    <a:pt x="7905" y="2571"/>
                    <a:pt x="7710" y="2817"/>
                  </a:cubicBezTo>
                  <a:lnTo>
                    <a:pt x="6879" y="3960"/>
                  </a:lnTo>
                  <a:cubicBezTo>
                    <a:pt x="6712" y="4189"/>
                    <a:pt x="6478" y="4286"/>
                    <a:pt x="6237" y="4286"/>
                  </a:cubicBezTo>
                  <a:cubicBezTo>
                    <a:pt x="5821" y="4286"/>
                    <a:pt x="5382" y="3998"/>
                    <a:pt x="5218" y="3596"/>
                  </a:cubicBezTo>
                  <a:lnTo>
                    <a:pt x="4413" y="1545"/>
                  </a:lnTo>
                  <a:cubicBezTo>
                    <a:pt x="4283" y="1208"/>
                    <a:pt x="3985" y="948"/>
                    <a:pt x="3634" y="870"/>
                  </a:cubicBezTo>
                  <a:lnTo>
                    <a:pt x="3634" y="260"/>
                  </a:lnTo>
                  <a:cubicBezTo>
                    <a:pt x="3634" y="118"/>
                    <a:pt x="3518" y="1"/>
                    <a:pt x="337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27;p76">
              <a:extLst>
                <a:ext uri="{FF2B5EF4-FFF2-40B4-BE49-F238E27FC236}">
                  <a16:creationId xmlns:a16="http://schemas.microsoft.com/office/drawing/2014/main" id="{48415967-902F-5BD0-4EE2-346D9A6FBAB1}"/>
                </a:ext>
              </a:extLst>
            </p:cNvPr>
            <p:cNvSpPr/>
            <p:nvPr/>
          </p:nvSpPr>
          <p:spPr>
            <a:xfrm>
              <a:off x="1197388" y="4265725"/>
              <a:ext cx="48325" cy="13050"/>
            </a:xfrm>
            <a:custGeom>
              <a:avLst/>
              <a:gdLst/>
              <a:ahLst/>
              <a:cxnLst/>
              <a:rect l="l" t="t" r="r" b="b"/>
              <a:pathLst>
                <a:path w="1933" h="522" extrusionOk="0">
                  <a:moveTo>
                    <a:pt x="333" y="1"/>
                  </a:moveTo>
                  <a:cubicBezTo>
                    <a:pt x="1" y="1"/>
                    <a:pt x="1" y="522"/>
                    <a:pt x="333" y="522"/>
                  </a:cubicBezTo>
                  <a:cubicBezTo>
                    <a:pt x="340" y="522"/>
                    <a:pt x="348" y="522"/>
                    <a:pt x="356" y="521"/>
                  </a:cubicBezTo>
                  <a:lnTo>
                    <a:pt x="1576" y="521"/>
                  </a:lnTo>
                  <a:cubicBezTo>
                    <a:pt x="1585" y="522"/>
                    <a:pt x="1592" y="522"/>
                    <a:pt x="1600" y="522"/>
                  </a:cubicBezTo>
                  <a:cubicBezTo>
                    <a:pt x="1932" y="522"/>
                    <a:pt x="1932" y="1"/>
                    <a:pt x="1600" y="1"/>
                  </a:cubicBezTo>
                  <a:cubicBezTo>
                    <a:pt x="1592" y="1"/>
                    <a:pt x="1585" y="1"/>
                    <a:pt x="1576" y="2"/>
                  </a:cubicBezTo>
                  <a:lnTo>
                    <a:pt x="356" y="2"/>
                  </a:lnTo>
                  <a:cubicBezTo>
                    <a:pt x="348" y="1"/>
                    <a:pt x="340"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1128;p76">
            <a:extLst>
              <a:ext uri="{FF2B5EF4-FFF2-40B4-BE49-F238E27FC236}">
                <a16:creationId xmlns:a16="http://schemas.microsoft.com/office/drawing/2014/main" id="{5B82DB3B-8D94-D929-80E5-8E6C4104C110}"/>
              </a:ext>
            </a:extLst>
          </p:cNvPr>
          <p:cNvSpPr/>
          <p:nvPr/>
        </p:nvSpPr>
        <p:spPr>
          <a:xfrm>
            <a:off x="10530156" y="1742634"/>
            <a:ext cx="607794" cy="57261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1129;p76">
            <a:extLst>
              <a:ext uri="{FF2B5EF4-FFF2-40B4-BE49-F238E27FC236}">
                <a16:creationId xmlns:a16="http://schemas.microsoft.com/office/drawing/2014/main" id="{F7DBE2F1-34BE-E6D4-EF45-0955F7FA8999}"/>
              </a:ext>
            </a:extLst>
          </p:cNvPr>
          <p:cNvGrpSpPr/>
          <p:nvPr/>
        </p:nvGrpSpPr>
        <p:grpSpPr>
          <a:xfrm>
            <a:off x="10533527" y="2703880"/>
            <a:ext cx="601052" cy="598349"/>
            <a:chOff x="7717750" y="1953275"/>
            <a:chExt cx="439075" cy="437100"/>
          </a:xfrm>
          <a:solidFill>
            <a:srgbClr val="92D050"/>
          </a:solidFill>
        </p:grpSpPr>
        <p:sp>
          <p:nvSpPr>
            <p:cNvPr id="38" name="Google Shape;1130;p76">
              <a:extLst>
                <a:ext uri="{FF2B5EF4-FFF2-40B4-BE49-F238E27FC236}">
                  <a16:creationId xmlns:a16="http://schemas.microsoft.com/office/drawing/2014/main" id="{18974CFB-2DF9-9D5F-3E38-AC499A9B0BA4}"/>
                </a:ext>
              </a:extLst>
            </p:cNvPr>
            <p:cNvSpPr/>
            <p:nvPr/>
          </p:nvSpPr>
          <p:spPr>
            <a:xfrm>
              <a:off x="7725575" y="2203000"/>
              <a:ext cx="431250" cy="187375"/>
            </a:xfrm>
            <a:custGeom>
              <a:avLst/>
              <a:gdLst/>
              <a:ahLst/>
              <a:cxnLst/>
              <a:rect l="l" t="t" r="r" b="b"/>
              <a:pathLst>
                <a:path w="17250" h="7495" extrusionOk="0">
                  <a:moveTo>
                    <a:pt x="2606" y="634"/>
                  </a:moveTo>
                  <a:cubicBezTo>
                    <a:pt x="2689" y="634"/>
                    <a:pt x="2774" y="653"/>
                    <a:pt x="2855" y="694"/>
                  </a:cubicBezTo>
                  <a:lnTo>
                    <a:pt x="6282" y="2524"/>
                  </a:lnTo>
                  <a:cubicBezTo>
                    <a:pt x="6035" y="2472"/>
                    <a:pt x="5814" y="2407"/>
                    <a:pt x="5581" y="2329"/>
                  </a:cubicBezTo>
                  <a:lnTo>
                    <a:pt x="2063" y="1109"/>
                  </a:lnTo>
                  <a:cubicBezTo>
                    <a:pt x="2103" y="823"/>
                    <a:pt x="2344" y="634"/>
                    <a:pt x="2606" y="634"/>
                  </a:cubicBezTo>
                  <a:close/>
                  <a:moveTo>
                    <a:pt x="8389" y="0"/>
                  </a:moveTo>
                  <a:cubicBezTo>
                    <a:pt x="7519" y="0"/>
                    <a:pt x="7032" y="1217"/>
                    <a:pt x="7865" y="1784"/>
                  </a:cubicBezTo>
                  <a:lnTo>
                    <a:pt x="9254" y="2654"/>
                  </a:lnTo>
                  <a:lnTo>
                    <a:pt x="7618" y="2654"/>
                  </a:lnTo>
                  <a:lnTo>
                    <a:pt x="3102" y="240"/>
                  </a:lnTo>
                  <a:cubicBezTo>
                    <a:pt x="2945" y="161"/>
                    <a:pt x="2781" y="125"/>
                    <a:pt x="2620" y="125"/>
                  </a:cubicBezTo>
                  <a:cubicBezTo>
                    <a:pt x="2139" y="125"/>
                    <a:pt x="1687" y="451"/>
                    <a:pt x="1570" y="966"/>
                  </a:cubicBezTo>
                  <a:cubicBezTo>
                    <a:pt x="1512" y="958"/>
                    <a:pt x="1456" y="954"/>
                    <a:pt x="1401" y="954"/>
                  </a:cubicBezTo>
                  <a:cubicBezTo>
                    <a:pt x="372" y="954"/>
                    <a:pt x="0" y="2406"/>
                    <a:pt x="999" y="2874"/>
                  </a:cubicBezTo>
                  <a:lnTo>
                    <a:pt x="8410" y="6535"/>
                  </a:lnTo>
                  <a:cubicBezTo>
                    <a:pt x="9046" y="6846"/>
                    <a:pt x="9734" y="7015"/>
                    <a:pt x="10435" y="7028"/>
                  </a:cubicBezTo>
                  <a:lnTo>
                    <a:pt x="12200" y="7080"/>
                  </a:lnTo>
                  <a:cubicBezTo>
                    <a:pt x="12551" y="7080"/>
                    <a:pt x="12551" y="6561"/>
                    <a:pt x="12200" y="6561"/>
                  </a:cubicBezTo>
                  <a:lnTo>
                    <a:pt x="10435" y="6522"/>
                  </a:lnTo>
                  <a:cubicBezTo>
                    <a:pt x="9799" y="6496"/>
                    <a:pt x="9189" y="6353"/>
                    <a:pt x="8631" y="6067"/>
                  </a:cubicBezTo>
                  <a:lnTo>
                    <a:pt x="1206" y="2420"/>
                  </a:lnTo>
                  <a:cubicBezTo>
                    <a:pt x="973" y="2303"/>
                    <a:pt x="856" y="2018"/>
                    <a:pt x="960" y="1771"/>
                  </a:cubicBezTo>
                  <a:cubicBezTo>
                    <a:pt x="1045" y="1581"/>
                    <a:pt x="1224" y="1468"/>
                    <a:pt x="1421" y="1468"/>
                  </a:cubicBezTo>
                  <a:cubicBezTo>
                    <a:pt x="1466" y="1468"/>
                    <a:pt x="1511" y="1474"/>
                    <a:pt x="1557" y="1486"/>
                  </a:cubicBezTo>
                  <a:lnTo>
                    <a:pt x="5412" y="2822"/>
                  </a:lnTo>
                  <a:cubicBezTo>
                    <a:pt x="6074" y="3056"/>
                    <a:pt x="6775" y="3173"/>
                    <a:pt x="7489" y="3173"/>
                  </a:cubicBezTo>
                  <a:lnTo>
                    <a:pt x="10085" y="3173"/>
                  </a:lnTo>
                  <a:lnTo>
                    <a:pt x="11642" y="4146"/>
                  </a:lnTo>
                  <a:cubicBezTo>
                    <a:pt x="11685" y="4168"/>
                    <a:pt x="11732" y="4178"/>
                    <a:pt x="11777" y="4178"/>
                  </a:cubicBezTo>
                  <a:cubicBezTo>
                    <a:pt x="11867" y="4178"/>
                    <a:pt x="11954" y="4138"/>
                    <a:pt x="12006" y="4069"/>
                  </a:cubicBezTo>
                  <a:cubicBezTo>
                    <a:pt x="12071" y="3939"/>
                    <a:pt x="12045" y="3783"/>
                    <a:pt x="11915" y="3705"/>
                  </a:cubicBezTo>
                  <a:lnTo>
                    <a:pt x="8151" y="1343"/>
                  </a:lnTo>
                  <a:cubicBezTo>
                    <a:pt x="7683" y="1109"/>
                    <a:pt x="7913" y="482"/>
                    <a:pt x="8333" y="482"/>
                  </a:cubicBezTo>
                  <a:cubicBezTo>
                    <a:pt x="8402" y="482"/>
                    <a:pt x="8476" y="499"/>
                    <a:pt x="8553" y="538"/>
                  </a:cubicBezTo>
                  <a:lnTo>
                    <a:pt x="11538" y="1680"/>
                  </a:lnTo>
                  <a:cubicBezTo>
                    <a:pt x="12148" y="1927"/>
                    <a:pt x="12940" y="1849"/>
                    <a:pt x="13589" y="1888"/>
                  </a:cubicBezTo>
                  <a:cubicBezTo>
                    <a:pt x="14160" y="1914"/>
                    <a:pt x="14692" y="2212"/>
                    <a:pt x="15017" y="2693"/>
                  </a:cubicBezTo>
                  <a:cubicBezTo>
                    <a:pt x="15380" y="3212"/>
                    <a:pt x="16042" y="3394"/>
                    <a:pt x="16600" y="3627"/>
                  </a:cubicBezTo>
                  <a:cubicBezTo>
                    <a:pt x="16678" y="3653"/>
                    <a:pt x="16730" y="3731"/>
                    <a:pt x="16730" y="3822"/>
                  </a:cubicBezTo>
                  <a:lnTo>
                    <a:pt x="16730" y="6781"/>
                  </a:lnTo>
                  <a:cubicBezTo>
                    <a:pt x="16730" y="6934"/>
                    <a:pt x="16630" y="6987"/>
                    <a:pt x="16517" y="6987"/>
                  </a:cubicBezTo>
                  <a:cubicBezTo>
                    <a:pt x="16458" y="6987"/>
                    <a:pt x="16395" y="6972"/>
                    <a:pt x="16341" y="6950"/>
                  </a:cubicBezTo>
                  <a:cubicBezTo>
                    <a:pt x="15822" y="6742"/>
                    <a:pt x="15251" y="6626"/>
                    <a:pt x="14692" y="6613"/>
                  </a:cubicBezTo>
                  <a:lnTo>
                    <a:pt x="13472" y="6574"/>
                  </a:lnTo>
                  <a:cubicBezTo>
                    <a:pt x="13135" y="6574"/>
                    <a:pt x="13122" y="7080"/>
                    <a:pt x="13459" y="7093"/>
                  </a:cubicBezTo>
                  <a:lnTo>
                    <a:pt x="14679" y="7119"/>
                  </a:lnTo>
                  <a:cubicBezTo>
                    <a:pt x="15186" y="7132"/>
                    <a:pt x="15679" y="7236"/>
                    <a:pt x="16146" y="7430"/>
                  </a:cubicBezTo>
                  <a:cubicBezTo>
                    <a:pt x="16258" y="7473"/>
                    <a:pt x="16375" y="7494"/>
                    <a:pt x="16488" y="7494"/>
                  </a:cubicBezTo>
                  <a:cubicBezTo>
                    <a:pt x="16887" y="7494"/>
                    <a:pt x="17249" y="7236"/>
                    <a:pt x="17249" y="6781"/>
                  </a:cubicBezTo>
                  <a:lnTo>
                    <a:pt x="17249" y="3848"/>
                  </a:lnTo>
                  <a:cubicBezTo>
                    <a:pt x="17249" y="3536"/>
                    <a:pt x="17068" y="3277"/>
                    <a:pt x="16795" y="3160"/>
                  </a:cubicBezTo>
                  <a:lnTo>
                    <a:pt x="16782" y="3160"/>
                  </a:lnTo>
                  <a:cubicBezTo>
                    <a:pt x="16354" y="2978"/>
                    <a:pt x="15718" y="2822"/>
                    <a:pt x="15432" y="2420"/>
                  </a:cubicBezTo>
                  <a:cubicBezTo>
                    <a:pt x="15017" y="1810"/>
                    <a:pt x="14342" y="1421"/>
                    <a:pt x="13615" y="1382"/>
                  </a:cubicBezTo>
                  <a:cubicBezTo>
                    <a:pt x="13018" y="1343"/>
                    <a:pt x="12265" y="1421"/>
                    <a:pt x="11707" y="1213"/>
                  </a:cubicBezTo>
                  <a:lnTo>
                    <a:pt x="8722" y="58"/>
                  </a:lnTo>
                  <a:cubicBezTo>
                    <a:pt x="8606" y="18"/>
                    <a:pt x="8495" y="0"/>
                    <a:pt x="838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31;p76">
              <a:extLst>
                <a:ext uri="{FF2B5EF4-FFF2-40B4-BE49-F238E27FC236}">
                  <a16:creationId xmlns:a16="http://schemas.microsoft.com/office/drawing/2014/main" id="{50D9C1A9-4681-C3A6-8722-4D06CB95CAB7}"/>
                </a:ext>
              </a:extLst>
            </p:cNvPr>
            <p:cNvSpPr/>
            <p:nvPr/>
          </p:nvSpPr>
          <p:spPr>
            <a:xfrm>
              <a:off x="7717750" y="1953275"/>
              <a:ext cx="258650" cy="155775"/>
            </a:xfrm>
            <a:custGeom>
              <a:avLst/>
              <a:gdLst/>
              <a:ahLst/>
              <a:cxnLst/>
              <a:rect l="l" t="t" r="r" b="b"/>
              <a:pathLst>
                <a:path w="10346" h="6231" extrusionOk="0">
                  <a:moveTo>
                    <a:pt x="7010" y="494"/>
                  </a:moveTo>
                  <a:cubicBezTo>
                    <a:pt x="7373" y="494"/>
                    <a:pt x="7373" y="1039"/>
                    <a:pt x="7010" y="1039"/>
                  </a:cubicBezTo>
                  <a:lnTo>
                    <a:pt x="5245" y="1039"/>
                  </a:lnTo>
                  <a:cubicBezTo>
                    <a:pt x="5102" y="1039"/>
                    <a:pt x="4972" y="922"/>
                    <a:pt x="4985" y="766"/>
                  </a:cubicBezTo>
                  <a:cubicBezTo>
                    <a:pt x="4972" y="624"/>
                    <a:pt x="5102" y="494"/>
                    <a:pt x="5245" y="494"/>
                  </a:cubicBezTo>
                  <a:close/>
                  <a:moveTo>
                    <a:pt x="4466" y="2454"/>
                  </a:moveTo>
                  <a:lnTo>
                    <a:pt x="4466" y="4401"/>
                  </a:lnTo>
                  <a:lnTo>
                    <a:pt x="1935" y="4401"/>
                  </a:lnTo>
                  <a:lnTo>
                    <a:pt x="1935" y="3687"/>
                  </a:lnTo>
                  <a:lnTo>
                    <a:pt x="3025" y="3687"/>
                  </a:lnTo>
                  <a:cubicBezTo>
                    <a:pt x="3363" y="3687"/>
                    <a:pt x="3363" y="3168"/>
                    <a:pt x="3025" y="3168"/>
                  </a:cubicBezTo>
                  <a:lnTo>
                    <a:pt x="1935" y="3168"/>
                  </a:lnTo>
                  <a:lnTo>
                    <a:pt x="1935" y="2454"/>
                  </a:lnTo>
                  <a:close/>
                  <a:moveTo>
                    <a:pt x="1299" y="1766"/>
                  </a:moveTo>
                  <a:cubicBezTo>
                    <a:pt x="1364" y="1766"/>
                    <a:pt x="1416" y="1818"/>
                    <a:pt x="1416" y="1896"/>
                  </a:cubicBezTo>
                  <a:lnTo>
                    <a:pt x="1416" y="4972"/>
                  </a:lnTo>
                  <a:cubicBezTo>
                    <a:pt x="1416" y="5037"/>
                    <a:pt x="1364" y="5102"/>
                    <a:pt x="1299" y="5102"/>
                  </a:cubicBezTo>
                  <a:lnTo>
                    <a:pt x="650" y="5102"/>
                  </a:lnTo>
                  <a:cubicBezTo>
                    <a:pt x="572" y="5102"/>
                    <a:pt x="520" y="5037"/>
                    <a:pt x="520" y="4972"/>
                  </a:cubicBezTo>
                  <a:lnTo>
                    <a:pt x="520" y="1896"/>
                  </a:lnTo>
                  <a:cubicBezTo>
                    <a:pt x="520" y="1818"/>
                    <a:pt x="572" y="1766"/>
                    <a:pt x="650" y="1766"/>
                  </a:cubicBezTo>
                  <a:close/>
                  <a:moveTo>
                    <a:pt x="5258" y="0"/>
                  </a:moveTo>
                  <a:cubicBezTo>
                    <a:pt x="4206" y="0"/>
                    <a:pt x="4206" y="1571"/>
                    <a:pt x="5258" y="1571"/>
                  </a:cubicBezTo>
                  <a:lnTo>
                    <a:pt x="5881" y="1571"/>
                  </a:lnTo>
                  <a:lnTo>
                    <a:pt x="5881" y="1947"/>
                  </a:lnTo>
                  <a:lnTo>
                    <a:pt x="1935" y="1947"/>
                  </a:lnTo>
                  <a:cubicBezTo>
                    <a:pt x="1948" y="1584"/>
                    <a:pt x="1649" y="1285"/>
                    <a:pt x="1286" y="1272"/>
                  </a:cubicBezTo>
                  <a:lnTo>
                    <a:pt x="637" y="1272"/>
                  </a:lnTo>
                  <a:cubicBezTo>
                    <a:pt x="286" y="1285"/>
                    <a:pt x="1" y="1558"/>
                    <a:pt x="1" y="1908"/>
                  </a:cubicBezTo>
                  <a:lnTo>
                    <a:pt x="1" y="4998"/>
                  </a:lnTo>
                  <a:cubicBezTo>
                    <a:pt x="1" y="5348"/>
                    <a:pt x="286" y="5634"/>
                    <a:pt x="637" y="5634"/>
                  </a:cubicBezTo>
                  <a:lnTo>
                    <a:pt x="1286" y="5634"/>
                  </a:lnTo>
                  <a:cubicBezTo>
                    <a:pt x="1636" y="5634"/>
                    <a:pt x="1922" y="5348"/>
                    <a:pt x="1935" y="4998"/>
                  </a:cubicBezTo>
                  <a:lnTo>
                    <a:pt x="1935" y="4972"/>
                  </a:lnTo>
                  <a:lnTo>
                    <a:pt x="1935" y="4920"/>
                  </a:lnTo>
                  <a:lnTo>
                    <a:pt x="6724" y="4920"/>
                  </a:lnTo>
                  <a:cubicBezTo>
                    <a:pt x="6815" y="4920"/>
                    <a:pt x="6880" y="4985"/>
                    <a:pt x="6880" y="5063"/>
                  </a:cubicBezTo>
                  <a:lnTo>
                    <a:pt x="6880" y="5725"/>
                  </a:lnTo>
                  <a:lnTo>
                    <a:pt x="6452" y="5725"/>
                  </a:lnTo>
                  <a:cubicBezTo>
                    <a:pt x="6114" y="5725"/>
                    <a:pt x="6114" y="6231"/>
                    <a:pt x="6452" y="6231"/>
                  </a:cubicBezTo>
                  <a:lnTo>
                    <a:pt x="10008" y="6231"/>
                  </a:lnTo>
                  <a:cubicBezTo>
                    <a:pt x="10346" y="6231"/>
                    <a:pt x="10346" y="5725"/>
                    <a:pt x="10008" y="5725"/>
                  </a:cubicBezTo>
                  <a:lnTo>
                    <a:pt x="7386" y="5725"/>
                  </a:lnTo>
                  <a:lnTo>
                    <a:pt x="7386" y="5076"/>
                  </a:lnTo>
                  <a:cubicBezTo>
                    <a:pt x="7386" y="4699"/>
                    <a:pt x="7088" y="4414"/>
                    <a:pt x="6724" y="4414"/>
                  </a:cubicBezTo>
                  <a:lnTo>
                    <a:pt x="4985" y="4414"/>
                  </a:lnTo>
                  <a:lnTo>
                    <a:pt x="4985" y="2467"/>
                  </a:lnTo>
                  <a:lnTo>
                    <a:pt x="7594" y="2467"/>
                  </a:lnTo>
                  <a:cubicBezTo>
                    <a:pt x="8386" y="2467"/>
                    <a:pt x="9035" y="3103"/>
                    <a:pt x="9035" y="3894"/>
                  </a:cubicBezTo>
                  <a:lnTo>
                    <a:pt x="9035" y="4777"/>
                  </a:lnTo>
                  <a:cubicBezTo>
                    <a:pt x="9035" y="4946"/>
                    <a:pt x="9165" y="5030"/>
                    <a:pt x="9294" y="5030"/>
                  </a:cubicBezTo>
                  <a:cubicBezTo>
                    <a:pt x="9424" y="5030"/>
                    <a:pt x="9554" y="4946"/>
                    <a:pt x="9554" y="4777"/>
                  </a:cubicBezTo>
                  <a:lnTo>
                    <a:pt x="9554" y="3894"/>
                  </a:lnTo>
                  <a:cubicBezTo>
                    <a:pt x="9541" y="2830"/>
                    <a:pt x="8671" y="1960"/>
                    <a:pt x="7607" y="1947"/>
                  </a:cubicBezTo>
                  <a:lnTo>
                    <a:pt x="6400" y="1947"/>
                  </a:lnTo>
                  <a:lnTo>
                    <a:pt x="6400" y="1571"/>
                  </a:lnTo>
                  <a:lnTo>
                    <a:pt x="7023" y="1571"/>
                  </a:lnTo>
                  <a:cubicBezTo>
                    <a:pt x="7451" y="1571"/>
                    <a:pt x="7802" y="1221"/>
                    <a:pt x="7802" y="792"/>
                  </a:cubicBezTo>
                  <a:cubicBezTo>
                    <a:pt x="7802" y="351"/>
                    <a:pt x="7451" y="0"/>
                    <a:pt x="702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32;p76">
              <a:extLst>
                <a:ext uri="{FF2B5EF4-FFF2-40B4-BE49-F238E27FC236}">
                  <a16:creationId xmlns:a16="http://schemas.microsoft.com/office/drawing/2014/main" id="{37532A3B-CD89-91DC-B86E-D190B6E71F4B}"/>
                </a:ext>
              </a:extLst>
            </p:cNvPr>
            <p:cNvSpPr/>
            <p:nvPr/>
          </p:nvSpPr>
          <p:spPr>
            <a:xfrm>
              <a:off x="7896875" y="2119750"/>
              <a:ext cx="52275" cy="70750"/>
            </a:xfrm>
            <a:custGeom>
              <a:avLst/>
              <a:gdLst/>
              <a:ahLst/>
              <a:cxnLst/>
              <a:rect l="l" t="t" r="r" b="b"/>
              <a:pathLst>
                <a:path w="2091" h="2830" extrusionOk="0">
                  <a:moveTo>
                    <a:pt x="1065" y="558"/>
                  </a:moveTo>
                  <a:cubicBezTo>
                    <a:pt x="1247" y="779"/>
                    <a:pt x="1558" y="1480"/>
                    <a:pt x="1558" y="1765"/>
                  </a:cubicBezTo>
                  <a:cubicBezTo>
                    <a:pt x="1558" y="2051"/>
                    <a:pt x="1338" y="2272"/>
                    <a:pt x="1052" y="2272"/>
                  </a:cubicBezTo>
                  <a:cubicBezTo>
                    <a:pt x="779" y="2272"/>
                    <a:pt x="546" y="2051"/>
                    <a:pt x="546" y="1765"/>
                  </a:cubicBezTo>
                  <a:cubicBezTo>
                    <a:pt x="546" y="1480"/>
                    <a:pt x="870" y="792"/>
                    <a:pt x="1065" y="558"/>
                  </a:cubicBezTo>
                  <a:close/>
                  <a:moveTo>
                    <a:pt x="1052" y="0"/>
                  </a:moveTo>
                  <a:cubicBezTo>
                    <a:pt x="961" y="0"/>
                    <a:pt x="715" y="0"/>
                    <a:pt x="351" y="740"/>
                  </a:cubicBezTo>
                  <a:cubicBezTo>
                    <a:pt x="182" y="1051"/>
                    <a:pt x="66" y="1402"/>
                    <a:pt x="27" y="1765"/>
                  </a:cubicBezTo>
                  <a:cubicBezTo>
                    <a:pt x="1" y="2349"/>
                    <a:pt x="468" y="2830"/>
                    <a:pt x="1052" y="2830"/>
                  </a:cubicBezTo>
                  <a:cubicBezTo>
                    <a:pt x="1636" y="2830"/>
                    <a:pt x="2090" y="2349"/>
                    <a:pt x="2077" y="1765"/>
                  </a:cubicBezTo>
                  <a:cubicBezTo>
                    <a:pt x="2038" y="1402"/>
                    <a:pt x="1935" y="1051"/>
                    <a:pt x="1766" y="740"/>
                  </a:cubicBezTo>
                  <a:cubicBezTo>
                    <a:pt x="1402" y="0"/>
                    <a:pt x="1143" y="0"/>
                    <a:pt x="10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1133;p76">
            <a:extLst>
              <a:ext uri="{FF2B5EF4-FFF2-40B4-BE49-F238E27FC236}">
                <a16:creationId xmlns:a16="http://schemas.microsoft.com/office/drawing/2014/main" id="{B53A262E-DB2A-E8D3-6F22-E555F97A68F1}"/>
              </a:ext>
            </a:extLst>
          </p:cNvPr>
          <p:cNvGrpSpPr/>
          <p:nvPr/>
        </p:nvGrpSpPr>
        <p:grpSpPr>
          <a:xfrm>
            <a:off x="10520436" y="3656365"/>
            <a:ext cx="627233" cy="579150"/>
            <a:chOff x="7708025" y="2649075"/>
            <a:chExt cx="458200" cy="423075"/>
          </a:xfrm>
          <a:solidFill>
            <a:srgbClr val="92D050"/>
          </a:solidFill>
        </p:grpSpPr>
        <p:sp>
          <p:nvSpPr>
            <p:cNvPr id="42" name="Google Shape;1134;p76">
              <a:extLst>
                <a:ext uri="{FF2B5EF4-FFF2-40B4-BE49-F238E27FC236}">
                  <a16:creationId xmlns:a16="http://schemas.microsoft.com/office/drawing/2014/main" id="{396B5371-024C-51F0-2D9F-30D6E2F249B8}"/>
                </a:ext>
              </a:extLst>
            </p:cNvPr>
            <p:cNvSpPr/>
            <p:nvPr/>
          </p:nvSpPr>
          <p:spPr>
            <a:xfrm>
              <a:off x="7708025" y="2649075"/>
              <a:ext cx="458200" cy="423075"/>
            </a:xfrm>
            <a:custGeom>
              <a:avLst/>
              <a:gdLst/>
              <a:ahLst/>
              <a:cxnLst/>
              <a:rect l="l" t="t" r="r" b="b"/>
              <a:pathLst>
                <a:path w="18328" h="16923" extrusionOk="0">
                  <a:moveTo>
                    <a:pt x="9158" y="510"/>
                  </a:moveTo>
                  <a:cubicBezTo>
                    <a:pt x="9479" y="510"/>
                    <a:pt x="9800" y="607"/>
                    <a:pt x="10073" y="802"/>
                  </a:cubicBezTo>
                  <a:lnTo>
                    <a:pt x="15667" y="4838"/>
                  </a:lnTo>
                  <a:cubicBezTo>
                    <a:pt x="15715" y="4875"/>
                    <a:pt x="15769" y="4893"/>
                    <a:pt x="15821" y="4893"/>
                  </a:cubicBezTo>
                  <a:cubicBezTo>
                    <a:pt x="15898" y="4893"/>
                    <a:pt x="15971" y="4856"/>
                    <a:pt x="16017" y="4787"/>
                  </a:cubicBezTo>
                  <a:cubicBezTo>
                    <a:pt x="16108" y="4670"/>
                    <a:pt x="16082" y="4514"/>
                    <a:pt x="15966" y="4423"/>
                  </a:cubicBezTo>
                  <a:lnTo>
                    <a:pt x="15472" y="4086"/>
                  </a:lnTo>
                  <a:lnTo>
                    <a:pt x="16926" y="4086"/>
                  </a:lnTo>
                  <a:cubicBezTo>
                    <a:pt x="17597" y="4086"/>
                    <a:pt x="17588" y="5189"/>
                    <a:pt x="16912" y="5189"/>
                  </a:cubicBezTo>
                  <a:cubicBezTo>
                    <a:pt x="16908" y="5189"/>
                    <a:pt x="16904" y="5189"/>
                    <a:pt x="16900" y="5189"/>
                  </a:cubicBezTo>
                  <a:lnTo>
                    <a:pt x="1428" y="5189"/>
                  </a:lnTo>
                  <a:cubicBezTo>
                    <a:pt x="753" y="5189"/>
                    <a:pt x="727" y="4086"/>
                    <a:pt x="1415" y="4086"/>
                  </a:cubicBezTo>
                  <a:lnTo>
                    <a:pt x="2856" y="4086"/>
                  </a:lnTo>
                  <a:lnTo>
                    <a:pt x="2363" y="4423"/>
                  </a:lnTo>
                  <a:cubicBezTo>
                    <a:pt x="2246" y="4514"/>
                    <a:pt x="2220" y="4670"/>
                    <a:pt x="2311" y="4787"/>
                  </a:cubicBezTo>
                  <a:cubicBezTo>
                    <a:pt x="2357" y="4856"/>
                    <a:pt x="2435" y="4893"/>
                    <a:pt x="2515" y="4893"/>
                  </a:cubicBezTo>
                  <a:cubicBezTo>
                    <a:pt x="2570" y="4893"/>
                    <a:pt x="2627" y="4875"/>
                    <a:pt x="2674" y="4838"/>
                  </a:cubicBezTo>
                  <a:lnTo>
                    <a:pt x="3726" y="4086"/>
                  </a:lnTo>
                  <a:lnTo>
                    <a:pt x="13188" y="4086"/>
                  </a:lnTo>
                  <a:cubicBezTo>
                    <a:pt x="13196" y="4086"/>
                    <a:pt x="13204" y="4087"/>
                    <a:pt x="13212" y="4087"/>
                  </a:cubicBezTo>
                  <a:cubicBezTo>
                    <a:pt x="13556" y="4087"/>
                    <a:pt x="13556" y="3566"/>
                    <a:pt x="13212" y="3566"/>
                  </a:cubicBezTo>
                  <a:cubicBezTo>
                    <a:pt x="13204" y="3566"/>
                    <a:pt x="13196" y="3566"/>
                    <a:pt x="13188" y="3566"/>
                  </a:cubicBezTo>
                  <a:lnTo>
                    <a:pt x="4427" y="3566"/>
                  </a:lnTo>
                  <a:lnTo>
                    <a:pt x="8243" y="802"/>
                  </a:lnTo>
                  <a:cubicBezTo>
                    <a:pt x="8515" y="607"/>
                    <a:pt x="8836" y="510"/>
                    <a:pt x="9158" y="510"/>
                  </a:cubicBezTo>
                  <a:close/>
                  <a:moveTo>
                    <a:pt x="5374" y="15300"/>
                  </a:moveTo>
                  <a:cubicBezTo>
                    <a:pt x="5179" y="15651"/>
                    <a:pt x="5179" y="16066"/>
                    <a:pt x="5374" y="16416"/>
                  </a:cubicBezTo>
                  <a:lnTo>
                    <a:pt x="1402" y="16416"/>
                  </a:lnTo>
                  <a:cubicBezTo>
                    <a:pt x="1130" y="16416"/>
                    <a:pt x="896" y="16183"/>
                    <a:pt x="896" y="15910"/>
                  </a:cubicBezTo>
                  <a:cubicBezTo>
                    <a:pt x="883" y="15599"/>
                    <a:pt x="1065" y="15300"/>
                    <a:pt x="1402" y="15300"/>
                  </a:cubicBezTo>
                  <a:close/>
                  <a:moveTo>
                    <a:pt x="12098" y="15300"/>
                  </a:moveTo>
                  <a:cubicBezTo>
                    <a:pt x="12760" y="15300"/>
                    <a:pt x="12760" y="16416"/>
                    <a:pt x="12098" y="16416"/>
                  </a:cubicBezTo>
                  <a:lnTo>
                    <a:pt x="6270" y="16416"/>
                  </a:lnTo>
                  <a:cubicBezTo>
                    <a:pt x="5595" y="16416"/>
                    <a:pt x="5595" y="15300"/>
                    <a:pt x="6270" y="15300"/>
                  </a:cubicBezTo>
                  <a:close/>
                  <a:moveTo>
                    <a:pt x="16939" y="15300"/>
                  </a:moveTo>
                  <a:cubicBezTo>
                    <a:pt x="17225" y="15300"/>
                    <a:pt x="17445" y="15534"/>
                    <a:pt x="17445" y="15806"/>
                  </a:cubicBezTo>
                  <a:cubicBezTo>
                    <a:pt x="17458" y="16118"/>
                    <a:pt x="17290" y="16416"/>
                    <a:pt x="16939" y="16416"/>
                  </a:cubicBezTo>
                  <a:lnTo>
                    <a:pt x="12980" y="16416"/>
                  </a:lnTo>
                  <a:cubicBezTo>
                    <a:pt x="13162" y="16066"/>
                    <a:pt x="13162" y="15651"/>
                    <a:pt x="12980" y="15300"/>
                  </a:cubicBezTo>
                  <a:close/>
                  <a:moveTo>
                    <a:pt x="9164" y="0"/>
                  </a:moveTo>
                  <a:cubicBezTo>
                    <a:pt x="8736" y="0"/>
                    <a:pt x="8307" y="133"/>
                    <a:pt x="7944" y="399"/>
                  </a:cubicBezTo>
                  <a:lnTo>
                    <a:pt x="3557" y="3566"/>
                  </a:lnTo>
                  <a:lnTo>
                    <a:pt x="1389" y="3566"/>
                  </a:lnTo>
                  <a:cubicBezTo>
                    <a:pt x="195" y="3566"/>
                    <a:pt x="0" y="5397"/>
                    <a:pt x="1156" y="5682"/>
                  </a:cubicBezTo>
                  <a:lnTo>
                    <a:pt x="1156" y="14820"/>
                  </a:lnTo>
                  <a:cubicBezTo>
                    <a:pt x="0" y="15092"/>
                    <a:pt x="195" y="16923"/>
                    <a:pt x="1389" y="16923"/>
                  </a:cubicBezTo>
                  <a:lnTo>
                    <a:pt x="16926" y="16923"/>
                  </a:lnTo>
                  <a:cubicBezTo>
                    <a:pt x="18263" y="16923"/>
                    <a:pt x="18263" y="14781"/>
                    <a:pt x="16926" y="14781"/>
                  </a:cubicBezTo>
                  <a:lnTo>
                    <a:pt x="1675" y="14781"/>
                  </a:lnTo>
                  <a:lnTo>
                    <a:pt x="1675" y="5695"/>
                  </a:lnTo>
                  <a:lnTo>
                    <a:pt x="16666" y="5695"/>
                  </a:lnTo>
                  <a:lnTo>
                    <a:pt x="16666" y="13846"/>
                  </a:lnTo>
                  <a:cubicBezTo>
                    <a:pt x="16666" y="13976"/>
                    <a:pt x="16783" y="14093"/>
                    <a:pt x="16926" y="14093"/>
                  </a:cubicBezTo>
                  <a:cubicBezTo>
                    <a:pt x="17056" y="14093"/>
                    <a:pt x="17173" y="13976"/>
                    <a:pt x="17173" y="13846"/>
                  </a:cubicBezTo>
                  <a:lnTo>
                    <a:pt x="17173" y="5682"/>
                  </a:lnTo>
                  <a:cubicBezTo>
                    <a:pt x="18328" y="5397"/>
                    <a:pt x="18133" y="3566"/>
                    <a:pt x="16939" y="3566"/>
                  </a:cubicBezTo>
                  <a:lnTo>
                    <a:pt x="14784" y="3566"/>
                  </a:lnTo>
                  <a:lnTo>
                    <a:pt x="10384" y="399"/>
                  </a:lnTo>
                  <a:cubicBezTo>
                    <a:pt x="10021" y="133"/>
                    <a:pt x="9592" y="0"/>
                    <a:pt x="91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135;p76">
              <a:extLst>
                <a:ext uri="{FF2B5EF4-FFF2-40B4-BE49-F238E27FC236}">
                  <a16:creationId xmlns:a16="http://schemas.microsoft.com/office/drawing/2014/main" id="{02B5DEBA-B573-4C13-7A0F-258424723891}"/>
                </a:ext>
              </a:extLst>
            </p:cNvPr>
            <p:cNvSpPr/>
            <p:nvPr/>
          </p:nvSpPr>
          <p:spPr>
            <a:xfrm>
              <a:off x="7746000" y="2811525"/>
              <a:ext cx="214575" cy="183275"/>
            </a:xfrm>
            <a:custGeom>
              <a:avLst/>
              <a:gdLst/>
              <a:ahLst/>
              <a:cxnLst/>
              <a:rect l="l" t="t" r="r" b="b"/>
              <a:pathLst>
                <a:path w="8583" h="7331" extrusionOk="0">
                  <a:moveTo>
                    <a:pt x="4881" y="1"/>
                  </a:moveTo>
                  <a:cubicBezTo>
                    <a:pt x="4872" y="1"/>
                    <a:pt x="4863" y="1"/>
                    <a:pt x="4855" y="2"/>
                  </a:cubicBezTo>
                  <a:cubicBezTo>
                    <a:pt x="1610" y="41"/>
                    <a:pt x="0" y="3974"/>
                    <a:pt x="2310" y="6271"/>
                  </a:cubicBezTo>
                  <a:cubicBezTo>
                    <a:pt x="3029" y="6977"/>
                    <a:pt x="3964" y="7331"/>
                    <a:pt x="4900" y="7331"/>
                  </a:cubicBezTo>
                  <a:cubicBezTo>
                    <a:pt x="5840" y="7331"/>
                    <a:pt x="6780" y="6974"/>
                    <a:pt x="7502" y="6258"/>
                  </a:cubicBezTo>
                  <a:cubicBezTo>
                    <a:pt x="8177" y="5583"/>
                    <a:pt x="8554" y="4675"/>
                    <a:pt x="8567" y="3714"/>
                  </a:cubicBezTo>
                  <a:cubicBezTo>
                    <a:pt x="8583" y="3460"/>
                    <a:pt x="8379" y="3303"/>
                    <a:pt x="8172" y="3303"/>
                  </a:cubicBezTo>
                  <a:cubicBezTo>
                    <a:pt x="8040" y="3303"/>
                    <a:pt x="7907" y="3366"/>
                    <a:pt x="7827" y="3506"/>
                  </a:cubicBezTo>
                  <a:cubicBezTo>
                    <a:pt x="7447" y="4221"/>
                    <a:pt x="6729" y="4601"/>
                    <a:pt x="6001" y="4601"/>
                  </a:cubicBezTo>
                  <a:cubicBezTo>
                    <a:pt x="5485" y="4601"/>
                    <a:pt x="4965" y="4411"/>
                    <a:pt x="4556" y="4013"/>
                  </a:cubicBezTo>
                  <a:cubicBezTo>
                    <a:pt x="4498" y="3955"/>
                    <a:pt x="4434" y="3930"/>
                    <a:pt x="4372" y="3930"/>
                  </a:cubicBezTo>
                  <a:cubicBezTo>
                    <a:pt x="4172" y="3930"/>
                    <a:pt x="4004" y="4187"/>
                    <a:pt x="4193" y="4376"/>
                  </a:cubicBezTo>
                  <a:cubicBezTo>
                    <a:pt x="4699" y="4876"/>
                    <a:pt x="5353" y="5122"/>
                    <a:pt x="6006" y="5122"/>
                  </a:cubicBezTo>
                  <a:cubicBezTo>
                    <a:pt x="6758" y="5122"/>
                    <a:pt x="7507" y="4795"/>
                    <a:pt x="8022" y="4155"/>
                  </a:cubicBezTo>
                  <a:lnTo>
                    <a:pt x="8022" y="4155"/>
                  </a:lnTo>
                  <a:cubicBezTo>
                    <a:pt x="7775" y="5674"/>
                    <a:pt x="6477" y="6790"/>
                    <a:pt x="4945" y="6829"/>
                  </a:cubicBezTo>
                  <a:cubicBezTo>
                    <a:pt x="4930" y="6829"/>
                    <a:pt x="4914" y="6830"/>
                    <a:pt x="4898" y="6830"/>
                  </a:cubicBezTo>
                  <a:cubicBezTo>
                    <a:pt x="3142" y="6830"/>
                    <a:pt x="1714" y="5386"/>
                    <a:pt x="1739" y="3623"/>
                  </a:cubicBezTo>
                  <a:cubicBezTo>
                    <a:pt x="1778" y="2092"/>
                    <a:pt x="2908" y="794"/>
                    <a:pt x="4413" y="547"/>
                  </a:cubicBezTo>
                  <a:lnTo>
                    <a:pt x="4413" y="547"/>
                  </a:lnTo>
                  <a:cubicBezTo>
                    <a:pt x="3621" y="1183"/>
                    <a:pt x="3271" y="2221"/>
                    <a:pt x="3518" y="3195"/>
                  </a:cubicBezTo>
                  <a:cubicBezTo>
                    <a:pt x="3555" y="3332"/>
                    <a:pt x="3658" y="3392"/>
                    <a:pt x="3762" y="3392"/>
                  </a:cubicBezTo>
                  <a:cubicBezTo>
                    <a:pt x="3913" y="3392"/>
                    <a:pt x="4065" y="3265"/>
                    <a:pt x="4011" y="3065"/>
                  </a:cubicBezTo>
                  <a:cubicBezTo>
                    <a:pt x="3790" y="2144"/>
                    <a:pt x="4219" y="1183"/>
                    <a:pt x="5062" y="742"/>
                  </a:cubicBezTo>
                  <a:lnTo>
                    <a:pt x="5075" y="742"/>
                  </a:lnTo>
                  <a:cubicBezTo>
                    <a:pt x="5231" y="664"/>
                    <a:pt x="5322" y="482"/>
                    <a:pt x="5270" y="300"/>
                  </a:cubicBezTo>
                  <a:cubicBezTo>
                    <a:pt x="5220" y="127"/>
                    <a:pt x="5065" y="1"/>
                    <a:pt x="48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36;p76">
              <a:extLst>
                <a:ext uri="{FF2B5EF4-FFF2-40B4-BE49-F238E27FC236}">
                  <a16:creationId xmlns:a16="http://schemas.microsoft.com/office/drawing/2014/main" id="{402E396C-E5B8-3633-64F5-07B0F4C260FA}"/>
                </a:ext>
              </a:extLst>
            </p:cNvPr>
            <p:cNvSpPr/>
            <p:nvPr/>
          </p:nvSpPr>
          <p:spPr>
            <a:xfrm>
              <a:off x="7998725" y="2825475"/>
              <a:ext cx="72100" cy="12775"/>
            </a:xfrm>
            <a:custGeom>
              <a:avLst/>
              <a:gdLst/>
              <a:ahLst/>
              <a:cxnLst/>
              <a:rect l="l" t="t" r="r" b="b"/>
              <a:pathLst>
                <a:path w="2884" h="511" extrusionOk="0">
                  <a:moveTo>
                    <a:pt x="319" y="0"/>
                  </a:moveTo>
                  <a:cubicBezTo>
                    <a:pt x="1" y="0"/>
                    <a:pt x="1" y="510"/>
                    <a:pt x="319" y="510"/>
                  </a:cubicBezTo>
                  <a:cubicBezTo>
                    <a:pt x="330" y="510"/>
                    <a:pt x="341" y="509"/>
                    <a:pt x="353" y="508"/>
                  </a:cubicBezTo>
                  <a:lnTo>
                    <a:pt x="2624" y="508"/>
                  </a:lnTo>
                  <a:cubicBezTo>
                    <a:pt x="2767" y="508"/>
                    <a:pt x="2884" y="391"/>
                    <a:pt x="2884" y="262"/>
                  </a:cubicBezTo>
                  <a:cubicBezTo>
                    <a:pt x="2884" y="119"/>
                    <a:pt x="2767" y="2"/>
                    <a:pt x="2624" y="2"/>
                  </a:cubicBezTo>
                  <a:lnTo>
                    <a:pt x="353" y="2"/>
                  </a:lnTo>
                  <a:cubicBezTo>
                    <a:pt x="341" y="1"/>
                    <a:pt x="330" y="0"/>
                    <a:pt x="3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37;p76">
              <a:extLst>
                <a:ext uri="{FF2B5EF4-FFF2-40B4-BE49-F238E27FC236}">
                  <a16:creationId xmlns:a16="http://schemas.microsoft.com/office/drawing/2014/main" id="{FC2D0199-76CE-E818-76F6-4C8F0348D2B6}"/>
                </a:ext>
              </a:extLst>
            </p:cNvPr>
            <p:cNvSpPr/>
            <p:nvPr/>
          </p:nvSpPr>
          <p:spPr>
            <a:xfrm>
              <a:off x="7899475" y="2825525"/>
              <a:ext cx="45125" cy="41550"/>
            </a:xfrm>
            <a:custGeom>
              <a:avLst/>
              <a:gdLst/>
              <a:ahLst/>
              <a:cxnLst/>
              <a:rect l="l" t="t" r="r" b="b"/>
              <a:pathLst>
                <a:path w="1805" h="1662" extrusionOk="0">
                  <a:moveTo>
                    <a:pt x="909" y="0"/>
                  </a:moveTo>
                  <a:cubicBezTo>
                    <a:pt x="766" y="0"/>
                    <a:pt x="649" y="117"/>
                    <a:pt x="649" y="260"/>
                  </a:cubicBezTo>
                  <a:lnTo>
                    <a:pt x="649" y="584"/>
                  </a:lnTo>
                  <a:lnTo>
                    <a:pt x="325" y="584"/>
                  </a:lnTo>
                  <a:cubicBezTo>
                    <a:pt x="1" y="610"/>
                    <a:pt x="1" y="1077"/>
                    <a:pt x="325" y="1103"/>
                  </a:cubicBezTo>
                  <a:lnTo>
                    <a:pt x="649" y="1103"/>
                  </a:lnTo>
                  <a:lnTo>
                    <a:pt x="649" y="1428"/>
                  </a:lnTo>
                  <a:cubicBezTo>
                    <a:pt x="662" y="1584"/>
                    <a:pt x="783" y="1661"/>
                    <a:pt x="903" y="1661"/>
                  </a:cubicBezTo>
                  <a:cubicBezTo>
                    <a:pt x="1023" y="1661"/>
                    <a:pt x="1143" y="1584"/>
                    <a:pt x="1156" y="1428"/>
                  </a:cubicBezTo>
                  <a:lnTo>
                    <a:pt x="1156" y="1103"/>
                  </a:lnTo>
                  <a:lnTo>
                    <a:pt x="1480" y="1103"/>
                  </a:lnTo>
                  <a:cubicBezTo>
                    <a:pt x="1805" y="1077"/>
                    <a:pt x="1805" y="610"/>
                    <a:pt x="1480" y="584"/>
                  </a:cubicBezTo>
                  <a:lnTo>
                    <a:pt x="1156" y="584"/>
                  </a:lnTo>
                  <a:lnTo>
                    <a:pt x="1156" y="260"/>
                  </a:lnTo>
                  <a:cubicBezTo>
                    <a:pt x="1156" y="117"/>
                    <a:pt x="1039" y="0"/>
                    <a:pt x="9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38;p76">
              <a:extLst>
                <a:ext uri="{FF2B5EF4-FFF2-40B4-BE49-F238E27FC236}">
                  <a16:creationId xmlns:a16="http://schemas.microsoft.com/office/drawing/2014/main" id="{04B0EDC4-4AC6-1A20-CBB9-1F69AB2AF152}"/>
                </a:ext>
              </a:extLst>
            </p:cNvPr>
            <p:cNvSpPr/>
            <p:nvPr/>
          </p:nvSpPr>
          <p:spPr>
            <a:xfrm>
              <a:off x="7928350" y="2677525"/>
              <a:ext cx="15275" cy="12750"/>
            </a:xfrm>
            <a:custGeom>
              <a:avLst/>
              <a:gdLst/>
              <a:ahLst/>
              <a:cxnLst/>
              <a:rect l="l" t="t" r="r" b="b"/>
              <a:pathLst>
                <a:path w="611" h="510" extrusionOk="0">
                  <a:moveTo>
                    <a:pt x="373" y="0"/>
                  </a:moveTo>
                  <a:cubicBezTo>
                    <a:pt x="366" y="0"/>
                    <a:pt x="358" y="1"/>
                    <a:pt x="351" y="1"/>
                  </a:cubicBezTo>
                  <a:cubicBezTo>
                    <a:pt x="118" y="1"/>
                    <a:pt x="1" y="274"/>
                    <a:pt x="169" y="430"/>
                  </a:cubicBezTo>
                  <a:cubicBezTo>
                    <a:pt x="220" y="485"/>
                    <a:pt x="285" y="509"/>
                    <a:pt x="349" y="509"/>
                  </a:cubicBezTo>
                  <a:cubicBezTo>
                    <a:pt x="481" y="509"/>
                    <a:pt x="611" y="405"/>
                    <a:pt x="611" y="248"/>
                  </a:cubicBezTo>
                  <a:cubicBezTo>
                    <a:pt x="611" y="112"/>
                    <a:pt x="506" y="0"/>
                    <a:pt x="3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39;p76">
              <a:extLst>
                <a:ext uri="{FF2B5EF4-FFF2-40B4-BE49-F238E27FC236}">
                  <a16:creationId xmlns:a16="http://schemas.microsoft.com/office/drawing/2014/main" id="{4A9B0250-8828-453F-B1E7-DBC098E16A8D}"/>
                </a:ext>
              </a:extLst>
            </p:cNvPr>
            <p:cNvSpPr/>
            <p:nvPr/>
          </p:nvSpPr>
          <p:spPr>
            <a:xfrm>
              <a:off x="7999100" y="2885875"/>
              <a:ext cx="15275" cy="13050"/>
            </a:xfrm>
            <a:custGeom>
              <a:avLst/>
              <a:gdLst/>
              <a:ahLst/>
              <a:cxnLst/>
              <a:rect l="l" t="t" r="r" b="b"/>
              <a:pathLst>
                <a:path w="611" h="522" extrusionOk="0">
                  <a:moveTo>
                    <a:pt x="351" y="0"/>
                  </a:moveTo>
                  <a:cubicBezTo>
                    <a:pt x="117" y="0"/>
                    <a:pt x="0" y="286"/>
                    <a:pt x="169" y="442"/>
                  </a:cubicBezTo>
                  <a:cubicBezTo>
                    <a:pt x="220" y="497"/>
                    <a:pt x="285" y="521"/>
                    <a:pt x="349" y="521"/>
                  </a:cubicBezTo>
                  <a:cubicBezTo>
                    <a:pt x="481" y="521"/>
                    <a:pt x="610" y="417"/>
                    <a:pt x="610" y="260"/>
                  </a:cubicBezTo>
                  <a:cubicBezTo>
                    <a:pt x="610"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40;p76">
              <a:extLst>
                <a:ext uri="{FF2B5EF4-FFF2-40B4-BE49-F238E27FC236}">
                  <a16:creationId xmlns:a16="http://schemas.microsoft.com/office/drawing/2014/main" id="{656ED623-8498-66E0-4BE0-095A642D572A}"/>
                </a:ext>
              </a:extLst>
            </p:cNvPr>
            <p:cNvSpPr/>
            <p:nvPr/>
          </p:nvSpPr>
          <p:spPr>
            <a:xfrm>
              <a:off x="8035775" y="2885875"/>
              <a:ext cx="14950" cy="13050"/>
            </a:xfrm>
            <a:custGeom>
              <a:avLst/>
              <a:gdLst/>
              <a:ahLst/>
              <a:cxnLst/>
              <a:rect l="l" t="t" r="r" b="b"/>
              <a:pathLst>
                <a:path w="598" h="522" extrusionOk="0">
                  <a:moveTo>
                    <a:pt x="337" y="0"/>
                  </a:moveTo>
                  <a:cubicBezTo>
                    <a:pt x="117" y="0"/>
                    <a:pt x="0" y="286"/>
                    <a:pt x="156" y="442"/>
                  </a:cubicBezTo>
                  <a:cubicBezTo>
                    <a:pt x="211" y="497"/>
                    <a:pt x="277" y="521"/>
                    <a:pt x="341" y="521"/>
                  </a:cubicBezTo>
                  <a:cubicBezTo>
                    <a:pt x="474" y="521"/>
                    <a:pt x="597" y="417"/>
                    <a:pt x="597" y="260"/>
                  </a:cubicBezTo>
                  <a:cubicBezTo>
                    <a:pt x="597" y="117"/>
                    <a:pt x="480"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41;p76">
              <a:extLst>
                <a:ext uri="{FF2B5EF4-FFF2-40B4-BE49-F238E27FC236}">
                  <a16:creationId xmlns:a16="http://schemas.microsoft.com/office/drawing/2014/main" id="{3D7C0932-4C1E-F006-C293-8BA3AFB73B83}"/>
                </a:ext>
              </a:extLst>
            </p:cNvPr>
            <p:cNvSpPr/>
            <p:nvPr/>
          </p:nvSpPr>
          <p:spPr>
            <a:xfrm>
              <a:off x="8072100" y="2885875"/>
              <a:ext cx="15275" cy="13050"/>
            </a:xfrm>
            <a:custGeom>
              <a:avLst/>
              <a:gdLst/>
              <a:ahLst/>
              <a:cxnLst/>
              <a:rect l="l" t="t" r="r" b="b"/>
              <a:pathLst>
                <a:path w="611" h="522" extrusionOk="0">
                  <a:moveTo>
                    <a:pt x="351" y="0"/>
                  </a:moveTo>
                  <a:cubicBezTo>
                    <a:pt x="118" y="0"/>
                    <a:pt x="1" y="273"/>
                    <a:pt x="169" y="442"/>
                  </a:cubicBezTo>
                  <a:cubicBezTo>
                    <a:pt x="220" y="497"/>
                    <a:pt x="285" y="521"/>
                    <a:pt x="349" y="521"/>
                  </a:cubicBezTo>
                  <a:cubicBezTo>
                    <a:pt x="481"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42;p76">
              <a:extLst>
                <a:ext uri="{FF2B5EF4-FFF2-40B4-BE49-F238E27FC236}">
                  <a16:creationId xmlns:a16="http://schemas.microsoft.com/office/drawing/2014/main" id="{9487B990-728C-8297-6936-CA1ADE6E5C2F}"/>
                </a:ext>
              </a:extLst>
            </p:cNvPr>
            <p:cNvSpPr/>
            <p:nvPr/>
          </p:nvSpPr>
          <p:spPr>
            <a:xfrm>
              <a:off x="7999100" y="2925450"/>
              <a:ext cx="15275" cy="12850"/>
            </a:xfrm>
            <a:custGeom>
              <a:avLst/>
              <a:gdLst/>
              <a:ahLst/>
              <a:cxnLst/>
              <a:rect l="l" t="t" r="r" b="b"/>
              <a:pathLst>
                <a:path w="611" h="514" extrusionOk="0">
                  <a:moveTo>
                    <a:pt x="351" y="1"/>
                  </a:moveTo>
                  <a:cubicBezTo>
                    <a:pt x="117" y="1"/>
                    <a:pt x="0" y="273"/>
                    <a:pt x="169" y="442"/>
                  </a:cubicBezTo>
                  <a:cubicBezTo>
                    <a:pt x="218" y="491"/>
                    <a:pt x="281" y="513"/>
                    <a:pt x="343" y="513"/>
                  </a:cubicBezTo>
                  <a:cubicBezTo>
                    <a:pt x="477" y="513"/>
                    <a:pt x="610" y="411"/>
                    <a:pt x="610" y="260"/>
                  </a:cubicBezTo>
                  <a:cubicBezTo>
                    <a:pt x="597"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43;p76">
              <a:extLst>
                <a:ext uri="{FF2B5EF4-FFF2-40B4-BE49-F238E27FC236}">
                  <a16:creationId xmlns:a16="http://schemas.microsoft.com/office/drawing/2014/main" id="{9521A259-F396-2453-0F9D-9A00A294212E}"/>
                </a:ext>
              </a:extLst>
            </p:cNvPr>
            <p:cNvSpPr/>
            <p:nvPr/>
          </p:nvSpPr>
          <p:spPr>
            <a:xfrm>
              <a:off x="8035775" y="2925450"/>
              <a:ext cx="14950" cy="12850"/>
            </a:xfrm>
            <a:custGeom>
              <a:avLst/>
              <a:gdLst/>
              <a:ahLst/>
              <a:cxnLst/>
              <a:rect l="l" t="t" r="r" b="b"/>
              <a:pathLst>
                <a:path w="598" h="514" extrusionOk="0">
                  <a:moveTo>
                    <a:pt x="337" y="1"/>
                  </a:moveTo>
                  <a:cubicBezTo>
                    <a:pt x="117" y="1"/>
                    <a:pt x="0" y="273"/>
                    <a:pt x="156" y="442"/>
                  </a:cubicBezTo>
                  <a:cubicBezTo>
                    <a:pt x="209" y="491"/>
                    <a:pt x="273" y="513"/>
                    <a:pt x="335" y="513"/>
                  </a:cubicBezTo>
                  <a:cubicBezTo>
                    <a:pt x="470" y="513"/>
                    <a:pt x="597" y="411"/>
                    <a:pt x="597" y="260"/>
                  </a:cubicBezTo>
                  <a:cubicBezTo>
                    <a:pt x="597" y="118"/>
                    <a:pt x="480" y="1"/>
                    <a:pt x="3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44;p76">
              <a:extLst>
                <a:ext uri="{FF2B5EF4-FFF2-40B4-BE49-F238E27FC236}">
                  <a16:creationId xmlns:a16="http://schemas.microsoft.com/office/drawing/2014/main" id="{948EDC3F-CC7C-03E7-2A28-11774EEDA972}"/>
                </a:ext>
              </a:extLst>
            </p:cNvPr>
            <p:cNvSpPr/>
            <p:nvPr/>
          </p:nvSpPr>
          <p:spPr>
            <a:xfrm>
              <a:off x="8072100" y="2925450"/>
              <a:ext cx="15275" cy="12850"/>
            </a:xfrm>
            <a:custGeom>
              <a:avLst/>
              <a:gdLst/>
              <a:ahLst/>
              <a:cxnLst/>
              <a:rect l="l" t="t" r="r" b="b"/>
              <a:pathLst>
                <a:path w="611" h="514" extrusionOk="0">
                  <a:moveTo>
                    <a:pt x="351" y="1"/>
                  </a:moveTo>
                  <a:cubicBezTo>
                    <a:pt x="118" y="1"/>
                    <a:pt x="1" y="273"/>
                    <a:pt x="169" y="442"/>
                  </a:cubicBezTo>
                  <a:cubicBezTo>
                    <a:pt x="223" y="491"/>
                    <a:pt x="287" y="513"/>
                    <a:pt x="349" y="513"/>
                  </a:cubicBezTo>
                  <a:cubicBezTo>
                    <a:pt x="484" y="513"/>
                    <a:pt x="611" y="411"/>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45;p76">
              <a:extLst>
                <a:ext uri="{FF2B5EF4-FFF2-40B4-BE49-F238E27FC236}">
                  <a16:creationId xmlns:a16="http://schemas.microsoft.com/office/drawing/2014/main" id="{C0F8DE79-3C92-B825-56AF-A21E05E61278}"/>
                </a:ext>
              </a:extLst>
            </p:cNvPr>
            <p:cNvSpPr/>
            <p:nvPr/>
          </p:nvSpPr>
          <p:spPr>
            <a:xfrm>
              <a:off x="7999100" y="2963100"/>
              <a:ext cx="15275" cy="12850"/>
            </a:xfrm>
            <a:custGeom>
              <a:avLst/>
              <a:gdLst/>
              <a:ahLst/>
              <a:cxnLst/>
              <a:rect l="l" t="t" r="r" b="b"/>
              <a:pathLst>
                <a:path w="611" h="514" extrusionOk="0">
                  <a:moveTo>
                    <a:pt x="351" y="0"/>
                  </a:moveTo>
                  <a:cubicBezTo>
                    <a:pt x="117" y="0"/>
                    <a:pt x="0" y="273"/>
                    <a:pt x="169" y="442"/>
                  </a:cubicBezTo>
                  <a:cubicBezTo>
                    <a:pt x="218" y="491"/>
                    <a:pt x="281" y="513"/>
                    <a:pt x="343" y="513"/>
                  </a:cubicBezTo>
                  <a:cubicBezTo>
                    <a:pt x="477" y="513"/>
                    <a:pt x="610" y="411"/>
                    <a:pt x="610" y="260"/>
                  </a:cubicBezTo>
                  <a:cubicBezTo>
                    <a:pt x="610"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46;p76">
              <a:extLst>
                <a:ext uri="{FF2B5EF4-FFF2-40B4-BE49-F238E27FC236}">
                  <a16:creationId xmlns:a16="http://schemas.microsoft.com/office/drawing/2014/main" id="{6D481F97-380F-0789-4431-97FFDA913B3A}"/>
                </a:ext>
              </a:extLst>
            </p:cNvPr>
            <p:cNvSpPr/>
            <p:nvPr/>
          </p:nvSpPr>
          <p:spPr>
            <a:xfrm>
              <a:off x="8035775" y="2963100"/>
              <a:ext cx="14950" cy="12850"/>
            </a:xfrm>
            <a:custGeom>
              <a:avLst/>
              <a:gdLst/>
              <a:ahLst/>
              <a:cxnLst/>
              <a:rect l="l" t="t" r="r" b="b"/>
              <a:pathLst>
                <a:path w="598" h="514" extrusionOk="0">
                  <a:moveTo>
                    <a:pt x="337" y="0"/>
                  </a:moveTo>
                  <a:cubicBezTo>
                    <a:pt x="117" y="0"/>
                    <a:pt x="0" y="273"/>
                    <a:pt x="156" y="442"/>
                  </a:cubicBezTo>
                  <a:cubicBezTo>
                    <a:pt x="209" y="491"/>
                    <a:pt x="273" y="513"/>
                    <a:pt x="335" y="513"/>
                  </a:cubicBezTo>
                  <a:cubicBezTo>
                    <a:pt x="470" y="513"/>
                    <a:pt x="597" y="411"/>
                    <a:pt x="597" y="260"/>
                  </a:cubicBezTo>
                  <a:cubicBezTo>
                    <a:pt x="597" y="117"/>
                    <a:pt x="480"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1147;p76">
            <a:extLst>
              <a:ext uri="{FF2B5EF4-FFF2-40B4-BE49-F238E27FC236}">
                <a16:creationId xmlns:a16="http://schemas.microsoft.com/office/drawing/2014/main" id="{0EFEB39D-6DAA-1678-2827-594B0C327F0A}"/>
              </a:ext>
            </a:extLst>
          </p:cNvPr>
          <p:cNvGrpSpPr/>
          <p:nvPr/>
        </p:nvGrpSpPr>
        <p:grpSpPr>
          <a:xfrm>
            <a:off x="10530635" y="4600157"/>
            <a:ext cx="606836" cy="593934"/>
            <a:chOff x="7715475" y="3338525"/>
            <a:chExt cx="443300" cy="433875"/>
          </a:xfrm>
          <a:solidFill>
            <a:srgbClr val="92D050"/>
          </a:solidFill>
        </p:grpSpPr>
        <p:sp>
          <p:nvSpPr>
            <p:cNvPr id="56" name="Google Shape;1148;p76">
              <a:extLst>
                <a:ext uri="{FF2B5EF4-FFF2-40B4-BE49-F238E27FC236}">
                  <a16:creationId xmlns:a16="http://schemas.microsoft.com/office/drawing/2014/main" id="{96569EBF-FDC3-D793-73DA-49C5BB22479F}"/>
                </a:ext>
              </a:extLst>
            </p:cNvPr>
            <p:cNvSpPr/>
            <p:nvPr/>
          </p:nvSpPr>
          <p:spPr>
            <a:xfrm>
              <a:off x="7715475" y="3375600"/>
              <a:ext cx="443300" cy="396800"/>
            </a:xfrm>
            <a:custGeom>
              <a:avLst/>
              <a:gdLst/>
              <a:ahLst/>
              <a:cxnLst/>
              <a:rect l="l" t="t" r="r" b="b"/>
              <a:pathLst>
                <a:path w="17732" h="15872" extrusionOk="0">
                  <a:moveTo>
                    <a:pt x="11506" y="512"/>
                  </a:moveTo>
                  <a:cubicBezTo>
                    <a:pt x="11588" y="512"/>
                    <a:pt x="11669" y="522"/>
                    <a:pt x="11748" y="543"/>
                  </a:cubicBezTo>
                  <a:lnTo>
                    <a:pt x="12760" y="828"/>
                  </a:lnTo>
                  <a:cubicBezTo>
                    <a:pt x="13279" y="971"/>
                    <a:pt x="13578" y="1503"/>
                    <a:pt x="13448" y="2022"/>
                  </a:cubicBezTo>
                  <a:cubicBezTo>
                    <a:pt x="13435" y="2074"/>
                    <a:pt x="13422" y="2126"/>
                    <a:pt x="13409" y="2178"/>
                  </a:cubicBezTo>
                  <a:lnTo>
                    <a:pt x="10528" y="1335"/>
                  </a:lnTo>
                  <a:cubicBezTo>
                    <a:pt x="10592" y="1036"/>
                    <a:pt x="10761" y="789"/>
                    <a:pt x="11021" y="634"/>
                  </a:cubicBezTo>
                  <a:lnTo>
                    <a:pt x="11021" y="634"/>
                  </a:lnTo>
                  <a:lnTo>
                    <a:pt x="11008" y="647"/>
                  </a:lnTo>
                  <a:cubicBezTo>
                    <a:pt x="11158" y="558"/>
                    <a:pt x="11333" y="512"/>
                    <a:pt x="11506" y="512"/>
                  </a:cubicBezTo>
                  <a:close/>
                  <a:moveTo>
                    <a:pt x="10398" y="1828"/>
                  </a:moveTo>
                  <a:lnTo>
                    <a:pt x="13279" y="2684"/>
                  </a:lnTo>
                  <a:lnTo>
                    <a:pt x="13227" y="2892"/>
                  </a:lnTo>
                  <a:cubicBezTo>
                    <a:pt x="12989" y="3750"/>
                    <a:pt x="12214" y="4308"/>
                    <a:pt x="11367" y="4308"/>
                  </a:cubicBezTo>
                  <a:cubicBezTo>
                    <a:pt x="11201" y="4308"/>
                    <a:pt x="11033" y="4287"/>
                    <a:pt x="10865" y="4242"/>
                  </a:cubicBezTo>
                  <a:cubicBezTo>
                    <a:pt x="10294" y="4086"/>
                    <a:pt x="9956" y="3502"/>
                    <a:pt x="10112" y="2931"/>
                  </a:cubicBezTo>
                  <a:lnTo>
                    <a:pt x="10398" y="1828"/>
                  </a:lnTo>
                  <a:close/>
                  <a:moveTo>
                    <a:pt x="7192" y="6617"/>
                  </a:moveTo>
                  <a:cubicBezTo>
                    <a:pt x="7477" y="6903"/>
                    <a:pt x="7841" y="7111"/>
                    <a:pt x="8243" y="7227"/>
                  </a:cubicBezTo>
                  <a:lnTo>
                    <a:pt x="8022" y="7798"/>
                  </a:lnTo>
                  <a:lnTo>
                    <a:pt x="7322" y="7124"/>
                  </a:lnTo>
                  <a:cubicBezTo>
                    <a:pt x="7218" y="7033"/>
                    <a:pt x="7166" y="6890"/>
                    <a:pt x="7179" y="6747"/>
                  </a:cubicBezTo>
                  <a:lnTo>
                    <a:pt x="7192" y="6617"/>
                  </a:lnTo>
                  <a:close/>
                  <a:moveTo>
                    <a:pt x="12669" y="4437"/>
                  </a:moveTo>
                  <a:cubicBezTo>
                    <a:pt x="13318" y="4437"/>
                    <a:pt x="13902" y="4787"/>
                    <a:pt x="14447" y="5449"/>
                  </a:cubicBezTo>
                  <a:cubicBezTo>
                    <a:pt x="15071" y="6228"/>
                    <a:pt x="15421" y="7214"/>
                    <a:pt x="15421" y="8227"/>
                  </a:cubicBezTo>
                  <a:lnTo>
                    <a:pt x="15421" y="12354"/>
                  </a:lnTo>
                  <a:cubicBezTo>
                    <a:pt x="15421" y="12938"/>
                    <a:pt x="15032" y="13471"/>
                    <a:pt x="14460" y="13652"/>
                  </a:cubicBezTo>
                  <a:lnTo>
                    <a:pt x="14188" y="12938"/>
                  </a:lnTo>
                  <a:cubicBezTo>
                    <a:pt x="14045" y="12575"/>
                    <a:pt x="13708" y="12341"/>
                    <a:pt x="13318" y="12341"/>
                  </a:cubicBezTo>
                  <a:lnTo>
                    <a:pt x="12786" y="12341"/>
                  </a:lnTo>
                  <a:cubicBezTo>
                    <a:pt x="12760" y="12056"/>
                    <a:pt x="12526" y="11835"/>
                    <a:pt x="12241" y="11835"/>
                  </a:cubicBezTo>
                  <a:lnTo>
                    <a:pt x="9931" y="11835"/>
                  </a:lnTo>
                  <a:lnTo>
                    <a:pt x="9931" y="10407"/>
                  </a:lnTo>
                  <a:lnTo>
                    <a:pt x="10891" y="10407"/>
                  </a:lnTo>
                  <a:cubicBezTo>
                    <a:pt x="11254" y="10394"/>
                    <a:pt x="11579" y="10135"/>
                    <a:pt x="11644" y="9771"/>
                  </a:cubicBezTo>
                  <a:lnTo>
                    <a:pt x="11657" y="9771"/>
                  </a:lnTo>
                  <a:cubicBezTo>
                    <a:pt x="12176" y="9771"/>
                    <a:pt x="12630" y="9447"/>
                    <a:pt x="12812" y="8980"/>
                  </a:cubicBezTo>
                  <a:lnTo>
                    <a:pt x="13149" y="8058"/>
                  </a:lnTo>
                  <a:cubicBezTo>
                    <a:pt x="13223" y="7853"/>
                    <a:pt x="13059" y="7706"/>
                    <a:pt x="12899" y="7706"/>
                  </a:cubicBezTo>
                  <a:cubicBezTo>
                    <a:pt x="12805" y="7706"/>
                    <a:pt x="12712" y="7756"/>
                    <a:pt x="12669" y="7876"/>
                  </a:cubicBezTo>
                  <a:lnTo>
                    <a:pt x="12319" y="8798"/>
                  </a:lnTo>
                  <a:cubicBezTo>
                    <a:pt x="12217" y="9082"/>
                    <a:pt x="11941" y="9255"/>
                    <a:pt x="11652" y="9255"/>
                  </a:cubicBezTo>
                  <a:cubicBezTo>
                    <a:pt x="11571" y="9255"/>
                    <a:pt x="11490" y="9242"/>
                    <a:pt x="11410" y="9213"/>
                  </a:cubicBezTo>
                  <a:lnTo>
                    <a:pt x="8464" y="8110"/>
                  </a:lnTo>
                  <a:lnTo>
                    <a:pt x="8853" y="7072"/>
                  </a:lnTo>
                  <a:cubicBezTo>
                    <a:pt x="8853" y="7062"/>
                    <a:pt x="8860" y="7053"/>
                    <a:pt x="8868" y="7053"/>
                  </a:cubicBezTo>
                  <a:cubicBezTo>
                    <a:pt x="8872" y="7053"/>
                    <a:pt x="8875" y="7055"/>
                    <a:pt x="8879" y="7059"/>
                  </a:cubicBezTo>
                  <a:lnTo>
                    <a:pt x="11164" y="7915"/>
                  </a:lnTo>
                  <a:cubicBezTo>
                    <a:pt x="11189" y="7923"/>
                    <a:pt x="11215" y="7927"/>
                    <a:pt x="11241" y="7927"/>
                  </a:cubicBezTo>
                  <a:cubicBezTo>
                    <a:pt x="11350" y="7927"/>
                    <a:pt x="11457" y="7864"/>
                    <a:pt x="11488" y="7760"/>
                  </a:cubicBezTo>
                  <a:lnTo>
                    <a:pt x="12163" y="5981"/>
                  </a:lnTo>
                  <a:cubicBezTo>
                    <a:pt x="12256" y="5741"/>
                    <a:pt x="12474" y="5621"/>
                    <a:pt x="12691" y="5621"/>
                  </a:cubicBezTo>
                  <a:cubicBezTo>
                    <a:pt x="12896" y="5621"/>
                    <a:pt x="13101" y="5728"/>
                    <a:pt x="13201" y="5942"/>
                  </a:cubicBezTo>
                  <a:cubicBezTo>
                    <a:pt x="13266" y="6085"/>
                    <a:pt x="13266" y="6228"/>
                    <a:pt x="13227" y="6371"/>
                  </a:cubicBezTo>
                  <a:lnTo>
                    <a:pt x="13085" y="6747"/>
                  </a:lnTo>
                  <a:cubicBezTo>
                    <a:pt x="13003" y="6952"/>
                    <a:pt x="13169" y="7100"/>
                    <a:pt x="13332" y="7100"/>
                  </a:cubicBezTo>
                  <a:cubicBezTo>
                    <a:pt x="13427" y="7100"/>
                    <a:pt x="13522" y="7049"/>
                    <a:pt x="13565" y="6929"/>
                  </a:cubicBezTo>
                  <a:lnTo>
                    <a:pt x="13708" y="6552"/>
                  </a:lnTo>
                  <a:cubicBezTo>
                    <a:pt x="13915" y="5994"/>
                    <a:pt x="13630" y="5384"/>
                    <a:pt x="13085" y="5177"/>
                  </a:cubicBezTo>
                  <a:cubicBezTo>
                    <a:pt x="12955" y="5129"/>
                    <a:pt x="12822" y="5106"/>
                    <a:pt x="12693" y="5106"/>
                  </a:cubicBezTo>
                  <a:cubicBezTo>
                    <a:pt x="12227" y="5106"/>
                    <a:pt x="11799" y="5400"/>
                    <a:pt x="11657" y="5877"/>
                  </a:cubicBezTo>
                  <a:lnTo>
                    <a:pt x="11657" y="4800"/>
                  </a:lnTo>
                  <a:cubicBezTo>
                    <a:pt x="12020" y="4761"/>
                    <a:pt x="12371" y="4631"/>
                    <a:pt x="12669" y="4437"/>
                  </a:cubicBezTo>
                  <a:close/>
                  <a:moveTo>
                    <a:pt x="9411" y="10394"/>
                  </a:moveTo>
                  <a:lnTo>
                    <a:pt x="9411" y="11835"/>
                  </a:lnTo>
                  <a:lnTo>
                    <a:pt x="8866" y="11835"/>
                  </a:lnTo>
                  <a:cubicBezTo>
                    <a:pt x="8516" y="11835"/>
                    <a:pt x="8516" y="12354"/>
                    <a:pt x="8866" y="12354"/>
                  </a:cubicBezTo>
                  <a:lnTo>
                    <a:pt x="12241" y="12354"/>
                  </a:lnTo>
                  <a:cubicBezTo>
                    <a:pt x="12254" y="12354"/>
                    <a:pt x="12267" y="12367"/>
                    <a:pt x="12267" y="12380"/>
                  </a:cubicBezTo>
                  <a:lnTo>
                    <a:pt x="12267" y="13704"/>
                  </a:lnTo>
                  <a:lnTo>
                    <a:pt x="7971" y="13704"/>
                  </a:lnTo>
                  <a:cubicBezTo>
                    <a:pt x="7451" y="13704"/>
                    <a:pt x="7023" y="13289"/>
                    <a:pt x="7023" y="12770"/>
                  </a:cubicBezTo>
                  <a:lnTo>
                    <a:pt x="7023" y="11342"/>
                  </a:lnTo>
                  <a:cubicBezTo>
                    <a:pt x="7023" y="10823"/>
                    <a:pt x="7451" y="10394"/>
                    <a:pt x="7971" y="10394"/>
                  </a:cubicBezTo>
                  <a:close/>
                  <a:moveTo>
                    <a:pt x="13331" y="12861"/>
                  </a:moveTo>
                  <a:cubicBezTo>
                    <a:pt x="13500" y="12861"/>
                    <a:pt x="13656" y="12964"/>
                    <a:pt x="13721" y="13120"/>
                  </a:cubicBezTo>
                  <a:lnTo>
                    <a:pt x="14175" y="14301"/>
                  </a:lnTo>
                  <a:lnTo>
                    <a:pt x="13708" y="14288"/>
                  </a:lnTo>
                  <a:lnTo>
                    <a:pt x="13279" y="13808"/>
                  </a:lnTo>
                  <a:cubicBezTo>
                    <a:pt x="13212" y="13725"/>
                    <a:pt x="13109" y="13708"/>
                    <a:pt x="13005" y="13708"/>
                  </a:cubicBezTo>
                  <a:cubicBezTo>
                    <a:pt x="12929" y="13708"/>
                    <a:pt x="12852" y="13717"/>
                    <a:pt x="12786" y="13717"/>
                  </a:cubicBezTo>
                  <a:lnTo>
                    <a:pt x="12786" y="12861"/>
                  </a:lnTo>
                  <a:close/>
                  <a:moveTo>
                    <a:pt x="11498" y="0"/>
                  </a:moveTo>
                  <a:cubicBezTo>
                    <a:pt x="10842" y="0"/>
                    <a:pt x="10246" y="436"/>
                    <a:pt x="10060" y="1101"/>
                  </a:cubicBezTo>
                  <a:lnTo>
                    <a:pt x="9619" y="2801"/>
                  </a:lnTo>
                  <a:cubicBezTo>
                    <a:pt x="9333" y="3840"/>
                    <a:pt x="10138" y="4722"/>
                    <a:pt x="11151" y="4813"/>
                  </a:cubicBezTo>
                  <a:lnTo>
                    <a:pt x="11151" y="7240"/>
                  </a:lnTo>
                  <a:lnTo>
                    <a:pt x="11112" y="7331"/>
                  </a:lnTo>
                  <a:lnTo>
                    <a:pt x="9061" y="6565"/>
                  </a:lnTo>
                  <a:cubicBezTo>
                    <a:pt x="8999" y="6540"/>
                    <a:pt x="8935" y="6528"/>
                    <a:pt x="8871" y="6528"/>
                  </a:cubicBezTo>
                  <a:cubicBezTo>
                    <a:pt x="8710" y="6528"/>
                    <a:pt x="8553" y="6607"/>
                    <a:pt x="8451" y="6747"/>
                  </a:cubicBezTo>
                  <a:cubicBezTo>
                    <a:pt x="8217" y="6695"/>
                    <a:pt x="8009" y="6604"/>
                    <a:pt x="7815" y="6500"/>
                  </a:cubicBezTo>
                  <a:cubicBezTo>
                    <a:pt x="7646" y="6358"/>
                    <a:pt x="7490" y="6215"/>
                    <a:pt x="7348" y="6059"/>
                  </a:cubicBezTo>
                  <a:cubicBezTo>
                    <a:pt x="7270" y="5986"/>
                    <a:pt x="7176" y="5952"/>
                    <a:pt x="7084" y="5952"/>
                  </a:cubicBezTo>
                  <a:cubicBezTo>
                    <a:pt x="6900" y="5952"/>
                    <a:pt x="6725" y="6085"/>
                    <a:pt x="6699" y="6293"/>
                  </a:cubicBezTo>
                  <a:cubicBezTo>
                    <a:pt x="6660" y="6734"/>
                    <a:pt x="6608" y="7162"/>
                    <a:pt x="6958" y="7500"/>
                  </a:cubicBezTo>
                  <a:lnTo>
                    <a:pt x="7958" y="8434"/>
                  </a:lnTo>
                  <a:cubicBezTo>
                    <a:pt x="7984" y="8460"/>
                    <a:pt x="8009" y="8473"/>
                    <a:pt x="8048" y="8486"/>
                  </a:cubicBezTo>
                  <a:lnTo>
                    <a:pt x="11151" y="9642"/>
                  </a:lnTo>
                  <a:cubicBezTo>
                    <a:pt x="11125" y="9771"/>
                    <a:pt x="11021" y="9875"/>
                    <a:pt x="10891" y="9875"/>
                  </a:cubicBezTo>
                  <a:lnTo>
                    <a:pt x="7971" y="9875"/>
                  </a:lnTo>
                  <a:cubicBezTo>
                    <a:pt x="7166" y="9875"/>
                    <a:pt x="6504" y="10524"/>
                    <a:pt x="6504" y="11329"/>
                  </a:cubicBezTo>
                  <a:lnTo>
                    <a:pt x="6504" y="12757"/>
                  </a:lnTo>
                  <a:cubicBezTo>
                    <a:pt x="6504" y="13561"/>
                    <a:pt x="7166" y="14210"/>
                    <a:pt x="7971" y="14210"/>
                  </a:cubicBezTo>
                  <a:lnTo>
                    <a:pt x="12968" y="14210"/>
                  </a:lnTo>
                  <a:lnTo>
                    <a:pt x="13331" y="14639"/>
                  </a:lnTo>
                  <a:cubicBezTo>
                    <a:pt x="13409" y="14730"/>
                    <a:pt x="13539" y="14795"/>
                    <a:pt x="13682" y="14795"/>
                  </a:cubicBezTo>
                  <a:lnTo>
                    <a:pt x="14240" y="14795"/>
                  </a:lnTo>
                  <a:cubicBezTo>
                    <a:pt x="14590" y="14782"/>
                    <a:pt x="14811" y="14418"/>
                    <a:pt x="14655" y="14120"/>
                  </a:cubicBezTo>
                  <a:cubicBezTo>
                    <a:pt x="15421" y="13860"/>
                    <a:pt x="15927" y="13146"/>
                    <a:pt x="15927" y="12341"/>
                  </a:cubicBezTo>
                  <a:lnTo>
                    <a:pt x="16356" y="12341"/>
                  </a:lnTo>
                  <a:cubicBezTo>
                    <a:pt x="16498" y="12341"/>
                    <a:pt x="16628" y="12445"/>
                    <a:pt x="16654" y="12588"/>
                  </a:cubicBezTo>
                  <a:lnTo>
                    <a:pt x="17121" y="15002"/>
                  </a:lnTo>
                  <a:cubicBezTo>
                    <a:pt x="17160" y="15184"/>
                    <a:pt x="17017" y="15366"/>
                    <a:pt x="16823" y="15366"/>
                  </a:cubicBezTo>
                  <a:lnTo>
                    <a:pt x="910" y="15366"/>
                  </a:lnTo>
                  <a:cubicBezTo>
                    <a:pt x="715" y="15366"/>
                    <a:pt x="572" y="15184"/>
                    <a:pt x="611" y="15002"/>
                  </a:cubicBezTo>
                  <a:lnTo>
                    <a:pt x="1065" y="12588"/>
                  </a:lnTo>
                  <a:cubicBezTo>
                    <a:pt x="1104" y="12445"/>
                    <a:pt x="1221" y="12341"/>
                    <a:pt x="1377" y="12341"/>
                  </a:cubicBezTo>
                  <a:lnTo>
                    <a:pt x="5543" y="12341"/>
                  </a:lnTo>
                  <a:cubicBezTo>
                    <a:pt x="5881" y="12341"/>
                    <a:pt x="5881" y="11822"/>
                    <a:pt x="5543" y="11822"/>
                  </a:cubicBezTo>
                  <a:lnTo>
                    <a:pt x="1377" y="11822"/>
                  </a:lnTo>
                  <a:cubicBezTo>
                    <a:pt x="974" y="11822"/>
                    <a:pt x="637" y="12095"/>
                    <a:pt x="559" y="12471"/>
                  </a:cubicBezTo>
                  <a:lnTo>
                    <a:pt x="105" y="14885"/>
                  </a:lnTo>
                  <a:cubicBezTo>
                    <a:pt x="1" y="15405"/>
                    <a:pt x="390" y="15872"/>
                    <a:pt x="910" y="15872"/>
                  </a:cubicBezTo>
                  <a:lnTo>
                    <a:pt x="16823" y="15872"/>
                  </a:lnTo>
                  <a:cubicBezTo>
                    <a:pt x="17342" y="15872"/>
                    <a:pt x="17731" y="15405"/>
                    <a:pt x="17628" y="14885"/>
                  </a:cubicBezTo>
                  <a:lnTo>
                    <a:pt x="17628" y="14885"/>
                  </a:lnTo>
                  <a:lnTo>
                    <a:pt x="17628" y="14898"/>
                  </a:lnTo>
                  <a:lnTo>
                    <a:pt x="17173" y="12484"/>
                  </a:lnTo>
                  <a:cubicBezTo>
                    <a:pt x="17082" y="12108"/>
                    <a:pt x="16745" y="11835"/>
                    <a:pt x="16356" y="11835"/>
                  </a:cubicBezTo>
                  <a:lnTo>
                    <a:pt x="15927" y="11835"/>
                  </a:lnTo>
                  <a:lnTo>
                    <a:pt x="15927" y="8240"/>
                  </a:lnTo>
                  <a:cubicBezTo>
                    <a:pt x="15940" y="7111"/>
                    <a:pt x="15551" y="6007"/>
                    <a:pt x="14850" y="5125"/>
                  </a:cubicBezTo>
                  <a:cubicBezTo>
                    <a:pt x="14370" y="4515"/>
                    <a:pt x="13811" y="4125"/>
                    <a:pt x="13201" y="3995"/>
                  </a:cubicBezTo>
                  <a:cubicBezTo>
                    <a:pt x="13448" y="3710"/>
                    <a:pt x="13630" y="3385"/>
                    <a:pt x="13721" y="3022"/>
                  </a:cubicBezTo>
                  <a:cubicBezTo>
                    <a:pt x="13837" y="2633"/>
                    <a:pt x="13993" y="2191"/>
                    <a:pt x="13993" y="1776"/>
                  </a:cubicBezTo>
                  <a:cubicBezTo>
                    <a:pt x="14006" y="1192"/>
                    <a:pt x="13656" y="647"/>
                    <a:pt x="13111" y="400"/>
                  </a:cubicBezTo>
                  <a:cubicBezTo>
                    <a:pt x="13046" y="374"/>
                    <a:pt x="11877" y="50"/>
                    <a:pt x="11877" y="50"/>
                  </a:cubicBezTo>
                  <a:cubicBezTo>
                    <a:pt x="11750" y="16"/>
                    <a:pt x="11623" y="0"/>
                    <a:pt x="1149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49;p76">
              <a:extLst>
                <a:ext uri="{FF2B5EF4-FFF2-40B4-BE49-F238E27FC236}">
                  <a16:creationId xmlns:a16="http://schemas.microsoft.com/office/drawing/2014/main" id="{35C43C0A-51FF-CB97-B121-05FA5968FBBE}"/>
                </a:ext>
              </a:extLst>
            </p:cNvPr>
            <p:cNvSpPr/>
            <p:nvPr/>
          </p:nvSpPr>
          <p:spPr>
            <a:xfrm>
              <a:off x="7747275" y="3374225"/>
              <a:ext cx="123675" cy="123650"/>
            </a:xfrm>
            <a:custGeom>
              <a:avLst/>
              <a:gdLst/>
              <a:ahLst/>
              <a:cxnLst/>
              <a:rect l="l" t="t" r="r" b="b"/>
              <a:pathLst>
                <a:path w="4947" h="4946" extrusionOk="0">
                  <a:moveTo>
                    <a:pt x="1857" y="624"/>
                  </a:moveTo>
                  <a:cubicBezTo>
                    <a:pt x="1260" y="1312"/>
                    <a:pt x="1299" y="2350"/>
                    <a:pt x="1948" y="2999"/>
                  </a:cubicBezTo>
                  <a:cubicBezTo>
                    <a:pt x="2289" y="3340"/>
                    <a:pt x="2738" y="3513"/>
                    <a:pt x="3190" y="3513"/>
                  </a:cubicBezTo>
                  <a:cubicBezTo>
                    <a:pt x="3596" y="3513"/>
                    <a:pt x="4004" y="3373"/>
                    <a:pt x="4336" y="3090"/>
                  </a:cubicBezTo>
                  <a:lnTo>
                    <a:pt x="4336" y="3090"/>
                  </a:lnTo>
                  <a:cubicBezTo>
                    <a:pt x="4038" y="3927"/>
                    <a:pt x="3261" y="4400"/>
                    <a:pt x="2470" y="4400"/>
                  </a:cubicBezTo>
                  <a:cubicBezTo>
                    <a:pt x="1984" y="4400"/>
                    <a:pt x="1494" y="4222"/>
                    <a:pt x="1104" y="3843"/>
                  </a:cubicBezTo>
                  <a:cubicBezTo>
                    <a:pt x="728" y="3479"/>
                    <a:pt x="520" y="2960"/>
                    <a:pt x="533" y="2441"/>
                  </a:cubicBezTo>
                  <a:cubicBezTo>
                    <a:pt x="546" y="1610"/>
                    <a:pt x="1078" y="883"/>
                    <a:pt x="1857" y="624"/>
                  </a:cubicBezTo>
                  <a:close/>
                  <a:moveTo>
                    <a:pt x="2454" y="1"/>
                  </a:moveTo>
                  <a:cubicBezTo>
                    <a:pt x="1117" y="27"/>
                    <a:pt x="53" y="1104"/>
                    <a:pt x="27" y="2441"/>
                  </a:cubicBezTo>
                  <a:cubicBezTo>
                    <a:pt x="1" y="3817"/>
                    <a:pt x="1104" y="4946"/>
                    <a:pt x="2493" y="4946"/>
                  </a:cubicBezTo>
                  <a:lnTo>
                    <a:pt x="2480" y="4933"/>
                  </a:lnTo>
                  <a:cubicBezTo>
                    <a:pt x="3830" y="4920"/>
                    <a:pt x="4920" y="3830"/>
                    <a:pt x="4946" y="2480"/>
                  </a:cubicBezTo>
                  <a:cubicBezTo>
                    <a:pt x="4938" y="2267"/>
                    <a:pt x="4768" y="2141"/>
                    <a:pt x="4595" y="2141"/>
                  </a:cubicBezTo>
                  <a:cubicBezTo>
                    <a:pt x="4482" y="2141"/>
                    <a:pt x="4369" y="2194"/>
                    <a:pt x="4297" y="2311"/>
                  </a:cubicBezTo>
                  <a:cubicBezTo>
                    <a:pt x="4076" y="2746"/>
                    <a:pt x="3640" y="2979"/>
                    <a:pt x="3197" y="2979"/>
                  </a:cubicBezTo>
                  <a:cubicBezTo>
                    <a:pt x="2886" y="2979"/>
                    <a:pt x="2571" y="2864"/>
                    <a:pt x="2324" y="2623"/>
                  </a:cubicBezTo>
                  <a:cubicBezTo>
                    <a:pt x="1740" y="2026"/>
                    <a:pt x="1896" y="1039"/>
                    <a:pt x="2636" y="650"/>
                  </a:cubicBezTo>
                  <a:cubicBezTo>
                    <a:pt x="2947" y="468"/>
                    <a:pt x="2818" y="1"/>
                    <a:pt x="24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50;p76">
              <a:extLst>
                <a:ext uri="{FF2B5EF4-FFF2-40B4-BE49-F238E27FC236}">
                  <a16:creationId xmlns:a16="http://schemas.microsoft.com/office/drawing/2014/main" id="{6B6DE66D-CFA5-4630-867C-C733684C9380}"/>
                </a:ext>
              </a:extLst>
            </p:cNvPr>
            <p:cNvSpPr/>
            <p:nvPr/>
          </p:nvSpPr>
          <p:spPr>
            <a:xfrm>
              <a:off x="7849175" y="3358300"/>
              <a:ext cx="15275" cy="13075"/>
            </a:xfrm>
            <a:custGeom>
              <a:avLst/>
              <a:gdLst/>
              <a:ahLst/>
              <a:cxnLst/>
              <a:rect l="l" t="t" r="r" b="b"/>
              <a:pathLst>
                <a:path w="611" h="523" extrusionOk="0">
                  <a:moveTo>
                    <a:pt x="373" y="1"/>
                  </a:moveTo>
                  <a:cubicBezTo>
                    <a:pt x="366" y="1"/>
                    <a:pt x="358" y="1"/>
                    <a:pt x="351" y="2"/>
                  </a:cubicBezTo>
                  <a:cubicBezTo>
                    <a:pt x="117" y="2"/>
                    <a:pt x="1" y="274"/>
                    <a:pt x="169" y="443"/>
                  </a:cubicBezTo>
                  <a:cubicBezTo>
                    <a:pt x="225" y="498"/>
                    <a:pt x="291" y="523"/>
                    <a:pt x="355" y="523"/>
                  </a:cubicBezTo>
                  <a:cubicBezTo>
                    <a:pt x="487" y="523"/>
                    <a:pt x="611" y="419"/>
                    <a:pt x="611" y="261"/>
                  </a:cubicBezTo>
                  <a:cubicBezTo>
                    <a:pt x="611" y="113"/>
                    <a:pt x="505"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51;p76">
              <a:extLst>
                <a:ext uri="{FF2B5EF4-FFF2-40B4-BE49-F238E27FC236}">
                  <a16:creationId xmlns:a16="http://schemas.microsoft.com/office/drawing/2014/main" id="{9D9BD9C8-32F8-A80A-090C-78CAACFC3E07}"/>
                </a:ext>
              </a:extLst>
            </p:cNvPr>
            <p:cNvSpPr/>
            <p:nvPr/>
          </p:nvSpPr>
          <p:spPr>
            <a:xfrm>
              <a:off x="7879675" y="3390775"/>
              <a:ext cx="15275" cy="13050"/>
            </a:xfrm>
            <a:custGeom>
              <a:avLst/>
              <a:gdLst/>
              <a:ahLst/>
              <a:cxnLst/>
              <a:rect l="l" t="t" r="r" b="b"/>
              <a:pathLst>
                <a:path w="611" h="522" extrusionOk="0">
                  <a:moveTo>
                    <a:pt x="351" y="1"/>
                  </a:moveTo>
                  <a:cubicBezTo>
                    <a:pt x="118" y="1"/>
                    <a:pt x="1" y="286"/>
                    <a:pt x="157" y="442"/>
                  </a:cubicBezTo>
                  <a:cubicBezTo>
                    <a:pt x="212" y="497"/>
                    <a:pt x="279" y="522"/>
                    <a:pt x="345" y="522"/>
                  </a:cubicBezTo>
                  <a:cubicBezTo>
                    <a:pt x="481"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52;p76">
              <a:extLst>
                <a:ext uri="{FF2B5EF4-FFF2-40B4-BE49-F238E27FC236}">
                  <a16:creationId xmlns:a16="http://schemas.microsoft.com/office/drawing/2014/main" id="{A9E9AD83-B040-8D17-0E65-BD11C8121A08}"/>
                </a:ext>
              </a:extLst>
            </p:cNvPr>
            <p:cNvSpPr/>
            <p:nvPr/>
          </p:nvSpPr>
          <p:spPr>
            <a:xfrm>
              <a:off x="7886175" y="3338525"/>
              <a:ext cx="15275" cy="13300"/>
            </a:xfrm>
            <a:custGeom>
              <a:avLst/>
              <a:gdLst/>
              <a:ahLst/>
              <a:cxnLst/>
              <a:rect l="l" t="t" r="r" b="b"/>
              <a:pathLst>
                <a:path w="611" h="532" extrusionOk="0">
                  <a:moveTo>
                    <a:pt x="351" y="1"/>
                  </a:moveTo>
                  <a:cubicBezTo>
                    <a:pt x="117" y="1"/>
                    <a:pt x="0" y="287"/>
                    <a:pt x="156" y="455"/>
                  </a:cubicBezTo>
                  <a:cubicBezTo>
                    <a:pt x="209" y="508"/>
                    <a:pt x="274" y="532"/>
                    <a:pt x="338" y="532"/>
                  </a:cubicBezTo>
                  <a:cubicBezTo>
                    <a:pt x="476" y="532"/>
                    <a:pt x="610" y="421"/>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53;p76">
              <a:extLst>
                <a:ext uri="{FF2B5EF4-FFF2-40B4-BE49-F238E27FC236}">
                  <a16:creationId xmlns:a16="http://schemas.microsoft.com/office/drawing/2014/main" id="{7F8B48ED-97EF-62F4-E319-2B4D815DE9F8}"/>
                </a:ext>
              </a:extLst>
            </p:cNvPr>
            <p:cNvSpPr/>
            <p:nvPr/>
          </p:nvSpPr>
          <p:spPr>
            <a:xfrm>
              <a:off x="7765775" y="3696450"/>
              <a:ext cx="92200" cy="50975"/>
            </a:xfrm>
            <a:custGeom>
              <a:avLst/>
              <a:gdLst/>
              <a:ahLst/>
              <a:cxnLst/>
              <a:rect l="l" t="t" r="r" b="b"/>
              <a:pathLst>
                <a:path w="3688" h="2039" extrusionOk="0">
                  <a:moveTo>
                    <a:pt x="3168" y="520"/>
                  </a:moveTo>
                  <a:lnTo>
                    <a:pt x="3168" y="1519"/>
                  </a:lnTo>
                  <a:lnTo>
                    <a:pt x="572" y="1519"/>
                  </a:lnTo>
                  <a:lnTo>
                    <a:pt x="741" y="520"/>
                  </a:lnTo>
                  <a:close/>
                  <a:moveTo>
                    <a:pt x="715" y="1"/>
                  </a:moveTo>
                  <a:cubicBezTo>
                    <a:pt x="468" y="1"/>
                    <a:pt x="260" y="169"/>
                    <a:pt x="221" y="403"/>
                  </a:cubicBezTo>
                  <a:lnTo>
                    <a:pt x="53" y="1467"/>
                  </a:lnTo>
                  <a:cubicBezTo>
                    <a:pt x="1" y="1766"/>
                    <a:pt x="234" y="2038"/>
                    <a:pt x="533" y="2038"/>
                  </a:cubicBezTo>
                  <a:lnTo>
                    <a:pt x="3194" y="2038"/>
                  </a:lnTo>
                  <a:cubicBezTo>
                    <a:pt x="3466" y="2038"/>
                    <a:pt x="3687" y="1818"/>
                    <a:pt x="3687" y="1545"/>
                  </a:cubicBezTo>
                  <a:lnTo>
                    <a:pt x="3687" y="494"/>
                  </a:lnTo>
                  <a:cubicBezTo>
                    <a:pt x="3687" y="221"/>
                    <a:pt x="3466" y="1"/>
                    <a:pt x="319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54;p76">
              <a:extLst>
                <a:ext uri="{FF2B5EF4-FFF2-40B4-BE49-F238E27FC236}">
                  <a16:creationId xmlns:a16="http://schemas.microsoft.com/office/drawing/2014/main" id="{0AF17CC6-4074-EA97-D80C-37DE70DD97F4}"/>
                </a:ext>
              </a:extLst>
            </p:cNvPr>
            <p:cNvSpPr/>
            <p:nvPr/>
          </p:nvSpPr>
          <p:spPr>
            <a:xfrm>
              <a:off x="8025525" y="3627550"/>
              <a:ext cx="43025" cy="38425"/>
            </a:xfrm>
            <a:custGeom>
              <a:avLst/>
              <a:gdLst/>
              <a:ahLst/>
              <a:cxnLst/>
              <a:rect l="l" t="t" r="r" b="b"/>
              <a:pathLst>
                <a:path w="1721" h="1537" extrusionOk="0">
                  <a:moveTo>
                    <a:pt x="369" y="1"/>
                  </a:moveTo>
                  <a:cubicBezTo>
                    <a:pt x="169" y="1"/>
                    <a:pt x="1" y="258"/>
                    <a:pt x="189" y="446"/>
                  </a:cubicBezTo>
                  <a:lnTo>
                    <a:pt x="1202" y="1459"/>
                  </a:lnTo>
                  <a:cubicBezTo>
                    <a:pt x="1254" y="1498"/>
                    <a:pt x="1319" y="1537"/>
                    <a:pt x="1384" y="1537"/>
                  </a:cubicBezTo>
                  <a:cubicBezTo>
                    <a:pt x="1604" y="1524"/>
                    <a:pt x="1721" y="1251"/>
                    <a:pt x="1565" y="1095"/>
                  </a:cubicBezTo>
                  <a:lnTo>
                    <a:pt x="553" y="83"/>
                  </a:lnTo>
                  <a:cubicBezTo>
                    <a:pt x="495" y="25"/>
                    <a:pt x="430"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Google Shape;1155;p76">
            <a:extLst>
              <a:ext uri="{FF2B5EF4-FFF2-40B4-BE49-F238E27FC236}">
                <a16:creationId xmlns:a16="http://schemas.microsoft.com/office/drawing/2014/main" id="{AA3049B4-5C56-3C27-01CF-422B6362BE91}"/>
              </a:ext>
            </a:extLst>
          </p:cNvPr>
          <p:cNvSpPr/>
          <p:nvPr/>
        </p:nvSpPr>
        <p:spPr>
          <a:xfrm>
            <a:off x="10550997" y="5545421"/>
            <a:ext cx="566111" cy="601668"/>
          </a:xfrm>
          <a:custGeom>
            <a:avLst/>
            <a:gdLst/>
            <a:ahLst/>
            <a:cxnLst/>
            <a:rect l="l" t="t" r="r" b="b"/>
            <a:pathLst>
              <a:path w="16542" h="17581" extrusionOk="0">
                <a:moveTo>
                  <a:pt x="6595" y="520"/>
                </a:moveTo>
                <a:lnTo>
                  <a:pt x="6595" y="520"/>
                </a:lnTo>
                <a:cubicBezTo>
                  <a:pt x="6465" y="689"/>
                  <a:pt x="6361" y="883"/>
                  <a:pt x="6270" y="1078"/>
                </a:cubicBezTo>
                <a:lnTo>
                  <a:pt x="5141" y="1078"/>
                </a:lnTo>
                <a:cubicBezTo>
                  <a:pt x="5556" y="754"/>
                  <a:pt x="6063" y="559"/>
                  <a:pt x="6595" y="520"/>
                </a:cubicBezTo>
                <a:close/>
                <a:moveTo>
                  <a:pt x="9866" y="520"/>
                </a:moveTo>
                <a:lnTo>
                  <a:pt x="9866" y="520"/>
                </a:lnTo>
                <a:cubicBezTo>
                  <a:pt x="10385" y="559"/>
                  <a:pt x="10891" y="754"/>
                  <a:pt x="11306" y="1078"/>
                </a:cubicBezTo>
                <a:lnTo>
                  <a:pt x="10190" y="1078"/>
                </a:lnTo>
                <a:cubicBezTo>
                  <a:pt x="10099" y="883"/>
                  <a:pt x="9982" y="689"/>
                  <a:pt x="9866" y="520"/>
                </a:cubicBezTo>
                <a:close/>
                <a:moveTo>
                  <a:pt x="6076" y="1597"/>
                </a:moveTo>
                <a:cubicBezTo>
                  <a:pt x="6011" y="1818"/>
                  <a:pt x="5959" y="2026"/>
                  <a:pt x="5920" y="2168"/>
                </a:cubicBezTo>
                <a:lnTo>
                  <a:pt x="4297" y="2168"/>
                </a:lnTo>
                <a:cubicBezTo>
                  <a:pt x="4388" y="1961"/>
                  <a:pt x="4492" y="1779"/>
                  <a:pt x="4622" y="1597"/>
                </a:cubicBezTo>
                <a:close/>
                <a:moveTo>
                  <a:pt x="8957" y="507"/>
                </a:moveTo>
                <a:cubicBezTo>
                  <a:pt x="9217" y="507"/>
                  <a:pt x="9450" y="754"/>
                  <a:pt x="9606" y="1078"/>
                </a:cubicBezTo>
                <a:lnTo>
                  <a:pt x="8814" y="1078"/>
                </a:lnTo>
                <a:cubicBezTo>
                  <a:pt x="8806" y="1078"/>
                  <a:pt x="8798" y="1077"/>
                  <a:pt x="8791" y="1077"/>
                </a:cubicBezTo>
                <a:cubicBezTo>
                  <a:pt x="8459" y="1077"/>
                  <a:pt x="8459" y="1598"/>
                  <a:pt x="8791" y="1598"/>
                </a:cubicBezTo>
                <a:cubicBezTo>
                  <a:pt x="8798" y="1598"/>
                  <a:pt x="8806" y="1598"/>
                  <a:pt x="8814" y="1597"/>
                </a:cubicBezTo>
                <a:lnTo>
                  <a:pt x="9827" y="1597"/>
                </a:lnTo>
                <a:cubicBezTo>
                  <a:pt x="9892" y="1779"/>
                  <a:pt x="9943" y="1974"/>
                  <a:pt x="9995" y="2168"/>
                </a:cubicBezTo>
                <a:lnTo>
                  <a:pt x="6439" y="2168"/>
                </a:lnTo>
                <a:cubicBezTo>
                  <a:pt x="6491" y="1987"/>
                  <a:pt x="6543" y="1792"/>
                  <a:pt x="6608" y="1597"/>
                </a:cubicBezTo>
                <a:lnTo>
                  <a:pt x="7581" y="1597"/>
                </a:lnTo>
                <a:cubicBezTo>
                  <a:pt x="7893" y="1571"/>
                  <a:pt x="7893" y="1104"/>
                  <a:pt x="7581" y="1078"/>
                </a:cubicBezTo>
                <a:lnTo>
                  <a:pt x="6828" y="1078"/>
                </a:lnTo>
                <a:cubicBezTo>
                  <a:pt x="6997" y="754"/>
                  <a:pt x="7218" y="507"/>
                  <a:pt x="7477" y="507"/>
                </a:cubicBezTo>
                <a:close/>
                <a:moveTo>
                  <a:pt x="11826" y="1597"/>
                </a:moveTo>
                <a:cubicBezTo>
                  <a:pt x="11955" y="1779"/>
                  <a:pt x="12059" y="1961"/>
                  <a:pt x="12150" y="2168"/>
                </a:cubicBezTo>
                <a:lnTo>
                  <a:pt x="10528" y="2168"/>
                </a:lnTo>
                <a:cubicBezTo>
                  <a:pt x="10502" y="2026"/>
                  <a:pt x="10450" y="1818"/>
                  <a:pt x="10385" y="1597"/>
                </a:cubicBezTo>
                <a:close/>
                <a:moveTo>
                  <a:pt x="12254" y="2688"/>
                </a:moveTo>
                <a:lnTo>
                  <a:pt x="12254" y="3518"/>
                </a:lnTo>
                <a:lnTo>
                  <a:pt x="4193" y="3518"/>
                </a:lnTo>
                <a:lnTo>
                  <a:pt x="4193" y="2688"/>
                </a:lnTo>
                <a:close/>
                <a:moveTo>
                  <a:pt x="9061" y="4051"/>
                </a:moveTo>
                <a:lnTo>
                  <a:pt x="9191" y="5167"/>
                </a:lnTo>
                <a:cubicBezTo>
                  <a:pt x="8879" y="5063"/>
                  <a:pt x="8555" y="4998"/>
                  <a:pt x="8217" y="4972"/>
                </a:cubicBezTo>
                <a:cubicBezTo>
                  <a:pt x="7867" y="4998"/>
                  <a:pt x="7503" y="5063"/>
                  <a:pt x="7166" y="5180"/>
                </a:cubicBezTo>
                <a:lnTo>
                  <a:pt x="7257" y="4051"/>
                </a:lnTo>
                <a:close/>
                <a:moveTo>
                  <a:pt x="4726" y="4038"/>
                </a:moveTo>
                <a:lnTo>
                  <a:pt x="4310" y="5374"/>
                </a:lnTo>
                <a:lnTo>
                  <a:pt x="3506" y="5374"/>
                </a:lnTo>
                <a:lnTo>
                  <a:pt x="4103" y="4038"/>
                </a:lnTo>
                <a:close/>
                <a:moveTo>
                  <a:pt x="6724" y="4038"/>
                </a:moveTo>
                <a:lnTo>
                  <a:pt x="6647" y="5336"/>
                </a:lnTo>
                <a:lnTo>
                  <a:pt x="6556" y="5374"/>
                </a:lnTo>
                <a:lnTo>
                  <a:pt x="4842" y="5374"/>
                </a:lnTo>
                <a:lnTo>
                  <a:pt x="5258" y="4038"/>
                </a:lnTo>
                <a:close/>
                <a:moveTo>
                  <a:pt x="11241" y="4038"/>
                </a:moveTo>
                <a:lnTo>
                  <a:pt x="11657" y="5374"/>
                </a:lnTo>
                <a:lnTo>
                  <a:pt x="9892" y="5374"/>
                </a:lnTo>
                <a:cubicBezTo>
                  <a:pt x="9840" y="5348"/>
                  <a:pt x="9788" y="5323"/>
                  <a:pt x="9736" y="5310"/>
                </a:cubicBezTo>
                <a:lnTo>
                  <a:pt x="9593" y="4038"/>
                </a:lnTo>
                <a:close/>
                <a:moveTo>
                  <a:pt x="12345" y="4038"/>
                </a:moveTo>
                <a:lnTo>
                  <a:pt x="12955" y="5374"/>
                </a:lnTo>
                <a:lnTo>
                  <a:pt x="12202" y="5374"/>
                </a:lnTo>
                <a:lnTo>
                  <a:pt x="11787" y="4038"/>
                </a:lnTo>
                <a:close/>
                <a:moveTo>
                  <a:pt x="13188" y="5881"/>
                </a:moveTo>
                <a:lnTo>
                  <a:pt x="13747" y="7101"/>
                </a:lnTo>
                <a:lnTo>
                  <a:pt x="12825" y="7347"/>
                </a:lnTo>
                <a:lnTo>
                  <a:pt x="12371" y="5881"/>
                </a:lnTo>
                <a:close/>
                <a:moveTo>
                  <a:pt x="4154" y="5881"/>
                </a:moveTo>
                <a:lnTo>
                  <a:pt x="3622" y="7568"/>
                </a:lnTo>
                <a:lnTo>
                  <a:pt x="2610" y="7308"/>
                </a:lnTo>
                <a:lnTo>
                  <a:pt x="3259" y="5881"/>
                </a:lnTo>
                <a:close/>
                <a:moveTo>
                  <a:pt x="11826" y="5881"/>
                </a:moveTo>
                <a:lnTo>
                  <a:pt x="12332" y="7490"/>
                </a:lnTo>
                <a:lnTo>
                  <a:pt x="11164" y="7815"/>
                </a:lnTo>
                <a:lnTo>
                  <a:pt x="11047" y="6893"/>
                </a:lnTo>
                <a:cubicBezTo>
                  <a:pt x="10995" y="6517"/>
                  <a:pt x="10839" y="6166"/>
                  <a:pt x="10592" y="5881"/>
                </a:cubicBezTo>
                <a:close/>
                <a:moveTo>
                  <a:pt x="5855" y="5881"/>
                </a:moveTo>
                <a:cubicBezTo>
                  <a:pt x="5608" y="6166"/>
                  <a:pt x="5452" y="6517"/>
                  <a:pt x="5401" y="6893"/>
                </a:cubicBezTo>
                <a:lnTo>
                  <a:pt x="5414" y="6893"/>
                </a:lnTo>
                <a:lnTo>
                  <a:pt x="5258" y="7983"/>
                </a:lnTo>
                <a:lnTo>
                  <a:pt x="4129" y="7698"/>
                </a:lnTo>
                <a:lnTo>
                  <a:pt x="4687" y="5881"/>
                </a:lnTo>
                <a:close/>
                <a:moveTo>
                  <a:pt x="13954" y="7581"/>
                </a:moveTo>
                <a:lnTo>
                  <a:pt x="14045" y="7776"/>
                </a:lnTo>
                <a:cubicBezTo>
                  <a:pt x="14188" y="8087"/>
                  <a:pt x="14188" y="8438"/>
                  <a:pt x="14045" y="8749"/>
                </a:cubicBezTo>
                <a:lnTo>
                  <a:pt x="14045" y="8736"/>
                </a:lnTo>
                <a:lnTo>
                  <a:pt x="13760" y="9372"/>
                </a:lnTo>
                <a:lnTo>
                  <a:pt x="13007" y="7841"/>
                </a:lnTo>
                <a:lnTo>
                  <a:pt x="13954" y="7581"/>
                </a:lnTo>
                <a:close/>
                <a:moveTo>
                  <a:pt x="2401" y="7792"/>
                </a:moveTo>
                <a:lnTo>
                  <a:pt x="3441" y="8048"/>
                </a:lnTo>
                <a:lnTo>
                  <a:pt x="2701" y="9398"/>
                </a:lnTo>
                <a:lnTo>
                  <a:pt x="2402" y="8736"/>
                </a:lnTo>
                <a:cubicBezTo>
                  <a:pt x="2260" y="8439"/>
                  <a:pt x="2259" y="8089"/>
                  <a:pt x="2401" y="7792"/>
                </a:cubicBezTo>
                <a:close/>
                <a:moveTo>
                  <a:pt x="12500" y="7983"/>
                </a:moveTo>
                <a:lnTo>
                  <a:pt x="13422" y="9852"/>
                </a:lnTo>
                <a:lnTo>
                  <a:pt x="11566" y="10735"/>
                </a:lnTo>
                <a:lnTo>
                  <a:pt x="11241" y="8321"/>
                </a:lnTo>
                <a:lnTo>
                  <a:pt x="12500" y="7983"/>
                </a:lnTo>
                <a:close/>
                <a:moveTo>
                  <a:pt x="3947" y="8191"/>
                </a:moveTo>
                <a:lnTo>
                  <a:pt x="5180" y="8503"/>
                </a:lnTo>
                <a:lnTo>
                  <a:pt x="4842" y="11047"/>
                </a:lnTo>
                <a:lnTo>
                  <a:pt x="2869" y="10177"/>
                </a:lnTo>
                <a:lnTo>
                  <a:pt x="3947" y="8191"/>
                </a:lnTo>
                <a:close/>
                <a:moveTo>
                  <a:pt x="2662" y="10644"/>
                </a:moveTo>
                <a:lnTo>
                  <a:pt x="3934" y="11202"/>
                </a:lnTo>
                <a:lnTo>
                  <a:pt x="2792" y="13292"/>
                </a:lnTo>
                <a:lnTo>
                  <a:pt x="1792" y="12487"/>
                </a:lnTo>
                <a:lnTo>
                  <a:pt x="2662" y="10644"/>
                </a:lnTo>
                <a:close/>
                <a:moveTo>
                  <a:pt x="1572" y="12981"/>
                </a:moveTo>
                <a:lnTo>
                  <a:pt x="2545" y="13759"/>
                </a:lnTo>
                <a:lnTo>
                  <a:pt x="2104" y="14564"/>
                </a:lnTo>
                <a:lnTo>
                  <a:pt x="1273" y="13617"/>
                </a:lnTo>
                <a:lnTo>
                  <a:pt x="1572" y="12981"/>
                </a:lnTo>
                <a:close/>
                <a:moveTo>
                  <a:pt x="4401" y="11410"/>
                </a:moveTo>
                <a:lnTo>
                  <a:pt x="4778" y="11579"/>
                </a:lnTo>
                <a:lnTo>
                  <a:pt x="4362" y="14564"/>
                </a:lnTo>
                <a:lnTo>
                  <a:pt x="3207" y="13630"/>
                </a:lnTo>
                <a:lnTo>
                  <a:pt x="4401" y="11410"/>
                </a:lnTo>
                <a:close/>
                <a:moveTo>
                  <a:pt x="14902" y="13020"/>
                </a:moveTo>
                <a:lnTo>
                  <a:pt x="15174" y="13617"/>
                </a:lnTo>
                <a:lnTo>
                  <a:pt x="14331" y="14577"/>
                </a:lnTo>
                <a:lnTo>
                  <a:pt x="13967" y="13837"/>
                </a:lnTo>
                <a:lnTo>
                  <a:pt x="14902" y="13020"/>
                </a:lnTo>
                <a:close/>
                <a:moveTo>
                  <a:pt x="13643" y="10307"/>
                </a:moveTo>
                <a:lnTo>
                  <a:pt x="14681" y="12526"/>
                </a:lnTo>
                <a:lnTo>
                  <a:pt x="13734" y="13344"/>
                </a:lnTo>
                <a:lnTo>
                  <a:pt x="13279" y="12396"/>
                </a:lnTo>
                <a:cubicBezTo>
                  <a:pt x="13224" y="12307"/>
                  <a:pt x="13142" y="12270"/>
                  <a:pt x="13062" y="12270"/>
                </a:cubicBezTo>
                <a:cubicBezTo>
                  <a:pt x="12896" y="12270"/>
                  <a:pt x="12733" y="12429"/>
                  <a:pt x="12812" y="12630"/>
                </a:cubicBezTo>
                <a:lnTo>
                  <a:pt x="13331" y="13694"/>
                </a:lnTo>
                <a:lnTo>
                  <a:pt x="12124" y="14746"/>
                </a:lnTo>
                <a:cubicBezTo>
                  <a:pt x="12111" y="14694"/>
                  <a:pt x="11631" y="11267"/>
                  <a:pt x="11631" y="11267"/>
                </a:cubicBezTo>
                <a:lnTo>
                  <a:pt x="12046" y="11073"/>
                </a:lnTo>
                <a:lnTo>
                  <a:pt x="12267" y="11527"/>
                </a:lnTo>
                <a:cubicBezTo>
                  <a:pt x="12306" y="11605"/>
                  <a:pt x="12397" y="11670"/>
                  <a:pt x="12500" y="11670"/>
                </a:cubicBezTo>
                <a:cubicBezTo>
                  <a:pt x="12539" y="11670"/>
                  <a:pt x="12578" y="11657"/>
                  <a:pt x="12617" y="11644"/>
                </a:cubicBezTo>
                <a:cubicBezTo>
                  <a:pt x="12734" y="11579"/>
                  <a:pt x="12799" y="11423"/>
                  <a:pt x="12734" y="11293"/>
                </a:cubicBezTo>
                <a:lnTo>
                  <a:pt x="12513" y="10852"/>
                </a:lnTo>
                <a:lnTo>
                  <a:pt x="13643" y="10307"/>
                </a:lnTo>
                <a:close/>
                <a:moveTo>
                  <a:pt x="2947" y="14097"/>
                </a:moveTo>
                <a:lnTo>
                  <a:pt x="4167" y="15070"/>
                </a:lnTo>
                <a:lnTo>
                  <a:pt x="4167" y="15083"/>
                </a:lnTo>
                <a:lnTo>
                  <a:pt x="3415" y="16031"/>
                </a:lnTo>
                <a:lnTo>
                  <a:pt x="2480" y="14979"/>
                </a:lnTo>
                <a:lnTo>
                  <a:pt x="2947" y="14097"/>
                </a:lnTo>
                <a:close/>
                <a:moveTo>
                  <a:pt x="13565" y="14175"/>
                </a:moveTo>
                <a:lnTo>
                  <a:pt x="13954" y="14992"/>
                </a:lnTo>
                <a:lnTo>
                  <a:pt x="13033" y="16031"/>
                </a:lnTo>
                <a:lnTo>
                  <a:pt x="12384" y="15200"/>
                </a:lnTo>
                <a:lnTo>
                  <a:pt x="13565" y="14175"/>
                </a:lnTo>
                <a:close/>
                <a:moveTo>
                  <a:pt x="6802" y="1"/>
                </a:moveTo>
                <a:cubicBezTo>
                  <a:pt x="5959" y="1"/>
                  <a:pt x="5141" y="338"/>
                  <a:pt x="4544" y="922"/>
                </a:cubicBezTo>
                <a:cubicBezTo>
                  <a:pt x="4180" y="1273"/>
                  <a:pt x="3674" y="1896"/>
                  <a:pt x="3674" y="2428"/>
                </a:cubicBezTo>
                <a:lnTo>
                  <a:pt x="3674" y="3726"/>
                </a:lnTo>
                <a:lnTo>
                  <a:pt x="1922" y="7568"/>
                </a:lnTo>
                <a:cubicBezTo>
                  <a:pt x="1727" y="8009"/>
                  <a:pt x="1727" y="8516"/>
                  <a:pt x="1922" y="8957"/>
                </a:cubicBezTo>
                <a:lnTo>
                  <a:pt x="2389" y="9982"/>
                </a:lnTo>
                <a:lnTo>
                  <a:pt x="741" y="13526"/>
                </a:lnTo>
                <a:lnTo>
                  <a:pt x="92" y="14369"/>
                </a:lnTo>
                <a:cubicBezTo>
                  <a:pt x="1" y="14473"/>
                  <a:pt x="27" y="14642"/>
                  <a:pt x="144" y="14720"/>
                </a:cubicBezTo>
                <a:cubicBezTo>
                  <a:pt x="187" y="14758"/>
                  <a:pt x="242" y="14775"/>
                  <a:pt x="297" y="14775"/>
                </a:cubicBezTo>
                <a:cubicBezTo>
                  <a:pt x="373" y="14775"/>
                  <a:pt x="449" y="14741"/>
                  <a:pt x="494" y="14681"/>
                </a:cubicBezTo>
                <a:lnTo>
                  <a:pt x="987" y="14058"/>
                </a:lnTo>
                <a:lnTo>
                  <a:pt x="1494" y="14629"/>
                </a:lnTo>
                <a:lnTo>
                  <a:pt x="948" y="15330"/>
                </a:lnTo>
                <a:cubicBezTo>
                  <a:pt x="858" y="15434"/>
                  <a:pt x="884" y="15602"/>
                  <a:pt x="1000" y="15680"/>
                </a:cubicBezTo>
                <a:cubicBezTo>
                  <a:pt x="1044" y="15718"/>
                  <a:pt x="1099" y="15736"/>
                  <a:pt x="1153" y="15736"/>
                </a:cubicBezTo>
                <a:cubicBezTo>
                  <a:pt x="1229" y="15736"/>
                  <a:pt x="1306" y="15702"/>
                  <a:pt x="1351" y="15641"/>
                </a:cubicBezTo>
                <a:lnTo>
                  <a:pt x="1844" y="15018"/>
                </a:lnTo>
                <a:lnTo>
                  <a:pt x="2298" y="15538"/>
                </a:lnTo>
                <a:lnTo>
                  <a:pt x="1766" y="16238"/>
                </a:lnTo>
                <a:cubicBezTo>
                  <a:pt x="1636" y="16407"/>
                  <a:pt x="1753" y="16654"/>
                  <a:pt x="1961" y="16654"/>
                </a:cubicBezTo>
                <a:cubicBezTo>
                  <a:pt x="2052" y="16654"/>
                  <a:pt x="2117" y="16615"/>
                  <a:pt x="2169" y="16550"/>
                </a:cubicBezTo>
                <a:lnTo>
                  <a:pt x="2662" y="15927"/>
                </a:lnTo>
                <a:lnTo>
                  <a:pt x="3116" y="16446"/>
                </a:lnTo>
                <a:lnTo>
                  <a:pt x="2571" y="17147"/>
                </a:lnTo>
                <a:cubicBezTo>
                  <a:pt x="2393" y="17344"/>
                  <a:pt x="2580" y="17581"/>
                  <a:pt x="2771" y="17581"/>
                </a:cubicBezTo>
                <a:cubicBezTo>
                  <a:pt x="2845" y="17581"/>
                  <a:pt x="2919" y="17545"/>
                  <a:pt x="2973" y="17459"/>
                </a:cubicBezTo>
                <a:cubicBezTo>
                  <a:pt x="2973" y="17459"/>
                  <a:pt x="4661" y="15291"/>
                  <a:pt x="4700" y="15226"/>
                </a:cubicBezTo>
                <a:lnTo>
                  <a:pt x="5829" y="15018"/>
                </a:lnTo>
                <a:cubicBezTo>
                  <a:pt x="6146" y="14957"/>
                  <a:pt x="6085" y="14506"/>
                  <a:pt x="5796" y="14506"/>
                </a:cubicBezTo>
                <a:cubicBezTo>
                  <a:pt x="5778" y="14506"/>
                  <a:pt x="5758" y="14508"/>
                  <a:pt x="5738" y="14512"/>
                </a:cubicBezTo>
                <a:lnTo>
                  <a:pt x="4894" y="14681"/>
                </a:lnTo>
                <a:lnTo>
                  <a:pt x="5946" y="6971"/>
                </a:lnTo>
                <a:cubicBezTo>
                  <a:pt x="6011" y="6491"/>
                  <a:pt x="6309" y="6075"/>
                  <a:pt x="6750" y="5868"/>
                </a:cubicBezTo>
                <a:cubicBezTo>
                  <a:pt x="7224" y="5641"/>
                  <a:pt x="7740" y="5527"/>
                  <a:pt x="8256" y="5527"/>
                </a:cubicBezTo>
                <a:cubicBezTo>
                  <a:pt x="8772" y="5527"/>
                  <a:pt x="9288" y="5641"/>
                  <a:pt x="9762" y="5868"/>
                </a:cubicBezTo>
                <a:cubicBezTo>
                  <a:pt x="10203" y="6075"/>
                  <a:pt x="10502" y="6491"/>
                  <a:pt x="10567" y="6971"/>
                </a:cubicBezTo>
                <a:lnTo>
                  <a:pt x="11618" y="14681"/>
                </a:lnTo>
                <a:lnTo>
                  <a:pt x="11618" y="14681"/>
                </a:lnTo>
                <a:lnTo>
                  <a:pt x="9801" y="14356"/>
                </a:lnTo>
                <a:cubicBezTo>
                  <a:pt x="9283" y="14263"/>
                  <a:pt x="8760" y="14217"/>
                  <a:pt x="8239" y="14217"/>
                </a:cubicBezTo>
                <a:cubicBezTo>
                  <a:pt x="7819" y="14217"/>
                  <a:pt x="7400" y="14247"/>
                  <a:pt x="6984" y="14305"/>
                </a:cubicBezTo>
                <a:cubicBezTo>
                  <a:pt x="6659" y="14342"/>
                  <a:pt x="6707" y="14813"/>
                  <a:pt x="7013" y="14813"/>
                </a:cubicBezTo>
                <a:cubicBezTo>
                  <a:pt x="7024" y="14813"/>
                  <a:pt x="7037" y="14812"/>
                  <a:pt x="7049" y="14811"/>
                </a:cubicBezTo>
                <a:cubicBezTo>
                  <a:pt x="7430" y="14755"/>
                  <a:pt x="7814" y="14728"/>
                  <a:pt x="8199" y="14728"/>
                </a:cubicBezTo>
                <a:cubicBezTo>
                  <a:pt x="8703" y="14728"/>
                  <a:pt x="9209" y="14774"/>
                  <a:pt x="9710" y="14863"/>
                </a:cubicBezTo>
                <a:lnTo>
                  <a:pt x="11813" y="15239"/>
                </a:lnTo>
                <a:cubicBezTo>
                  <a:pt x="11826" y="15265"/>
                  <a:pt x="13526" y="17459"/>
                  <a:pt x="13526" y="17459"/>
                </a:cubicBezTo>
                <a:cubicBezTo>
                  <a:pt x="13584" y="17545"/>
                  <a:pt x="13661" y="17581"/>
                  <a:pt x="13736" y="17581"/>
                </a:cubicBezTo>
                <a:cubicBezTo>
                  <a:pt x="13932" y="17581"/>
                  <a:pt x="14119" y="17344"/>
                  <a:pt x="13941" y="17147"/>
                </a:cubicBezTo>
                <a:lnTo>
                  <a:pt x="13396" y="16446"/>
                </a:lnTo>
                <a:lnTo>
                  <a:pt x="13850" y="15927"/>
                </a:lnTo>
                <a:lnTo>
                  <a:pt x="14331" y="16550"/>
                </a:lnTo>
                <a:cubicBezTo>
                  <a:pt x="14383" y="16615"/>
                  <a:pt x="14460" y="16654"/>
                  <a:pt x="14538" y="16654"/>
                </a:cubicBezTo>
                <a:cubicBezTo>
                  <a:pt x="14590" y="16654"/>
                  <a:pt x="14655" y="16641"/>
                  <a:pt x="14694" y="16602"/>
                </a:cubicBezTo>
                <a:cubicBezTo>
                  <a:pt x="14811" y="16511"/>
                  <a:pt x="14837" y="16355"/>
                  <a:pt x="14746" y="16238"/>
                </a:cubicBezTo>
                <a:lnTo>
                  <a:pt x="14201" y="15538"/>
                </a:lnTo>
                <a:lnTo>
                  <a:pt x="14668" y="15018"/>
                </a:lnTo>
                <a:lnTo>
                  <a:pt x="15148" y="15641"/>
                </a:lnTo>
                <a:cubicBezTo>
                  <a:pt x="15200" y="15706"/>
                  <a:pt x="15278" y="15745"/>
                  <a:pt x="15356" y="15745"/>
                </a:cubicBezTo>
                <a:cubicBezTo>
                  <a:pt x="15564" y="15745"/>
                  <a:pt x="15681" y="15499"/>
                  <a:pt x="15564" y="15330"/>
                </a:cubicBezTo>
                <a:lnTo>
                  <a:pt x="15019" y="14629"/>
                </a:lnTo>
                <a:lnTo>
                  <a:pt x="15525" y="14058"/>
                </a:lnTo>
                <a:lnTo>
                  <a:pt x="16005" y="14681"/>
                </a:lnTo>
                <a:cubicBezTo>
                  <a:pt x="16060" y="14746"/>
                  <a:pt x="16126" y="14773"/>
                  <a:pt x="16191" y="14773"/>
                </a:cubicBezTo>
                <a:cubicBezTo>
                  <a:pt x="16372" y="14773"/>
                  <a:pt x="16541" y="14561"/>
                  <a:pt x="16407" y="14369"/>
                </a:cubicBezTo>
                <a:lnTo>
                  <a:pt x="16343" y="14356"/>
                </a:lnTo>
                <a:lnTo>
                  <a:pt x="15694" y="13513"/>
                </a:lnTo>
                <a:lnTo>
                  <a:pt x="14045" y="9982"/>
                </a:lnTo>
                <a:lnTo>
                  <a:pt x="14512" y="8957"/>
                </a:lnTo>
                <a:cubicBezTo>
                  <a:pt x="14707" y="8516"/>
                  <a:pt x="14707" y="8009"/>
                  <a:pt x="14512" y="7568"/>
                </a:cubicBezTo>
                <a:lnTo>
                  <a:pt x="12760" y="3726"/>
                </a:lnTo>
                <a:lnTo>
                  <a:pt x="12760" y="2428"/>
                </a:lnTo>
                <a:cubicBezTo>
                  <a:pt x="12760" y="1948"/>
                  <a:pt x="12306" y="1364"/>
                  <a:pt x="12007" y="1026"/>
                </a:cubicBezTo>
                <a:cubicBezTo>
                  <a:pt x="11384" y="377"/>
                  <a:pt x="10541" y="1"/>
                  <a:pt x="9645"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 name="Google Shape;1156;p76">
            <a:extLst>
              <a:ext uri="{FF2B5EF4-FFF2-40B4-BE49-F238E27FC236}">
                <a16:creationId xmlns:a16="http://schemas.microsoft.com/office/drawing/2014/main" id="{5D045C77-BC88-EBE9-E8A4-79718254944D}"/>
              </a:ext>
            </a:extLst>
          </p:cNvPr>
          <p:cNvGrpSpPr/>
          <p:nvPr/>
        </p:nvGrpSpPr>
        <p:grpSpPr>
          <a:xfrm>
            <a:off x="9501913" y="1757829"/>
            <a:ext cx="601018" cy="539862"/>
            <a:chOff x="6940275" y="1262175"/>
            <a:chExt cx="439050" cy="394375"/>
          </a:xfrm>
          <a:solidFill>
            <a:srgbClr val="92D050"/>
          </a:solidFill>
        </p:grpSpPr>
        <p:sp>
          <p:nvSpPr>
            <p:cNvPr id="65" name="Google Shape;1157;p76">
              <a:extLst>
                <a:ext uri="{FF2B5EF4-FFF2-40B4-BE49-F238E27FC236}">
                  <a16:creationId xmlns:a16="http://schemas.microsoft.com/office/drawing/2014/main" id="{C1624016-33AE-FC26-14E6-7E2A097A50E1}"/>
                </a:ext>
              </a:extLst>
            </p:cNvPr>
            <p:cNvSpPr/>
            <p:nvPr/>
          </p:nvSpPr>
          <p:spPr>
            <a:xfrm>
              <a:off x="6940275" y="1262175"/>
              <a:ext cx="347875" cy="394375"/>
            </a:xfrm>
            <a:custGeom>
              <a:avLst/>
              <a:gdLst/>
              <a:ahLst/>
              <a:cxnLst/>
              <a:rect l="l" t="t" r="r" b="b"/>
              <a:pathLst>
                <a:path w="13915" h="15775" extrusionOk="0">
                  <a:moveTo>
                    <a:pt x="9696" y="1049"/>
                  </a:moveTo>
                  <a:lnTo>
                    <a:pt x="11773" y="1750"/>
                  </a:lnTo>
                  <a:lnTo>
                    <a:pt x="11773" y="3320"/>
                  </a:lnTo>
                  <a:lnTo>
                    <a:pt x="9696" y="2646"/>
                  </a:lnTo>
                  <a:lnTo>
                    <a:pt x="9696" y="1049"/>
                  </a:lnTo>
                  <a:close/>
                  <a:moveTo>
                    <a:pt x="4219" y="1049"/>
                  </a:moveTo>
                  <a:lnTo>
                    <a:pt x="4219" y="2646"/>
                  </a:lnTo>
                  <a:lnTo>
                    <a:pt x="2999" y="3048"/>
                  </a:lnTo>
                  <a:cubicBezTo>
                    <a:pt x="2869" y="3087"/>
                    <a:pt x="2791" y="3230"/>
                    <a:pt x="2830" y="3372"/>
                  </a:cubicBezTo>
                  <a:cubicBezTo>
                    <a:pt x="2873" y="3469"/>
                    <a:pt x="2977" y="3538"/>
                    <a:pt x="3085" y="3538"/>
                  </a:cubicBezTo>
                  <a:cubicBezTo>
                    <a:pt x="3108" y="3538"/>
                    <a:pt x="3131" y="3535"/>
                    <a:pt x="3154" y="3528"/>
                  </a:cubicBezTo>
                  <a:lnTo>
                    <a:pt x="4219" y="3191"/>
                  </a:lnTo>
                  <a:lnTo>
                    <a:pt x="4219" y="5514"/>
                  </a:lnTo>
                  <a:lnTo>
                    <a:pt x="2142" y="5514"/>
                  </a:lnTo>
                  <a:lnTo>
                    <a:pt x="2142" y="1750"/>
                  </a:lnTo>
                  <a:lnTo>
                    <a:pt x="4219" y="1049"/>
                  </a:lnTo>
                  <a:close/>
                  <a:moveTo>
                    <a:pt x="9696" y="3191"/>
                  </a:moveTo>
                  <a:lnTo>
                    <a:pt x="11773" y="3866"/>
                  </a:lnTo>
                  <a:lnTo>
                    <a:pt x="11773" y="5514"/>
                  </a:lnTo>
                  <a:lnTo>
                    <a:pt x="9696" y="5514"/>
                  </a:lnTo>
                  <a:lnTo>
                    <a:pt x="9696" y="3191"/>
                  </a:lnTo>
                  <a:close/>
                  <a:moveTo>
                    <a:pt x="4219" y="6020"/>
                  </a:moveTo>
                  <a:lnTo>
                    <a:pt x="4219" y="8266"/>
                  </a:lnTo>
                  <a:lnTo>
                    <a:pt x="2142" y="7578"/>
                  </a:lnTo>
                  <a:lnTo>
                    <a:pt x="2142" y="6020"/>
                  </a:lnTo>
                  <a:close/>
                  <a:moveTo>
                    <a:pt x="11773" y="6020"/>
                  </a:moveTo>
                  <a:lnTo>
                    <a:pt x="11773" y="7578"/>
                  </a:lnTo>
                  <a:lnTo>
                    <a:pt x="9696" y="8266"/>
                  </a:lnTo>
                  <a:lnTo>
                    <a:pt x="9696" y="6020"/>
                  </a:lnTo>
                  <a:close/>
                  <a:moveTo>
                    <a:pt x="1623" y="1815"/>
                  </a:moveTo>
                  <a:lnTo>
                    <a:pt x="1623" y="9732"/>
                  </a:lnTo>
                  <a:lnTo>
                    <a:pt x="1000" y="9732"/>
                  </a:lnTo>
                  <a:cubicBezTo>
                    <a:pt x="740" y="9732"/>
                    <a:pt x="519" y="9525"/>
                    <a:pt x="519" y="9252"/>
                  </a:cubicBezTo>
                  <a:lnTo>
                    <a:pt x="519" y="2308"/>
                  </a:lnTo>
                  <a:cubicBezTo>
                    <a:pt x="519" y="2035"/>
                    <a:pt x="740" y="1815"/>
                    <a:pt x="1000" y="1815"/>
                  </a:cubicBezTo>
                  <a:close/>
                  <a:moveTo>
                    <a:pt x="12915" y="1815"/>
                  </a:moveTo>
                  <a:cubicBezTo>
                    <a:pt x="13175" y="1815"/>
                    <a:pt x="13395" y="2035"/>
                    <a:pt x="13395" y="2308"/>
                  </a:cubicBezTo>
                  <a:lnTo>
                    <a:pt x="13395" y="9265"/>
                  </a:lnTo>
                  <a:cubicBezTo>
                    <a:pt x="13395" y="9525"/>
                    <a:pt x="13175" y="9745"/>
                    <a:pt x="12915" y="9745"/>
                  </a:cubicBezTo>
                  <a:lnTo>
                    <a:pt x="12292" y="9745"/>
                  </a:lnTo>
                  <a:lnTo>
                    <a:pt x="12292" y="1815"/>
                  </a:lnTo>
                  <a:close/>
                  <a:moveTo>
                    <a:pt x="2142" y="8123"/>
                  </a:moveTo>
                  <a:lnTo>
                    <a:pt x="4219" y="8798"/>
                  </a:lnTo>
                  <a:lnTo>
                    <a:pt x="4219" y="10485"/>
                  </a:lnTo>
                  <a:lnTo>
                    <a:pt x="2142" y="9810"/>
                  </a:lnTo>
                  <a:lnTo>
                    <a:pt x="2142" y="8123"/>
                  </a:lnTo>
                  <a:close/>
                  <a:moveTo>
                    <a:pt x="11773" y="8123"/>
                  </a:moveTo>
                  <a:lnTo>
                    <a:pt x="11773" y="9810"/>
                  </a:lnTo>
                  <a:lnTo>
                    <a:pt x="9696" y="10485"/>
                  </a:lnTo>
                  <a:cubicBezTo>
                    <a:pt x="9696" y="10485"/>
                    <a:pt x="9709" y="8850"/>
                    <a:pt x="9709" y="8798"/>
                  </a:cubicBezTo>
                  <a:lnTo>
                    <a:pt x="11773" y="8123"/>
                  </a:lnTo>
                  <a:close/>
                  <a:moveTo>
                    <a:pt x="6951" y="510"/>
                  </a:moveTo>
                  <a:cubicBezTo>
                    <a:pt x="7704" y="510"/>
                    <a:pt x="8457" y="634"/>
                    <a:pt x="9177" y="880"/>
                  </a:cubicBezTo>
                  <a:lnTo>
                    <a:pt x="9177" y="7980"/>
                  </a:lnTo>
                  <a:cubicBezTo>
                    <a:pt x="9005" y="7771"/>
                    <a:pt x="8756" y="7648"/>
                    <a:pt x="8506" y="7648"/>
                  </a:cubicBezTo>
                  <a:cubicBezTo>
                    <a:pt x="8322" y="7648"/>
                    <a:pt x="8137" y="7715"/>
                    <a:pt x="7983" y="7863"/>
                  </a:cubicBezTo>
                  <a:lnTo>
                    <a:pt x="6750" y="9109"/>
                  </a:lnTo>
                  <a:lnTo>
                    <a:pt x="6075" y="8434"/>
                  </a:lnTo>
                  <a:cubicBezTo>
                    <a:pt x="6017" y="8377"/>
                    <a:pt x="5952" y="8352"/>
                    <a:pt x="5891" y="8352"/>
                  </a:cubicBezTo>
                  <a:cubicBezTo>
                    <a:pt x="5691" y="8352"/>
                    <a:pt x="5523" y="8609"/>
                    <a:pt x="5711" y="8798"/>
                  </a:cubicBezTo>
                  <a:lnTo>
                    <a:pt x="6373" y="9473"/>
                  </a:lnTo>
                  <a:lnTo>
                    <a:pt x="5075" y="10771"/>
                  </a:lnTo>
                  <a:cubicBezTo>
                    <a:pt x="4984" y="10745"/>
                    <a:pt x="4725" y="10654"/>
                    <a:pt x="4725" y="10654"/>
                  </a:cubicBezTo>
                  <a:lnTo>
                    <a:pt x="4725" y="880"/>
                  </a:lnTo>
                  <a:cubicBezTo>
                    <a:pt x="5445" y="634"/>
                    <a:pt x="6198" y="510"/>
                    <a:pt x="6951" y="510"/>
                  </a:cubicBezTo>
                  <a:close/>
                  <a:moveTo>
                    <a:pt x="9177" y="9681"/>
                  </a:moveTo>
                  <a:lnTo>
                    <a:pt x="9177" y="10667"/>
                  </a:lnTo>
                  <a:cubicBezTo>
                    <a:pt x="8762" y="10810"/>
                    <a:pt x="8320" y="10914"/>
                    <a:pt x="7879" y="10978"/>
                  </a:cubicBezTo>
                  <a:lnTo>
                    <a:pt x="9177" y="9681"/>
                  </a:lnTo>
                  <a:close/>
                  <a:moveTo>
                    <a:pt x="8526" y="8162"/>
                  </a:moveTo>
                  <a:cubicBezTo>
                    <a:pt x="8590" y="8162"/>
                    <a:pt x="8651" y="8188"/>
                    <a:pt x="8697" y="8240"/>
                  </a:cubicBezTo>
                  <a:lnTo>
                    <a:pt x="9125" y="8655"/>
                  </a:lnTo>
                  <a:cubicBezTo>
                    <a:pt x="9203" y="8746"/>
                    <a:pt x="9203" y="8902"/>
                    <a:pt x="9125" y="9006"/>
                  </a:cubicBezTo>
                  <a:lnTo>
                    <a:pt x="2934" y="15197"/>
                  </a:lnTo>
                  <a:cubicBezTo>
                    <a:pt x="2882" y="15242"/>
                    <a:pt x="2817" y="15265"/>
                    <a:pt x="2754" y="15265"/>
                  </a:cubicBezTo>
                  <a:cubicBezTo>
                    <a:pt x="2690" y="15265"/>
                    <a:pt x="2629" y="15242"/>
                    <a:pt x="2583" y="15197"/>
                  </a:cubicBezTo>
                  <a:lnTo>
                    <a:pt x="2155" y="14769"/>
                  </a:lnTo>
                  <a:cubicBezTo>
                    <a:pt x="2064" y="14678"/>
                    <a:pt x="2064" y="14522"/>
                    <a:pt x="2155" y="14418"/>
                  </a:cubicBezTo>
                  <a:lnTo>
                    <a:pt x="8346" y="8240"/>
                  </a:lnTo>
                  <a:cubicBezTo>
                    <a:pt x="8398" y="8188"/>
                    <a:pt x="8463" y="8162"/>
                    <a:pt x="8526" y="8162"/>
                  </a:cubicBezTo>
                  <a:close/>
                  <a:moveTo>
                    <a:pt x="6951" y="1"/>
                  </a:moveTo>
                  <a:cubicBezTo>
                    <a:pt x="6085" y="1"/>
                    <a:pt x="5218" y="147"/>
                    <a:pt x="4387" y="439"/>
                  </a:cubicBezTo>
                  <a:lnTo>
                    <a:pt x="1843" y="1309"/>
                  </a:lnTo>
                  <a:lnTo>
                    <a:pt x="1000" y="1309"/>
                  </a:lnTo>
                  <a:cubicBezTo>
                    <a:pt x="455" y="1309"/>
                    <a:pt x="0" y="1750"/>
                    <a:pt x="0" y="2308"/>
                  </a:cubicBezTo>
                  <a:lnTo>
                    <a:pt x="0" y="9252"/>
                  </a:lnTo>
                  <a:cubicBezTo>
                    <a:pt x="0" y="9810"/>
                    <a:pt x="455" y="10252"/>
                    <a:pt x="1000" y="10252"/>
                  </a:cubicBezTo>
                  <a:lnTo>
                    <a:pt x="1843" y="10252"/>
                  </a:lnTo>
                  <a:cubicBezTo>
                    <a:pt x="2791" y="10563"/>
                    <a:pt x="3725" y="10875"/>
                    <a:pt x="4673" y="11186"/>
                  </a:cubicBezTo>
                  <a:lnTo>
                    <a:pt x="1791" y="14055"/>
                  </a:lnTo>
                  <a:cubicBezTo>
                    <a:pt x="1493" y="14353"/>
                    <a:pt x="1493" y="14833"/>
                    <a:pt x="1791" y="15132"/>
                  </a:cubicBezTo>
                  <a:lnTo>
                    <a:pt x="2220" y="15547"/>
                  </a:lnTo>
                  <a:cubicBezTo>
                    <a:pt x="2369" y="15697"/>
                    <a:pt x="2561" y="15771"/>
                    <a:pt x="2754" y="15771"/>
                  </a:cubicBezTo>
                  <a:cubicBezTo>
                    <a:pt x="2947" y="15771"/>
                    <a:pt x="3141" y="15697"/>
                    <a:pt x="3297" y="15547"/>
                  </a:cubicBezTo>
                  <a:lnTo>
                    <a:pt x="7308" y="11537"/>
                  </a:lnTo>
                  <a:cubicBezTo>
                    <a:pt x="7762" y="11511"/>
                    <a:pt x="8216" y="11446"/>
                    <a:pt x="8671" y="11342"/>
                  </a:cubicBezTo>
                  <a:lnTo>
                    <a:pt x="11747" y="14418"/>
                  </a:lnTo>
                  <a:cubicBezTo>
                    <a:pt x="11851" y="14522"/>
                    <a:pt x="11851" y="14678"/>
                    <a:pt x="11747" y="14782"/>
                  </a:cubicBezTo>
                  <a:lnTo>
                    <a:pt x="11332" y="15197"/>
                  </a:lnTo>
                  <a:cubicBezTo>
                    <a:pt x="11280" y="15242"/>
                    <a:pt x="11215" y="15265"/>
                    <a:pt x="11152" y="15265"/>
                  </a:cubicBezTo>
                  <a:cubicBezTo>
                    <a:pt x="11088" y="15265"/>
                    <a:pt x="11027" y="15242"/>
                    <a:pt x="10981" y="15197"/>
                  </a:cubicBezTo>
                  <a:lnTo>
                    <a:pt x="7983" y="12199"/>
                  </a:lnTo>
                  <a:cubicBezTo>
                    <a:pt x="7927" y="12148"/>
                    <a:pt x="7866" y="12127"/>
                    <a:pt x="7808" y="12127"/>
                  </a:cubicBezTo>
                  <a:cubicBezTo>
                    <a:pt x="7611" y="12127"/>
                    <a:pt x="7449" y="12372"/>
                    <a:pt x="7619" y="12562"/>
                  </a:cubicBezTo>
                  <a:lnTo>
                    <a:pt x="10618" y="15560"/>
                  </a:lnTo>
                  <a:cubicBezTo>
                    <a:pt x="10767" y="15703"/>
                    <a:pt x="10962" y="15775"/>
                    <a:pt x="11156" y="15775"/>
                  </a:cubicBezTo>
                  <a:cubicBezTo>
                    <a:pt x="11351" y="15775"/>
                    <a:pt x="11546" y="15703"/>
                    <a:pt x="11695" y="15560"/>
                  </a:cubicBezTo>
                  <a:lnTo>
                    <a:pt x="12110" y="15132"/>
                  </a:lnTo>
                  <a:cubicBezTo>
                    <a:pt x="12409" y="14833"/>
                    <a:pt x="12409" y="14353"/>
                    <a:pt x="12110" y="14055"/>
                  </a:cubicBezTo>
                  <a:lnTo>
                    <a:pt x="9229" y="11186"/>
                  </a:lnTo>
                  <a:cubicBezTo>
                    <a:pt x="10176" y="10875"/>
                    <a:pt x="11124" y="10563"/>
                    <a:pt x="12071" y="10252"/>
                  </a:cubicBezTo>
                  <a:lnTo>
                    <a:pt x="12915" y="10252"/>
                  </a:lnTo>
                  <a:cubicBezTo>
                    <a:pt x="13460" y="10252"/>
                    <a:pt x="13902" y="9810"/>
                    <a:pt x="13915" y="9252"/>
                  </a:cubicBezTo>
                  <a:lnTo>
                    <a:pt x="13915" y="2308"/>
                  </a:lnTo>
                  <a:cubicBezTo>
                    <a:pt x="13915" y="1750"/>
                    <a:pt x="13460" y="1309"/>
                    <a:pt x="12915" y="1309"/>
                  </a:cubicBezTo>
                  <a:lnTo>
                    <a:pt x="12071" y="1309"/>
                  </a:lnTo>
                  <a:lnTo>
                    <a:pt x="9514" y="439"/>
                  </a:lnTo>
                  <a:cubicBezTo>
                    <a:pt x="8684" y="147"/>
                    <a:pt x="7817" y="1"/>
                    <a:pt x="69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58;p76">
              <a:extLst>
                <a:ext uri="{FF2B5EF4-FFF2-40B4-BE49-F238E27FC236}">
                  <a16:creationId xmlns:a16="http://schemas.microsoft.com/office/drawing/2014/main" id="{812B60AD-18A3-6186-A118-FEC9B5332EB0}"/>
                </a:ext>
              </a:extLst>
            </p:cNvPr>
            <p:cNvSpPr/>
            <p:nvPr/>
          </p:nvSpPr>
          <p:spPr>
            <a:xfrm>
              <a:off x="7299150" y="1326675"/>
              <a:ext cx="80175" cy="68325"/>
            </a:xfrm>
            <a:custGeom>
              <a:avLst/>
              <a:gdLst/>
              <a:ahLst/>
              <a:cxnLst/>
              <a:rect l="l" t="t" r="r" b="b"/>
              <a:pathLst>
                <a:path w="3207" h="2733" extrusionOk="0">
                  <a:moveTo>
                    <a:pt x="1827" y="505"/>
                  </a:moveTo>
                  <a:cubicBezTo>
                    <a:pt x="2265" y="505"/>
                    <a:pt x="2688" y="845"/>
                    <a:pt x="2688" y="1363"/>
                  </a:cubicBezTo>
                  <a:cubicBezTo>
                    <a:pt x="2688" y="1831"/>
                    <a:pt x="2311" y="2220"/>
                    <a:pt x="1831" y="2220"/>
                  </a:cubicBezTo>
                  <a:cubicBezTo>
                    <a:pt x="1078" y="2207"/>
                    <a:pt x="689" y="1299"/>
                    <a:pt x="1234" y="753"/>
                  </a:cubicBezTo>
                  <a:cubicBezTo>
                    <a:pt x="1406" y="582"/>
                    <a:pt x="1618" y="505"/>
                    <a:pt x="1827" y="505"/>
                  </a:cubicBezTo>
                  <a:close/>
                  <a:moveTo>
                    <a:pt x="1831" y="1"/>
                  </a:moveTo>
                  <a:cubicBezTo>
                    <a:pt x="611" y="1"/>
                    <a:pt x="1" y="1467"/>
                    <a:pt x="871" y="2324"/>
                  </a:cubicBezTo>
                  <a:cubicBezTo>
                    <a:pt x="1149" y="2607"/>
                    <a:pt x="1493" y="2733"/>
                    <a:pt x="1831" y="2733"/>
                  </a:cubicBezTo>
                  <a:cubicBezTo>
                    <a:pt x="2532" y="2733"/>
                    <a:pt x="3207" y="2187"/>
                    <a:pt x="3207" y="1363"/>
                  </a:cubicBezTo>
                  <a:cubicBezTo>
                    <a:pt x="3207" y="611"/>
                    <a:pt x="2597" y="1"/>
                    <a:pt x="18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59;p76">
              <a:extLst>
                <a:ext uri="{FF2B5EF4-FFF2-40B4-BE49-F238E27FC236}">
                  <a16:creationId xmlns:a16="http://schemas.microsoft.com/office/drawing/2014/main" id="{94142CFE-A9F4-0A07-1B2F-7C87E92A1F28}"/>
                </a:ext>
              </a:extLst>
            </p:cNvPr>
            <p:cNvSpPr/>
            <p:nvPr/>
          </p:nvSpPr>
          <p:spPr>
            <a:xfrm>
              <a:off x="7338750" y="1412350"/>
              <a:ext cx="12675" cy="101250"/>
            </a:xfrm>
            <a:custGeom>
              <a:avLst/>
              <a:gdLst/>
              <a:ahLst/>
              <a:cxnLst/>
              <a:rect l="l" t="t" r="r" b="b"/>
              <a:pathLst>
                <a:path w="507" h="4050" extrusionOk="0">
                  <a:moveTo>
                    <a:pt x="247" y="0"/>
                  </a:moveTo>
                  <a:cubicBezTo>
                    <a:pt x="104" y="0"/>
                    <a:pt x="0" y="117"/>
                    <a:pt x="0" y="260"/>
                  </a:cubicBezTo>
                  <a:lnTo>
                    <a:pt x="0" y="3816"/>
                  </a:lnTo>
                  <a:cubicBezTo>
                    <a:pt x="13" y="3972"/>
                    <a:pt x="133" y="4050"/>
                    <a:pt x="254" y="4050"/>
                  </a:cubicBezTo>
                  <a:cubicBezTo>
                    <a:pt x="374" y="4050"/>
                    <a:pt x="494" y="3972"/>
                    <a:pt x="507" y="3816"/>
                  </a:cubicBezTo>
                  <a:lnTo>
                    <a:pt x="507" y="260"/>
                  </a:lnTo>
                  <a:cubicBezTo>
                    <a:pt x="507" y="117"/>
                    <a:pt x="390" y="0"/>
                    <a:pt x="2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60;p76">
              <a:extLst>
                <a:ext uri="{FF2B5EF4-FFF2-40B4-BE49-F238E27FC236}">
                  <a16:creationId xmlns:a16="http://schemas.microsoft.com/office/drawing/2014/main" id="{DE4FF0B5-E1EC-E0B7-D4A0-A6C606C9E3FE}"/>
                </a:ext>
              </a:extLst>
            </p:cNvPr>
            <p:cNvSpPr/>
            <p:nvPr/>
          </p:nvSpPr>
          <p:spPr>
            <a:xfrm>
              <a:off x="7108675" y="1303600"/>
              <a:ext cx="14950" cy="13050"/>
            </a:xfrm>
            <a:custGeom>
              <a:avLst/>
              <a:gdLst/>
              <a:ahLst/>
              <a:cxnLst/>
              <a:rect l="l" t="t" r="r" b="b"/>
              <a:pathLst>
                <a:path w="598" h="522" extrusionOk="0">
                  <a:moveTo>
                    <a:pt x="256" y="0"/>
                  </a:moveTo>
                  <a:cubicBezTo>
                    <a:pt x="124" y="0"/>
                    <a:pt x="1" y="104"/>
                    <a:pt x="1" y="262"/>
                  </a:cubicBezTo>
                  <a:cubicBezTo>
                    <a:pt x="1" y="404"/>
                    <a:pt x="105" y="508"/>
                    <a:pt x="247" y="521"/>
                  </a:cubicBezTo>
                  <a:cubicBezTo>
                    <a:pt x="481" y="521"/>
                    <a:pt x="598" y="236"/>
                    <a:pt x="442" y="80"/>
                  </a:cubicBezTo>
                  <a:cubicBezTo>
                    <a:pt x="387" y="25"/>
                    <a:pt x="321" y="0"/>
                    <a:pt x="25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61;p76">
              <a:extLst>
                <a:ext uri="{FF2B5EF4-FFF2-40B4-BE49-F238E27FC236}">
                  <a16:creationId xmlns:a16="http://schemas.microsoft.com/office/drawing/2014/main" id="{86F851DB-94DE-B740-69A2-D25963BEED59}"/>
                </a:ext>
              </a:extLst>
            </p:cNvPr>
            <p:cNvSpPr/>
            <p:nvPr/>
          </p:nvSpPr>
          <p:spPr>
            <a:xfrm>
              <a:off x="7108675" y="1354200"/>
              <a:ext cx="14950" cy="13075"/>
            </a:xfrm>
            <a:custGeom>
              <a:avLst/>
              <a:gdLst/>
              <a:ahLst/>
              <a:cxnLst/>
              <a:rect l="l" t="t" r="r" b="b"/>
              <a:pathLst>
                <a:path w="598" h="523" extrusionOk="0">
                  <a:moveTo>
                    <a:pt x="256" y="1"/>
                  </a:moveTo>
                  <a:cubicBezTo>
                    <a:pt x="124" y="1"/>
                    <a:pt x="1" y="105"/>
                    <a:pt x="1" y="262"/>
                  </a:cubicBezTo>
                  <a:cubicBezTo>
                    <a:pt x="1" y="405"/>
                    <a:pt x="105" y="522"/>
                    <a:pt x="247" y="522"/>
                  </a:cubicBezTo>
                  <a:cubicBezTo>
                    <a:pt x="481" y="522"/>
                    <a:pt x="598" y="237"/>
                    <a:pt x="442" y="81"/>
                  </a:cubicBezTo>
                  <a:cubicBezTo>
                    <a:pt x="387" y="26"/>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62;p76">
              <a:extLst>
                <a:ext uri="{FF2B5EF4-FFF2-40B4-BE49-F238E27FC236}">
                  <a16:creationId xmlns:a16="http://schemas.microsoft.com/office/drawing/2014/main" id="{1B92BCE6-5D49-A483-EF1C-57060E5776E0}"/>
                </a:ext>
              </a:extLst>
            </p:cNvPr>
            <p:cNvSpPr/>
            <p:nvPr/>
          </p:nvSpPr>
          <p:spPr>
            <a:xfrm>
              <a:off x="7108675" y="1405050"/>
              <a:ext cx="14950" cy="12825"/>
            </a:xfrm>
            <a:custGeom>
              <a:avLst/>
              <a:gdLst/>
              <a:ahLst/>
              <a:cxnLst/>
              <a:rect l="l" t="t" r="r" b="b"/>
              <a:pathLst>
                <a:path w="598" h="513" extrusionOk="0">
                  <a:moveTo>
                    <a:pt x="262" y="0"/>
                  </a:moveTo>
                  <a:cubicBezTo>
                    <a:pt x="128" y="0"/>
                    <a:pt x="1" y="103"/>
                    <a:pt x="1" y="253"/>
                  </a:cubicBezTo>
                  <a:cubicBezTo>
                    <a:pt x="1" y="396"/>
                    <a:pt x="105" y="513"/>
                    <a:pt x="247" y="513"/>
                  </a:cubicBezTo>
                  <a:cubicBezTo>
                    <a:pt x="481" y="513"/>
                    <a:pt x="598" y="240"/>
                    <a:pt x="442" y="72"/>
                  </a:cubicBezTo>
                  <a:cubicBezTo>
                    <a:pt x="389" y="22"/>
                    <a:pt x="325"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1163;p76">
            <a:extLst>
              <a:ext uri="{FF2B5EF4-FFF2-40B4-BE49-F238E27FC236}">
                <a16:creationId xmlns:a16="http://schemas.microsoft.com/office/drawing/2014/main" id="{CE6312AC-8E7B-5280-5D8D-554390384ED3}"/>
              </a:ext>
            </a:extLst>
          </p:cNvPr>
          <p:cNvGrpSpPr/>
          <p:nvPr/>
        </p:nvGrpSpPr>
        <p:grpSpPr>
          <a:xfrm>
            <a:off x="9498799" y="2724551"/>
            <a:ext cx="607247" cy="559814"/>
            <a:chOff x="6937675" y="1968375"/>
            <a:chExt cx="443600" cy="408950"/>
          </a:xfrm>
          <a:solidFill>
            <a:srgbClr val="92D050"/>
          </a:solidFill>
        </p:grpSpPr>
        <p:sp>
          <p:nvSpPr>
            <p:cNvPr id="72" name="Google Shape;1164;p76">
              <a:extLst>
                <a:ext uri="{FF2B5EF4-FFF2-40B4-BE49-F238E27FC236}">
                  <a16:creationId xmlns:a16="http://schemas.microsoft.com/office/drawing/2014/main" id="{CBEFEB07-9D08-34E1-07A1-4342FA5B9416}"/>
                </a:ext>
              </a:extLst>
            </p:cNvPr>
            <p:cNvSpPr/>
            <p:nvPr/>
          </p:nvSpPr>
          <p:spPr>
            <a:xfrm>
              <a:off x="6937675" y="2044700"/>
              <a:ext cx="385525" cy="332625"/>
            </a:xfrm>
            <a:custGeom>
              <a:avLst/>
              <a:gdLst/>
              <a:ahLst/>
              <a:cxnLst/>
              <a:rect l="l" t="t" r="r" b="b"/>
              <a:pathLst>
                <a:path w="15421" h="13305" extrusionOk="0">
                  <a:moveTo>
                    <a:pt x="1923" y="516"/>
                  </a:moveTo>
                  <a:cubicBezTo>
                    <a:pt x="2023" y="516"/>
                    <a:pt x="2124" y="561"/>
                    <a:pt x="2194" y="653"/>
                  </a:cubicBezTo>
                  <a:lnTo>
                    <a:pt x="3077" y="1795"/>
                  </a:lnTo>
                  <a:lnTo>
                    <a:pt x="2467" y="2405"/>
                  </a:lnTo>
                  <a:lnTo>
                    <a:pt x="1818" y="1743"/>
                  </a:lnTo>
                  <a:cubicBezTo>
                    <a:pt x="1761" y="1693"/>
                    <a:pt x="1700" y="1671"/>
                    <a:pt x="1643" y="1671"/>
                  </a:cubicBezTo>
                  <a:cubicBezTo>
                    <a:pt x="1446" y="1671"/>
                    <a:pt x="1284" y="1916"/>
                    <a:pt x="1454" y="2106"/>
                  </a:cubicBezTo>
                  <a:lnTo>
                    <a:pt x="2116" y="2768"/>
                  </a:lnTo>
                  <a:lnTo>
                    <a:pt x="1908" y="2976"/>
                  </a:lnTo>
                  <a:lnTo>
                    <a:pt x="753" y="2093"/>
                  </a:lnTo>
                  <a:cubicBezTo>
                    <a:pt x="675" y="2042"/>
                    <a:pt x="623" y="1951"/>
                    <a:pt x="623" y="1860"/>
                  </a:cubicBezTo>
                  <a:lnTo>
                    <a:pt x="610" y="1860"/>
                  </a:lnTo>
                  <a:cubicBezTo>
                    <a:pt x="610" y="1756"/>
                    <a:pt x="636" y="1665"/>
                    <a:pt x="714" y="1600"/>
                  </a:cubicBezTo>
                  <a:lnTo>
                    <a:pt x="1688" y="614"/>
                  </a:lnTo>
                  <a:cubicBezTo>
                    <a:pt x="1753" y="548"/>
                    <a:pt x="1838" y="516"/>
                    <a:pt x="1923" y="516"/>
                  </a:cubicBezTo>
                  <a:close/>
                  <a:moveTo>
                    <a:pt x="3414" y="2184"/>
                  </a:moveTo>
                  <a:lnTo>
                    <a:pt x="4764" y="3547"/>
                  </a:lnTo>
                  <a:lnTo>
                    <a:pt x="4686" y="3560"/>
                  </a:lnTo>
                  <a:cubicBezTo>
                    <a:pt x="4644" y="3566"/>
                    <a:pt x="4603" y="3569"/>
                    <a:pt x="4562" y="3569"/>
                  </a:cubicBezTo>
                  <a:cubicBezTo>
                    <a:pt x="4335" y="3569"/>
                    <a:pt x="4124" y="3480"/>
                    <a:pt x="3959" y="3327"/>
                  </a:cubicBezTo>
                  <a:lnTo>
                    <a:pt x="3129" y="2483"/>
                  </a:lnTo>
                  <a:lnTo>
                    <a:pt x="3414" y="2184"/>
                  </a:lnTo>
                  <a:close/>
                  <a:moveTo>
                    <a:pt x="1939" y="0"/>
                  </a:moveTo>
                  <a:cubicBezTo>
                    <a:pt x="1723" y="0"/>
                    <a:pt x="1505" y="82"/>
                    <a:pt x="1337" y="250"/>
                  </a:cubicBezTo>
                  <a:lnTo>
                    <a:pt x="351" y="1237"/>
                  </a:lnTo>
                  <a:cubicBezTo>
                    <a:pt x="0" y="1600"/>
                    <a:pt x="39" y="2184"/>
                    <a:pt x="442" y="2509"/>
                  </a:cubicBezTo>
                  <a:lnTo>
                    <a:pt x="1753" y="3508"/>
                  </a:lnTo>
                  <a:lnTo>
                    <a:pt x="3959" y="5715"/>
                  </a:lnTo>
                  <a:cubicBezTo>
                    <a:pt x="4478" y="6234"/>
                    <a:pt x="5153" y="6390"/>
                    <a:pt x="5854" y="6416"/>
                  </a:cubicBezTo>
                  <a:cubicBezTo>
                    <a:pt x="6348" y="6429"/>
                    <a:pt x="6802" y="6636"/>
                    <a:pt x="7152" y="6974"/>
                  </a:cubicBezTo>
                  <a:lnTo>
                    <a:pt x="11513" y="11348"/>
                  </a:lnTo>
                  <a:cubicBezTo>
                    <a:pt x="11571" y="11406"/>
                    <a:pt x="11636" y="11430"/>
                    <a:pt x="11697" y="11430"/>
                  </a:cubicBezTo>
                  <a:cubicBezTo>
                    <a:pt x="11897" y="11430"/>
                    <a:pt x="12066" y="11173"/>
                    <a:pt x="11877" y="10985"/>
                  </a:cubicBezTo>
                  <a:lnTo>
                    <a:pt x="7516" y="6623"/>
                  </a:lnTo>
                  <a:cubicBezTo>
                    <a:pt x="7074" y="6182"/>
                    <a:pt x="6503" y="5936"/>
                    <a:pt x="5893" y="5897"/>
                  </a:cubicBezTo>
                  <a:cubicBezTo>
                    <a:pt x="5309" y="5897"/>
                    <a:pt x="4764" y="5793"/>
                    <a:pt x="4336" y="5364"/>
                  </a:cubicBezTo>
                  <a:lnTo>
                    <a:pt x="2298" y="3314"/>
                  </a:lnTo>
                  <a:lnTo>
                    <a:pt x="2778" y="2846"/>
                  </a:lnTo>
                  <a:lnTo>
                    <a:pt x="3609" y="3690"/>
                  </a:lnTo>
                  <a:cubicBezTo>
                    <a:pt x="3902" y="3975"/>
                    <a:pt x="4234" y="4057"/>
                    <a:pt x="4584" y="4057"/>
                  </a:cubicBezTo>
                  <a:cubicBezTo>
                    <a:pt x="4807" y="4057"/>
                    <a:pt x="5038" y="4024"/>
                    <a:pt x="5270" y="3989"/>
                  </a:cubicBezTo>
                  <a:cubicBezTo>
                    <a:pt x="5737" y="4300"/>
                    <a:pt x="6257" y="4313"/>
                    <a:pt x="6802" y="4339"/>
                  </a:cubicBezTo>
                  <a:cubicBezTo>
                    <a:pt x="7269" y="4352"/>
                    <a:pt x="7697" y="4547"/>
                    <a:pt x="8035" y="4884"/>
                  </a:cubicBezTo>
                  <a:lnTo>
                    <a:pt x="14719" y="11569"/>
                  </a:lnTo>
                  <a:cubicBezTo>
                    <a:pt x="14849" y="11699"/>
                    <a:pt x="14849" y="11906"/>
                    <a:pt x="14719" y="12036"/>
                  </a:cubicBezTo>
                  <a:lnTo>
                    <a:pt x="14058" y="12698"/>
                  </a:lnTo>
                  <a:cubicBezTo>
                    <a:pt x="13993" y="12763"/>
                    <a:pt x="13908" y="12795"/>
                    <a:pt x="13824" y="12795"/>
                  </a:cubicBezTo>
                  <a:cubicBezTo>
                    <a:pt x="13740" y="12795"/>
                    <a:pt x="13655" y="12763"/>
                    <a:pt x="13590" y="12698"/>
                  </a:cubicBezTo>
                  <a:lnTo>
                    <a:pt x="12721" y="11828"/>
                  </a:lnTo>
                  <a:cubicBezTo>
                    <a:pt x="12669" y="11783"/>
                    <a:pt x="12613" y="11763"/>
                    <a:pt x="12557" y="11763"/>
                  </a:cubicBezTo>
                  <a:cubicBezTo>
                    <a:pt x="12361" y="11763"/>
                    <a:pt x="12185" y="12009"/>
                    <a:pt x="12357" y="12192"/>
                  </a:cubicBezTo>
                  <a:lnTo>
                    <a:pt x="13227" y="13061"/>
                  </a:lnTo>
                  <a:cubicBezTo>
                    <a:pt x="13389" y="13224"/>
                    <a:pt x="13603" y="13305"/>
                    <a:pt x="13819" y="13305"/>
                  </a:cubicBezTo>
                  <a:cubicBezTo>
                    <a:pt x="14035" y="13305"/>
                    <a:pt x="14252" y="13224"/>
                    <a:pt x="14421" y="13061"/>
                  </a:cubicBezTo>
                  <a:lnTo>
                    <a:pt x="15083" y="12399"/>
                  </a:lnTo>
                  <a:cubicBezTo>
                    <a:pt x="15420" y="12075"/>
                    <a:pt x="15420" y="11530"/>
                    <a:pt x="15083" y="11205"/>
                  </a:cubicBezTo>
                  <a:lnTo>
                    <a:pt x="8398" y="4521"/>
                  </a:lnTo>
                  <a:cubicBezTo>
                    <a:pt x="7983" y="4092"/>
                    <a:pt x="7425" y="3846"/>
                    <a:pt x="6828" y="3820"/>
                  </a:cubicBezTo>
                  <a:cubicBezTo>
                    <a:pt x="6283" y="3794"/>
                    <a:pt x="5750" y="3781"/>
                    <a:pt x="5335" y="3366"/>
                  </a:cubicBezTo>
                  <a:lnTo>
                    <a:pt x="3609" y="1652"/>
                  </a:lnTo>
                  <a:lnTo>
                    <a:pt x="2609" y="328"/>
                  </a:lnTo>
                  <a:cubicBezTo>
                    <a:pt x="2442" y="112"/>
                    <a:pt x="2191" y="0"/>
                    <a:pt x="193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65;p76">
              <a:extLst>
                <a:ext uri="{FF2B5EF4-FFF2-40B4-BE49-F238E27FC236}">
                  <a16:creationId xmlns:a16="http://schemas.microsoft.com/office/drawing/2014/main" id="{0C7569CD-B917-5513-43C0-7E8F1DA816D3}"/>
                </a:ext>
              </a:extLst>
            </p:cNvPr>
            <p:cNvSpPr/>
            <p:nvPr/>
          </p:nvSpPr>
          <p:spPr>
            <a:xfrm>
              <a:off x="7026900" y="1968375"/>
              <a:ext cx="354375" cy="350550"/>
            </a:xfrm>
            <a:custGeom>
              <a:avLst/>
              <a:gdLst/>
              <a:ahLst/>
              <a:cxnLst/>
              <a:rect l="l" t="t" r="r" b="b"/>
              <a:pathLst>
                <a:path w="14175" h="14022" extrusionOk="0">
                  <a:moveTo>
                    <a:pt x="1584" y="519"/>
                  </a:moveTo>
                  <a:cubicBezTo>
                    <a:pt x="1669" y="519"/>
                    <a:pt x="1753" y="552"/>
                    <a:pt x="1818" y="617"/>
                  </a:cubicBezTo>
                  <a:lnTo>
                    <a:pt x="13487" y="12285"/>
                  </a:lnTo>
                  <a:cubicBezTo>
                    <a:pt x="13617" y="12415"/>
                    <a:pt x="13617" y="12623"/>
                    <a:pt x="13487" y="12753"/>
                  </a:cubicBezTo>
                  <a:lnTo>
                    <a:pt x="13487" y="12766"/>
                  </a:lnTo>
                  <a:lnTo>
                    <a:pt x="13331" y="12921"/>
                  </a:lnTo>
                  <a:lnTo>
                    <a:pt x="8983" y="8586"/>
                  </a:lnTo>
                  <a:cubicBezTo>
                    <a:pt x="8923" y="8520"/>
                    <a:pt x="8856" y="8493"/>
                    <a:pt x="8791" y="8493"/>
                  </a:cubicBezTo>
                  <a:cubicBezTo>
                    <a:pt x="8587" y="8493"/>
                    <a:pt x="8413" y="8762"/>
                    <a:pt x="8619" y="8950"/>
                  </a:cubicBezTo>
                  <a:lnTo>
                    <a:pt x="12968" y="13285"/>
                  </a:lnTo>
                  <a:cubicBezTo>
                    <a:pt x="12873" y="13414"/>
                    <a:pt x="12721" y="13520"/>
                    <a:pt x="12573" y="13520"/>
                  </a:cubicBezTo>
                  <a:cubicBezTo>
                    <a:pt x="12497" y="13520"/>
                    <a:pt x="12423" y="13493"/>
                    <a:pt x="12358" y="13428"/>
                  </a:cubicBezTo>
                  <a:lnTo>
                    <a:pt x="6400" y="7470"/>
                  </a:lnTo>
                  <a:cubicBezTo>
                    <a:pt x="6429" y="7469"/>
                    <a:pt x="6458" y="7468"/>
                    <a:pt x="6487" y="7468"/>
                  </a:cubicBezTo>
                  <a:cubicBezTo>
                    <a:pt x="7023" y="7468"/>
                    <a:pt x="7392" y="7698"/>
                    <a:pt x="7750" y="8080"/>
                  </a:cubicBezTo>
                  <a:cubicBezTo>
                    <a:pt x="7808" y="8138"/>
                    <a:pt x="7872" y="8162"/>
                    <a:pt x="7934" y="8162"/>
                  </a:cubicBezTo>
                  <a:cubicBezTo>
                    <a:pt x="8134" y="8162"/>
                    <a:pt x="8302" y="7905"/>
                    <a:pt x="8113" y="7716"/>
                  </a:cubicBezTo>
                  <a:cubicBezTo>
                    <a:pt x="7525" y="7105"/>
                    <a:pt x="6915" y="6973"/>
                    <a:pt x="6140" y="6973"/>
                  </a:cubicBezTo>
                  <a:cubicBezTo>
                    <a:pt x="6059" y="6973"/>
                    <a:pt x="5978" y="6974"/>
                    <a:pt x="5894" y="6977"/>
                  </a:cubicBezTo>
                  <a:lnTo>
                    <a:pt x="689" y="1746"/>
                  </a:lnTo>
                  <a:cubicBezTo>
                    <a:pt x="481" y="1551"/>
                    <a:pt x="637" y="1279"/>
                    <a:pt x="819" y="1136"/>
                  </a:cubicBezTo>
                  <a:lnTo>
                    <a:pt x="2960" y="3290"/>
                  </a:lnTo>
                  <a:cubicBezTo>
                    <a:pt x="3012" y="3329"/>
                    <a:pt x="3077" y="3355"/>
                    <a:pt x="3142" y="3355"/>
                  </a:cubicBezTo>
                  <a:cubicBezTo>
                    <a:pt x="3376" y="3355"/>
                    <a:pt x="3492" y="3083"/>
                    <a:pt x="3324" y="2927"/>
                  </a:cubicBezTo>
                  <a:lnTo>
                    <a:pt x="1182" y="772"/>
                  </a:lnTo>
                  <a:lnTo>
                    <a:pt x="1351" y="617"/>
                  </a:lnTo>
                  <a:cubicBezTo>
                    <a:pt x="1416" y="552"/>
                    <a:pt x="1500" y="519"/>
                    <a:pt x="1584" y="519"/>
                  </a:cubicBezTo>
                  <a:close/>
                  <a:moveTo>
                    <a:pt x="1580" y="0"/>
                  </a:moveTo>
                  <a:cubicBezTo>
                    <a:pt x="1364" y="0"/>
                    <a:pt x="1150" y="84"/>
                    <a:pt x="987" y="253"/>
                  </a:cubicBezTo>
                  <a:lnTo>
                    <a:pt x="325" y="915"/>
                  </a:lnTo>
                  <a:cubicBezTo>
                    <a:pt x="1" y="1240"/>
                    <a:pt x="1" y="1772"/>
                    <a:pt x="325" y="2109"/>
                  </a:cubicBezTo>
                  <a:lnTo>
                    <a:pt x="11994" y="13778"/>
                  </a:lnTo>
                  <a:cubicBezTo>
                    <a:pt x="12156" y="13940"/>
                    <a:pt x="12371" y="14021"/>
                    <a:pt x="12586" y="14021"/>
                  </a:cubicBezTo>
                  <a:cubicBezTo>
                    <a:pt x="12802" y="14021"/>
                    <a:pt x="13020" y="13940"/>
                    <a:pt x="13188" y="13778"/>
                  </a:cubicBezTo>
                  <a:lnTo>
                    <a:pt x="13850" y="13116"/>
                  </a:lnTo>
                  <a:cubicBezTo>
                    <a:pt x="14175" y="12779"/>
                    <a:pt x="14175" y="12246"/>
                    <a:pt x="13850" y="11922"/>
                  </a:cubicBezTo>
                  <a:lnTo>
                    <a:pt x="13850" y="11935"/>
                  </a:lnTo>
                  <a:lnTo>
                    <a:pt x="2181" y="253"/>
                  </a:lnTo>
                  <a:cubicBezTo>
                    <a:pt x="2013" y="84"/>
                    <a:pt x="1795" y="0"/>
                    <a:pt x="15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166;p76">
            <a:extLst>
              <a:ext uri="{FF2B5EF4-FFF2-40B4-BE49-F238E27FC236}">
                <a16:creationId xmlns:a16="http://schemas.microsoft.com/office/drawing/2014/main" id="{A3E47EBF-C375-4EEF-C8C9-5232339ED612}"/>
              </a:ext>
            </a:extLst>
          </p:cNvPr>
          <p:cNvGrpSpPr/>
          <p:nvPr/>
        </p:nvGrpSpPr>
        <p:grpSpPr>
          <a:xfrm>
            <a:off x="9486136" y="3647843"/>
            <a:ext cx="632571" cy="600607"/>
            <a:chOff x="6917225" y="2642850"/>
            <a:chExt cx="462100" cy="438750"/>
          </a:xfrm>
          <a:solidFill>
            <a:srgbClr val="92D050"/>
          </a:solidFill>
        </p:grpSpPr>
        <p:sp>
          <p:nvSpPr>
            <p:cNvPr id="75" name="Google Shape;1167;p76">
              <a:extLst>
                <a:ext uri="{FF2B5EF4-FFF2-40B4-BE49-F238E27FC236}">
                  <a16:creationId xmlns:a16="http://schemas.microsoft.com/office/drawing/2014/main" id="{21BA555D-6000-5905-BAAA-F1A5FD0368D3}"/>
                </a:ext>
              </a:extLst>
            </p:cNvPr>
            <p:cNvSpPr/>
            <p:nvPr/>
          </p:nvSpPr>
          <p:spPr>
            <a:xfrm>
              <a:off x="7039575" y="2672575"/>
              <a:ext cx="327425" cy="307125"/>
            </a:xfrm>
            <a:custGeom>
              <a:avLst/>
              <a:gdLst/>
              <a:ahLst/>
              <a:cxnLst/>
              <a:rect l="l" t="t" r="r" b="b"/>
              <a:pathLst>
                <a:path w="13097" h="12285" extrusionOk="0">
                  <a:moveTo>
                    <a:pt x="7126" y="4353"/>
                  </a:moveTo>
                  <a:cubicBezTo>
                    <a:pt x="8099" y="4353"/>
                    <a:pt x="8995" y="4846"/>
                    <a:pt x="9527" y="5664"/>
                  </a:cubicBezTo>
                  <a:cubicBezTo>
                    <a:pt x="9540" y="5884"/>
                    <a:pt x="9449" y="6105"/>
                    <a:pt x="9281" y="6261"/>
                  </a:cubicBezTo>
                  <a:cubicBezTo>
                    <a:pt x="9161" y="6356"/>
                    <a:pt x="8994" y="6386"/>
                    <a:pt x="8837" y="6386"/>
                  </a:cubicBezTo>
                  <a:cubicBezTo>
                    <a:pt x="8672" y="6386"/>
                    <a:pt x="8517" y="6352"/>
                    <a:pt x="8437" y="6326"/>
                  </a:cubicBezTo>
                  <a:cubicBezTo>
                    <a:pt x="8416" y="6321"/>
                    <a:pt x="8395" y="6319"/>
                    <a:pt x="8375" y="6319"/>
                  </a:cubicBezTo>
                  <a:cubicBezTo>
                    <a:pt x="8120" y="6319"/>
                    <a:pt x="8016" y="6685"/>
                    <a:pt x="8281" y="6806"/>
                  </a:cubicBezTo>
                  <a:cubicBezTo>
                    <a:pt x="8463" y="6858"/>
                    <a:pt x="8645" y="6897"/>
                    <a:pt x="8839" y="6897"/>
                  </a:cubicBezTo>
                  <a:cubicBezTo>
                    <a:pt x="9099" y="6897"/>
                    <a:pt x="9358" y="6819"/>
                    <a:pt x="9579" y="6676"/>
                  </a:cubicBezTo>
                  <a:cubicBezTo>
                    <a:pt x="9696" y="6598"/>
                    <a:pt x="9787" y="6481"/>
                    <a:pt x="9865" y="6365"/>
                  </a:cubicBezTo>
                  <a:cubicBezTo>
                    <a:pt x="9943" y="6650"/>
                    <a:pt x="9995" y="6936"/>
                    <a:pt x="9995" y="7234"/>
                  </a:cubicBezTo>
                  <a:lnTo>
                    <a:pt x="9995" y="9895"/>
                  </a:lnTo>
                  <a:cubicBezTo>
                    <a:pt x="9995" y="10064"/>
                    <a:pt x="9943" y="10233"/>
                    <a:pt x="9826" y="10362"/>
                  </a:cubicBezTo>
                  <a:lnTo>
                    <a:pt x="9397" y="10882"/>
                  </a:lnTo>
                  <a:lnTo>
                    <a:pt x="8697" y="10181"/>
                  </a:lnTo>
                  <a:cubicBezTo>
                    <a:pt x="8580" y="9778"/>
                    <a:pt x="8268" y="9545"/>
                    <a:pt x="7970" y="9285"/>
                  </a:cubicBezTo>
                  <a:lnTo>
                    <a:pt x="7970" y="8260"/>
                  </a:lnTo>
                  <a:cubicBezTo>
                    <a:pt x="7957" y="8104"/>
                    <a:pt x="7833" y="8026"/>
                    <a:pt x="7710" y="8026"/>
                  </a:cubicBezTo>
                  <a:cubicBezTo>
                    <a:pt x="7587" y="8026"/>
                    <a:pt x="7463" y="8104"/>
                    <a:pt x="7450" y="8260"/>
                  </a:cubicBezTo>
                  <a:lnTo>
                    <a:pt x="7450" y="8935"/>
                  </a:lnTo>
                  <a:lnTo>
                    <a:pt x="2882" y="4366"/>
                  </a:lnTo>
                  <a:lnTo>
                    <a:pt x="7126" y="4366"/>
                  </a:lnTo>
                  <a:lnTo>
                    <a:pt x="7126" y="4353"/>
                  </a:lnTo>
                  <a:close/>
                  <a:moveTo>
                    <a:pt x="4805" y="1"/>
                  </a:moveTo>
                  <a:cubicBezTo>
                    <a:pt x="3267" y="1"/>
                    <a:pt x="1730" y="468"/>
                    <a:pt x="415" y="1406"/>
                  </a:cubicBezTo>
                  <a:cubicBezTo>
                    <a:pt x="52" y="1666"/>
                    <a:pt x="0" y="2198"/>
                    <a:pt x="325" y="2536"/>
                  </a:cubicBezTo>
                  <a:lnTo>
                    <a:pt x="9865" y="12076"/>
                  </a:lnTo>
                  <a:cubicBezTo>
                    <a:pt x="10010" y="12215"/>
                    <a:pt x="10197" y="12285"/>
                    <a:pt x="10384" y="12285"/>
                  </a:cubicBezTo>
                  <a:cubicBezTo>
                    <a:pt x="10614" y="12285"/>
                    <a:pt x="10844" y="12180"/>
                    <a:pt x="10994" y="11972"/>
                  </a:cubicBezTo>
                  <a:cubicBezTo>
                    <a:pt x="13097" y="9012"/>
                    <a:pt x="12811" y="4963"/>
                    <a:pt x="10280" y="2328"/>
                  </a:cubicBezTo>
                  <a:lnTo>
                    <a:pt x="10280" y="2341"/>
                  </a:lnTo>
                  <a:cubicBezTo>
                    <a:pt x="10225" y="2285"/>
                    <a:pt x="10163" y="2262"/>
                    <a:pt x="10103" y="2262"/>
                  </a:cubicBezTo>
                  <a:cubicBezTo>
                    <a:pt x="9912" y="2262"/>
                    <a:pt x="9745" y="2503"/>
                    <a:pt x="9904" y="2691"/>
                  </a:cubicBezTo>
                  <a:cubicBezTo>
                    <a:pt x="12253" y="5145"/>
                    <a:pt x="12539" y="8909"/>
                    <a:pt x="10566" y="11673"/>
                  </a:cubicBezTo>
                  <a:cubicBezTo>
                    <a:pt x="10522" y="11739"/>
                    <a:pt x="10449" y="11772"/>
                    <a:pt x="10378" y="11772"/>
                  </a:cubicBezTo>
                  <a:cubicBezTo>
                    <a:pt x="10323" y="11772"/>
                    <a:pt x="10268" y="11752"/>
                    <a:pt x="10228" y="11712"/>
                  </a:cubicBezTo>
                  <a:lnTo>
                    <a:pt x="9774" y="11258"/>
                  </a:lnTo>
                  <a:lnTo>
                    <a:pt x="10241" y="10700"/>
                  </a:lnTo>
                  <a:cubicBezTo>
                    <a:pt x="10423" y="10466"/>
                    <a:pt x="10514" y="10194"/>
                    <a:pt x="10514" y="9908"/>
                  </a:cubicBezTo>
                  <a:lnTo>
                    <a:pt x="10514" y="7234"/>
                  </a:lnTo>
                  <a:cubicBezTo>
                    <a:pt x="10501" y="5365"/>
                    <a:pt x="8995" y="3860"/>
                    <a:pt x="7126" y="3847"/>
                  </a:cubicBezTo>
                  <a:lnTo>
                    <a:pt x="3076" y="3847"/>
                  </a:lnTo>
                  <a:cubicBezTo>
                    <a:pt x="3037" y="3844"/>
                    <a:pt x="2998" y="3843"/>
                    <a:pt x="2959" y="3843"/>
                  </a:cubicBezTo>
                  <a:cubicBezTo>
                    <a:pt x="2778" y="3843"/>
                    <a:pt x="2598" y="3866"/>
                    <a:pt x="2427" y="3898"/>
                  </a:cubicBezTo>
                  <a:lnTo>
                    <a:pt x="688" y="2172"/>
                  </a:lnTo>
                  <a:cubicBezTo>
                    <a:pt x="584" y="2068"/>
                    <a:pt x="610" y="1900"/>
                    <a:pt x="714" y="1822"/>
                  </a:cubicBezTo>
                  <a:cubicBezTo>
                    <a:pt x="1940" y="947"/>
                    <a:pt x="3376" y="509"/>
                    <a:pt x="4812" y="509"/>
                  </a:cubicBezTo>
                  <a:cubicBezTo>
                    <a:pt x="6294" y="509"/>
                    <a:pt x="7775" y="976"/>
                    <a:pt x="9021" y="1913"/>
                  </a:cubicBezTo>
                  <a:cubicBezTo>
                    <a:pt x="9069" y="1942"/>
                    <a:pt x="9117" y="1955"/>
                    <a:pt x="9162" y="1955"/>
                  </a:cubicBezTo>
                  <a:cubicBezTo>
                    <a:pt x="9377" y="1955"/>
                    <a:pt x="9536" y="1669"/>
                    <a:pt x="9333" y="1497"/>
                  </a:cubicBezTo>
                  <a:cubicBezTo>
                    <a:pt x="7986" y="501"/>
                    <a:pt x="6395" y="1"/>
                    <a:pt x="48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168;p76">
              <a:extLst>
                <a:ext uri="{FF2B5EF4-FFF2-40B4-BE49-F238E27FC236}">
                  <a16:creationId xmlns:a16="http://schemas.microsoft.com/office/drawing/2014/main" id="{F340A665-8832-DBFC-16D8-A42A898BAED6}"/>
                </a:ext>
              </a:extLst>
            </p:cNvPr>
            <p:cNvSpPr/>
            <p:nvPr/>
          </p:nvSpPr>
          <p:spPr>
            <a:xfrm>
              <a:off x="6917225" y="2642850"/>
              <a:ext cx="462100" cy="438750"/>
            </a:xfrm>
            <a:custGeom>
              <a:avLst/>
              <a:gdLst/>
              <a:ahLst/>
              <a:cxnLst/>
              <a:rect l="l" t="t" r="r" b="b"/>
              <a:pathLst>
                <a:path w="18484" h="17550" extrusionOk="0">
                  <a:moveTo>
                    <a:pt x="9691" y="512"/>
                  </a:moveTo>
                  <a:cubicBezTo>
                    <a:pt x="10229" y="512"/>
                    <a:pt x="10774" y="565"/>
                    <a:pt x="11319" y="674"/>
                  </a:cubicBezTo>
                  <a:cubicBezTo>
                    <a:pt x="15187" y="1440"/>
                    <a:pt x="17965" y="4828"/>
                    <a:pt x="17965" y="8774"/>
                  </a:cubicBezTo>
                  <a:cubicBezTo>
                    <a:pt x="17978" y="10967"/>
                    <a:pt x="17095" y="13070"/>
                    <a:pt x="15550" y="14615"/>
                  </a:cubicBezTo>
                  <a:cubicBezTo>
                    <a:pt x="13952" y="16213"/>
                    <a:pt x="11835" y="17036"/>
                    <a:pt x="9703" y="17036"/>
                  </a:cubicBezTo>
                  <a:cubicBezTo>
                    <a:pt x="8112" y="17036"/>
                    <a:pt x="6513" y="16577"/>
                    <a:pt x="5115" y="15640"/>
                  </a:cubicBezTo>
                  <a:cubicBezTo>
                    <a:pt x="1831" y="13446"/>
                    <a:pt x="559" y="9254"/>
                    <a:pt x="2077" y="5607"/>
                  </a:cubicBezTo>
                  <a:cubicBezTo>
                    <a:pt x="3371" y="2484"/>
                    <a:pt x="6408" y="512"/>
                    <a:pt x="9691" y="512"/>
                  </a:cubicBezTo>
                  <a:close/>
                  <a:moveTo>
                    <a:pt x="9704" y="1"/>
                  </a:moveTo>
                  <a:cubicBezTo>
                    <a:pt x="8014" y="1"/>
                    <a:pt x="6315" y="487"/>
                    <a:pt x="4829" y="1479"/>
                  </a:cubicBezTo>
                  <a:cubicBezTo>
                    <a:pt x="1351" y="3802"/>
                    <a:pt x="1" y="8268"/>
                    <a:pt x="1597" y="12135"/>
                  </a:cubicBezTo>
                  <a:cubicBezTo>
                    <a:pt x="2981" y="15461"/>
                    <a:pt x="6208" y="17549"/>
                    <a:pt x="9701" y="17549"/>
                  </a:cubicBezTo>
                  <a:cubicBezTo>
                    <a:pt x="10270" y="17549"/>
                    <a:pt x="10846" y="17494"/>
                    <a:pt x="11423" y="17379"/>
                  </a:cubicBezTo>
                  <a:cubicBezTo>
                    <a:pt x="15525" y="16562"/>
                    <a:pt x="18484" y="12953"/>
                    <a:pt x="18484" y="8774"/>
                  </a:cubicBezTo>
                  <a:cubicBezTo>
                    <a:pt x="18484" y="6437"/>
                    <a:pt x="17562" y="4205"/>
                    <a:pt x="15914" y="2569"/>
                  </a:cubicBezTo>
                  <a:cubicBezTo>
                    <a:pt x="14219" y="874"/>
                    <a:pt x="11970" y="1"/>
                    <a:pt x="970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69;p76">
              <a:extLst>
                <a:ext uri="{FF2B5EF4-FFF2-40B4-BE49-F238E27FC236}">
                  <a16:creationId xmlns:a16="http://schemas.microsoft.com/office/drawing/2014/main" id="{2357071C-033E-A6E9-4596-9349169631E1}"/>
                </a:ext>
              </a:extLst>
            </p:cNvPr>
            <p:cNvSpPr/>
            <p:nvPr/>
          </p:nvSpPr>
          <p:spPr>
            <a:xfrm>
              <a:off x="6951950" y="2744675"/>
              <a:ext cx="328100" cy="306975"/>
            </a:xfrm>
            <a:custGeom>
              <a:avLst/>
              <a:gdLst/>
              <a:ahLst/>
              <a:cxnLst/>
              <a:rect l="l" t="t" r="r" b="b"/>
              <a:pathLst>
                <a:path w="13124" h="12279" extrusionOk="0">
                  <a:moveTo>
                    <a:pt x="5439" y="3117"/>
                  </a:moveTo>
                  <a:lnTo>
                    <a:pt x="6179" y="3857"/>
                  </a:lnTo>
                  <a:lnTo>
                    <a:pt x="6127" y="4272"/>
                  </a:lnTo>
                  <a:lnTo>
                    <a:pt x="5802" y="4584"/>
                  </a:lnTo>
                  <a:lnTo>
                    <a:pt x="5413" y="3507"/>
                  </a:lnTo>
                  <a:cubicBezTo>
                    <a:pt x="5400" y="3377"/>
                    <a:pt x="5400" y="3247"/>
                    <a:pt x="5439" y="3117"/>
                  </a:cubicBezTo>
                  <a:close/>
                  <a:moveTo>
                    <a:pt x="2733" y="503"/>
                  </a:moveTo>
                  <a:cubicBezTo>
                    <a:pt x="2790" y="503"/>
                    <a:pt x="2848" y="526"/>
                    <a:pt x="2895" y="573"/>
                  </a:cubicBezTo>
                  <a:lnTo>
                    <a:pt x="4193" y="1871"/>
                  </a:lnTo>
                  <a:cubicBezTo>
                    <a:pt x="3856" y="2170"/>
                    <a:pt x="3583" y="2546"/>
                    <a:pt x="3388" y="2948"/>
                  </a:cubicBezTo>
                  <a:lnTo>
                    <a:pt x="2960" y="3870"/>
                  </a:lnTo>
                  <a:cubicBezTo>
                    <a:pt x="2895" y="4000"/>
                    <a:pt x="2765" y="4078"/>
                    <a:pt x="2635" y="4078"/>
                  </a:cubicBezTo>
                  <a:cubicBezTo>
                    <a:pt x="2627" y="4077"/>
                    <a:pt x="2619" y="4077"/>
                    <a:pt x="2611" y="4077"/>
                  </a:cubicBezTo>
                  <a:cubicBezTo>
                    <a:pt x="2284" y="4077"/>
                    <a:pt x="2012" y="4333"/>
                    <a:pt x="1999" y="4675"/>
                  </a:cubicBezTo>
                  <a:lnTo>
                    <a:pt x="1999" y="5428"/>
                  </a:lnTo>
                  <a:cubicBezTo>
                    <a:pt x="1999" y="6167"/>
                    <a:pt x="2596" y="6777"/>
                    <a:pt x="3349" y="6777"/>
                  </a:cubicBezTo>
                  <a:lnTo>
                    <a:pt x="5115" y="6777"/>
                  </a:lnTo>
                  <a:lnTo>
                    <a:pt x="5115" y="7128"/>
                  </a:lnTo>
                  <a:cubicBezTo>
                    <a:pt x="5115" y="7245"/>
                    <a:pt x="5089" y="7362"/>
                    <a:pt x="5037" y="7452"/>
                  </a:cubicBezTo>
                  <a:lnTo>
                    <a:pt x="4556" y="8465"/>
                  </a:lnTo>
                  <a:cubicBezTo>
                    <a:pt x="4401" y="8776"/>
                    <a:pt x="4634" y="9153"/>
                    <a:pt x="4985" y="9153"/>
                  </a:cubicBezTo>
                  <a:lnTo>
                    <a:pt x="5556" y="9153"/>
                  </a:lnTo>
                  <a:cubicBezTo>
                    <a:pt x="5699" y="9153"/>
                    <a:pt x="5828" y="9088"/>
                    <a:pt x="5919" y="8971"/>
                  </a:cubicBezTo>
                  <a:lnTo>
                    <a:pt x="6880" y="7803"/>
                  </a:lnTo>
                  <a:cubicBezTo>
                    <a:pt x="7023" y="7621"/>
                    <a:pt x="7113" y="7413"/>
                    <a:pt x="7152" y="7180"/>
                  </a:cubicBezTo>
                  <a:cubicBezTo>
                    <a:pt x="7555" y="7297"/>
                    <a:pt x="7957" y="7362"/>
                    <a:pt x="8372" y="7388"/>
                  </a:cubicBezTo>
                  <a:cubicBezTo>
                    <a:pt x="8684" y="7375"/>
                    <a:pt x="8710" y="6907"/>
                    <a:pt x="8385" y="6868"/>
                  </a:cubicBezTo>
                  <a:cubicBezTo>
                    <a:pt x="7905" y="6816"/>
                    <a:pt x="7438" y="6726"/>
                    <a:pt x="6958" y="6609"/>
                  </a:cubicBezTo>
                  <a:cubicBezTo>
                    <a:pt x="6936" y="6604"/>
                    <a:pt x="6916" y="6602"/>
                    <a:pt x="6896" y="6602"/>
                  </a:cubicBezTo>
                  <a:cubicBezTo>
                    <a:pt x="6698" y="6602"/>
                    <a:pt x="6634" y="6834"/>
                    <a:pt x="6646" y="7011"/>
                  </a:cubicBezTo>
                  <a:cubicBezTo>
                    <a:pt x="6646" y="7180"/>
                    <a:pt x="6594" y="7349"/>
                    <a:pt x="6490" y="7478"/>
                  </a:cubicBezTo>
                  <a:lnTo>
                    <a:pt x="5543" y="8634"/>
                  </a:lnTo>
                  <a:lnTo>
                    <a:pt x="5050" y="8634"/>
                  </a:lnTo>
                  <a:lnTo>
                    <a:pt x="5504" y="7686"/>
                  </a:lnTo>
                  <a:cubicBezTo>
                    <a:pt x="5595" y="7517"/>
                    <a:pt x="5634" y="7323"/>
                    <a:pt x="5634" y="7141"/>
                  </a:cubicBezTo>
                  <a:lnTo>
                    <a:pt x="5634" y="6518"/>
                  </a:lnTo>
                  <a:cubicBezTo>
                    <a:pt x="5634" y="6388"/>
                    <a:pt x="5517" y="6271"/>
                    <a:pt x="5374" y="6271"/>
                  </a:cubicBezTo>
                  <a:lnTo>
                    <a:pt x="3362" y="6271"/>
                  </a:lnTo>
                  <a:cubicBezTo>
                    <a:pt x="2895" y="6271"/>
                    <a:pt x="2532" y="5895"/>
                    <a:pt x="2532" y="5441"/>
                  </a:cubicBezTo>
                  <a:lnTo>
                    <a:pt x="2532" y="4675"/>
                  </a:lnTo>
                  <a:cubicBezTo>
                    <a:pt x="2532" y="4610"/>
                    <a:pt x="2596" y="4597"/>
                    <a:pt x="2648" y="4597"/>
                  </a:cubicBezTo>
                  <a:cubicBezTo>
                    <a:pt x="2973" y="4597"/>
                    <a:pt x="3284" y="4402"/>
                    <a:pt x="3427" y="4104"/>
                  </a:cubicBezTo>
                  <a:lnTo>
                    <a:pt x="3869" y="3182"/>
                  </a:lnTo>
                  <a:cubicBezTo>
                    <a:pt x="4037" y="2819"/>
                    <a:pt x="4271" y="2507"/>
                    <a:pt x="4569" y="2235"/>
                  </a:cubicBezTo>
                  <a:lnTo>
                    <a:pt x="5037" y="2715"/>
                  </a:lnTo>
                  <a:cubicBezTo>
                    <a:pt x="4933" y="2961"/>
                    <a:pt x="4829" y="3377"/>
                    <a:pt x="4920" y="3662"/>
                  </a:cubicBezTo>
                  <a:lnTo>
                    <a:pt x="5465" y="5142"/>
                  </a:lnTo>
                  <a:cubicBezTo>
                    <a:pt x="5505" y="5246"/>
                    <a:pt x="5604" y="5306"/>
                    <a:pt x="5708" y="5306"/>
                  </a:cubicBezTo>
                  <a:cubicBezTo>
                    <a:pt x="5772" y="5306"/>
                    <a:pt x="5839" y="5283"/>
                    <a:pt x="5893" y="5233"/>
                  </a:cubicBezTo>
                  <a:lnTo>
                    <a:pt x="6555" y="4571"/>
                  </a:lnTo>
                  <a:cubicBezTo>
                    <a:pt x="6607" y="4493"/>
                    <a:pt x="6646" y="4402"/>
                    <a:pt x="6633" y="4311"/>
                  </a:cubicBezTo>
                  <a:lnTo>
                    <a:pt x="6633" y="4311"/>
                  </a:lnTo>
                  <a:lnTo>
                    <a:pt x="12448" y="10113"/>
                  </a:lnTo>
                  <a:cubicBezTo>
                    <a:pt x="12487" y="10165"/>
                    <a:pt x="12513" y="10230"/>
                    <a:pt x="12513" y="10295"/>
                  </a:cubicBezTo>
                  <a:lnTo>
                    <a:pt x="12500" y="10295"/>
                  </a:lnTo>
                  <a:cubicBezTo>
                    <a:pt x="12500" y="10360"/>
                    <a:pt x="12461" y="10412"/>
                    <a:pt x="12409" y="10451"/>
                  </a:cubicBezTo>
                  <a:cubicBezTo>
                    <a:pt x="11169" y="11331"/>
                    <a:pt x="9731" y="11763"/>
                    <a:pt x="8300" y="11763"/>
                  </a:cubicBezTo>
                  <a:cubicBezTo>
                    <a:pt x="6482" y="11763"/>
                    <a:pt x="4676" y="11064"/>
                    <a:pt x="3310" y="9698"/>
                  </a:cubicBezTo>
                  <a:cubicBezTo>
                    <a:pt x="870" y="7258"/>
                    <a:pt x="559" y="3416"/>
                    <a:pt x="2558" y="599"/>
                  </a:cubicBezTo>
                  <a:cubicBezTo>
                    <a:pt x="2600" y="536"/>
                    <a:pt x="2665" y="503"/>
                    <a:pt x="2733" y="503"/>
                  </a:cubicBezTo>
                  <a:close/>
                  <a:moveTo>
                    <a:pt x="2740" y="1"/>
                  </a:moveTo>
                  <a:cubicBezTo>
                    <a:pt x="2512" y="1"/>
                    <a:pt x="2285" y="106"/>
                    <a:pt x="2142" y="314"/>
                  </a:cubicBezTo>
                  <a:cubicBezTo>
                    <a:pt x="1" y="3325"/>
                    <a:pt x="338" y="7439"/>
                    <a:pt x="2960" y="10061"/>
                  </a:cubicBezTo>
                  <a:cubicBezTo>
                    <a:pt x="4424" y="11526"/>
                    <a:pt x="6367" y="12279"/>
                    <a:pt x="8322" y="12279"/>
                  </a:cubicBezTo>
                  <a:cubicBezTo>
                    <a:pt x="9851" y="12279"/>
                    <a:pt x="11387" y="11819"/>
                    <a:pt x="12708" y="10879"/>
                  </a:cubicBezTo>
                  <a:cubicBezTo>
                    <a:pt x="13071" y="10606"/>
                    <a:pt x="13123" y="10074"/>
                    <a:pt x="12799" y="9750"/>
                  </a:cubicBezTo>
                  <a:lnTo>
                    <a:pt x="3258" y="210"/>
                  </a:lnTo>
                  <a:cubicBezTo>
                    <a:pt x="3113" y="70"/>
                    <a:pt x="2926" y="1"/>
                    <a:pt x="27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1170;p76">
            <a:extLst>
              <a:ext uri="{FF2B5EF4-FFF2-40B4-BE49-F238E27FC236}">
                <a16:creationId xmlns:a16="http://schemas.microsoft.com/office/drawing/2014/main" id="{B5002448-5C04-D543-5D40-7E564FFECC02}"/>
              </a:ext>
            </a:extLst>
          </p:cNvPr>
          <p:cNvGrpSpPr/>
          <p:nvPr/>
        </p:nvGrpSpPr>
        <p:grpSpPr>
          <a:xfrm>
            <a:off x="9584526" y="4600157"/>
            <a:ext cx="435791" cy="601052"/>
            <a:chOff x="7000625" y="3338525"/>
            <a:chExt cx="318350" cy="439075"/>
          </a:xfrm>
          <a:solidFill>
            <a:srgbClr val="92D050"/>
          </a:solidFill>
        </p:grpSpPr>
        <p:sp>
          <p:nvSpPr>
            <p:cNvPr id="79" name="Google Shape;1171;p76">
              <a:extLst>
                <a:ext uri="{FF2B5EF4-FFF2-40B4-BE49-F238E27FC236}">
                  <a16:creationId xmlns:a16="http://schemas.microsoft.com/office/drawing/2014/main" id="{740CF492-8C4A-F373-4549-D1AE99BDB7D6}"/>
                </a:ext>
              </a:extLst>
            </p:cNvPr>
            <p:cNvSpPr/>
            <p:nvPr/>
          </p:nvSpPr>
          <p:spPr>
            <a:xfrm>
              <a:off x="7000625" y="3338525"/>
              <a:ext cx="318350" cy="439075"/>
            </a:xfrm>
            <a:custGeom>
              <a:avLst/>
              <a:gdLst/>
              <a:ahLst/>
              <a:cxnLst/>
              <a:rect l="l" t="t" r="r" b="b"/>
              <a:pathLst>
                <a:path w="12734" h="17563" extrusionOk="0">
                  <a:moveTo>
                    <a:pt x="3855" y="6841"/>
                  </a:moveTo>
                  <a:lnTo>
                    <a:pt x="4154" y="7088"/>
                  </a:lnTo>
                  <a:cubicBezTo>
                    <a:pt x="4427" y="7296"/>
                    <a:pt x="4582" y="7555"/>
                    <a:pt x="4582" y="7763"/>
                  </a:cubicBezTo>
                  <a:lnTo>
                    <a:pt x="4582" y="8568"/>
                  </a:lnTo>
                  <a:lnTo>
                    <a:pt x="3168" y="8568"/>
                  </a:lnTo>
                  <a:lnTo>
                    <a:pt x="3168" y="7763"/>
                  </a:lnTo>
                  <a:cubicBezTo>
                    <a:pt x="3168" y="7503"/>
                    <a:pt x="3284" y="7257"/>
                    <a:pt x="3479" y="7088"/>
                  </a:cubicBezTo>
                  <a:lnTo>
                    <a:pt x="3855" y="6841"/>
                  </a:lnTo>
                  <a:close/>
                  <a:moveTo>
                    <a:pt x="7996" y="9593"/>
                  </a:moveTo>
                  <a:lnTo>
                    <a:pt x="8983" y="10190"/>
                  </a:lnTo>
                  <a:cubicBezTo>
                    <a:pt x="9450" y="10476"/>
                    <a:pt x="9722" y="10982"/>
                    <a:pt x="9722" y="11527"/>
                  </a:cubicBezTo>
                  <a:lnTo>
                    <a:pt x="9722" y="11696"/>
                  </a:lnTo>
                  <a:lnTo>
                    <a:pt x="6244" y="11696"/>
                  </a:lnTo>
                  <a:lnTo>
                    <a:pt x="6244" y="11527"/>
                  </a:lnTo>
                  <a:cubicBezTo>
                    <a:pt x="6244" y="10982"/>
                    <a:pt x="6529" y="10476"/>
                    <a:pt x="6997" y="10190"/>
                  </a:cubicBezTo>
                  <a:lnTo>
                    <a:pt x="7996" y="9593"/>
                  </a:lnTo>
                  <a:close/>
                  <a:moveTo>
                    <a:pt x="11124" y="12215"/>
                  </a:moveTo>
                  <a:lnTo>
                    <a:pt x="11124" y="12656"/>
                  </a:lnTo>
                  <a:lnTo>
                    <a:pt x="5089" y="12656"/>
                  </a:lnTo>
                  <a:lnTo>
                    <a:pt x="5089" y="12215"/>
                  </a:lnTo>
                  <a:close/>
                  <a:moveTo>
                    <a:pt x="6361" y="1766"/>
                  </a:moveTo>
                  <a:lnTo>
                    <a:pt x="9450" y="3856"/>
                  </a:lnTo>
                  <a:cubicBezTo>
                    <a:pt x="10501" y="4570"/>
                    <a:pt x="11137" y="5764"/>
                    <a:pt x="11137" y="7049"/>
                  </a:cubicBezTo>
                  <a:lnTo>
                    <a:pt x="11124" y="7049"/>
                  </a:lnTo>
                  <a:lnTo>
                    <a:pt x="11124" y="7555"/>
                  </a:lnTo>
                  <a:cubicBezTo>
                    <a:pt x="10436" y="8412"/>
                    <a:pt x="10436" y="9619"/>
                    <a:pt x="11124" y="10476"/>
                  </a:cubicBezTo>
                  <a:lnTo>
                    <a:pt x="11124" y="11696"/>
                  </a:lnTo>
                  <a:lnTo>
                    <a:pt x="10242" y="11696"/>
                  </a:lnTo>
                  <a:lnTo>
                    <a:pt x="10242" y="11527"/>
                  </a:lnTo>
                  <a:cubicBezTo>
                    <a:pt x="10242" y="10800"/>
                    <a:pt x="9865" y="10125"/>
                    <a:pt x="9242" y="9749"/>
                  </a:cubicBezTo>
                  <a:lnTo>
                    <a:pt x="8243" y="9139"/>
                  </a:lnTo>
                  <a:lnTo>
                    <a:pt x="8243" y="8009"/>
                  </a:lnTo>
                  <a:cubicBezTo>
                    <a:pt x="8230" y="7847"/>
                    <a:pt x="8110" y="7766"/>
                    <a:pt x="7990" y="7766"/>
                  </a:cubicBezTo>
                  <a:cubicBezTo>
                    <a:pt x="7869" y="7766"/>
                    <a:pt x="7749" y="7847"/>
                    <a:pt x="7736" y="8009"/>
                  </a:cubicBezTo>
                  <a:lnTo>
                    <a:pt x="7736" y="9139"/>
                  </a:lnTo>
                  <a:lnTo>
                    <a:pt x="6724" y="9749"/>
                  </a:lnTo>
                  <a:cubicBezTo>
                    <a:pt x="6114" y="10125"/>
                    <a:pt x="5738" y="10800"/>
                    <a:pt x="5738" y="11527"/>
                  </a:cubicBezTo>
                  <a:lnTo>
                    <a:pt x="5738" y="11696"/>
                  </a:lnTo>
                  <a:lnTo>
                    <a:pt x="5089" y="11696"/>
                  </a:lnTo>
                  <a:lnTo>
                    <a:pt x="5089" y="7776"/>
                  </a:lnTo>
                  <a:cubicBezTo>
                    <a:pt x="5089" y="7244"/>
                    <a:pt x="4660" y="6841"/>
                    <a:pt x="4466" y="6699"/>
                  </a:cubicBezTo>
                  <a:lnTo>
                    <a:pt x="4024" y="6335"/>
                  </a:lnTo>
                  <a:cubicBezTo>
                    <a:pt x="3974" y="6292"/>
                    <a:pt x="3916" y="6273"/>
                    <a:pt x="3859" y="6273"/>
                  </a:cubicBezTo>
                  <a:cubicBezTo>
                    <a:pt x="3813" y="6273"/>
                    <a:pt x="3767" y="6286"/>
                    <a:pt x="3726" y="6309"/>
                  </a:cubicBezTo>
                  <a:lnTo>
                    <a:pt x="3168" y="6673"/>
                  </a:lnTo>
                  <a:lnTo>
                    <a:pt x="3155" y="6699"/>
                  </a:lnTo>
                  <a:cubicBezTo>
                    <a:pt x="2830" y="6958"/>
                    <a:pt x="2635" y="7347"/>
                    <a:pt x="2635" y="7776"/>
                  </a:cubicBezTo>
                  <a:lnTo>
                    <a:pt x="2635" y="15940"/>
                  </a:lnTo>
                  <a:lnTo>
                    <a:pt x="1597" y="15940"/>
                  </a:lnTo>
                  <a:lnTo>
                    <a:pt x="1597" y="10476"/>
                  </a:lnTo>
                  <a:cubicBezTo>
                    <a:pt x="2285" y="9619"/>
                    <a:pt x="2285" y="8412"/>
                    <a:pt x="1597" y="7555"/>
                  </a:cubicBezTo>
                  <a:lnTo>
                    <a:pt x="1597" y="7049"/>
                  </a:lnTo>
                  <a:cubicBezTo>
                    <a:pt x="1597" y="5764"/>
                    <a:pt x="2233" y="4570"/>
                    <a:pt x="3284" y="3856"/>
                  </a:cubicBezTo>
                  <a:lnTo>
                    <a:pt x="6361" y="1766"/>
                  </a:lnTo>
                  <a:close/>
                  <a:moveTo>
                    <a:pt x="4582" y="9087"/>
                  </a:moveTo>
                  <a:lnTo>
                    <a:pt x="4582" y="12656"/>
                  </a:lnTo>
                  <a:lnTo>
                    <a:pt x="4414" y="12656"/>
                  </a:lnTo>
                  <a:cubicBezTo>
                    <a:pt x="4102" y="12656"/>
                    <a:pt x="3855" y="12916"/>
                    <a:pt x="3855" y="13227"/>
                  </a:cubicBezTo>
                  <a:lnTo>
                    <a:pt x="3855" y="15940"/>
                  </a:lnTo>
                  <a:lnTo>
                    <a:pt x="3155" y="15940"/>
                  </a:lnTo>
                  <a:lnTo>
                    <a:pt x="3168" y="9087"/>
                  </a:lnTo>
                  <a:lnTo>
                    <a:pt x="3622" y="9087"/>
                  </a:lnTo>
                  <a:lnTo>
                    <a:pt x="3622" y="10229"/>
                  </a:lnTo>
                  <a:cubicBezTo>
                    <a:pt x="3602" y="10411"/>
                    <a:pt x="3735" y="10502"/>
                    <a:pt x="3870" y="10502"/>
                  </a:cubicBezTo>
                  <a:cubicBezTo>
                    <a:pt x="4005" y="10502"/>
                    <a:pt x="4141" y="10411"/>
                    <a:pt x="4128" y="10229"/>
                  </a:cubicBezTo>
                  <a:lnTo>
                    <a:pt x="4128" y="9087"/>
                  </a:lnTo>
                  <a:close/>
                  <a:moveTo>
                    <a:pt x="11124" y="13175"/>
                  </a:moveTo>
                  <a:lnTo>
                    <a:pt x="11124" y="15940"/>
                  </a:lnTo>
                  <a:lnTo>
                    <a:pt x="10423" y="15940"/>
                  </a:lnTo>
                  <a:lnTo>
                    <a:pt x="10423" y="14850"/>
                  </a:lnTo>
                  <a:cubicBezTo>
                    <a:pt x="10443" y="14668"/>
                    <a:pt x="10306" y="14577"/>
                    <a:pt x="10170" y="14577"/>
                  </a:cubicBezTo>
                  <a:cubicBezTo>
                    <a:pt x="10034" y="14577"/>
                    <a:pt x="9898" y="14668"/>
                    <a:pt x="9917" y="14850"/>
                  </a:cubicBezTo>
                  <a:lnTo>
                    <a:pt x="9917" y="15940"/>
                  </a:lnTo>
                  <a:lnTo>
                    <a:pt x="7490" y="15940"/>
                  </a:lnTo>
                  <a:lnTo>
                    <a:pt x="7490" y="14824"/>
                  </a:lnTo>
                  <a:cubicBezTo>
                    <a:pt x="7490" y="14525"/>
                    <a:pt x="7734" y="14328"/>
                    <a:pt x="7988" y="14328"/>
                  </a:cubicBezTo>
                  <a:cubicBezTo>
                    <a:pt x="8109" y="14328"/>
                    <a:pt x="8233" y="14373"/>
                    <a:pt x="8334" y="14473"/>
                  </a:cubicBezTo>
                  <a:cubicBezTo>
                    <a:pt x="8437" y="14577"/>
                    <a:pt x="8489" y="14694"/>
                    <a:pt x="8489" y="14824"/>
                  </a:cubicBezTo>
                  <a:lnTo>
                    <a:pt x="8489" y="15006"/>
                  </a:lnTo>
                  <a:cubicBezTo>
                    <a:pt x="8502" y="15161"/>
                    <a:pt x="8622" y="15239"/>
                    <a:pt x="8742" y="15239"/>
                  </a:cubicBezTo>
                  <a:cubicBezTo>
                    <a:pt x="8862" y="15239"/>
                    <a:pt x="8983" y="15161"/>
                    <a:pt x="8995" y="15006"/>
                  </a:cubicBezTo>
                  <a:lnTo>
                    <a:pt x="8995" y="14824"/>
                  </a:lnTo>
                  <a:cubicBezTo>
                    <a:pt x="8995" y="14266"/>
                    <a:pt x="8541" y="13824"/>
                    <a:pt x="7983" y="13824"/>
                  </a:cubicBezTo>
                  <a:cubicBezTo>
                    <a:pt x="7425" y="13824"/>
                    <a:pt x="6984" y="14266"/>
                    <a:pt x="6984" y="14824"/>
                  </a:cubicBezTo>
                  <a:lnTo>
                    <a:pt x="6984" y="15940"/>
                  </a:lnTo>
                  <a:lnTo>
                    <a:pt x="5906" y="15940"/>
                  </a:lnTo>
                  <a:lnTo>
                    <a:pt x="5906" y="14850"/>
                  </a:lnTo>
                  <a:cubicBezTo>
                    <a:pt x="5919" y="14668"/>
                    <a:pt x="5783" y="14577"/>
                    <a:pt x="5648" y="14577"/>
                  </a:cubicBezTo>
                  <a:cubicBezTo>
                    <a:pt x="5514" y="14577"/>
                    <a:pt x="5381" y="14668"/>
                    <a:pt x="5400" y="14850"/>
                  </a:cubicBezTo>
                  <a:lnTo>
                    <a:pt x="5400" y="15940"/>
                  </a:lnTo>
                  <a:lnTo>
                    <a:pt x="4375" y="15940"/>
                  </a:lnTo>
                  <a:lnTo>
                    <a:pt x="4375" y="13227"/>
                  </a:lnTo>
                  <a:cubicBezTo>
                    <a:pt x="4375" y="13201"/>
                    <a:pt x="4388" y="13175"/>
                    <a:pt x="4427" y="13175"/>
                  </a:cubicBezTo>
                  <a:close/>
                  <a:moveTo>
                    <a:pt x="6372" y="1"/>
                  </a:moveTo>
                  <a:cubicBezTo>
                    <a:pt x="6202" y="1"/>
                    <a:pt x="6030" y="53"/>
                    <a:pt x="5880" y="157"/>
                  </a:cubicBezTo>
                  <a:lnTo>
                    <a:pt x="2389" y="2532"/>
                  </a:lnTo>
                  <a:cubicBezTo>
                    <a:pt x="2025" y="2766"/>
                    <a:pt x="1701" y="3051"/>
                    <a:pt x="1415" y="3376"/>
                  </a:cubicBezTo>
                  <a:cubicBezTo>
                    <a:pt x="1213" y="3559"/>
                    <a:pt x="1390" y="3821"/>
                    <a:pt x="1590" y="3821"/>
                  </a:cubicBezTo>
                  <a:cubicBezTo>
                    <a:pt x="1660" y="3821"/>
                    <a:pt x="1732" y="3790"/>
                    <a:pt x="1792" y="3713"/>
                  </a:cubicBezTo>
                  <a:cubicBezTo>
                    <a:pt x="2051" y="3428"/>
                    <a:pt x="2350" y="3168"/>
                    <a:pt x="2674" y="2947"/>
                  </a:cubicBezTo>
                  <a:lnTo>
                    <a:pt x="6114" y="611"/>
                  </a:lnTo>
                  <a:lnTo>
                    <a:pt x="6114" y="1325"/>
                  </a:lnTo>
                  <a:lnTo>
                    <a:pt x="3012" y="3428"/>
                  </a:lnTo>
                  <a:cubicBezTo>
                    <a:pt x="1818" y="4245"/>
                    <a:pt x="1091" y="5595"/>
                    <a:pt x="1104" y="7036"/>
                  </a:cubicBezTo>
                  <a:lnTo>
                    <a:pt x="1104" y="7646"/>
                  </a:lnTo>
                  <a:cubicBezTo>
                    <a:pt x="1104" y="7698"/>
                    <a:pt x="1117" y="7763"/>
                    <a:pt x="1156" y="7802"/>
                  </a:cubicBezTo>
                  <a:cubicBezTo>
                    <a:pt x="1766" y="8490"/>
                    <a:pt x="1766" y="9515"/>
                    <a:pt x="1156" y="10203"/>
                  </a:cubicBezTo>
                  <a:cubicBezTo>
                    <a:pt x="1117" y="10255"/>
                    <a:pt x="1104" y="10307"/>
                    <a:pt x="1104" y="10372"/>
                  </a:cubicBezTo>
                  <a:lnTo>
                    <a:pt x="1104" y="16187"/>
                  </a:lnTo>
                  <a:cubicBezTo>
                    <a:pt x="1091" y="16329"/>
                    <a:pt x="1208" y="16446"/>
                    <a:pt x="1350" y="16446"/>
                  </a:cubicBezTo>
                  <a:lnTo>
                    <a:pt x="11384" y="16446"/>
                  </a:lnTo>
                  <a:cubicBezTo>
                    <a:pt x="11527" y="16446"/>
                    <a:pt x="11643" y="16329"/>
                    <a:pt x="11643" y="16187"/>
                  </a:cubicBezTo>
                  <a:lnTo>
                    <a:pt x="11643" y="10385"/>
                  </a:lnTo>
                  <a:cubicBezTo>
                    <a:pt x="11643" y="10333"/>
                    <a:pt x="11617" y="10268"/>
                    <a:pt x="11578" y="10229"/>
                  </a:cubicBezTo>
                  <a:cubicBezTo>
                    <a:pt x="10981" y="9541"/>
                    <a:pt x="10981" y="8503"/>
                    <a:pt x="11578" y="7815"/>
                  </a:cubicBezTo>
                  <a:cubicBezTo>
                    <a:pt x="11617" y="7776"/>
                    <a:pt x="11643" y="7711"/>
                    <a:pt x="11643" y="7659"/>
                  </a:cubicBezTo>
                  <a:lnTo>
                    <a:pt x="11643" y="7062"/>
                  </a:lnTo>
                  <a:cubicBezTo>
                    <a:pt x="11643" y="5608"/>
                    <a:pt x="10929" y="4258"/>
                    <a:pt x="9735" y="3441"/>
                  </a:cubicBezTo>
                  <a:lnTo>
                    <a:pt x="6633" y="1338"/>
                  </a:lnTo>
                  <a:lnTo>
                    <a:pt x="6633" y="637"/>
                  </a:lnTo>
                  <a:lnTo>
                    <a:pt x="10060" y="2960"/>
                  </a:lnTo>
                  <a:cubicBezTo>
                    <a:pt x="11423" y="3882"/>
                    <a:pt x="12227" y="5426"/>
                    <a:pt x="12227" y="7062"/>
                  </a:cubicBezTo>
                  <a:lnTo>
                    <a:pt x="12227" y="7698"/>
                  </a:lnTo>
                  <a:cubicBezTo>
                    <a:pt x="12227" y="7880"/>
                    <a:pt x="12163" y="8048"/>
                    <a:pt x="12033" y="8178"/>
                  </a:cubicBezTo>
                  <a:cubicBezTo>
                    <a:pt x="11604" y="8658"/>
                    <a:pt x="11604" y="9385"/>
                    <a:pt x="12033" y="9866"/>
                  </a:cubicBezTo>
                  <a:cubicBezTo>
                    <a:pt x="12163" y="9995"/>
                    <a:pt x="12227" y="10164"/>
                    <a:pt x="12227" y="10346"/>
                  </a:cubicBezTo>
                  <a:lnTo>
                    <a:pt x="12227" y="16667"/>
                  </a:lnTo>
                  <a:cubicBezTo>
                    <a:pt x="12227" y="16875"/>
                    <a:pt x="12059" y="17043"/>
                    <a:pt x="11851" y="17043"/>
                  </a:cubicBezTo>
                  <a:lnTo>
                    <a:pt x="896" y="17043"/>
                  </a:lnTo>
                  <a:cubicBezTo>
                    <a:pt x="675" y="17043"/>
                    <a:pt x="507" y="16875"/>
                    <a:pt x="507" y="16667"/>
                  </a:cubicBezTo>
                  <a:lnTo>
                    <a:pt x="507" y="10346"/>
                  </a:lnTo>
                  <a:cubicBezTo>
                    <a:pt x="507" y="10164"/>
                    <a:pt x="585" y="9995"/>
                    <a:pt x="701" y="9866"/>
                  </a:cubicBezTo>
                  <a:cubicBezTo>
                    <a:pt x="1130" y="9385"/>
                    <a:pt x="1130" y="8658"/>
                    <a:pt x="701" y="8178"/>
                  </a:cubicBezTo>
                  <a:cubicBezTo>
                    <a:pt x="585" y="8048"/>
                    <a:pt x="507" y="7880"/>
                    <a:pt x="507" y="7698"/>
                  </a:cubicBezTo>
                  <a:lnTo>
                    <a:pt x="507" y="7062"/>
                  </a:lnTo>
                  <a:cubicBezTo>
                    <a:pt x="507" y="6231"/>
                    <a:pt x="714" y="5414"/>
                    <a:pt x="1117" y="4687"/>
                  </a:cubicBezTo>
                  <a:cubicBezTo>
                    <a:pt x="1249" y="4475"/>
                    <a:pt x="1063" y="4281"/>
                    <a:pt x="882" y="4281"/>
                  </a:cubicBezTo>
                  <a:cubicBezTo>
                    <a:pt x="796" y="4281"/>
                    <a:pt x="712" y="4323"/>
                    <a:pt x="662" y="4427"/>
                  </a:cubicBezTo>
                  <a:cubicBezTo>
                    <a:pt x="221" y="5232"/>
                    <a:pt x="0" y="6140"/>
                    <a:pt x="0" y="7062"/>
                  </a:cubicBezTo>
                  <a:lnTo>
                    <a:pt x="0" y="7698"/>
                  </a:lnTo>
                  <a:cubicBezTo>
                    <a:pt x="0" y="8009"/>
                    <a:pt x="104" y="8308"/>
                    <a:pt x="325" y="8542"/>
                  </a:cubicBezTo>
                  <a:cubicBezTo>
                    <a:pt x="572" y="8814"/>
                    <a:pt x="572" y="9243"/>
                    <a:pt x="325" y="9528"/>
                  </a:cubicBezTo>
                  <a:cubicBezTo>
                    <a:pt x="104" y="9749"/>
                    <a:pt x="0" y="10047"/>
                    <a:pt x="0" y="10359"/>
                  </a:cubicBezTo>
                  <a:lnTo>
                    <a:pt x="0" y="16667"/>
                  </a:lnTo>
                  <a:cubicBezTo>
                    <a:pt x="0" y="17160"/>
                    <a:pt x="390" y="17563"/>
                    <a:pt x="896" y="17563"/>
                  </a:cubicBezTo>
                  <a:lnTo>
                    <a:pt x="11851" y="17563"/>
                  </a:lnTo>
                  <a:cubicBezTo>
                    <a:pt x="12344" y="17563"/>
                    <a:pt x="12734" y="17160"/>
                    <a:pt x="12734" y="16667"/>
                  </a:cubicBezTo>
                  <a:lnTo>
                    <a:pt x="12734" y="10346"/>
                  </a:lnTo>
                  <a:cubicBezTo>
                    <a:pt x="12734" y="10034"/>
                    <a:pt x="12617" y="9736"/>
                    <a:pt x="12409" y="9515"/>
                  </a:cubicBezTo>
                  <a:cubicBezTo>
                    <a:pt x="12163" y="9230"/>
                    <a:pt x="12163" y="8801"/>
                    <a:pt x="12409" y="8516"/>
                  </a:cubicBezTo>
                  <a:cubicBezTo>
                    <a:pt x="12617" y="8295"/>
                    <a:pt x="12734" y="7996"/>
                    <a:pt x="12734" y="7685"/>
                  </a:cubicBezTo>
                  <a:lnTo>
                    <a:pt x="12734" y="7049"/>
                  </a:lnTo>
                  <a:cubicBezTo>
                    <a:pt x="12734" y="5232"/>
                    <a:pt x="11838" y="3544"/>
                    <a:pt x="10345" y="2532"/>
                  </a:cubicBezTo>
                  <a:lnTo>
                    <a:pt x="6854" y="157"/>
                  </a:lnTo>
                  <a:cubicBezTo>
                    <a:pt x="6711" y="53"/>
                    <a:pt x="6542" y="1"/>
                    <a:pt x="63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72;p76">
              <a:extLst>
                <a:ext uri="{FF2B5EF4-FFF2-40B4-BE49-F238E27FC236}">
                  <a16:creationId xmlns:a16="http://schemas.microsoft.com/office/drawing/2014/main" id="{239680DC-0219-0817-5C2F-A200C724560F}"/>
                </a:ext>
              </a:extLst>
            </p:cNvPr>
            <p:cNvSpPr/>
            <p:nvPr/>
          </p:nvSpPr>
          <p:spPr>
            <a:xfrm>
              <a:off x="7142425" y="3422650"/>
              <a:ext cx="43225" cy="39450"/>
            </a:xfrm>
            <a:custGeom>
              <a:avLst/>
              <a:gdLst/>
              <a:ahLst/>
              <a:cxnLst/>
              <a:rect l="l" t="t" r="r" b="b"/>
              <a:pathLst>
                <a:path w="1729" h="1578" extrusionOk="0">
                  <a:moveTo>
                    <a:pt x="844" y="1"/>
                  </a:moveTo>
                  <a:cubicBezTo>
                    <a:pt x="708" y="1"/>
                    <a:pt x="572" y="95"/>
                    <a:pt x="585" y="283"/>
                  </a:cubicBezTo>
                  <a:lnTo>
                    <a:pt x="585" y="556"/>
                  </a:lnTo>
                  <a:lnTo>
                    <a:pt x="312" y="556"/>
                  </a:lnTo>
                  <a:cubicBezTo>
                    <a:pt x="1" y="582"/>
                    <a:pt x="1" y="1036"/>
                    <a:pt x="312" y="1062"/>
                  </a:cubicBezTo>
                  <a:lnTo>
                    <a:pt x="585" y="1062"/>
                  </a:lnTo>
                  <a:lnTo>
                    <a:pt x="585" y="1335"/>
                  </a:lnTo>
                  <a:cubicBezTo>
                    <a:pt x="598" y="1497"/>
                    <a:pt x="721" y="1578"/>
                    <a:pt x="844" y="1578"/>
                  </a:cubicBezTo>
                  <a:cubicBezTo>
                    <a:pt x="968" y="1578"/>
                    <a:pt x="1091" y="1497"/>
                    <a:pt x="1104" y="1335"/>
                  </a:cubicBezTo>
                  <a:lnTo>
                    <a:pt x="1104" y="1062"/>
                  </a:lnTo>
                  <a:lnTo>
                    <a:pt x="1377" y="1062"/>
                  </a:lnTo>
                  <a:cubicBezTo>
                    <a:pt x="1388" y="1063"/>
                    <a:pt x="1400" y="1064"/>
                    <a:pt x="1411" y="1064"/>
                  </a:cubicBezTo>
                  <a:cubicBezTo>
                    <a:pt x="1729" y="1064"/>
                    <a:pt x="1729" y="554"/>
                    <a:pt x="1411" y="554"/>
                  </a:cubicBezTo>
                  <a:cubicBezTo>
                    <a:pt x="1400" y="554"/>
                    <a:pt x="1388" y="555"/>
                    <a:pt x="1377" y="556"/>
                  </a:cubicBezTo>
                  <a:lnTo>
                    <a:pt x="1104" y="556"/>
                  </a:lnTo>
                  <a:lnTo>
                    <a:pt x="1104" y="283"/>
                  </a:lnTo>
                  <a:cubicBezTo>
                    <a:pt x="1117" y="95"/>
                    <a:pt x="981" y="1"/>
                    <a:pt x="8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73;p76">
              <a:extLst>
                <a:ext uri="{FF2B5EF4-FFF2-40B4-BE49-F238E27FC236}">
                  <a16:creationId xmlns:a16="http://schemas.microsoft.com/office/drawing/2014/main" id="{E59BCC02-5D87-F90A-9FD1-1F2718045C39}"/>
                </a:ext>
              </a:extLst>
            </p:cNvPr>
            <p:cNvSpPr/>
            <p:nvPr/>
          </p:nvSpPr>
          <p:spPr>
            <a:xfrm>
              <a:off x="7154750" y="3488775"/>
              <a:ext cx="15275" cy="13050"/>
            </a:xfrm>
            <a:custGeom>
              <a:avLst/>
              <a:gdLst/>
              <a:ahLst/>
              <a:cxnLst/>
              <a:rect l="l" t="t" r="r" b="b"/>
              <a:pathLst>
                <a:path w="611" h="522" extrusionOk="0">
                  <a:moveTo>
                    <a:pt x="351" y="1"/>
                  </a:moveTo>
                  <a:cubicBezTo>
                    <a:pt x="118" y="1"/>
                    <a:pt x="1" y="286"/>
                    <a:pt x="170" y="442"/>
                  </a:cubicBezTo>
                  <a:cubicBezTo>
                    <a:pt x="225" y="497"/>
                    <a:pt x="291" y="522"/>
                    <a:pt x="355" y="522"/>
                  </a:cubicBezTo>
                  <a:cubicBezTo>
                    <a:pt x="488" y="522"/>
                    <a:pt x="611" y="417"/>
                    <a:pt x="611" y="260"/>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74;p76">
              <a:extLst>
                <a:ext uri="{FF2B5EF4-FFF2-40B4-BE49-F238E27FC236}">
                  <a16:creationId xmlns:a16="http://schemas.microsoft.com/office/drawing/2014/main" id="{2732ECE1-0505-2CC2-9BC9-506ADC692B18}"/>
                </a:ext>
              </a:extLst>
            </p:cNvPr>
            <p:cNvSpPr/>
            <p:nvPr/>
          </p:nvSpPr>
          <p:spPr>
            <a:xfrm>
              <a:off x="7197600" y="3463800"/>
              <a:ext cx="15275" cy="13050"/>
            </a:xfrm>
            <a:custGeom>
              <a:avLst/>
              <a:gdLst/>
              <a:ahLst/>
              <a:cxnLst/>
              <a:rect l="l" t="t" r="r" b="b"/>
              <a:pathLst>
                <a:path w="611" h="522" extrusionOk="0">
                  <a:moveTo>
                    <a:pt x="351" y="0"/>
                  </a:moveTo>
                  <a:cubicBezTo>
                    <a:pt x="117" y="0"/>
                    <a:pt x="0" y="286"/>
                    <a:pt x="169" y="441"/>
                  </a:cubicBezTo>
                  <a:cubicBezTo>
                    <a:pt x="220" y="497"/>
                    <a:pt x="283" y="521"/>
                    <a:pt x="346" y="521"/>
                  </a:cubicBezTo>
                  <a:cubicBezTo>
                    <a:pt x="475" y="521"/>
                    <a:pt x="602"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175;p76">
            <a:extLst>
              <a:ext uri="{FF2B5EF4-FFF2-40B4-BE49-F238E27FC236}">
                <a16:creationId xmlns:a16="http://schemas.microsoft.com/office/drawing/2014/main" id="{92EF6B76-0715-E38D-212E-8C0EFDF58C7D}"/>
              </a:ext>
            </a:extLst>
          </p:cNvPr>
          <p:cNvGrpSpPr/>
          <p:nvPr/>
        </p:nvGrpSpPr>
        <p:grpSpPr>
          <a:xfrm>
            <a:off x="9500578" y="5553429"/>
            <a:ext cx="603687" cy="589485"/>
            <a:chOff x="6938325" y="4034900"/>
            <a:chExt cx="441000" cy="430625"/>
          </a:xfrm>
          <a:solidFill>
            <a:srgbClr val="92D050"/>
          </a:solidFill>
        </p:grpSpPr>
        <p:sp>
          <p:nvSpPr>
            <p:cNvPr id="84" name="Google Shape;1176;p76">
              <a:extLst>
                <a:ext uri="{FF2B5EF4-FFF2-40B4-BE49-F238E27FC236}">
                  <a16:creationId xmlns:a16="http://schemas.microsoft.com/office/drawing/2014/main" id="{E3DC839E-06BF-6B1C-CC8F-3225C93FAFDD}"/>
                </a:ext>
              </a:extLst>
            </p:cNvPr>
            <p:cNvSpPr/>
            <p:nvPr/>
          </p:nvSpPr>
          <p:spPr>
            <a:xfrm>
              <a:off x="7094725" y="4082275"/>
              <a:ext cx="237450" cy="237825"/>
            </a:xfrm>
            <a:custGeom>
              <a:avLst/>
              <a:gdLst/>
              <a:ahLst/>
              <a:cxnLst/>
              <a:rect l="l" t="t" r="r" b="b"/>
              <a:pathLst>
                <a:path w="9498" h="9513" extrusionOk="0">
                  <a:moveTo>
                    <a:pt x="4774" y="1"/>
                  </a:moveTo>
                  <a:cubicBezTo>
                    <a:pt x="4659" y="1"/>
                    <a:pt x="4543" y="5"/>
                    <a:pt x="4427" y="13"/>
                  </a:cubicBezTo>
                  <a:cubicBezTo>
                    <a:pt x="1935" y="182"/>
                    <a:pt x="1" y="2259"/>
                    <a:pt x="1" y="4751"/>
                  </a:cubicBezTo>
                  <a:cubicBezTo>
                    <a:pt x="1" y="7256"/>
                    <a:pt x="1935" y="9320"/>
                    <a:pt x="4427" y="9502"/>
                  </a:cubicBezTo>
                  <a:cubicBezTo>
                    <a:pt x="4536" y="9509"/>
                    <a:pt x="4645" y="9513"/>
                    <a:pt x="4754" y="9513"/>
                  </a:cubicBezTo>
                  <a:cubicBezTo>
                    <a:pt x="7109" y="9513"/>
                    <a:pt x="9141" y="7783"/>
                    <a:pt x="9476" y="5413"/>
                  </a:cubicBezTo>
                  <a:cubicBezTo>
                    <a:pt x="9489" y="5270"/>
                    <a:pt x="9398" y="5140"/>
                    <a:pt x="9255" y="5128"/>
                  </a:cubicBezTo>
                  <a:cubicBezTo>
                    <a:pt x="9239" y="5125"/>
                    <a:pt x="9223" y="5123"/>
                    <a:pt x="9207" y="5123"/>
                  </a:cubicBezTo>
                  <a:cubicBezTo>
                    <a:pt x="9084" y="5123"/>
                    <a:pt x="8980" y="5209"/>
                    <a:pt x="8957" y="5335"/>
                  </a:cubicBezTo>
                  <a:cubicBezTo>
                    <a:pt x="8659" y="7442"/>
                    <a:pt x="6859" y="8993"/>
                    <a:pt x="4764" y="8993"/>
                  </a:cubicBezTo>
                  <a:cubicBezTo>
                    <a:pt x="4665" y="8993"/>
                    <a:pt x="4566" y="8990"/>
                    <a:pt x="4466" y="8982"/>
                  </a:cubicBezTo>
                  <a:cubicBezTo>
                    <a:pt x="2233" y="8827"/>
                    <a:pt x="507" y="6984"/>
                    <a:pt x="507" y="4751"/>
                  </a:cubicBezTo>
                  <a:cubicBezTo>
                    <a:pt x="507" y="2519"/>
                    <a:pt x="2233" y="675"/>
                    <a:pt x="4466" y="520"/>
                  </a:cubicBezTo>
                  <a:cubicBezTo>
                    <a:pt x="4567" y="513"/>
                    <a:pt x="4667" y="509"/>
                    <a:pt x="4766" y="509"/>
                  </a:cubicBezTo>
                  <a:cubicBezTo>
                    <a:pt x="6860" y="509"/>
                    <a:pt x="8659" y="2048"/>
                    <a:pt x="8957" y="4167"/>
                  </a:cubicBezTo>
                  <a:cubicBezTo>
                    <a:pt x="8980" y="4318"/>
                    <a:pt x="9095" y="4389"/>
                    <a:pt x="9211" y="4389"/>
                  </a:cubicBezTo>
                  <a:cubicBezTo>
                    <a:pt x="9353" y="4389"/>
                    <a:pt x="9497" y="4282"/>
                    <a:pt x="9476" y="4089"/>
                  </a:cubicBezTo>
                  <a:cubicBezTo>
                    <a:pt x="9142" y="1738"/>
                    <a:pt x="7121" y="1"/>
                    <a:pt x="47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77;p76">
              <a:extLst>
                <a:ext uri="{FF2B5EF4-FFF2-40B4-BE49-F238E27FC236}">
                  <a16:creationId xmlns:a16="http://schemas.microsoft.com/office/drawing/2014/main" id="{08EE6F97-B760-111D-47A4-3AE1437BC6C0}"/>
                </a:ext>
              </a:extLst>
            </p:cNvPr>
            <p:cNvSpPr/>
            <p:nvPr/>
          </p:nvSpPr>
          <p:spPr>
            <a:xfrm>
              <a:off x="7157675" y="4149875"/>
              <a:ext cx="111000" cy="101325"/>
            </a:xfrm>
            <a:custGeom>
              <a:avLst/>
              <a:gdLst/>
              <a:ahLst/>
              <a:cxnLst/>
              <a:rect l="l" t="t" r="r" b="b"/>
              <a:pathLst>
                <a:path w="4440" h="4053" extrusionOk="0">
                  <a:moveTo>
                    <a:pt x="2239" y="0"/>
                  </a:moveTo>
                  <a:cubicBezTo>
                    <a:pt x="1864" y="0"/>
                    <a:pt x="1487" y="105"/>
                    <a:pt x="1156" y="321"/>
                  </a:cubicBezTo>
                  <a:cubicBezTo>
                    <a:pt x="325" y="853"/>
                    <a:pt x="1" y="1904"/>
                    <a:pt x="377" y="2813"/>
                  </a:cubicBezTo>
                  <a:cubicBezTo>
                    <a:pt x="423" y="2923"/>
                    <a:pt x="513" y="2970"/>
                    <a:pt x="604" y="2970"/>
                  </a:cubicBezTo>
                  <a:cubicBezTo>
                    <a:pt x="769" y="2970"/>
                    <a:pt x="937" y="2815"/>
                    <a:pt x="844" y="2605"/>
                  </a:cubicBezTo>
                  <a:cubicBezTo>
                    <a:pt x="767" y="2424"/>
                    <a:pt x="728" y="2229"/>
                    <a:pt x="728" y="2021"/>
                  </a:cubicBezTo>
                  <a:cubicBezTo>
                    <a:pt x="728" y="1116"/>
                    <a:pt x="1477" y="514"/>
                    <a:pt x="2256" y="514"/>
                  </a:cubicBezTo>
                  <a:cubicBezTo>
                    <a:pt x="2627" y="514"/>
                    <a:pt x="3005" y="651"/>
                    <a:pt x="3311" y="957"/>
                  </a:cubicBezTo>
                  <a:cubicBezTo>
                    <a:pt x="4258" y="1904"/>
                    <a:pt x="3583" y="3540"/>
                    <a:pt x="2246" y="3540"/>
                  </a:cubicBezTo>
                  <a:cubicBezTo>
                    <a:pt x="2000" y="3540"/>
                    <a:pt x="1753" y="3475"/>
                    <a:pt x="1532" y="3358"/>
                  </a:cubicBezTo>
                  <a:cubicBezTo>
                    <a:pt x="1495" y="3341"/>
                    <a:pt x="1458" y="3333"/>
                    <a:pt x="1424" y="3333"/>
                  </a:cubicBezTo>
                  <a:cubicBezTo>
                    <a:pt x="1197" y="3333"/>
                    <a:pt x="1062" y="3666"/>
                    <a:pt x="1299" y="3812"/>
                  </a:cubicBezTo>
                  <a:cubicBezTo>
                    <a:pt x="1600" y="3974"/>
                    <a:pt x="1927" y="4052"/>
                    <a:pt x="2249" y="4052"/>
                  </a:cubicBezTo>
                  <a:cubicBezTo>
                    <a:pt x="2858" y="4052"/>
                    <a:pt x="3453" y="3776"/>
                    <a:pt x="3843" y="3267"/>
                  </a:cubicBezTo>
                  <a:cubicBezTo>
                    <a:pt x="4440" y="2488"/>
                    <a:pt x="4401" y="1385"/>
                    <a:pt x="3739" y="658"/>
                  </a:cubicBezTo>
                  <a:cubicBezTo>
                    <a:pt x="3337" y="226"/>
                    <a:pt x="2789" y="0"/>
                    <a:pt x="223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78;p76">
              <a:extLst>
                <a:ext uri="{FF2B5EF4-FFF2-40B4-BE49-F238E27FC236}">
                  <a16:creationId xmlns:a16="http://schemas.microsoft.com/office/drawing/2014/main" id="{36185E1A-9EFF-DC4C-3C3A-9B13D9CF074B}"/>
                </a:ext>
              </a:extLst>
            </p:cNvPr>
            <p:cNvSpPr/>
            <p:nvPr/>
          </p:nvSpPr>
          <p:spPr>
            <a:xfrm>
              <a:off x="6938325" y="4034900"/>
              <a:ext cx="441000" cy="430625"/>
            </a:xfrm>
            <a:custGeom>
              <a:avLst/>
              <a:gdLst/>
              <a:ahLst/>
              <a:cxnLst/>
              <a:rect l="l" t="t" r="r" b="b"/>
              <a:pathLst>
                <a:path w="17640" h="17225" extrusionOk="0">
                  <a:moveTo>
                    <a:pt x="11020" y="520"/>
                  </a:moveTo>
                  <a:cubicBezTo>
                    <a:pt x="11319" y="520"/>
                    <a:pt x="11591" y="714"/>
                    <a:pt x="11682" y="1013"/>
                  </a:cubicBezTo>
                  <a:cubicBezTo>
                    <a:pt x="11462" y="987"/>
                    <a:pt x="11241" y="974"/>
                    <a:pt x="11020" y="974"/>
                  </a:cubicBezTo>
                  <a:cubicBezTo>
                    <a:pt x="10800" y="974"/>
                    <a:pt x="10579" y="987"/>
                    <a:pt x="10358" y="1013"/>
                  </a:cubicBezTo>
                  <a:cubicBezTo>
                    <a:pt x="10449" y="714"/>
                    <a:pt x="10709" y="520"/>
                    <a:pt x="11020" y="520"/>
                  </a:cubicBezTo>
                  <a:close/>
                  <a:moveTo>
                    <a:pt x="7201" y="2106"/>
                  </a:moveTo>
                  <a:cubicBezTo>
                    <a:pt x="7305" y="2106"/>
                    <a:pt x="7412" y="2129"/>
                    <a:pt x="7516" y="2181"/>
                  </a:cubicBezTo>
                  <a:cubicBezTo>
                    <a:pt x="7165" y="2454"/>
                    <a:pt x="6854" y="2765"/>
                    <a:pt x="6568" y="3116"/>
                  </a:cubicBezTo>
                  <a:cubicBezTo>
                    <a:pt x="6516" y="3025"/>
                    <a:pt x="6490" y="2908"/>
                    <a:pt x="6503" y="2791"/>
                  </a:cubicBezTo>
                  <a:lnTo>
                    <a:pt x="6503" y="2791"/>
                  </a:lnTo>
                  <a:lnTo>
                    <a:pt x="6503" y="2804"/>
                  </a:lnTo>
                  <a:cubicBezTo>
                    <a:pt x="6503" y="2400"/>
                    <a:pt x="6834" y="2106"/>
                    <a:pt x="7201" y="2106"/>
                  </a:cubicBezTo>
                  <a:close/>
                  <a:moveTo>
                    <a:pt x="14845" y="2101"/>
                  </a:moveTo>
                  <a:cubicBezTo>
                    <a:pt x="15025" y="2101"/>
                    <a:pt x="15200" y="2173"/>
                    <a:pt x="15330" y="2311"/>
                  </a:cubicBezTo>
                  <a:cubicBezTo>
                    <a:pt x="15550" y="2519"/>
                    <a:pt x="15602" y="2843"/>
                    <a:pt x="15459" y="3116"/>
                  </a:cubicBezTo>
                  <a:cubicBezTo>
                    <a:pt x="15187" y="2765"/>
                    <a:pt x="14875" y="2454"/>
                    <a:pt x="14525" y="2181"/>
                  </a:cubicBezTo>
                  <a:cubicBezTo>
                    <a:pt x="14627" y="2127"/>
                    <a:pt x="14737" y="2101"/>
                    <a:pt x="14845" y="2101"/>
                  </a:cubicBezTo>
                  <a:close/>
                  <a:moveTo>
                    <a:pt x="5400" y="5958"/>
                  </a:moveTo>
                  <a:cubicBezTo>
                    <a:pt x="5374" y="6179"/>
                    <a:pt x="5361" y="6399"/>
                    <a:pt x="5361" y="6620"/>
                  </a:cubicBezTo>
                  <a:cubicBezTo>
                    <a:pt x="5361" y="6841"/>
                    <a:pt x="5374" y="7061"/>
                    <a:pt x="5400" y="7295"/>
                  </a:cubicBezTo>
                  <a:cubicBezTo>
                    <a:pt x="5114" y="7191"/>
                    <a:pt x="4920" y="6932"/>
                    <a:pt x="4920" y="6620"/>
                  </a:cubicBezTo>
                  <a:cubicBezTo>
                    <a:pt x="4920" y="6322"/>
                    <a:pt x="5114" y="6049"/>
                    <a:pt x="5400" y="5958"/>
                  </a:cubicBezTo>
                  <a:close/>
                  <a:moveTo>
                    <a:pt x="16640" y="5958"/>
                  </a:moveTo>
                  <a:lnTo>
                    <a:pt x="16640" y="5958"/>
                  </a:lnTo>
                  <a:cubicBezTo>
                    <a:pt x="16926" y="6049"/>
                    <a:pt x="17121" y="6322"/>
                    <a:pt x="17121" y="6620"/>
                  </a:cubicBezTo>
                  <a:cubicBezTo>
                    <a:pt x="17121" y="6932"/>
                    <a:pt x="16926" y="7191"/>
                    <a:pt x="16640" y="7295"/>
                  </a:cubicBezTo>
                  <a:cubicBezTo>
                    <a:pt x="16666" y="7061"/>
                    <a:pt x="16679" y="6841"/>
                    <a:pt x="16679" y="6620"/>
                  </a:cubicBezTo>
                  <a:cubicBezTo>
                    <a:pt x="16679" y="6399"/>
                    <a:pt x="16666" y="6179"/>
                    <a:pt x="16640" y="5958"/>
                  </a:cubicBezTo>
                  <a:close/>
                  <a:moveTo>
                    <a:pt x="15472" y="10138"/>
                  </a:moveTo>
                  <a:lnTo>
                    <a:pt x="15472" y="10138"/>
                  </a:lnTo>
                  <a:cubicBezTo>
                    <a:pt x="15602" y="10397"/>
                    <a:pt x="15550" y="10735"/>
                    <a:pt x="15342" y="10942"/>
                  </a:cubicBezTo>
                  <a:cubicBezTo>
                    <a:pt x="15205" y="11080"/>
                    <a:pt x="15027" y="11152"/>
                    <a:pt x="14846" y="11152"/>
                  </a:cubicBezTo>
                  <a:cubicBezTo>
                    <a:pt x="14737" y="11152"/>
                    <a:pt x="14627" y="11126"/>
                    <a:pt x="14525" y="11072"/>
                  </a:cubicBezTo>
                  <a:cubicBezTo>
                    <a:pt x="14875" y="10800"/>
                    <a:pt x="15187" y="10475"/>
                    <a:pt x="15472" y="10138"/>
                  </a:cubicBezTo>
                  <a:close/>
                  <a:moveTo>
                    <a:pt x="11014" y="1477"/>
                  </a:moveTo>
                  <a:cubicBezTo>
                    <a:pt x="11699" y="1477"/>
                    <a:pt x="12390" y="1614"/>
                    <a:pt x="13045" y="1896"/>
                  </a:cubicBezTo>
                  <a:cubicBezTo>
                    <a:pt x="14979" y="2713"/>
                    <a:pt x="16212" y="4634"/>
                    <a:pt x="16160" y="6737"/>
                  </a:cubicBezTo>
                  <a:cubicBezTo>
                    <a:pt x="16095" y="9489"/>
                    <a:pt x="13889" y="11708"/>
                    <a:pt x="11137" y="11773"/>
                  </a:cubicBezTo>
                  <a:cubicBezTo>
                    <a:pt x="11105" y="11774"/>
                    <a:pt x="11072" y="11774"/>
                    <a:pt x="11040" y="11774"/>
                  </a:cubicBezTo>
                  <a:cubicBezTo>
                    <a:pt x="8976" y="11774"/>
                    <a:pt x="7101" y="10549"/>
                    <a:pt x="6283" y="8645"/>
                  </a:cubicBezTo>
                  <a:cubicBezTo>
                    <a:pt x="5452" y="6711"/>
                    <a:pt x="5893" y="4465"/>
                    <a:pt x="7373" y="2986"/>
                  </a:cubicBezTo>
                  <a:cubicBezTo>
                    <a:pt x="8360" y="1999"/>
                    <a:pt x="9676" y="1477"/>
                    <a:pt x="11014" y="1477"/>
                  </a:cubicBezTo>
                  <a:close/>
                  <a:moveTo>
                    <a:pt x="10358" y="12240"/>
                  </a:moveTo>
                  <a:cubicBezTo>
                    <a:pt x="10579" y="12266"/>
                    <a:pt x="10800" y="12279"/>
                    <a:pt x="11020" y="12279"/>
                  </a:cubicBezTo>
                  <a:cubicBezTo>
                    <a:pt x="11241" y="12279"/>
                    <a:pt x="11462" y="12266"/>
                    <a:pt x="11682" y="12240"/>
                  </a:cubicBezTo>
                  <a:lnTo>
                    <a:pt x="11682" y="12240"/>
                  </a:lnTo>
                  <a:cubicBezTo>
                    <a:pt x="11591" y="12539"/>
                    <a:pt x="11319" y="12734"/>
                    <a:pt x="11020" y="12734"/>
                  </a:cubicBezTo>
                  <a:cubicBezTo>
                    <a:pt x="10709" y="12734"/>
                    <a:pt x="10449" y="12539"/>
                    <a:pt x="10358" y="12240"/>
                  </a:cubicBezTo>
                  <a:close/>
                  <a:moveTo>
                    <a:pt x="2350" y="6679"/>
                  </a:moveTo>
                  <a:cubicBezTo>
                    <a:pt x="2736" y="6679"/>
                    <a:pt x="3122" y="6828"/>
                    <a:pt x="3414" y="7126"/>
                  </a:cubicBezTo>
                  <a:lnTo>
                    <a:pt x="10202" y="13915"/>
                  </a:lnTo>
                  <a:cubicBezTo>
                    <a:pt x="10787" y="14499"/>
                    <a:pt x="10787" y="15446"/>
                    <a:pt x="10202" y="16043"/>
                  </a:cubicBezTo>
                  <a:lnTo>
                    <a:pt x="10202" y="16030"/>
                  </a:lnTo>
                  <a:lnTo>
                    <a:pt x="10008" y="16238"/>
                  </a:lnTo>
                  <a:cubicBezTo>
                    <a:pt x="9917" y="16322"/>
                    <a:pt x="9800" y="16365"/>
                    <a:pt x="9683" y="16365"/>
                  </a:cubicBezTo>
                  <a:cubicBezTo>
                    <a:pt x="9566" y="16365"/>
                    <a:pt x="9450" y="16322"/>
                    <a:pt x="9359" y="16238"/>
                  </a:cubicBezTo>
                  <a:lnTo>
                    <a:pt x="1091" y="7957"/>
                  </a:lnTo>
                  <a:cubicBezTo>
                    <a:pt x="805" y="7671"/>
                    <a:pt x="1052" y="7321"/>
                    <a:pt x="1285" y="7126"/>
                  </a:cubicBezTo>
                  <a:cubicBezTo>
                    <a:pt x="1577" y="6828"/>
                    <a:pt x="1964" y="6679"/>
                    <a:pt x="2350" y="6679"/>
                  </a:cubicBezTo>
                  <a:close/>
                  <a:moveTo>
                    <a:pt x="11015" y="0"/>
                  </a:moveTo>
                  <a:cubicBezTo>
                    <a:pt x="10449" y="0"/>
                    <a:pt x="9884" y="364"/>
                    <a:pt x="9813" y="1091"/>
                  </a:cubicBezTo>
                  <a:cubicBezTo>
                    <a:pt x="9151" y="1234"/>
                    <a:pt x="8528" y="1493"/>
                    <a:pt x="7957" y="1857"/>
                  </a:cubicBezTo>
                  <a:cubicBezTo>
                    <a:pt x="7736" y="1677"/>
                    <a:pt x="7467" y="1589"/>
                    <a:pt x="7199" y="1589"/>
                  </a:cubicBezTo>
                  <a:cubicBezTo>
                    <a:pt x="6886" y="1589"/>
                    <a:pt x="6572" y="1710"/>
                    <a:pt x="6335" y="1947"/>
                  </a:cubicBezTo>
                  <a:cubicBezTo>
                    <a:pt x="5893" y="2389"/>
                    <a:pt x="5854" y="3090"/>
                    <a:pt x="6257" y="3570"/>
                  </a:cubicBezTo>
                  <a:cubicBezTo>
                    <a:pt x="5880" y="4128"/>
                    <a:pt x="5621" y="4764"/>
                    <a:pt x="5478" y="5426"/>
                  </a:cubicBezTo>
                  <a:cubicBezTo>
                    <a:pt x="4037" y="5569"/>
                    <a:pt x="4037" y="7684"/>
                    <a:pt x="5478" y="7827"/>
                  </a:cubicBezTo>
                  <a:cubicBezTo>
                    <a:pt x="5543" y="8139"/>
                    <a:pt x="5647" y="8450"/>
                    <a:pt x="5763" y="8749"/>
                  </a:cubicBezTo>
                  <a:lnTo>
                    <a:pt x="3765" y="6750"/>
                  </a:lnTo>
                  <a:cubicBezTo>
                    <a:pt x="3369" y="6354"/>
                    <a:pt x="2853" y="6156"/>
                    <a:pt x="2338" y="6156"/>
                  </a:cubicBezTo>
                  <a:cubicBezTo>
                    <a:pt x="1824" y="6156"/>
                    <a:pt x="1311" y="6354"/>
                    <a:pt x="922" y="6750"/>
                  </a:cubicBezTo>
                  <a:cubicBezTo>
                    <a:pt x="675" y="6945"/>
                    <a:pt x="468" y="7178"/>
                    <a:pt x="286" y="7438"/>
                  </a:cubicBezTo>
                  <a:cubicBezTo>
                    <a:pt x="169" y="7620"/>
                    <a:pt x="104" y="7827"/>
                    <a:pt x="91" y="8035"/>
                  </a:cubicBezTo>
                  <a:cubicBezTo>
                    <a:pt x="0" y="9229"/>
                    <a:pt x="429" y="10384"/>
                    <a:pt x="1272" y="11241"/>
                  </a:cubicBezTo>
                  <a:lnTo>
                    <a:pt x="1882" y="11838"/>
                  </a:lnTo>
                  <a:cubicBezTo>
                    <a:pt x="1928" y="11890"/>
                    <a:pt x="1993" y="11916"/>
                    <a:pt x="2059" y="11916"/>
                  </a:cubicBezTo>
                  <a:cubicBezTo>
                    <a:pt x="2126" y="11916"/>
                    <a:pt x="2194" y="11890"/>
                    <a:pt x="2246" y="11838"/>
                  </a:cubicBezTo>
                  <a:cubicBezTo>
                    <a:pt x="2337" y="11734"/>
                    <a:pt x="2337" y="11578"/>
                    <a:pt x="2233" y="11475"/>
                  </a:cubicBezTo>
                  <a:lnTo>
                    <a:pt x="1636" y="10877"/>
                  </a:lnTo>
                  <a:cubicBezTo>
                    <a:pt x="922" y="10164"/>
                    <a:pt x="546" y="9177"/>
                    <a:pt x="597" y="8178"/>
                  </a:cubicBezTo>
                  <a:lnTo>
                    <a:pt x="597" y="8178"/>
                  </a:lnTo>
                  <a:cubicBezTo>
                    <a:pt x="636" y="8230"/>
                    <a:pt x="675" y="8282"/>
                    <a:pt x="714" y="8320"/>
                  </a:cubicBezTo>
                  <a:cubicBezTo>
                    <a:pt x="714" y="8320"/>
                    <a:pt x="9099" y="16679"/>
                    <a:pt x="9151" y="16718"/>
                  </a:cubicBezTo>
                  <a:cubicBezTo>
                    <a:pt x="9089" y="16722"/>
                    <a:pt x="9028" y="16723"/>
                    <a:pt x="8966" y="16723"/>
                  </a:cubicBezTo>
                  <a:cubicBezTo>
                    <a:pt x="8019" y="16723"/>
                    <a:pt x="7109" y="16350"/>
                    <a:pt x="6438" y="15680"/>
                  </a:cubicBezTo>
                  <a:lnTo>
                    <a:pt x="3116" y="12344"/>
                  </a:lnTo>
                  <a:cubicBezTo>
                    <a:pt x="3064" y="12292"/>
                    <a:pt x="2995" y="12266"/>
                    <a:pt x="2927" y="12266"/>
                  </a:cubicBezTo>
                  <a:cubicBezTo>
                    <a:pt x="2859" y="12266"/>
                    <a:pt x="2791" y="12292"/>
                    <a:pt x="2739" y="12344"/>
                  </a:cubicBezTo>
                  <a:cubicBezTo>
                    <a:pt x="2648" y="12448"/>
                    <a:pt x="2648" y="12604"/>
                    <a:pt x="2752" y="12708"/>
                  </a:cubicBezTo>
                  <a:lnTo>
                    <a:pt x="6075" y="16030"/>
                  </a:lnTo>
                  <a:cubicBezTo>
                    <a:pt x="6841" y="16796"/>
                    <a:pt x="7879" y="17225"/>
                    <a:pt x="8956" y="17225"/>
                  </a:cubicBezTo>
                  <a:cubicBezTo>
                    <a:pt x="9709" y="17225"/>
                    <a:pt x="10086" y="16861"/>
                    <a:pt x="10566" y="16381"/>
                  </a:cubicBezTo>
                  <a:cubicBezTo>
                    <a:pt x="11345" y="15589"/>
                    <a:pt x="11345" y="14317"/>
                    <a:pt x="10566" y="13538"/>
                  </a:cubicBezTo>
                  <a:lnTo>
                    <a:pt x="8892" y="11864"/>
                  </a:lnTo>
                  <a:lnTo>
                    <a:pt x="8892" y="11864"/>
                  </a:lnTo>
                  <a:cubicBezTo>
                    <a:pt x="9190" y="11981"/>
                    <a:pt x="9502" y="12072"/>
                    <a:pt x="9813" y="12149"/>
                  </a:cubicBezTo>
                  <a:cubicBezTo>
                    <a:pt x="9865" y="12760"/>
                    <a:pt x="10397" y="13240"/>
                    <a:pt x="11020" y="13240"/>
                  </a:cubicBezTo>
                  <a:cubicBezTo>
                    <a:pt x="11643" y="13240"/>
                    <a:pt x="12162" y="12760"/>
                    <a:pt x="12227" y="12149"/>
                  </a:cubicBezTo>
                  <a:cubicBezTo>
                    <a:pt x="12876" y="11994"/>
                    <a:pt x="13512" y="11734"/>
                    <a:pt x="14070" y="11371"/>
                  </a:cubicBezTo>
                  <a:cubicBezTo>
                    <a:pt x="14318" y="11576"/>
                    <a:pt x="14584" y="11663"/>
                    <a:pt x="14839" y="11663"/>
                  </a:cubicBezTo>
                  <a:cubicBezTo>
                    <a:pt x="15748" y="11663"/>
                    <a:pt x="16513" y="10552"/>
                    <a:pt x="15784" y="9670"/>
                  </a:cubicBezTo>
                  <a:cubicBezTo>
                    <a:pt x="16147" y="9099"/>
                    <a:pt x="16407" y="8476"/>
                    <a:pt x="16550" y="7814"/>
                  </a:cubicBezTo>
                  <a:cubicBezTo>
                    <a:pt x="17170" y="7750"/>
                    <a:pt x="17637" y="7234"/>
                    <a:pt x="17640" y="6614"/>
                  </a:cubicBezTo>
                  <a:lnTo>
                    <a:pt x="17640" y="6614"/>
                  </a:lnTo>
                  <a:cubicBezTo>
                    <a:pt x="17640" y="6616"/>
                    <a:pt x="17640" y="6618"/>
                    <a:pt x="17640" y="6620"/>
                  </a:cubicBezTo>
                  <a:lnTo>
                    <a:pt x="17640" y="6607"/>
                  </a:lnTo>
                  <a:cubicBezTo>
                    <a:pt x="17640" y="6609"/>
                    <a:pt x="17640" y="6612"/>
                    <a:pt x="17640" y="6614"/>
                  </a:cubicBezTo>
                  <a:lnTo>
                    <a:pt x="17640" y="6614"/>
                  </a:lnTo>
                  <a:cubicBezTo>
                    <a:pt x="17637" y="6006"/>
                    <a:pt x="17170" y="5491"/>
                    <a:pt x="16550" y="5426"/>
                  </a:cubicBezTo>
                  <a:cubicBezTo>
                    <a:pt x="16407" y="4764"/>
                    <a:pt x="16147" y="4128"/>
                    <a:pt x="15784" y="3570"/>
                  </a:cubicBezTo>
                  <a:cubicBezTo>
                    <a:pt x="16496" y="2685"/>
                    <a:pt x="15741" y="1576"/>
                    <a:pt x="14837" y="1576"/>
                  </a:cubicBezTo>
                  <a:cubicBezTo>
                    <a:pt x="14588" y="1576"/>
                    <a:pt x="14327" y="1660"/>
                    <a:pt x="14083" y="1857"/>
                  </a:cubicBezTo>
                  <a:cubicBezTo>
                    <a:pt x="13512" y="1493"/>
                    <a:pt x="12876" y="1234"/>
                    <a:pt x="12227" y="1091"/>
                  </a:cubicBezTo>
                  <a:cubicBezTo>
                    <a:pt x="12149" y="364"/>
                    <a:pt x="11582" y="0"/>
                    <a:pt x="110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79;p76">
              <a:extLst>
                <a:ext uri="{FF2B5EF4-FFF2-40B4-BE49-F238E27FC236}">
                  <a16:creationId xmlns:a16="http://schemas.microsoft.com/office/drawing/2014/main" id="{0E946CC4-F527-EC8D-5CCE-B596DF983E15}"/>
                </a:ext>
              </a:extLst>
            </p:cNvPr>
            <p:cNvSpPr/>
            <p:nvPr/>
          </p:nvSpPr>
          <p:spPr>
            <a:xfrm>
              <a:off x="7002900" y="4237050"/>
              <a:ext cx="17225" cy="13025"/>
            </a:xfrm>
            <a:custGeom>
              <a:avLst/>
              <a:gdLst/>
              <a:ahLst/>
              <a:cxnLst/>
              <a:rect l="l" t="t" r="r" b="b"/>
              <a:pathLst>
                <a:path w="689" h="521" extrusionOk="0">
                  <a:moveTo>
                    <a:pt x="344" y="1"/>
                  </a:moveTo>
                  <a:cubicBezTo>
                    <a:pt x="276" y="1"/>
                    <a:pt x="208" y="27"/>
                    <a:pt x="156" y="79"/>
                  </a:cubicBezTo>
                  <a:cubicBezTo>
                    <a:pt x="0" y="247"/>
                    <a:pt x="117" y="520"/>
                    <a:pt x="338" y="520"/>
                  </a:cubicBezTo>
                  <a:cubicBezTo>
                    <a:pt x="571" y="520"/>
                    <a:pt x="688" y="247"/>
                    <a:pt x="533" y="79"/>
                  </a:cubicBezTo>
                  <a:cubicBezTo>
                    <a:pt x="481" y="27"/>
                    <a:pt x="412" y="1"/>
                    <a:pt x="3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80;p76">
              <a:extLst>
                <a:ext uri="{FF2B5EF4-FFF2-40B4-BE49-F238E27FC236}">
                  <a16:creationId xmlns:a16="http://schemas.microsoft.com/office/drawing/2014/main" id="{D6945DCD-1202-07F7-E611-8A52CA0E8178}"/>
                </a:ext>
              </a:extLst>
            </p:cNvPr>
            <p:cNvSpPr/>
            <p:nvPr/>
          </p:nvSpPr>
          <p:spPr>
            <a:xfrm>
              <a:off x="7028200" y="4262700"/>
              <a:ext cx="17550" cy="12750"/>
            </a:xfrm>
            <a:custGeom>
              <a:avLst/>
              <a:gdLst/>
              <a:ahLst/>
              <a:cxnLst/>
              <a:rect l="l" t="t" r="r" b="b"/>
              <a:pathLst>
                <a:path w="702" h="510" extrusionOk="0">
                  <a:moveTo>
                    <a:pt x="351" y="0"/>
                  </a:moveTo>
                  <a:cubicBezTo>
                    <a:pt x="118" y="0"/>
                    <a:pt x="1" y="273"/>
                    <a:pt x="170" y="442"/>
                  </a:cubicBezTo>
                  <a:cubicBezTo>
                    <a:pt x="221" y="487"/>
                    <a:pt x="286" y="510"/>
                    <a:pt x="351" y="510"/>
                  </a:cubicBezTo>
                  <a:cubicBezTo>
                    <a:pt x="416" y="510"/>
                    <a:pt x="481" y="487"/>
                    <a:pt x="533" y="442"/>
                  </a:cubicBezTo>
                  <a:cubicBezTo>
                    <a:pt x="702" y="273"/>
                    <a:pt x="585"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181;p76">
              <a:extLst>
                <a:ext uri="{FF2B5EF4-FFF2-40B4-BE49-F238E27FC236}">
                  <a16:creationId xmlns:a16="http://schemas.microsoft.com/office/drawing/2014/main" id="{294CD1FF-7C52-06C0-07D0-6ED0726CE5A2}"/>
                </a:ext>
              </a:extLst>
            </p:cNvPr>
            <p:cNvSpPr/>
            <p:nvPr/>
          </p:nvSpPr>
          <p:spPr>
            <a:xfrm>
              <a:off x="7053850" y="4288000"/>
              <a:ext cx="17225" cy="13000"/>
            </a:xfrm>
            <a:custGeom>
              <a:avLst/>
              <a:gdLst/>
              <a:ahLst/>
              <a:cxnLst/>
              <a:rect l="l" t="t" r="r" b="b"/>
              <a:pathLst>
                <a:path w="689" h="520" extrusionOk="0">
                  <a:moveTo>
                    <a:pt x="338" y="1"/>
                  </a:moveTo>
                  <a:cubicBezTo>
                    <a:pt x="117" y="1"/>
                    <a:pt x="0" y="286"/>
                    <a:pt x="156" y="442"/>
                  </a:cubicBezTo>
                  <a:cubicBezTo>
                    <a:pt x="208" y="494"/>
                    <a:pt x="276" y="520"/>
                    <a:pt x="343" y="520"/>
                  </a:cubicBezTo>
                  <a:cubicBezTo>
                    <a:pt x="409" y="520"/>
                    <a:pt x="474" y="494"/>
                    <a:pt x="519" y="442"/>
                  </a:cubicBezTo>
                  <a:cubicBezTo>
                    <a:pt x="688" y="286"/>
                    <a:pt x="57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182;p76">
              <a:extLst>
                <a:ext uri="{FF2B5EF4-FFF2-40B4-BE49-F238E27FC236}">
                  <a16:creationId xmlns:a16="http://schemas.microsoft.com/office/drawing/2014/main" id="{8B6665BA-A18C-83EB-CA1A-CA99E7BC3B0D}"/>
                </a:ext>
              </a:extLst>
            </p:cNvPr>
            <p:cNvSpPr/>
            <p:nvPr/>
          </p:nvSpPr>
          <p:spPr>
            <a:xfrm>
              <a:off x="7079475" y="4313650"/>
              <a:ext cx="17225" cy="12750"/>
            </a:xfrm>
            <a:custGeom>
              <a:avLst/>
              <a:gdLst/>
              <a:ahLst/>
              <a:cxnLst/>
              <a:rect l="l" t="t" r="r" b="b"/>
              <a:pathLst>
                <a:path w="689" h="510" extrusionOk="0">
                  <a:moveTo>
                    <a:pt x="351" y="0"/>
                  </a:moveTo>
                  <a:cubicBezTo>
                    <a:pt x="117" y="0"/>
                    <a:pt x="1" y="273"/>
                    <a:pt x="169" y="441"/>
                  </a:cubicBezTo>
                  <a:cubicBezTo>
                    <a:pt x="215" y="487"/>
                    <a:pt x="280" y="510"/>
                    <a:pt x="346" y="510"/>
                  </a:cubicBezTo>
                  <a:cubicBezTo>
                    <a:pt x="413" y="510"/>
                    <a:pt x="481" y="487"/>
                    <a:pt x="533" y="441"/>
                  </a:cubicBezTo>
                  <a:cubicBezTo>
                    <a:pt x="689" y="273"/>
                    <a:pt x="572"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183;p76">
              <a:extLst>
                <a:ext uri="{FF2B5EF4-FFF2-40B4-BE49-F238E27FC236}">
                  <a16:creationId xmlns:a16="http://schemas.microsoft.com/office/drawing/2014/main" id="{1CDA1800-0D29-C1E8-1B48-9B766EE5AF0C}"/>
                </a:ext>
              </a:extLst>
            </p:cNvPr>
            <p:cNvSpPr/>
            <p:nvPr/>
          </p:nvSpPr>
          <p:spPr>
            <a:xfrm>
              <a:off x="7104800" y="4338950"/>
              <a:ext cx="17200" cy="13000"/>
            </a:xfrm>
            <a:custGeom>
              <a:avLst/>
              <a:gdLst/>
              <a:ahLst/>
              <a:cxnLst/>
              <a:rect l="l" t="t" r="r" b="b"/>
              <a:pathLst>
                <a:path w="688" h="520" extrusionOk="0">
                  <a:moveTo>
                    <a:pt x="337" y="0"/>
                  </a:moveTo>
                  <a:cubicBezTo>
                    <a:pt x="117" y="0"/>
                    <a:pt x="0" y="286"/>
                    <a:pt x="156" y="442"/>
                  </a:cubicBezTo>
                  <a:cubicBezTo>
                    <a:pt x="208" y="494"/>
                    <a:pt x="276" y="520"/>
                    <a:pt x="342" y="520"/>
                  </a:cubicBezTo>
                  <a:cubicBezTo>
                    <a:pt x="409" y="520"/>
                    <a:pt x="474" y="494"/>
                    <a:pt x="519" y="442"/>
                  </a:cubicBezTo>
                  <a:cubicBezTo>
                    <a:pt x="688" y="286"/>
                    <a:pt x="571"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184;p76">
              <a:extLst>
                <a:ext uri="{FF2B5EF4-FFF2-40B4-BE49-F238E27FC236}">
                  <a16:creationId xmlns:a16="http://schemas.microsoft.com/office/drawing/2014/main" id="{C3E10C60-1542-0121-C3D5-153C213BF02F}"/>
                </a:ext>
              </a:extLst>
            </p:cNvPr>
            <p:cNvSpPr/>
            <p:nvPr/>
          </p:nvSpPr>
          <p:spPr>
            <a:xfrm>
              <a:off x="7130100" y="4364575"/>
              <a:ext cx="17225" cy="12775"/>
            </a:xfrm>
            <a:custGeom>
              <a:avLst/>
              <a:gdLst/>
              <a:ahLst/>
              <a:cxnLst/>
              <a:rect l="l" t="t" r="r" b="b"/>
              <a:pathLst>
                <a:path w="689" h="511" extrusionOk="0">
                  <a:moveTo>
                    <a:pt x="351" y="1"/>
                  </a:moveTo>
                  <a:cubicBezTo>
                    <a:pt x="117" y="1"/>
                    <a:pt x="0" y="273"/>
                    <a:pt x="169" y="442"/>
                  </a:cubicBezTo>
                  <a:cubicBezTo>
                    <a:pt x="221" y="488"/>
                    <a:pt x="286" y="510"/>
                    <a:pt x="351" y="510"/>
                  </a:cubicBezTo>
                  <a:cubicBezTo>
                    <a:pt x="416" y="510"/>
                    <a:pt x="481" y="488"/>
                    <a:pt x="533" y="442"/>
                  </a:cubicBezTo>
                  <a:cubicBezTo>
                    <a:pt x="688" y="273"/>
                    <a:pt x="585"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185;p76">
              <a:extLst>
                <a:ext uri="{FF2B5EF4-FFF2-40B4-BE49-F238E27FC236}">
                  <a16:creationId xmlns:a16="http://schemas.microsoft.com/office/drawing/2014/main" id="{B89F0A3A-A1AB-2721-3E8E-CCDF90CF702D}"/>
                </a:ext>
              </a:extLst>
            </p:cNvPr>
            <p:cNvSpPr/>
            <p:nvPr/>
          </p:nvSpPr>
          <p:spPr>
            <a:xfrm>
              <a:off x="7155725" y="4389900"/>
              <a:ext cx="17225" cy="13000"/>
            </a:xfrm>
            <a:custGeom>
              <a:avLst/>
              <a:gdLst/>
              <a:ahLst/>
              <a:cxnLst/>
              <a:rect l="l" t="t" r="r" b="b"/>
              <a:pathLst>
                <a:path w="689" h="520" extrusionOk="0">
                  <a:moveTo>
                    <a:pt x="338" y="0"/>
                  </a:moveTo>
                  <a:cubicBezTo>
                    <a:pt x="118" y="0"/>
                    <a:pt x="1" y="273"/>
                    <a:pt x="157" y="442"/>
                  </a:cubicBezTo>
                  <a:cubicBezTo>
                    <a:pt x="209" y="494"/>
                    <a:pt x="277" y="519"/>
                    <a:pt x="343" y="519"/>
                  </a:cubicBezTo>
                  <a:cubicBezTo>
                    <a:pt x="410" y="519"/>
                    <a:pt x="475" y="494"/>
                    <a:pt x="520" y="442"/>
                  </a:cubicBezTo>
                  <a:cubicBezTo>
                    <a:pt x="689" y="273"/>
                    <a:pt x="572"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 name="Google Shape;1186;p76">
            <a:extLst>
              <a:ext uri="{FF2B5EF4-FFF2-40B4-BE49-F238E27FC236}">
                <a16:creationId xmlns:a16="http://schemas.microsoft.com/office/drawing/2014/main" id="{450ED0D9-2941-B0A3-95E3-3BFE5F9B0A1A}"/>
              </a:ext>
            </a:extLst>
          </p:cNvPr>
          <p:cNvGrpSpPr/>
          <p:nvPr/>
        </p:nvGrpSpPr>
        <p:grpSpPr>
          <a:xfrm>
            <a:off x="8502692" y="1727200"/>
            <a:ext cx="565050" cy="601805"/>
            <a:chOff x="6188425" y="1239800"/>
            <a:chExt cx="412775" cy="439625"/>
          </a:xfrm>
          <a:solidFill>
            <a:srgbClr val="92D050"/>
          </a:solidFill>
        </p:grpSpPr>
        <p:sp>
          <p:nvSpPr>
            <p:cNvPr id="95" name="Google Shape;1187;p76">
              <a:extLst>
                <a:ext uri="{FF2B5EF4-FFF2-40B4-BE49-F238E27FC236}">
                  <a16:creationId xmlns:a16="http://schemas.microsoft.com/office/drawing/2014/main" id="{1E9EE704-50F7-5253-8717-3884AD2C91ED}"/>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188;p76">
              <a:extLst>
                <a:ext uri="{FF2B5EF4-FFF2-40B4-BE49-F238E27FC236}">
                  <a16:creationId xmlns:a16="http://schemas.microsoft.com/office/drawing/2014/main" id="{9DBF9080-173A-EB02-DE25-4A34C0F02B41}"/>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189;p76">
              <a:extLst>
                <a:ext uri="{FF2B5EF4-FFF2-40B4-BE49-F238E27FC236}">
                  <a16:creationId xmlns:a16="http://schemas.microsoft.com/office/drawing/2014/main" id="{750D8BCD-26DA-CB69-42ED-CD6DABE2830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190;p76">
              <a:extLst>
                <a:ext uri="{FF2B5EF4-FFF2-40B4-BE49-F238E27FC236}">
                  <a16:creationId xmlns:a16="http://schemas.microsoft.com/office/drawing/2014/main" id="{1E993B8E-C19A-62E7-0D84-9D92904F92A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191;p76">
              <a:extLst>
                <a:ext uri="{FF2B5EF4-FFF2-40B4-BE49-F238E27FC236}">
                  <a16:creationId xmlns:a16="http://schemas.microsoft.com/office/drawing/2014/main" id="{23886885-B044-D497-AC18-6B69C77696C0}"/>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192;p76">
              <a:extLst>
                <a:ext uri="{FF2B5EF4-FFF2-40B4-BE49-F238E27FC236}">
                  <a16:creationId xmlns:a16="http://schemas.microsoft.com/office/drawing/2014/main" id="{56F30F4D-8B0D-EB57-88E0-BFA2222A4D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193;p76">
              <a:extLst>
                <a:ext uri="{FF2B5EF4-FFF2-40B4-BE49-F238E27FC236}">
                  <a16:creationId xmlns:a16="http://schemas.microsoft.com/office/drawing/2014/main" id="{3B43BDA2-B197-BB53-643A-2F8933541153}"/>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194;p76">
              <a:extLst>
                <a:ext uri="{FF2B5EF4-FFF2-40B4-BE49-F238E27FC236}">
                  <a16:creationId xmlns:a16="http://schemas.microsoft.com/office/drawing/2014/main" id="{B365C505-EBFD-E3C5-E7A5-B46A8F78EA8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195;p76">
              <a:extLst>
                <a:ext uri="{FF2B5EF4-FFF2-40B4-BE49-F238E27FC236}">
                  <a16:creationId xmlns:a16="http://schemas.microsoft.com/office/drawing/2014/main" id="{0E03932F-D108-BAB6-A31C-E1913929EE4D}"/>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196;p76">
              <a:extLst>
                <a:ext uri="{FF2B5EF4-FFF2-40B4-BE49-F238E27FC236}">
                  <a16:creationId xmlns:a16="http://schemas.microsoft.com/office/drawing/2014/main" id="{7112E4F3-0969-525A-1A47-A2EA07B0076C}"/>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197;p76">
              <a:extLst>
                <a:ext uri="{FF2B5EF4-FFF2-40B4-BE49-F238E27FC236}">
                  <a16:creationId xmlns:a16="http://schemas.microsoft.com/office/drawing/2014/main" id="{C462299E-C332-0DC0-ED47-2FAEA411C006}"/>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198;p76">
              <a:extLst>
                <a:ext uri="{FF2B5EF4-FFF2-40B4-BE49-F238E27FC236}">
                  <a16:creationId xmlns:a16="http://schemas.microsoft.com/office/drawing/2014/main" id="{9FEA53CE-EF2B-F0BC-517B-992B8A25BD8D}"/>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199;p76">
              <a:extLst>
                <a:ext uri="{FF2B5EF4-FFF2-40B4-BE49-F238E27FC236}">
                  <a16:creationId xmlns:a16="http://schemas.microsoft.com/office/drawing/2014/main" id="{6AA4310E-5A4F-9DF5-9228-04AC1D6BAA83}"/>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200;p76">
            <a:extLst>
              <a:ext uri="{FF2B5EF4-FFF2-40B4-BE49-F238E27FC236}">
                <a16:creationId xmlns:a16="http://schemas.microsoft.com/office/drawing/2014/main" id="{C7912C6B-AF34-48FB-6B8A-4935C3CBEC33}"/>
              </a:ext>
            </a:extLst>
          </p:cNvPr>
          <p:cNvGrpSpPr/>
          <p:nvPr/>
        </p:nvGrpSpPr>
        <p:grpSpPr>
          <a:xfrm>
            <a:off x="8555772" y="2702545"/>
            <a:ext cx="458891" cy="601052"/>
            <a:chOff x="6227025" y="1952300"/>
            <a:chExt cx="335225" cy="439075"/>
          </a:xfrm>
          <a:solidFill>
            <a:srgbClr val="92D050"/>
          </a:solidFill>
        </p:grpSpPr>
        <p:sp>
          <p:nvSpPr>
            <p:cNvPr id="109" name="Google Shape;1201;p76">
              <a:extLst>
                <a:ext uri="{FF2B5EF4-FFF2-40B4-BE49-F238E27FC236}">
                  <a16:creationId xmlns:a16="http://schemas.microsoft.com/office/drawing/2014/main" id="{0845D81D-04EB-BDA5-3018-281360F817F9}"/>
                </a:ext>
              </a:extLst>
            </p:cNvPr>
            <p:cNvSpPr/>
            <p:nvPr/>
          </p:nvSpPr>
          <p:spPr>
            <a:xfrm>
              <a:off x="6227025" y="1952300"/>
              <a:ext cx="335225" cy="439075"/>
            </a:xfrm>
            <a:custGeom>
              <a:avLst/>
              <a:gdLst/>
              <a:ahLst/>
              <a:cxnLst/>
              <a:rect l="l" t="t" r="r" b="b"/>
              <a:pathLst>
                <a:path w="13409" h="17563" extrusionOk="0">
                  <a:moveTo>
                    <a:pt x="8671" y="3557"/>
                  </a:moveTo>
                  <a:cubicBezTo>
                    <a:pt x="8905" y="3557"/>
                    <a:pt x="9112" y="3752"/>
                    <a:pt x="9112" y="3998"/>
                  </a:cubicBezTo>
                  <a:lnTo>
                    <a:pt x="9112" y="4894"/>
                  </a:lnTo>
                  <a:lnTo>
                    <a:pt x="6971" y="4894"/>
                  </a:lnTo>
                  <a:lnTo>
                    <a:pt x="6971" y="4751"/>
                  </a:lnTo>
                  <a:cubicBezTo>
                    <a:pt x="6984" y="4563"/>
                    <a:pt x="6848" y="4469"/>
                    <a:pt x="6711" y="4469"/>
                  </a:cubicBezTo>
                  <a:cubicBezTo>
                    <a:pt x="6575" y="4469"/>
                    <a:pt x="6439" y="4563"/>
                    <a:pt x="6452" y="4751"/>
                  </a:cubicBezTo>
                  <a:lnTo>
                    <a:pt x="6452" y="4894"/>
                  </a:lnTo>
                  <a:lnTo>
                    <a:pt x="4323" y="4894"/>
                  </a:lnTo>
                  <a:lnTo>
                    <a:pt x="4323" y="3998"/>
                  </a:lnTo>
                  <a:cubicBezTo>
                    <a:pt x="4323" y="3752"/>
                    <a:pt x="4531" y="3557"/>
                    <a:pt x="4777" y="3557"/>
                  </a:cubicBezTo>
                  <a:close/>
                  <a:moveTo>
                    <a:pt x="9112" y="5413"/>
                  </a:moveTo>
                  <a:lnTo>
                    <a:pt x="9112" y="6088"/>
                  </a:lnTo>
                  <a:lnTo>
                    <a:pt x="4323" y="6088"/>
                  </a:lnTo>
                  <a:lnTo>
                    <a:pt x="4323" y="5413"/>
                  </a:lnTo>
                  <a:close/>
                  <a:moveTo>
                    <a:pt x="9164" y="6594"/>
                  </a:moveTo>
                  <a:lnTo>
                    <a:pt x="10813" y="17030"/>
                  </a:lnTo>
                  <a:lnTo>
                    <a:pt x="2649" y="17030"/>
                  </a:lnTo>
                  <a:lnTo>
                    <a:pt x="2778" y="16225"/>
                  </a:lnTo>
                  <a:cubicBezTo>
                    <a:pt x="2807" y="16037"/>
                    <a:pt x="2663" y="15930"/>
                    <a:pt x="2518" y="15930"/>
                  </a:cubicBezTo>
                  <a:cubicBezTo>
                    <a:pt x="2403" y="15930"/>
                    <a:pt x="2288" y="15998"/>
                    <a:pt x="2259" y="16147"/>
                  </a:cubicBezTo>
                  <a:lnTo>
                    <a:pt x="2129" y="17030"/>
                  </a:lnTo>
                  <a:lnTo>
                    <a:pt x="637" y="17030"/>
                  </a:lnTo>
                  <a:cubicBezTo>
                    <a:pt x="585" y="17030"/>
                    <a:pt x="559" y="16991"/>
                    <a:pt x="559" y="16952"/>
                  </a:cubicBezTo>
                  <a:lnTo>
                    <a:pt x="974" y="11773"/>
                  </a:lnTo>
                  <a:cubicBezTo>
                    <a:pt x="1000" y="11384"/>
                    <a:pt x="1195" y="11033"/>
                    <a:pt x="1493" y="10813"/>
                  </a:cubicBezTo>
                  <a:cubicBezTo>
                    <a:pt x="1623" y="11630"/>
                    <a:pt x="2103" y="12344"/>
                    <a:pt x="2791" y="12773"/>
                  </a:cubicBezTo>
                  <a:lnTo>
                    <a:pt x="2467" y="14901"/>
                  </a:lnTo>
                  <a:cubicBezTo>
                    <a:pt x="2438" y="15098"/>
                    <a:pt x="2584" y="15209"/>
                    <a:pt x="2727" y="15209"/>
                  </a:cubicBezTo>
                  <a:cubicBezTo>
                    <a:pt x="2840" y="15209"/>
                    <a:pt x="2950" y="15140"/>
                    <a:pt x="2973" y="14992"/>
                  </a:cubicBezTo>
                  <a:lnTo>
                    <a:pt x="4297" y="6594"/>
                  </a:lnTo>
                  <a:close/>
                  <a:moveTo>
                    <a:pt x="11929" y="10813"/>
                  </a:moveTo>
                  <a:cubicBezTo>
                    <a:pt x="12241" y="11033"/>
                    <a:pt x="12435" y="11384"/>
                    <a:pt x="12461" y="11773"/>
                  </a:cubicBezTo>
                  <a:lnTo>
                    <a:pt x="12877" y="16952"/>
                  </a:lnTo>
                  <a:cubicBezTo>
                    <a:pt x="12877" y="16978"/>
                    <a:pt x="12877" y="16991"/>
                    <a:pt x="12851" y="17004"/>
                  </a:cubicBezTo>
                  <a:cubicBezTo>
                    <a:pt x="12838" y="17030"/>
                    <a:pt x="12825" y="17030"/>
                    <a:pt x="12799" y="17030"/>
                  </a:cubicBezTo>
                  <a:lnTo>
                    <a:pt x="11332" y="17030"/>
                  </a:lnTo>
                  <a:lnTo>
                    <a:pt x="10657" y="12773"/>
                  </a:lnTo>
                  <a:cubicBezTo>
                    <a:pt x="11345" y="12331"/>
                    <a:pt x="11812" y="11617"/>
                    <a:pt x="11929" y="10813"/>
                  </a:cubicBezTo>
                  <a:close/>
                  <a:moveTo>
                    <a:pt x="5387" y="1"/>
                  </a:moveTo>
                  <a:cubicBezTo>
                    <a:pt x="4024" y="1"/>
                    <a:pt x="2869" y="1039"/>
                    <a:pt x="2752" y="2415"/>
                  </a:cubicBezTo>
                  <a:lnTo>
                    <a:pt x="2700" y="2947"/>
                  </a:lnTo>
                  <a:cubicBezTo>
                    <a:pt x="2666" y="3140"/>
                    <a:pt x="2811" y="3245"/>
                    <a:pt x="2956" y="3245"/>
                  </a:cubicBezTo>
                  <a:cubicBezTo>
                    <a:pt x="3084" y="3245"/>
                    <a:pt x="3214" y="3163"/>
                    <a:pt x="3220" y="2986"/>
                  </a:cubicBezTo>
                  <a:lnTo>
                    <a:pt x="3272" y="2454"/>
                  </a:lnTo>
                  <a:cubicBezTo>
                    <a:pt x="3362" y="1350"/>
                    <a:pt x="4284" y="520"/>
                    <a:pt x="5387" y="520"/>
                  </a:cubicBezTo>
                  <a:lnTo>
                    <a:pt x="8035" y="520"/>
                  </a:lnTo>
                  <a:cubicBezTo>
                    <a:pt x="9138" y="520"/>
                    <a:pt x="10060" y="1350"/>
                    <a:pt x="10164" y="2454"/>
                  </a:cubicBezTo>
                  <a:lnTo>
                    <a:pt x="10696" y="8165"/>
                  </a:lnTo>
                  <a:cubicBezTo>
                    <a:pt x="10761" y="8957"/>
                    <a:pt x="11137" y="9709"/>
                    <a:pt x="11436" y="10436"/>
                  </a:cubicBezTo>
                  <a:cubicBezTo>
                    <a:pt x="11423" y="11124"/>
                    <a:pt x="11098" y="11773"/>
                    <a:pt x="10553" y="12201"/>
                  </a:cubicBezTo>
                  <a:lnTo>
                    <a:pt x="9632" y="6322"/>
                  </a:lnTo>
                  <a:lnTo>
                    <a:pt x="9632" y="3998"/>
                  </a:lnTo>
                  <a:cubicBezTo>
                    <a:pt x="9632" y="3453"/>
                    <a:pt x="9190" y="3025"/>
                    <a:pt x="8658" y="3025"/>
                  </a:cubicBezTo>
                  <a:lnTo>
                    <a:pt x="4764" y="3025"/>
                  </a:lnTo>
                  <a:cubicBezTo>
                    <a:pt x="4219" y="3025"/>
                    <a:pt x="3791" y="3453"/>
                    <a:pt x="3791" y="3998"/>
                  </a:cubicBezTo>
                  <a:lnTo>
                    <a:pt x="3791" y="6322"/>
                  </a:lnTo>
                  <a:lnTo>
                    <a:pt x="2869" y="12201"/>
                  </a:lnTo>
                  <a:cubicBezTo>
                    <a:pt x="2311" y="11786"/>
                    <a:pt x="1987" y="11137"/>
                    <a:pt x="1974" y="10436"/>
                  </a:cubicBezTo>
                  <a:cubicBezTo>
                    <a:pt x="2272" y="9709"/>
                    <a:pt x="2649" y="8957"/>
                    <a:pt x="2726" y="8165"/>
                  </a:cubicBezTo>
                  <a:lnTo>
                    <a:pt x="3090" y="4206"/>
                  </a:lnTo>
                  <a:cubicBezTo>
                    <a:pt x="3111" y="4018"/>
                    <a:pt x="2971" y="3916"/>
                    <a:pt x="2831" y="3916"/>
                  </a:cubicBezTo>
                  <a:cubicBezTo>
                    <a:pt x="2710" y="3916"/>
                    <a:pt x="2589" y="3992"/>
                    <a:pt x="2571" y="4154"/>
                  </a:cubicBezTo>
                  <a:lnTo>
                    <a:pt x="2207" y="8113"/>
                  </a:lnTo>
                  <a:cubicBezTo>
                    <a:pt x="2142" y="8840"/>
                    <a:pt x="1779" y="9528"/>
                    <a:pt x="1506" y="10190"/>
                  </a:cubicBezTo>
                  <a:cubicBezTo>
                    <a:pt x="896" y="10475"/>
                    <a:pt x="494" y="11059"/>
                    <a:pt x="442" y="11734"/>
                  </a:cubicBezTo>
                  <a:lnTo>
                    <a:pt x="27" y="16913"/>
                  </a:lnTo>
                  <a:cubicBezTo>
                    <a:pt x="1" y="17264"/>
                    <a:pt x="273" y="17562"/>
                    <a:pt x="624" y="17562"/>
                  </a:cubicBezTo>
                  <a:lnTo>
                    <a:pt x="12786" y="17562"/>
                  </a:lnTo>
                  <a:cubicBezTo>
                    <a:pt x="13136" y="17562"/>
                    <a:pt x="13409" y="17264"/>
                    <a:pt x="13383" y="16913"/>
                  </a:cubicBezTo>
                  <a:lnTo>
                    <a:pt x="13396" y="16913"/>
                  </a:lnTo>
                  <a:lnTo>
                    <a:pt x="12980" y="11734"/>
                  </a:lnTo>
                  <a:cubicBezTo>
                    <a:pt x="12929" y="11059"/>
                    <a:pt x="12513" y="10475"/>
                    <a:pt x="11903" y="10190"/>
                  </a:cubicBezTo>
                  <a:cubicBezTo>
                    <a:pt x="11631" y="9528"/>
                    <a:pt x="11280" y="8840"/>
                    <a:pt x="11215" y="8113"/>
                  </a:cubicBezTo>
                  <a:lnTo>
                    <a:pt x="10683" y="2415"/>
                  </a:lnTo>
                  <a:cubicBezTo>
                    <a:pt x="10553" y="1039"/>
                    <a:pt x="9411" y="1"/>
                    <a:pt x="80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202;p76">
              <a:extLst>
                <a:ext uri="{FF2B5EF4-FFF2-40B4-BE49-F238E27FC236}">
                  <a16:creationId xmlns:a16="http://schemas.microsoft.com/office/drawing/2014/main" id="{4D2B9082-9994-F332-DE08-5B4844CD18E4}"/>
                </a:ext>
              </a:extLst>
            </p:cNvPr>
            <p:cNvSpPr/>
            <p:nvPr/>
          </p:nvSpPr>
          <p:spPr>
            <a:xfrm>
              <a:off x="6348400" y="2205400"/>
              <a:ext cx="23700" cy="133075"/>
            </a:xfrm>
            <a:custGeom>
              <a:avLst/>
              <a:gdLst/>
              <a:ahLst/>
              <a:cxnLst/>
              <a:rect l="l" t="t" r="r" b="b"/>
              <a:pathLst>
                <a:path w="948" h="5323" extrusionOk="0">
                  <a:moveTo>
                    <a:pt x="701" y="1"/>
                  </a:moveTo>
                  <a:lnTo>
                    <a:pt x="701" y="14"/>
                  </a:lnTo>
                  <a:cubicBezTo>
                    <a:pt x="693" y="13"/>
                    <a:pt x="685" y="13"/>
                    <a:pt x="677" y="13"/>
                  </a:cubicBezTo>
                  <a:cubicBezTo>
                    <a:pt x="545" y="13"/>
                    <a:pt x="441" y="113"/>
                    <a:pt x="428" y="247"/>
                  </a:cubicBezTo>
                  <a:lnTo>
                    <a:pt x="13" y="5050"/>
                  </a:lnTo>
                  <a:cubicBezTo>
                    <a:pt x="0" y="5193"/>
                    <a:pt x="104" y="5309"/>
                    <a:pt x="247" y="5322"/>
                  </a:cubicBezTo>
                  <a:lnTo>
                    <a:pt x="273" y="5322"/>
                  </a:lnTo>
                  <a:cubicBezTo>
                    <a:pt x="402" y="5322"/>
                    <a:pt x="519" y="5219"/>
                    <a:pt x="532" y="5089"/>
                  </a:cubicBezTo>
                  <a:lnTo>
                    <a:pt x="948" y="286"/>
                  </a:lnTo>
                  <a:cubicBezTo>
                    <a:pt x="948" y="144"/>
                    <a:pt x="844" y="27"/>
                    <a:pt x="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203;p76">
              <a:extLst>
                <a:ext uri="{FF2B5EF4-FFF2-40B4-BE49-F238E27FC236}">
                  <a16:creationId xmlns:a16="http://schemas.microsoft.com/office/drawing/2014/main" id="{DF346A88-C773-B135-4111-7DE4FBC8C11E}"/>
                </a:ext>
              </a:extLst>
            </p:cNvPr>
            <p:cNvSpPr/>
            <p:nvPr/>
          </p:nvSpPr>
          <p:spPr>
            <a:xfrm>
              <a:off x="6419100" y="2230250"/>
              <a:ext cx="25700" cy="108225"/>
            </a:xfrm>
            <a:custGeom>
              <a:avLst/>
              <a:gdLst/>
              <a:ahLst/>
              <a:cxnLst/>
              <a:rect l="l" t="t" r="r" b="b"/>
              <a:pathLst>
                <a:path w="1028" h="4329" extrusionOk="0">
                  <a:moveTo>
                    <a:pt x="278" y="1"/>
                  </a:moveTo>
                  <a:cubicBezTo>
                    <a:pt x="139" y="1"/>
                    <a:pt x="0" y="100"/>
                    <a:pt x="15" y="279"/>
                  </a:cubicBezTo>
                  <a:lnTo>
                    <a:pt x="495" y="4108"/>
                  </a:lnTo>
                  <a:cubicBezTo>
                    <a:pt x="508" y="4238"/>
                    <a:pt x="612" y="4328"/>
                    <a:pt x="755" y="4328"/>
                  </a:cubicBezTo>
                  <a:lnTo>
                    <a:pt x="781" y="4328"/>
                  </a:lnTo>
                  <a:cubicBezTo>
                    <a:pt x="923" y="4315"/>
                    <a:pt x="1027" y="4186"/>
                    <a:pt x="1001" y="4043"/>
                  </a:cubicBezTo>
                  <a:lnTo>
                    <a:pt x="534" y="214"/>
                  </a:lnTo>
                  <a:cubicBezTo>
                    <a:pt x="505" y="68"/>
                    <a:pt x="391" y="1"/>
                    <a:pt x="2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204;p76">
              <a:extLst>
                <a:ext uri="{FF2B5EF4-FFF2-40B4-BE49-F238E27FC236}">
                  <a16:creationId xmlns:a16="http://schemas.microsoft.com/office/drawing/2014/main" id="{42D25558-5BCA-9BFA-BC04-C9E1895A4952}"/>
                </a:ext>
              </a:extLst>
            </p:cNvPr>
            <p:cNvSpPr/>
            <p:nvPr/>
          </p:nvSpPr>
          <p:spPr>
            <a:xfrm>
              <a:off x="6412775" y="2178000"/>
              <a:ext cx="16450" cy="34250"/>
            </a:xfrm>
            <a:custGeom>
              <a:avLst/>
              <a:gdLst/>
              <a:ahLst/>
              <a:cxnLst/>
              <a:rect l="l" t="t" r="r" b="b"/>
              <a:pathLst>
                <a:path w="658" h="1370" extrusionOk="0">
                  <a:moveTo>
                    <a:pt x="281" y="1"/>
                  </a:moveTo>
                  <a:cubicBezTo>
                    <a:pt x="143" y="1"/>
                    <a:pt x="1" y="101"/>
                    <a:pt x="8" y="279"/>
                  </a:cubicBezTo>
                  <a:lnTo>
                    <a:pt x="112" y="1136"/>
                  </a:lnTo>
                  <a:cubicBezTo>
                    <a:pt x="138" y="1265"/>
                    <a:pt x="242" y="1356"/>
                    <a:pt x="372" y="1369"/>
                  </a:cubicBezTo>
                  <a:lnTo>
                    <a:pt x="410" y="1356"/>
                  </a:lnTo>
                  <a:cubicBezTo>
                    <a:pt x="553" y="1343"/>
                    <a:pt x="657" y="1214"/>
                    <a:pt x="631" y="1071"/>
                  </a:cubicBezTo>
                  <a:lnTo>
                    <a:pt x="527" y="214"/>
                  </a:lnTo>
                  <a:cubicBezTo>
                    <a:pt x="504" y="68"/>
                    <a:pt x="394" y="1"/>
                    <a:pt x="2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 name="Google Shape;1205;p76">
            <a:extLst>
              <a:ext uri="{FF2B5EF4-FFF2-40B4-BE49-F238E27FC236}">
                <a16:creationId xmlns:a16="http://schemas.microsoft.com/office/drawing/2014/main" id="{5DD427A8-7E8B-A2CD-410B-84CD4B39263A}"/>
              </a:ext>
            </a:extLst>
          </p:cNvPr>
          <p:cNvGrpSpPr/>
          <p:nvPr/>
        </p:nvGrpSpPr>
        <p:grpSpPr>
          <a:xfrm>
            <a:off x="8486026" y="3647809"/>
            <a:ext cx="598383" cy="600607"/>
            <a:chOff x="6176400" y="2642825"/>
            <a:chExt cx="437125" cy="438750"/>
          </a:xfrm>
          <a:solidFill>
            <a:srgbClr val="92D050"/>
          </a:solidFill>
        </p:grpSpPr>
        <p:sp>
          <p:nvSpPr>
            <p:cNvPr id="114" name="Google Shape;1206;p76">
              <a:extLst>
                <a:ext uri="{FF2B5EF4-FFF2-40B4-BE49-F238E27FC236}">
                  <a16:creationId xmlns:a16="http://schemas.microsoft.com/office/drawing/2014/main" id="{2A4032E3-F1C0-D02D-1000-BB7E3B7D4694}"/>
                </a:ext>
              </a:extLst>
            </p:cNvPr>
            <p:cNvSpPr/>
            <p:nvPr/>
          </p:nvSpPr>
          <p:spPr>
            <a:xfrm>
              <a:off x="6176400" y="2642825"/>
              <a:ext cx="437125" cy="438750"/>
            </a:xfrm>
            <a:custGeom>
              <a:avLst/>
              <a:gdLst/>
              <a:ahLst/>
              <a:cxnLst/>
              <a:rect l="l" t="t" r="r" b="b"/>
              <a:pathLst>
                <a:path w="17485" h="17550" extrusionOk="0">
                  <a:moveTo>
                    <a:pt x="14772" y="987"/>
                  </a:moveTo>
                  <a:lnTo>
                    <a:pt x="14785" y="1000"/>
                  </a:lnTo>
                  <a:cubicBezTo>
                    <a:pt x="14777" y="1000"/>
                    <a:pt x="14770" y="1000"/>
                    <a:pt x="14762" y="1000"/>
                  </a:cubicBezTo>
                  <a:lnTo>
                    <a:pt x="14762" y="1000"/>
                  </a:lnTo>
                  <a:cubicBezTo>
                    <a:pt x="14917" y="1086"/>
                    <a:pt x="15074" y="1169"/>
                    <a:pt x="15232" y="1248"/>
                  </a:cubicBezTo>
                  <a:lnTo>
                    <a:pt x="15232" y="1248"/>
                  </a:lnTo>
                  <a:cubicBezTo>
                    <a:pt x="15141" y="1091"/>
                    <a:pt x="14971" y="987"/>
                    <a:pt x="14772" y="987"/>
                  </a:cubicBezTo>
                  <a:close/>
                  <a:moveTo>
                    <a:pt x="11663" y="529"/>
                  </a:moveTo>
                  <a:cubicBezTo>
                    <a:pt x="11916" y="529"/>
                    <a:pt x="12169" y="695"/>
                    <a:pt x="12189" y="1026"/>
                  </a:cubicBezTo>
                  <a:lnTo>
                    <a:pt x="12189" y="4959"/>
                  </a:lnTo>
                  <a:lnTo>
                    <a:pt x="11137" y="4959"/>
                  </a:lnTo>
                  <a:lnTo>
                    <a:pt x="11137" y="1026"/>
                  </a:lnTo>
                  <a:cubicBezTo>
                    <a:pt x="11157" y="695"/>
                    <a:pt x="11410" y="529"/>
                    <a:pt x="11663" y="529"/>
                  </a:cubicBezTo>
                  <a:close/>
                  <a:moveTo>
                    <a:pt x="13214" y="507"/>
                  </a:moveTo>
                  <a:cubicBezTo>
                    <a:pt x="13513" y="507"/>
                    <a:pt x="13746" y="740"/>
                    <a:pt x="13746" y="1026"/>
                  </a:cubicBezTo>
                  <a:lnTo>
                    <a:pt x="13746" y="5101"/>
                  </a:lnTo>
                  <a:cubicBezTo>
                    <a:pt x="13515" y="4962"/>
                    <a:pt x="13256" y="4943"/>
                    <a:pt x="13000" y="4943"/>
                  </a:cubicBezTo>
                  <a:cubicBezTo>
                    <a:pt x="12897" y="4943"/>
                    <a:pt x="12795" y="4946"/>
                    <a:pt x="12695" y="4946"/>
                  </a:cubicBezTo>
                  <a:lnTo>
                    <a:pt x="12695" y="1039"/>
                  </a:lnTo>
                  <a:cubicBezTo>
                    <a:pt x="12695" y="740"/>
                    <a:pt x="12929" y="507"/>
                    <a:pt x="13214" y="507"/>
                  </a:cubicBezTo>
                  <a:close/>
                  <a:moveTo>
                    <a:pt x="13201" y="5465"/>
                  </a:moveTo>
                  <a:cubicBezTo>
                    <a:pt x="13500" y="5465"/>
                    <a:pt x="13746" y="5711"/>
                    <a:pt x="13746" y="6010"/>
                  </a:cubicBezTo>
                  <a:lnTo>
                    <a:pt x="13746" y="8995"/>
                  </a:lnTo>
                  <a:cubicBezTo>
                    <a:pt x="13604" y="9138"/>
                    <a:pt x="13474" y="9307"/>
                    <a:pt x="13370" y="9489"/>
                  </a:cubicBezTo>
                  <a:lnTo>
                    <a:pt x="1039" y="9489"/>
                  </a:lnTo>
                  <a:cubicBezTo>
                    <a:pt x="741" y="9476"/>
                    <a:pt x="507" y="9242"/>
                    <a:pt x="507" y="8943"/>
                  </a:cubicBezTo>
                  <a:lnTo>
                    <a:pt x="507" y="8930"/>
                  </a:lnTo>
                  <a:lnTo>
                    <a:pt x="507" y="6010"/>
                  </a:lnTo>
                  <a:cubicBezTo>
                    <a:pt x="507" y="5711"/>
                    <a:pt x="754" y="5465"/>
                    <a:pt x="1052" y="5465"/>
                  </a:cubicBezTo>
                  <a:close/>
                  <a:moveTo>
                    <a:pt x="16381" y="4803"/>
                  </a:moveTo>
                  <a:cubicBezTo>
                    <a:pt x="16667" y="4803"/>
                    <a:pt x="16952" y="4998"/>
                    <a:pt x="16952" y="5387"/>
                  </a:cubicBezTo>
                  <a:lnTo>
                    <a:pt x="16965" y="8593"/>
                  </a:lnTo>
                  <a:cubicBezTo>
                    <a:pt x="16965" y="9164"/>
                    <a:pt x="16784" y="9722"/>
                    <a:pt x="16459" y="10190"/>
                  </a:cubicBezTo>
                  <a:cubicBezTo>
                    <a:pt x="15862" y="11033"/>
                    <a:pt x="15291" y="11773"/>
                    <a:pt x="15304" y="12876"/>
                  </a:cubicBezTo>
                  <a:lnTo>
                    <a:pt x="10579" y="12876"/>
                  </a:lnTo>
                  <a:cubicBezTo>
                    <a:pt x="10579" y="12020"/>
                    <a:pt x="10294" y="11319"/>
                    <a:pt x="9917" y="10566"/>
                  </a:cubicBezTo>
                  <a:cubicBezTo>
                    <a:pt x="9814" y="10384"/>
                    <a:pt x="9736" y="10190"/>
                    <a:pt x="9684" y="9982"/>
                  </a:cubicBezTo>
                  <a:lnTo>
                    <a:pt x="13136" y="9982"/>
                  </a:lnTo>
                  <a:cubicBezTo>
                    <a:pt x="13084" y="10138"/>
                    <a:pt x="13046" y="10293"/>
                    <a:pt x="13007" y="10436"/>
                  </a:cubicBezTo>
                  <a:cubicBezTo>
                    <a:pt x="12917" y="10607"/>
                    <a:pt x="13118" y="10737"/>
                    <a:pt x="13290" y="10737"/>
                  </a:cubicBezTo>
                  <a:cubicBezTo>
                    <a:pt x="13393" y="10737"/>
                    <a:pt x="13485" y="10690"/>
                    <a:pt x="13500" y="10579"/>
                  </a:cubicBezTo>
                  <a:cubicBezTo>
                    <a:pt x="13630" y="10099"/>
                    <a:pt x="13785" y="9644"/>
                    <a:pt x="14162" y="9281"/>
                  </a:cubicBezTo>
                  <a:lnTo>
                    <a:pt x="15732" y="7762"/>
                  </a:lnTo>
                  <a:cubicBezTo>
                    <a:pt x="15771" y="7710"/>
                    <a:pt x="15810" y="7645"/>
                    <a:pt x="15810" y="7581"/>
                  </a:cubicBezTo>
                  <a:lnTo>
                    <a:pt x="15810" y="5387"/>
                  </a:lnTo>
                  <a:cubicBezTo>
                    <a:pt x="15810" y="4998"/>
                    <a:pt x="16096" y="4803"/>
                    <a:pt x="16381" y="4803"/>
                  </a:cubicBezTo>
                  <a:close/>
                  <a:moveTo>
                    <a:pt x="15797" y="13395"/>
                  </a:moveTo>
                  <a:cubicBezTo>
                    <a:pt x="15836" y="13395"/>
                    <a:pt x="15862" y="13421"/>
                    <a:pt x="15862" y="13447"/>
                  </a:cubicBezTo>
                  <a:lnTo>
                    <a:pt x="15862" y="13460"/>
                  </a:lnTo>
                  <a:lnTo>
                    <a:pt x="15862" y="15018"/>
                  </a:lnTo>
                  <a:cubicBezTo>
                    <a:pt x="15862" y="15058"/>
                    <a:pt x="15839" y="15075"/>
                    <a:pt x="15811" y="15075"/>
                  </a:cubicBezTo>
                  <a:cubicBezTo>
                    <a:pt x="15803" y="15075"/>
                    <a:pt x="15793" y="15073"/>
                    <a:pt x="15784" y="15070"/>
                  </a:cubicBezTo>
                  <a:lnTo>
                    <a:pt x="12293" y="15070"/>
                  </a:lnTo>
                  <a:cubicBezTo>
                    <a:pt x="11955" y="15070"/>
                    <a:pt x="11955" y="15589"/>
                    <a:pt x="12293" y="15589"/>
                  </a:cubicBezTo>
                  <a:lnTo>
                    <a:pt x="15680" y="15589"/>
                  </a:lnTo>
                  <a:cubicBezTo>
                    <a:pt x="15927" y="15862"/>
                    <a:pt x="16083" y="16199"/>
                    <a:pt x="16109" y="16576"/>
                  </a:cubicBezTo>
                  <a:lnTo>
                    <a:pt x="16135" y="16939"/>
                  </a:lnTo>
                  <a:cubicBezTo>
                    <a:pt x="16135" y="16991"/>
                    <a:pt x="16096" y="17030"/>
                    <a:pt x="16044" y="17030"/>
                  </a:cubicBezTo>
                  <a:lnTo>
                    <a:pt x="9788" y="17030"/>
                  </a:lnTo>
                  <a:cubicBezTo>
                    <a:pt x="9736" y="17030"/>
                    <a:pt x="9684" y="16991"/>
                    <a:pt x="9697" y="16939"/>
                  </a:cubicBezTo>
                  <a:lnTo>
                    <a:pt x="9723" y="16563"/>
                  </a:lnTo>
                  <a:cubicBezTo>
                    <a:pt x="9749" y="16186"/>
                    <a:pt x="9891" y="15849"/>
                    <a:pt x="10151" y="15589"/>
                  </a:cubicBezTo>
                  <a:lnTo>
                    <a:pt x="11034" y="15589"/>
                  </a:lnTo>
                  <a:cubicBezTo>
                    <a:pt x="11371" y="15589"/>
                    <a:pt x="11371" y="15070"/>
                    <a:pt x="11034" y="15070"/>
                  </a:cubicBezTo>
                  <a:lnTo>
                    <a:pt x="10047" y="15070"/>
                  </a:lnTo>
                  <a:cubicBezTo>
                    <a:pt x="10008" y="15070"/>
                    <a:pt x="9956" y="15057"/>
                    <a:pt x="9956" y="15005"/>
                  </a:cubicBezTo>
                  <a:lnTo>
                    <a:pt x="9956" y="13447"/>
                  </a:lnTo>
                  <a:cubicBezTo>
                    <a:pt x="9956" y="13421"/>
                    <a:pt x="9982" y="13395"/>
                    <a:pt x="10021" y="13395"/>
                  </a:cubicBezTo>
                  <a:close/>
                  <a:moveTo>
                    <a:pt x="11657" y="0"/>
                  </a:moveTo>
                  <a:cubicBezTo>
                    <a:pt x="11176" y="0"/>
                    <a:pt x="10761" y="325"/>
                    <a:pt x="10657" y="792"/>
                  </a:cubicBezTo>
                  <a:cubicBezTo>
                    <a:pt x="10489" y="688"/>
                    <a:pt x="10294" y="623"/>
                    <a:pt x="10099" y="623"/>
                  </a:cubicBezTo>
                  <a:cubicBezTo>
                    <a:pt x="9528" y="623"/>
                    <a:pt x="9074" y="1091"/>
                    <a:pt x="9074" y="1662"/>
                  </a:cubicBezTo>
                  <a:lnTo>
                    <a:pt x="9074" y="3985"/>
                  </a:lnTo>
                  <a:cubicBezTo>
                    <a:pt x="9074" y="4160"/>
                    <a:pt x="9200" y="4248"/>
                    <a:pt x="9327" y="4248"/>
                  </a:cubicBezTo>
                  <a:cubicBezTo>
                    <a:pt x="9453" y="4248"/>
                    <a:pt x="9580" y="4160"/>
                    <a:pt x="9580" y="3985"/>
                  </a:cubicBezTo>
                  <a:lnTo>
                    <a:pt x="9580" y="1662"/>
                  </a:lnTo>
                  <a:cubicBezTo>
                    <a:pt x="9580" y="1318"/>
                    <a:pt x="9843" y="1146"/>
                    <a:pt x="10106" y="1146"/>
                  </a:cubicBezTo>
                  <a:cubicBezTo>
                    <a:pt x="10368" y="1146"/>
                    <a:pt x="10631" y="1318"/>
                    <a:pt x="10631" y="1662"/>
                  </a:cubicBezTo>
                  <a:lnTo>
                    <a:pt x="10631" y="4959"/>
                  </a:lnTo>
                  <a:lnTo>
                    <a:pt x="1052" y="4959"/>
                  </a:lnTo>
                  <a:cubicBezTo>
                    <a:pt x="468" y="4959"/>
                    <a:pt x="1" y="5426"/>
                    <a:pt x="1" y="6010"/>
                  </a:cubicBezTo>
                  <a:lnTo>
                    <a:pt x="1" y="8943"/>
                  </a:lnTo>
                  <a:cubicBezTo>
                    <a:pt x="1" y="9528"/>
                    <a:pt x="468" y="9995"/>
                    <a:pt x="1052" y="9995"/>
                  </a:cubicBezTo>
                  <a:lnTo>
                    <a:pt x="9165" y="9995"/>
                  </a:lnTo>
                  <a:cubicBezTo>
                    <a:pt x="9229" y="10280"/>
                    <a:pt x="9333" y="10553"/>
                    <a:pt x="9463" y="10813"/>
                  </a:cubicBezTo>
                  <a:cubicBezTo>
                    <a:pt x="9814" y="11487"/>
                    <a:pt x="10073" y="12111"/>
                    <a:pt x="10073" y="12889"/>
                  </a:cubicBezTo>
                  <a:cubicBezTo>
                    <a:pt x="10058" y="12888"/>
                    <a:pt x="10043" y="12888"/>
                    <a:pt x="10029" y="12888"/>
                  </a:cubicBezTo>
                  <a:cubicBezTo>
                    <a:pt x="9712" y="12888"/>
                    <a:pt x="9463" y="13150"/>
                    <a:pt x="9450" y="13460"/>
                  </a:cubicBezTo>
                  <a:lnTo>
                    <a:pt x="9450" y="15018"/>
                  </a:lnTo>
                  <a:cubicBezTo>
                    <a:pt x="9450" y="15174"/>
                    <a:pt x="9515" y="15329"/>
                    <a:pt x="9632" y="15433"/>
                  </a:cubicBezTo>
                  <a:cubicBezTo>
                    <a:pt x="9385" y="15745"/>
                    <a:pt x="9242" y="16134"/>
                    <a:pt x="9216" y="16524"/>
                  </a:cubicBezTo>
                  <a:lnTo>
                    <a:pt x="9191" y="16900"/>
                  </a:lnTo>
                  <a:cubicBezTo>
                    <a:pt x="9165" y="17250"/>
                    <a:pt x="9437" y="17549"/>
                    <a:pt x="9788" y="17549"/>
                  </a:cubicBezTo>
                  <a:lnTo>
                    <a:pt x="16044" y="17549"/>
                  </a:lnTo>
                  <a:cubicBezTo>
                    <a:pt x="16394" y="17549"/>
                    <a:pt x="16667" y="17250"/>
                    <a:pt x="16654" y="16900"/>
                  </a:cubicBezTo>
                  <a:lnTo>
                    <a:pt x="16628" y="16537"/>
                  </a:lnTo>
                  <a:cubicBezTo>
                    <a:pt x="16602" y="16134"/>
                    <a:pt x="16446" y="15745"/>
                    <a:pt x="16213" y="15420"/>
                  </a:cubicBezTo>
                  <a:cubicBezTo>
                    <a:pt x="16316" y="15316"/>
                    <a:pt x="16381" y="15174"/>
                    <a:pt x="16381" y="15018"/>
                  </a:cubicBezTo>
                  <a:lnTo>
                    <a:pt x="16381" y="13460"/>
                  </a:lnTo>
                  <a:cubicBezTo>
                    <a:pt x="16381" y="13136"/>
                    <a:pt x="16122" y="12889"/>
                    <a:pt x="15810" y="12876"/>
                  </a:cubicBezTo>
                  <a:cubicBezTo>
                    <a:pt x="15797" y="11890"/>
                    <a:pt x="16342" y="11241"/>
                    <a:pt x="16888" y="10475"/>
                  </a:cubicBezTo>
                  <a:cubicBezTo>
                    <a:pt x="17277" y="9930"/>
                    <a:pt x="17485" y="9268"/>
                    <a:pt x="17485" y="8593"/>
                  </a:cubicBezTo>
                  <a:lnTo>
                    <a:pt x="17485" y="5387"/>
                  </a:lnTo>
                  <a:cubicBezTo>
                    <a:pt x="17485" y="4777"/>
                    <a:pt x="16991" y="4284"/>
                    <a:pt x="16394" y="4284"/>
                  </a:cubicBezTo>
                  <a:cubicBezTo>
                    <a:pt x="16187" y="4284"/>
                    <a:pt x="15992" y="4349"/>
                    <a:pt x="15810" y="4452"/>
                  </a:cubicBezTo>
                  <a:lnTo>
                    <a:pt x="15810" y="1519"/>
                  </a:lnTo>
                  <a:cubicBezTo>
                    <a:pt x="15615" y="1434"/>
                    <a:pt x="15423" y="1344"/>
                    <a:pt x="15232" y="1248"/>
                  </a:cubicBezTo>
                  <a:lnTo>
                    <a:pt x="15232" y="1248"/>
                  </a:lnTo>
                  <a:cubicBezTo>
                    <a:pt x="15278" y="1327"/>
                    <a:pt x="15304" y="1419"/>
                    <a:pt x="15304" y="1519"/>
                  </a:cubicBezTo>
                  <a:lnTo>
                    <a:pt x="15304" y="7477"/>
                  </a:lnTo>
                  <a:lnTo>
                    <a:pt x="14266" y="8489"/>
                  </a:lnTo>
                  <a:lnTo>
                    <a:pt x="14266" y="1519"/>
                  </a:lnTo>
                  <a:cubicBezTo>
                    <a:pt x="14253" y="1241"/>
                    <a:pt x="14474" y="1012"/>
                    <a:pt x="14762" y="1000"/>
                  </a:cubicBezTo>
                  <a:lnTo>
                    <a:pt x="14762" y="1000"/>
                  </a:lnTo>
                  <a:cubicBezTo>
                    <a:pt x="14224" y="702"/>
                    <a:pt x="13707" y="366"/>
                    <a:pt x="13214" y="0"/>
                  </a:cubicBezTo>
                  <a:cubicBezTo>
                    <a:pt x="13007" y="234"/>
                    <a:pt x="12721" y="351"/>
                    <a:pt x="12435" y="351"/>
                  </a:cubicBezTo>
                  <a:cubicBezTo>
                    <a:pt x="12150" y="351"/>
                    <a:pt x="11864" y="234"/>
                    <a:pt x="1165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207;p76">
              <a:extLst>
                <a:ext uri="{FF2B5EF4-FFF2-40B4-BE49-F238E27FC236}">
                  <a16:creationId xmlns:a16="http://schemas.microsoft.com/office/drawing/2014/main" id="{39181F0E-2EEF-9E5E-EAB1-5F6287DA88AA}"/>
                </a:ext>
              </a:extLst>
            </p:cNvPr>
            <p:cNvSpPr/>
            <p:nvPr/>
          </p:nvSpPr>
          <p:spPr>
            <a:xfrm>
              <a:off x="6537250" y="2993600"/>
              <a:ext cx="14950" cy="12850"/>
            </a:xfrm>
            <a:custGeom>
              <a:avLst/>
              <a:gdLst/>
              <a:ahLst/>
              <a:cxnLst/>
              <a:rect l="l" t="t" r="r" b="b"/>
              <a:pathLst>
                <a:path w="598" h="514" extrusionOk="0">
                  <a:moveTo>
                    <a:pt x="338" y="1"/>
                  </a:moveTo>
                  <a:cubicBezTo>
                    <a:pt x="117" y="1"/>
                    <a:pt x="0" y="273"/>
                    <a:pt x="156" y="442"/>
                  </a:cubicBezTo>
                  <a:cubicBezTo>
                    <a:pt x="210" y="491"/>
                    <a:pt x="273" y="513"/>
                    <a:pt x="336" y="513"/>
                  </a:cubicBezTo>
                  <a:cubicBezTo>
                    <a:pt x="470" y="513"/>
                    <a:pt x="597" y="411"/>
                    <a:pt x="597" y="260"/>
                  </a:cubicBezTo>
                  <a:cubicBezTo>
                    <a:pt x="597" y="117"/>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208;p76">
              <a:extLst>
                <a:ext uri="{FF2B5EF4-FFF2-40B4-BE49-F238E27FC236}">
                  <a16:creationId xmlns:a16="http://schemas.microsoft.com/office/drawing/2014/main" id="{69C942D9-62E9-B57E-DC14-C569709EA1E5}"/>
                </a:ext>
              </a:extLst>
            </p:cNvPr>
            <p:cNvSpPr/>
            <p:nvPr/>
          </p:nvSpPr>
          <p:spPr>
            <a:xfrm>
              <a:off x="6266850" y="2806050"/>
              <a:ext cx="45550" cy="51000"/>
            </a:xfrm>
            <a:custGeom>
              <a:avLst/>
              <a:gdLst/>
              <a:ahLst/>
              <a:cxnLst/>
              <a:rect l="l" t="t" r="r" b="b"/>
              <a:pathLst>
                <a:path w="1822" h="2040" extrusionOk="0">
                  <a:moveTo>
                    <a:pt x="926" y="0"/>
                  </a:moveTo>
                  <a:cubicBezTo>
                    <a:pt x="809" y="0"/>
                    <a:pt x="692" y="65"/>
                    <a:pt x="653" y="182"/>
                  </a:cubicBezTo>
                  <a:lnTo>
                    <a:pt x="82" y="1688"/>
                  </a:lnTo>
                  <a:cubicBezTo>
                    <a:pt x="0" y="1892"/>
                    <a:pt x="166" y="2040"/>
                    <a:pt x="329" y="2040"/>
                  </a:cubicBezTo>
                  <a:cubicBezTo>
                    <a:pt x="425" y="2040"/>
                    <a:pt x="519" y="1989"/>
                    <a:pt x="562" y="1869"/>
                  </a:cubicBezTo>
                  <a:lnTo>
                    <a:pt x="926" y="909"/>
                  </a:lnTo>
                  <a:lnTo>
                    <a:pt x="1289" y="1869"/>
                  </a:lnTo>
                  <a:cubicBezTo>
                    <a:pt x="1328" y="1960"/>
                    <a:pt x="1419" y="2025"/>
                    <a:pt x="1536" y="2025"/>
                  </a:cubicBezTo>
                  <a:cubicBezTo>
                    <a:pt x="1562" y="2025"/>
                    <a:pt x="1588" y="2025"/>
                    <a:pt x="1627" y="2012"/>
                  </a:cubicBezTo>
                  <a:cubicBezTo>
                    <a:pt x="1756" y="1960"/>
                    <a:pt x="1821" y="1817"/>
                    <a:pt x="1769" y="1675"/>
                  </a:cubicBezTo>
                  <a:lnTo>
                    <a:pt x="1198" y="182"/>
                  </a:lnTo>
                  <a:cubicBezTo>
                    <a:pt x="1146" y="65"/>
                    <a:pt x="1043" y="0"/>
                    <a:pt x="9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209;p76">
              <a:extLst>
                <a:ext uri="{FF2B5EF4-FFF2-40B4-BE49-F238E27FC236}">
                  <a16:creationId xmlns:a16="http://schemas.microsoft.com/office/drawing/2014/main" id="{27370AF0-C45C-8F44-CE6F-599E7FED4F79}"/>
                </a:ext>
              </a:extLst>
            </p:cNvPr>
            <p:cNvSpPr/>
            <p:nvPr/>
          </p:nvSpPr>
          <p:spPr>
            <a:xfrm>
              <a:off x="6384950" y="2806050"/>
              <a:ext cx="45250" cy="51000"/>
            </a:xfrm>
            <a:custGeom>
              <a:avLst/>
              <a:gdLst/>
              <a:ahLst/>
              <a:cxnLst/>
              <a:rect l="l" t="t" r="r" b="b"/>
              <a:pathLst>
                <a:path w="1810" h="2040" extrusionOk="0">
                  <a:moveTo>
                    <a:pt x="926" y="0"/>
                  </a:moveTo>
                  <a:cubicBezTo>
                    <a:pt x="797" y="0"/>
                    <a:pt x="693" y="65"/>
                    <a:pt x="654" y="182"/>
                  </a:cubicBezTo>
                  <a:lnTo>
                    <a:pt x="83" y="1688"/>
                  </a:lnTo>
                  <a:cubicBezTo>
                    <a:pt x="1" y="1892"/>
                    <a:pt x="167" y="2040"/>
                    <a:pt x="330" y="2040"/>
                  </a:cubicBezTo>
                  <a:cubicBezTo>
                    <a:pt x="425" y="2040"/>
                    <a:pt x="520" y="1989"/>
                    <a:pt x="563" y="1869"/>
                  </a:cubicBezTo>
                  <a:lnTo>
                    <a:pt x="926" y="909"/>
                  </a:lnTo>
                  <a:lnTo>
                    <a:pt x="1290" y="1869"/>
                  </a:lnTo>
                  <a:cubicBezTo>
                    <a:pt x="1330" y="1969"/>
                    <a:pt x="1423" y="2030"/>
                    <a:pt x="1522" y="2030"/>
                  </a:cubicBezTo>
                  <a:cubicBezTo>
                    <a:pt x="1553" y="2030"/>
                    <a:pt x="1584" y="2024"/>
                    <a:pt x="1614" y="2012"/>
                  </a:cubicBezTo>
                  <a:cubicBezTo>
                    <a:pt x="1744" y="1960"/>
                    <a:pt x="1809" y="1817"/>
                    <a:pt x="1757" y="1688"/>
                  </a:cubicBezTo>
                  <a:lnTo>
                    <a:pt x="1199" y="182"/>
                  </a:lnTo>
                  <a:cubicBezTo>
                    <a:pt x="1147" y="65"/>
                    <a:pt x="1043" y="0"/>
                    <a:pt x="9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210;p76">
              <a:extLst>
                <a:ext uri="{FF2B5EF4-FFF2-40B4-BE49-F238E27FC236}">
                  <a16:creationId xmlns:a16="http://schemas.microsoft.com/office/drawing/2014/main" id="{3B2F3650-8835-836D-A445-B0F14A804488}"/>
                </a:ext>
              </a:extLst>
            </p:cNvPr>
            <p:cNvSpPr/>
            <p:nvPr/>
          </p:nvSpPr>
          <p:spPr>
            <a:xfrm>
              <a:off x="6446775" y="2804925"/>
              <a:ext cx="54600" cy="51275"/>
            </a:xfrm>
            <a:custGeom>
              <a:avLst/>
              <a:gdLst/>
              <a:ahLst/>
              <a:cxnLst/>
              <a:rect l="l" t="t" r="r" b="b"/>
              <a:pathLst>
                <a:path w="2184" h="2051" extrusionOk="0">
                  <a:moveTo>
                    <a:pt x="583" y="1"/>
                  </a:moveTo>
                  <a:cubicBezTo>
                    <a:pt x="453" y="1"/>
                    <a:pt x="324" y="82"/>
                    <a:pt x="297" y="240"/>
                  </a:cubicBezTo>
                  <a:lnTo>
                    <a:pt x="37" y="1733"/>
                  </a:lnTo>
                  <a:cubicBezTo>
                    <a:pt x="0" y="1924"/>
                    <a:pt x="146" y="2036"/>
                    <a:pt x="292" y="2036"/>
                  </a:cubicBezTo>
                  <a:cubicBezTo>
                    <a:pt x="404" y="2036"/>
                    <a:pt x="515" y="1970"/>
                    <a:pt x="543" y="1823"/>
                  </a:cubicBezTo>
                  <a:lnTo>
                    <a:pt x="647" y="1265"/>
                  </a:lnTo>
                  <a:lnTo>
                    <a:pt x="803" y="1836"/>
                  </a:lnTo>
                  <a:cubicBezTo>
                    <a:pt x="803" y="1836"/>
                    <a:pt x="803" y="1849"/>
                    <a:pt x="803" y="1849"/>
                  </a:cubicBezTo>
                  <a:cubicBezTo>
                    <a:pt x="842" y="1966"/>
                    <a:pt x="959" y="2044"/>
                    <a:pt x="1075" y="2044"/>
                  </a:cubicBezTo>
                  <a:cubicBezTo>
                    <a:pt x="1205" y="2044"/>
                    <a:pt x="1322" y="1966"/>
                    <a:pt x="1361" y="1849"/>
                  </a:cubicBezTo>
                  <a:cubicBezTo>
                    <a:pt x="1361" y="1836"/>
                    <a:pt x="1361" y="1836"/>
                    <a:pt x="1361" y="1836"/>
                  </a:cubicBezTo>
                  <a:lnTo>
                    <a:pt x="1517" y="1265"/>
                  </a:lnTo>
                  <a:lnTo>
                    <a:pt x="1633" y="1823"/>
                  </a:lnTo>
                  <a:cubicBezTo>
                    <a:pt x="1650" y="1981"/>
                    <a:pt x="1762" y="2051"/>
                    <a:pt x="1877" y="2051"/>
                  </a:cubicBezTo>
                  <a:cubicBezTo>
                    <a:pt x="2028" y="2051"/>
                    <a:pt x="2184" y="1931"/>
                    <a:pt x="2140" y="1733"/>
                  </a:cubicBezTo>
                  <a:lnTo>
                    <a:pt x="1854" y="253"/>
                  </a:lnTo>
                  <a:cubicBezTo>
                    <a:pt x="1828" y="110"/>
                    <a:pt x="1724" y="19"/>
                    <a:pt x="1595" y="19"/>
                  </a:cubicBezTo>
                  <a:cubicBezTo>
                    <a:pt x="1584" y="18"/>
                    <a:pt x="1574" y="18"/>
                    <a:pt x="1564" y="18"/>
                  </a:cubicBezTo>
                  <a:cubicBezTo>
                    <a:pt x="1435" y="18"/>
                    <a:pt x="1332" y="94"/>
                    <a:pt x="1296" y="214"/>
                  </a:cubicBezTo>
                  <a:lnTo>
                    <a:pt x="1088" y="954"/>
                  </a:lnTo>
                  <a:lnTo>
                    <a:pt x="868" y="214"/>
                  </a:lnTo>
                  <a:cubicBezTo>
                    <a:pt x="868" y="214"/>
                    <a:pt x="868" y="201"/>
                    <a:pt x="868" y="201"/>
                  </a:cubicBezTo>
                  <a:cubicBezTo>
                    <a:pt x="819" y="66"/>
                    <a:pt x="700" y="1"/>
                    <a:pt x="5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211;p76">
              <a:extLst>
                <a:ext uri="{FF2B5EF4-FFF2-40B4-BE49-F238E27FC236}">
                  <a16:creationId xmlns:a16="http://schemas.microsoft.com/office/drawing/2014/main" id="{868AE008-DD8B-A5A7-D8B1-C029CB1A03CC}"/>
                </a:ext>
              </a:extLst>
            </p:cNvPr>
            <p:cNvSpPr/>
            <p:nvPr/>
          </p:nvSpPr>
          <p:spPr>
            <a:xfrm>
              <a:off x="6213075" y="2805075"/>
              <a:ext cx="39300" cy="51125"/>
            </a:xfrm>
            <a:custGeom>
              <a:avLst/>
              <a:gdLst/>
              <a:ahLst/>
              <a:cxnLst/>
              <a:rect l="l" t="t" r="r" b="b"/>
              <a:pathLst>
                <a:path w="1572" h="2045" extrusionOk="0">
                  <a:moveTo>
                    <a:pt x="1312" y="0"/>
                  </a:moveTo>
                  <a:cubicBezTo>
                    <a:pt x="1169" y="0"/>
                    <a:pt x="1052" y="117"/>
                    <a:pt x="1052" y="260"/>
                  </a:cubicBezTo>
                  <a:lnTo>
                    <a:pt x="1052" y="753"/>
                  </a:lnTo>
                  <a:lnTo>
                    <a:pt x="520" y="753"/>
                  </a:lnTo>
                  <a:lnTo>
                    <a:pt x="520" y="260"/>
                  </a:lnTo>
                  <a:cubicBezTo>
                    <a:pt x="520" y="91"/>
                    <a:pt x="390" y="7"/>
                    <a:pt x="260" y="7"/>
                  </a:cubicBezTo>
                  <a:cubicBezTo>
                    <a:pt x="130" y="7"/>
                    <a:pt x="1" y="91"/>
                    <a:pt x="1" y="260"/>
                  </a:cubicBezTo>
                  <a:lnTo>
                    <a:pt x="1" y="1791"/>
                  </a:lnTo>
                  <a:cubicBezTo>
                    <a:pt x="1" y="1960"/>
                    <a:pt x="130" y="2045"/>
                    <a:pt x="260" y="2045"/>
                  </a:cubicBezTo>
                  <a:cubicBezTo>
                    <a:pt x="390" y="2045"/>
                    <a:pt x="520" y="1960"/>
                    <a:pt x="520" y="1791"/>
                  </a:cubicBezTo>
                  <a:lnTo>
                    <a:pt x="520" y="1259"/>
                  </a:lnTo>
                  <a:lnTo>
                    <a:pt x="1052" y="1259"/>
                  </a:lnTo>
                  <a:lnTo>
                    <a:pt x="1052" y="1791"/>
                  </a:lnTo>
                  <a:cubicBezTo>
                    <a:pt x="1052" y="1960"/>
                    <a:pt x="1182" y="2045"/>
                    <a:pt x="1312" y="2045"/>
                  </a:cubicBezTo>
                  <a:cubicBezTo>
                    <a:pt x="1441" y="2045"/>
                    <a:pt x="1571" y="1960"/>
                    <a:pt x="1571" y="1791"/>
                  </a:cubicBezTo>
                  <a:lnTo>
                    <a:pt x="1571" y="260"/>
                  </a:lnTo>
                  <a:cubicBezTo>
                    <a:pt x="1571" y="117"/>
                    <a:pt x="1454" y="0"/>
                    <a:pt x="1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12;p76">
              <a:extLst>
                <a:ext uri="{FF2B5EF4-FFF2-40B4-BE49-F238E27FC236}">
                  <a16:creationId xmlns:a16="http://schemas.microsoft.com/office/drawing/2014/main" id="{E238BA1F-337A-7D8F-A317-7850F26862DC}"/>
                </a:ext>
              </a:extLst>
            </p:cNvPr>
            <p:cNvSpPr/>
            <p:nvPr/>
          </p:nvSpPr>
          <p:spPr>
            <a:xfrm>
              <a:off x="6331200" y="2806050"/>
              <a:ext cx="35700" cy="51300"/>
            </a:xfrm>
            <a:custGeom>
              <a:avLst/>
              <a:gdLst/>
              <a:ahLst/>
              <a:cxnLst/>
              <a:rect l="l" t="t" r="r" b="b"/>
              <a:pathLst>
                <a:path w="1428" h="2052" extrusionOk="0">
                  <a:moveTo>
                    <a:pt x="679" y="505"/>
                  </a:moveTo>
                  <a:cubicBezTo>
                    <a:pt x="812" y="505"/>
                    <a:pt x="812" y="793"/>
                    <a:pt x="679" y="793"/>
                  </a:cubicBezTo>
                  <a:cubicBezTo>
                    <a:pt x="674" y="793"/>
                    <a:pt x="668" y="793"/>
                    <a:pt x="662" y="792"/>
                  </a:cubicBezTo>
                  <a:lnTo>
                    <a:pt x="519" y="792"/>
                  </a:lnTo>
                  <a:lnTo>
                    <a:pt x="519" y="506"/>
                  </a:lnTo>
                  <a:lnTo>
                    <a:pt x="662" y="506"/>
                  </a:lnTo>
                  <a:cubicBezTo>
                    <a:pt x="668" y="505"/>
                    <a:pt x="674" y="505"/>
                    <a:pt x="679" y="505"/>
                  </a:cubicBezTo>
                  <a:close/>
                  <a:moveTo>
                    <a:pt x="260" y="0"/>
                  </a:moveTo>
                  <a:cubicBezTo>
                    <a:pt x="117" y="0"/>
                    <a:pt x="0" y="117"/>
                    <a:pt x="0" y="260"/>
                  </a:cubicBezTo>
                  <a:lnTo>
                    <a:pt x="0" y="1791"/>
                  </a:lnTo>
                  <a:cubicBezTo>
                    <a:pt x="0" y="1960"/>
                    <a:pt x="130" y="2045"/>
                    <a:pt x="260" y="2045"/>
                  </a:cubicBezTo>
                  <a:cubicBezTo>
                    <a:pt x="390" y="2045"/>
                    <a:pt x="519" y="1960"/>
                    <a:pt x="519" y="1791"/>
                  </a:cubicBezTo>
                  <a:lnTo>
                    <a:pt x="519" y="1532"/>
                  </a:lnTo>
                  <a:lnTo>
                    <a:pt x="883" y="1960"/>
                  </a:lnTo>
                  <a:cubicBezTo>
                    <a:pt x="935" y="2012"/>
                    <a:pt x="1013" y="2051"/>
                    <a:pt x="1078" y="2051"/>
                  </a:cubicBezTo>
                  <a:cubicBezTo>
                    <a:pt x="1298" y="2038"/>
                    <a:pt x="1428" y="1778"/>
                    <a:pt x="1272" y="1623"/>
                  </a:cubicBezTo>
                  <a:lnTo>
                    <a:pt x="948" y="1246"/>
                  </a:lnTo>
                  <a:cubicBezTo>
                    <a:pt x="1181" y="1142"/>
                    <a:pt x="1337" y="909"/>
                    <a:pt x="1337" y="662"/>
                  </a:cubicBezTo>
                  <a:lnTo>
                    <a:pt x="1337" y="649"/>
                  </a:lnTo>
                  <a:cubicBezTo>
                    <a:pt x="1324" y="286"/>
                    <a:pt x="1026" y="0"/>
                    <a:pt x="6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 name="Google Shape;1213;p76">
            <a:extLst>
              <a:ext uri="{FF2B5EF4-FFF2-40B4-BE49-F238E27FC236}">
                <a16:creationId xmlns:a16="http://schemas.microsoft.com/office/drawing/2014/main" id="{C69C0625-A3CD-DDB5-CA74-9D433E528DC1}"/>
              </a:ext>
            </a:extLst>
          </p:cNvPr>
          <p:cNvGrpSpPr/>
          <p:nvPr/>
        </p:nvGrpSpPr>
        <p:grpSpPr>
          <a:xfrm>
            <a:off x="8511351" y="4600739"/>
            <a:ext cx="547733" cy="600265"/>
            <a:chOff x="6194900" y="3338950"/>
            <a:chExt cx="400125" cy="438500"/>
          </a:xfrm>
          <a:solidFill>
            <a:srgbClr val="92D050"/>
          </a:solidFill>
        </p:grpSpPr>
        <p:sp>
          <p:nvSpPr>
            <p:cNvPr id="122" name="Google Shape;1214;p76">
              <a:extLst>
                <a:ext uri="{FF2B5EF4-FFF2-40B4-BE49-F238E27FC236}">
                  <a16:creationId xmlns:a16="http://schemas.microsoft.com/office/drawing/2014/main" id="{77F56927-3A15-97D9-AA48-AF230CAC1B96}"/>
                </a:ext>
              </a:extLst>
            </p:cNvPr>
            <p:cNvSpPr/>
            <p:nvPr/>
          </p:nvSpPr>
          <p:spPr>
            <a:xfrm>
              <a:off x="6405500" y="3494300"/>
              <a:ext cx="15275" cy="13050"/>
            </a:xfrm>
            <a:custGeom>
              <a:avLst/>
              <a:gdLst/>
              <a:ahLst/>
              <a:cxnLst/>
              <a:rect l="l" t="t" r="r" b="b"/>
              <a:pathLst>
                <a:path w="611" h="522" extrusionOk="0">
                  <a:moveTo>
                    <a:pt x="351" y="0"/>
                  </a:moveTo>
                  <a:cubicBezTo>
                    <a:pt x="117" y="0"/>
                    <a:pt x="1" y="273"/>
                    <a:pt x="156" y="442"/>
                  </a:cubicBezTo>
                  <a:cubicBezTo>
                    <a:pt x="212" y="497"/>
                    <a:pt x="279" y="521"/>
                    <a:pt x="345" y="521"/>
                  </a:cubicBezTo>
                  <a:cubicBezTo>
                    <a:pt x="481"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15;p76">
              <a:extLst>
                <a:ext uri="{FF2B5EF4-FFF2-40B4-BE49-F238E27FC236}">
                  <a16:creationId xmlns:a16="http://schemas.microsoft.com/office/drawing/2014/main" id="{E21BD8BA-4A76-029F-5D11-32214C01BE8C}"/>
                </a:ext>
              </a:extLst>
            </p:cNvPr>
            <p:cNvSpPr/>
            <p:nvPr/>
          </p:nvSpPr>
          <p:spPr>
            <a:xfrm>
              <a:off x="6433725" y="3494300"/>
              <a:ext cx="15275" cy="12825"/>
            </a:xfrm>
            <a:custGeom>
              <a:avLst/>
              <a:gdLst/>
              <a:ahLst/>
              <a:cxnLst/>
              <a:rect l="l" t="t" r="r" b="b"/>
              <a:pathLst>
                <a:path w="611" h="513"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16;p76">
              <a:extLst>
                <a:ext uri="{FF2B5EF4-FFF2-40B4-BE49-F238E27FC236}">
                  <a16:creationId xmlns:a16="http://schemas.microsoft.com/office/drawing/2014/main" id="{33745109-7039-2E4C-15F7-12AFD76D5139}"/>
                </a:ext>
              </a:extLst>
            </p:cNvPr>
            <p:cNvSpPr/>
            <p:nvPr/>
          </p:nvSpPr>
          <p:spPr>
            <a:xfrm>
              <a:off x="6502525" y="3494150"/>
              <a:ext cx="15275" cy="13150"/>
            </a:xfrm>
            <a:custGeom>
              <a:avLst/>
              <a:gdLst/>
              <a:ahLst/>
              <a:cxnLst/>
              <a:rect l="l" t="t" r="r" b="b"/>
              <a:pathLst>
                <a:path w="611" h="526" extrusionOk="0">
                  <a:moveTo>
                    <a:pt x="270" y="0"/>
                  </a:moveTo>
                  <a:cubicBezTo>
                    <a:pt x="135" y="0"/>
                    <a:pt x="1" y="106"/>
                    <a:pt x="1" y="266"/>
                  </a:cubicBezTo>
                  <a:cubicBezTo>
                    <a:pt x="1" y="409"/>
                    <a:pt x="117" y="525"/>
                    <a:pt x="260" y="525"/>
                  </a:cubicBezTo>
                  <a:cubicBezTo>
                    <a:pt x="494" y="525"/>
                    <a:pt x="611" y="240"/>
                    <a:pt x="442" y="71"/>
                  </a:cubicBezTo>
                  <a:cubicBezTo>
                    <a:pt x="393" y="22"/>
                    <a:pt x="331" y="0"/>
                    <a:pt x="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17;p76">
              <a:extLst>
                <a:ext uri="{FF2B5EF4-FFF2-40B4-BE49-F238E27FC236}">
                  <a16:creationId xmlns:a16="http://schemas.microsoft.com/office/drawing/2014/main" id="{0DEA3679-2E1D-53B5-0FCE-FF1FF646B736}"/>
                </a:ext>
              </a:extLst>
            </p:cNvPr>
            <p:cNvSpPr/>
            <p:nvPr/>
          </p:nvSpPr>
          <p:spPr>
            <a:xfrm>
              <a:off x="6528475" y="3494300"/>
              <a:ext cx="15275" cy="13050"/>
            </a:xfrm>
            <a:custGeom>
              <a:avLst/>
              <a:gdLst/>
              <a:ahLst/>
              <a:cxnLst/>
              <a:rect l="l" t="t" r="r" b="b"/>
              <a:pathLst>
                <a:path w="611" h="522" extrusionOk="0">
                  <a:moveTo>
                    <a:pt x="351" y="0"/>
                  </a:moveTo>
                  <a:cubicBezTo>
                    <a:pt x="118" y="0"/>
                    <a:pt x="1" y="273"/>
                    <a:pt x="170" y="442"/>
                  </a:cubicBezTo>
                  <a:cubicBezTo>
                    <a:pt x="225" y="497"/>
                    <a:pt x="291" y="521"/>
                    <a:pt x="355" y="521"/>
                  </a:cubicBezTo>
                  <a:cubicBezTo>
                    <a:pt x="488"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18;p76">
              <a:extLst>
                <a:ext uri="{FF2B5EF4-FFF2-40B4-BE49-F238E27FC236}">
                  <a16:creationId xmlns:a16="http://schemas.microsoft.com/office/drawing/2014/main" id="{F0760670-EC70-0879-F9AE-9727460CA398}"/>
                </a:ext>
              </a:extLst>
            </p:cNvPr>
            <p:cNvSpPr/>
            <p:nvPr/>
          </p:nvSpPr>
          <p:spPr>
            <a:xfrm>
              <a:off x="6405825" y="3691225"/>
              <a:ext cx="15175" cy="13125"/>
            </a:xfrm>
            <a:custGeom>
              <a:avLst/>
              <a:gdLst/>
              <a:ahLst/>
              <a:cxnLst/>
              <a:rect l="l" t="t" r="r" b="b"/>
              <a:pathLst>
                <a:path w="607" h="525" extrusionOk="0">
                  <a:moveTo>
                    <a:pt x="347" y="1"/>
                  </a:moveTo>
                  <a:cubicBezTo>
                    <a:pt x="340" y="1"/>
                    <a:pt x="332" y="1"/>
                    <a:pt x="325" y="2"/>
                  </a:cubicBezTo>
                  <a:cubicBezTo>
                    <a:pt x="91" y="28"/>
                    <a:pt x="1" y="313"/>
                    <a:pt x="169" y="456"/>
                  </a:cubicBezTo>
                  <a:cubicBezTo>
                    <a:pt x="220" y="503"/>
                    <a:pt x="281" y="524"/>
                    <a:pt x="340" y="524"/>
                  </a:cubicBezTo>
                  <a:cubicBezTo>
                    <a:pt x="476" y="524"/>
                    <a:pt x="607" y="412"/>
                    <a:pt x="598" y="249"/>
                  </a:cubicBezTo>
                  <a:cubicBezTo>
                    <a:pt x="585" y="113"/>
                    <a:pt x="479"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19;p76">
              <a:extLst>
                <a:ext uri="{FF2B5EF4-FFF2-40B4-BE49-F238E27FC236}">
                  <a16:creationId xmlns:a16="http://schemas.microsoft.com/office/drawing/2014/main" id="{1E88F2B5-35DB-10F3-EFAC-7F4C73E83831}"/>
                </a:ext>
              </a:extLst>
            </p:cNvPr>
            <p:cNvSpPr/>
            <p:nvPr/>
          </p:nvSpPr>
          <p:spPr>
            <a:xfrm>
              <a:off x="6436000" y="3691200"/>
              <a:ext cx="14950" cy="13075"/>
            </a:xfrm>
            <a:custGeom>
              <a:avLst/>
              <a:gdLst/>
              <a:ahLst/>
              <a:cxnLst/>
              <a:rect l="l" t="t" r="r" b="b"/>
              <a:pathLst>
                <a:path w="598" h="523" extrusionOk="0">
                  <a:moveTo>
                    <a:pt x="256" y="1"/>
                  </a:moveTo>
                  <a:cubicBezTo>
                    <a:pt x="124" y="1"/>
                    <a:pt x="1" y="105"/>
                    <a:pt x="1" y="263"/>
                  </a:cubicBezTo>
                  <a:cubicBezTo>
                    <a:pt x="1" y="405"/>
                    <a:pt x="117" y="522"/>
                    <a:pt x="260" y="522"/>
                  </a:cubicBezTo>
                  <a:cubicBezTo>
                    <a:pt x="494" y="522"/>
                    <a:pt x="598" y="237"/>
                    <a:pt x="442" y="81"/>
                  </a:cubicBezTo>
                  <a:cubicBezTo>
                    <a:pt x="387" y="26"/>
                    <a:pt x="320"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20;p76">
              <a:extLst>
                <a:ext uri="{FF2B5EF4-FFF2-40B4-BE49-F238E27FC236}">
                  <a16:creationId xmlns:a16="http://schemas.microsoft.com/office/drawing/2014/main" id="{2017875B-377E-D4E1-5A11-31D3962D54BC}"/>
                </a:ext>
              </a:extLst>
            </p:cNvPr>
            <p:cNvSpPr/>
            <p:nvPr/>
          </p:nvSpPr>
          <p:spPr>
            <a:xfrm>
              <a:off x="6500250" y="3691250"/>
              <a:ext cx="15275" cy="12925"/>
            </a:xfrm>
            <a:custGeom>
              <a:avLst/>
              <a:gdLst/>
              <a:ahLst/>
              <a:cxnLst/>
              <a:rect l="l" t="t" r="r" b="b"/>
              <a:pathLst>
                <a:path w="611" h="517" extrusionOk="0">
                  <a:moveTo>
                    <a:pt x="351" y="1"/>
                  </a:moveTo>
                  <a:cubicBezTo>
                    <a:pt x="117" y="1"/>
                    <a:pt x="1" y="274"/>
                    <a:pt x="169" y="442"/>
                  </a:cubicBezTo>
                  <a:cubicBezTo>
                    <a:pt x="220" y="493"/>
                    <a:pt x="285" y="516"/>
                    <a:pt x="349" y="516"/>
                  </a:cubicBezTo>
                  <a:cubicBezTo>
                    <a:pt x="481" y="516"/>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21;p76">
              <a:extLst>
                <a:ext uri="{FF2B5EF4-FFF2-40B4-BE49-F238E27FC236}">
                  <a16:creationId xmlns:a16="http://schemas.microsoft.com/office/drawing/2014/main" id="{CAA61C21-79DC-3083-B70F-525CA877F3B1}"/>
                </a:ext>
              </a:extLst>
            </p:cNvPr>
            <p:cNvSpPr/>
            <p:nvPr/>
          </p:nvSpPr>
          <p:spPr>
            <a:xfrm>
              <a:off x="6528475" y="3691250"/>
              <a:ext cx="15275" cy="13075"/>
            </a:xfrm>
            <a:custGeom>
              <a:avLst/>
              <a:gdLst/>
              <a:ahLst/>
              <a:cxnLst/>
              <a:rect l="l" t="t" r="r" b="b"/>
              <a:pathLst>
                <a:path w="611" h="523" extrusionOk="0">
                  <a:moveTo>
                    <a:pt x="351" y="1"/>
                  </a:moveTo>
                  <a:cubicBezTo>
                    <a:pt x="118" y="1"/>
                    <a:pt x="1" y="274"/>
                    <a:pt x="170" y="442"/>
                  </a:cubicBezTo>
                  <a:cubicBezTo>
                    <a:pt x="225" y="497"/>
                    <a:pt x="291" y="522"/>
                    <a:pt x="355" y="522"/>
                  </a:cubicBezTo>
                  <a:cubicBezTo>
                    <a:pt x="488" y="522"/>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222;p76">
              <a:extLst>
                <a:ext uri="{FF2B5EF4-FFF2-40B4-BE49-F238E27FC236}">
                  <a16:creationId xmlns:a16="http://schemas.microsoft.com/office/drawing/2014/main" id="{6DA55D7B-9EC8-F021-2FA1-58747E2A9C54}"/>
                </a:ext>
              </a:extLst>
            </p:cNvPr>
            <p:cNvSpPr/>
            <p:nvPr/>
          </p:nvSpPr>
          <p:spPr>
            <a:xfrm>
              <a:off x="6354875" y="3338950"/>
              <a:ext cx="240150" cy="438500"/>
            </a:xfrm>
            <a:custGeom>
              <a:avLst/>
              <a:gdLst/>
              <a:ahLst/>
              <a:cxnLst/>
              <a:rect l="l" t="t" r="r" b="b"/>
              <a:pathLst>
                <a:path w="9606" h="17540" extrusionOk="0">
                  <a:moveTo>
                    <a:pt x="5063" y="3800"/>
                  </a:moveTo>
                  <a:lnTo>
                    <a:pt x="7321" y="4981"/>
                  </a:lnTo>
                  <a:cubicBezTo>
                    <a:pt x="7931" y="5306"/>
                    <a:pt x="8308" y="5929"/>
                    <a:pt x="8308" y="6617"/>
                  </a:cubicBezTo>
                  <a:lnTo>
                    <a:pt x="8308" y="7253"/>
                  </a:lnTo>
                  <a:lnTo>
                    <a:pt x="1325" y="7253"/>
                  </a:lnTo>
                  <a:lnTo>
                    <a:pt x="1325" y="6617"/>
                  </a:lnTo>
                  <a:cubicBezTo>
                    <a:pt x="1325" y="5929"/>
                    <a:pt x="1701" y="5306"/>
                    <a:pt x="2311" y="4981"/>
                  </a:cubicBezTo>
                  <a:lnTo>
                    <a:pt x="4557" y="3800"/>
                  </a:lnTo>
                  <a:lnTo>
                    <a:pt x="4557" y="6253"/>
                  </a:lnTo>
                  <a:cubicBezTo>
                    <a:pt x="4570" y="6409"/>
                    <a:pt x="4693" y="6487"/>
                    <a:pt x="4815" y="6487"/>
                  </a:cubicBezTo>
                  <a:cubicBezTo>
                    <a:pt x="4936" y="6487"/>
                    <a:pt x="5056" y="6409"/>
                    <a:pt x="5063" y="6253"/>
                  </a:cubicBezTo>
                  <a:lnTo>
                    <a:pt x="5063" y="3800"/>
                  </a:lnTo>
                  <a:close/>
                  <a:moveTo>
                    <a:pt x="2921" y="8810"/>
                  </a:moveTo>
                  <a:lnTo>
                    <a:pt x="3298" y="9096"/>
                  </a:lnTo>
                  <a:cubicBezTo>
                    <a:pt x="3401" y="9174"/>
                    <a:pt x="3466" y="9290"/>
                    <a:pt x="3466" y="9433"/>
                  </a:cubicBezTo>
                  <a:lnTo>
                    <a:pt x="3466" y="11666"/>
                  </a:lnTo>
                  <a:lnTo>
                    <a:pt x="2363" y="11666"/>
                  </a:lnTo>
                  <a:lnTo>
                    <a:pt x="2363" y="9433"/>
                  </a:lnTo>
                  <a:cubicBezTo>
                    <a:pt x="2363" y="9290"/>
                    <a:pt x="2428" y="9174"/>
                    <a:pt x="2532" y="9096"/>
                  </a:cubicBezTo>
                  <a:lnTo>
                    <a:pt x="2921" y="8810"/>
                  </a:lnTo>
                  <a:close/>
                  <a:moveTo>
                    <a:pt x="4557" y="7772"/>
                  </a:moveTo>
                  <a:lnTo>
                    <a:pt x="4557" y="11666"/>
                  </a:lnTo>
                  <a:lnTo>
                    <a:pt x="3986" y="11666"/>
                  </a:lnTo>
                  <a:lnTo>
                    <a:pt x="3986" y="9433"/>
                  </a:lnTo>
                  <a:cubicBezTo>
                    <a:pt x="3986" y="9135"/>
                    <a:pt x="3843" y="8862"/>
                    <a:pt x="3609" y="8680"/>
                  </a:cubicBezTo>
                  <a:lnTo>
                    <a:pt x="3077" y="8278"/>
                  </a:lnTo>
                  <a:cubicBezTo>
                    <a:pt x="3031" y="8246"/>
                    <a:pt x="2976" y="8229"/>
                    <a:pt x="2921" y="8229"/>
                  </a:cubicBezTo>
                  <a:cubicBezTo>
                    <a:pt x="2866" y="8229"/>
                    <a:pt x="2811" y="8246"/>
                    <a:pt x="2765" y="8278"/>
                  </a:cubicBezTo>
                  <a:lnTo>
                    <a:pt x="2233" y="8680"/>
                  </a:lnTo>
                  <a:cubicBezTo>
                    <a:pt x="1987" y="8862"/>
                    <a:pt x="1857" y="9135"/>
                    <a:pt x="1857" y="9433"/>
                  </a:cubicBezTo>
                  <a:lnTo>
                    <a:pt x="1857" y="11666"/>
                  </a:lnTo>
                  <a:lnTo>
                    <a:pt x="1312" y="11666"/>
                  </a:lnTo>
                  <a:lnTo>
                    <a:pt x="1312" y="7772"/>
                  </a:lnTo>
                  <a:close/>
                  <a:moveTo>
                    <a:pt x="6672" y="8810"/>
                  </a:moveTo>
                  <a:lnTo>
                    <a:pt x="7049" y="9096"/>
                  </a:lnTo>
                  <a:cubicBezTo>
                    <a:pt x="7153" y="9174"/>
                    <a:pt x="7217" y="9303"/>
                    <a:pt x="7217" y="9433"/>
                  </a:cubicBezTo>
                  <a:lnTo>
                    <a:pt x="7217" y="11666"/>
                  </a:lnTo>
                  <a:lnTo>
                    <a:pt x="6127" y="11666"/>
                  </a:lnTo>
                  <a:lnTo>
                    <a:pt x="6127" y="9433"/>
                  </a:lnTo>
                  <a:cubicBezTo>
                    <a:pt x="6127" y="9303"/>
                    <a:pt x="6179" y="9174"/>
                    <a:pt x="6296" y="9096"/>
                  </a:cubicBezTo>
                  <a:lnTo>
                    <a:pt x="6672" y="8810"/>
                  </a:lnTo>
                  <a:close/>
                  <a:moveTo>
                    <a:pt x="8308" y="7772"/>
                  </a:moveTo>
                  <a:lnTo>
                    <a:pt x="8308" y="11666"/>
                  </a:lnTo>
                  <a:lnTo>
                    <a:pt x="7750" y="11666"/>
                  </a:lnTo>
                  <a:lnTo>
                    <a:pt x="7750" y="9433"/>
                  </a:lnTo>
                  <a:cubicBezTo>
                    <a:pt x="7750" y="9135"/>
                    <a:pt x="7607" y="8862"/>
                    <a:pt x="7373" y="8680"/>
                  </a:cubicBezTo>
                  <a:lnTo>
                    <a:pt x="6841" y="8278"/>
                  </a:lnTo>
                  <a:cubicBezTo>
                    <a:pt x="6796" y="8246"/>
                    <a:pt x="6740" y="8229"/>
                    <a:pt x="6685" y="8229"/>
                  </a:cubicBezTo>
                  <a:cubicBezTo>
                    <a:pt x="6630" y="8229"/>
                    <a:pt x="6575" y="8246"/>
                    <a:pt x="6530" y="8278"/>
                  </a:cubicBezTo>
                  <a:lnTo>
                    <a:pt x="5997" y="8680"/>
                  </a:lnTo>
                  <a:cubicBezTo>
                    <a:pt x="5764" y="8862"/>
                    <a:pt x="5621" y="9135"/>
                    <a:pt x="5621" y="9433"/>
                  </a:cubicBezTo>
                  <a:lnTo>
                    <a:pt x="5621" y="11666"/>
                  </a:lnTo>
                  <a:lnTo>
                    <a:pt x="5076" y="11666"/>
                  </a:lnTo>
                  <a:lnTo>
                    <a:pt x="5063" y="7772"/>
                  </a:lnTo>
                  <a:close/>
                  <a:moveTo>
                    <a:pt x="2662" y="12172"/>
                  </a:moveTo>
                  <a:lnTo>
                    <a:pt x="2662" y="13055"/>
                  </a:lnTo>
                  <a:lnTo>
                    <a:pt x="1325" y="13055"/>
                  </a:lnTo>
                  <a:lnTo>
                    <a:pt x="1325" y="12172"/>
                  </a:lnTo>
                  <a:close/>
                  <a:moveTo>
                    <a:pt x="4557" y="12172"/>
                  </a:moveTo>
                  <a:lnTo>
                    <a:pt x="4557" y="13055"/>
                  </a:lnTo>
                  <a:lnTo>
                    <a:pt x="3181" y="13055"/>
                  </a:lnTo>
                  <a:lnTo>
                    <a:pt x="3181" y="12172"/>
                  </a:lnTo>
                  <a:close/>
                  <a:moveTo>
                    <a:pt x="6413" y="12172"/>
                  </a:moveTo>
                  <a:lnTo>
                    <a:pt x="6413" y="13055"/>
                  </a:lnTo>
                  <a:lnTo>
                    <a:pt x="5063" y="13055"/>
                  </a:lnTo>
                  <a:lnTo>
                    <a:pt x="5063" y="12172"/>
                  </a:lnTo>
                  <a:close/>
                  <a:moveTo>
                    <a:pt x="8308" y="12172"/>
                  </a:moveTo>
                  <a:lnTo>
                    <a:pt x="8308" y="13055"/>
                  </a:lnTo>
                  <a:lnTo>
                    <a:pt x="6945" y="13055"/>
                  </a:lnTo>
                  <a:lnTo>
                    <a:pt x="6945" y="12172"/>
                  </a:lnTo>
                  <a:close/>
                  <a:moveTo>
                    <a:pt x="8321" y="13574"/>
                  </a:moveTo>
                  <a:lnTo>
                    <a:pt x="8308" y="14197"/>
                  </a:lnTo>
                  <a:cubicBezTo>
                    <a:pt x="8308" y="14885"/>
                    <a:pt x="7931" y="15521"/>
                    <a:pt x="7321" y="15832"/>
                  </a:cubicBezTo>
                  <a:lnTo>
                    <a:pt x="5283" y="16910"/>
                  </a:lnTo>
                  <a:cubicBezTo>
                    <a:pt x="5219" y="16948"/>
                    <a:pt x="5141" y="16974"/>
                    <a:pt x="5076" y="16987"/>
                  </a:cubicBezTo>
                  <a:lnTo>
                    <a:pt x="5076" y="13574"/>
                  </a:lnTo>
                  <a:close/>
                  <a:moveTo>
                    <a:pt x="4810" y="0"/>
                  </a:moveTo>
                  <a:cubicBezTo>
                    <a:pt x="4690" y="0"/>
                    <a:pt x="4570" y="81"/>
                    <a:pt x="4557" y="244"/>
                  </a:cubicBezTo>
                  <a:lnTo>
                    <a:pt x="4557" y="1944"/>
                  </a:lnTo>
                  <a:lnTo>
                    <a:pt x="3129" y="2710"/>
                  </a:lnTo>
                  <a:cubicBezTo>
                    <a:pt x="2862" y="2843"/>
                    <a:pt x="3005" y="3196"/>
                    <a:pt x="3239" y="3196"/>
                  </a:cubicBezTo>
                  <a:cubicBezTo>
                    <a:pt x="3278" y="3196"/>
                    <a:pt x="3320" y="3186"/>
                    <a:pt x="3362" y="3164"/>
                  </a:cubicBezTo>
                  <a:lnTo>
                    <a:pt x="4557" y="2528"/>
                  </a:lnTo>
                  <a:lnTo>
                    <a:pt x="4557" y="3216"/>
                  </a:lnTo>
                  <a:lnTo>
                    <a:pt x="2065" y="4527"/>
                  </a:lnTo>
                  <a:cubicBezTo>
                    <a:pt x="1286" y="4929"/>
                    <a:pt x="805" y="5734"/>
                    <a:pt x="805" y="6617"/>
                  </a:cubicBezTo>
                  <a:lnTo>
                    <a:pt x="805" y="7253"/>
                  </a:lnTo>
                  <a:lnTo>
                    <a:pt x="312" y="7253"/>
                  </a:lnTo>
                  <a:cubicBezTo>
                    <a:pt x="1" y="7279"/>
                    <a:pt x="1" y="7746"/>
                    <a:pt x="312" y="7759"/>
                  </a:cubicBezTo>
                  <a:lnTo>
                    <a:pt x="805" y="7759"/>
                  </a:lnTo>
                  <a:lnTo>
                    <a:pt x="805" y="13055"/>
                  </a:lnTo>
                  <a:lnTo>
                    <a:pt x="312" y="13055"/>
                  </a:lnTo>
                  <a:cubicBezTo>
                    <a:pt x="1" y="13081"/>
                    <a:pt x="1" y="13548"/>
                    <a:pt x="312" y="13561"/>
                  </a:cubicBezTo>
                  <a:lnTo>
                    <a:pt x="805" y="13561"/>
                  </a:lnTo>
                  <a:lnTo>
                    <a:pt x="805" y="14197"/>
                  </a:lnTo>
                  <a:cubicBezTo>
                    <a:pt x="805" y="15079"/>
                    <a:pt x="1286" y="15884"/>
                    <a:pt x="2065" y="16287"/>
                  </a:cubicBezTo>
                  <a:lnTo>
                    <a:pt x="2350" y="16442"/>
                  </a:lnTo>
                  <a:cubicBezTo>
                    <a:pt x="2393" y="16465"/>
                    <a:pt x="2434" y="16474"/>
                    <a:pt x="2473" y="16474"/>
                  </a:cubicBezTo>
                  <a:cubicBezTo>
                    <a:pt x="2708" y="16474"/>
                    <a:pt x="2851" y="16121"/>
                    <a:pt x="2584" y="15988"/>
                  </a:cubicBezTo>
                  <a:lnTo>
                    <a:pt x="2311" y="15832"/>
                  </a:lnTo>
                  <a:cubicBezTo>
                    <a:pt x="1701" y="15521"/>
                    <a:pt x="1312" y="14885"/>
                    <a:pt x="1325" y="14197"/>
                  </a:cubicBezTo>
                  <a:lnTo>
                    <a:pt x="1325" y="13574"/>
                  </a:lnTo>
                  <a:lnTo>
                    <a:pt x="4557" y="13574"/>
                  </a:lnTo>
                  <a:lnTo>
                    <a:pt x="4557" y="16987"/>
                  </a:lnTo>
                  <a:cubicBezTo>
                    <a:pt x="4479" y="16974"/>
                    <a:pt x="4401" y="16948"/>
                    <a:pt x="4336" y="16910"/>
                  </a:cubicBezTo>
                  <a:lnTo>
                    <a:pt x="3661" y="16546"/>
                  </a:lnTo>
                  <a:cubicBezTo>
                    <a:pt x="3617" y="16524"/>
                    <a:pt x="3574" y="16514"/>
                    <a:pt x="3534" y="16514"/>
                  </a:cubicBezTo>
                  <a:cubicBezTo>
                    <a:pt x="3294" y="16514"/>
                    <a:pt x="3159" y="16867"/>
                    <a:pt x="3414" y="17000"/>
                  </a:cubicBezTo>
                  <a:lnTo>
                    <a:pt x="4102" y="17364"/>
                  </a:lnTo>
                  <a:cubicBezTo>
                    <a:pt x="4323" y="17481"/>
                    <a:pt x="4566" y="17539"/>
                    <a:pt x="4811" y="17539"/>
                  </a:cubicBezTo>
                  <a:cubicBezTo>
                    <a:pt x="5056" y="17539"/>
                    <a:pt x="5303" y="17481"/>
                    <a:pt x="5530" y="17364"/>
                  </a:cubicBezTo>
                  <a:lnTo>
                    <a:pt x="7555" y="16287"/>
                  </a:lnTo>
                  <a:cubicBezTo>
                    <a:pt x="8334" y="15884"/>
                    <a:pt x="8814" y="15079"/>
                    <a:pt x="8814" y="14197"/>
                  </a:cubicBezTo>
                  <a:lnTo>
                    <a:pt x="8814" y="13574"/>
                  </a:lnTo>
                  <a:lnTo>
                    <a:pt x="9281" y="13574"/>
                  </a:lnTo>
                  <a:cubicBezTo>
                    <a:pt x="9606" y="13548"/>
                    <a:pt x="9606" y="13081"/>
                    <a:pt x="9281" y="13055"/>
                  </a:cubicBezTo>
                  <a:lnTo>
                    <a:pt x="8814" y="13055"/>
                  </a:lnTo>
                  <a:lnTo>
                    <a:pt x="8814" y="7772"/>
                  </a:lnTo>
                  <a:lnTo>
                    <a:pt x="9281" y="7772"/>
                  </a:lnTo>
                  <a:cubicBezTo>
                    <a:pt x="9606" y="7746"/>
                    <a:pt x="9606" y="7279"/>
                    <a:pt x="9281" y="7253"/>
                  </a:cubicBezTo>
                  <a:lnTo>
                    <a:pt x="8814" y="7253"/>
                  </a:lnTo>
                  <a:lnTo>
                    <a:pt x="8814" y="6617"/>
                  </a:lnTo>
                  <a:cubicBezTo>
                    <a:pt x="8814" y="5734"/>
                    <a:pt x="8334" y="4929"/>
                    <a:pt x="7555" y="4527"/>
                  </a:cubicBezTo>
                  <a:lnTo>
                    <a:pt x="5063" y="3216"/>
                  </a:lnTo>
                  <a:lnTo>
                    <a:pt x="5063" y="2541"/>
                  </a:lnTo>
                  <a:lnTo>
                    <a:pt x="6257" y="3164"/>
                  </a:lnTo>
                  <a:cubicBezTo>
                    <a:pt x="6283" y="3177"/>
                    <a:pt x="6335" y="3190"/>
                    <a:pt x="6374" y="3190"/>
                  </a:cubicBezTo>
                  <a:cubicBezTo>
                    <a:pt x="6646" y="3190"/>
                    <a:pt x="6737" y="2827"/>
                    <a:pt x="6491" y="2697"/>
                  </a:cubicBezTo>
                  <a:lnTo>
                    <a:pt x="5063" y="1957"/>
                  </a:lnTo>
                  <a:lnTo>
                    <a:pt x="5063" y="244"/>
                  </a:lnTo>
                  <a:cubicBezTo>
                    <a:pt x="5050" y="81"/>
                    <a:pt x="4930" y="0"/>
                    <a:pt x="48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223;p76">
              <a:extLst>
                <a:ext uri="{FF2B5EF4-FFF2-40B4-BE49-F238E27FC236}">
                  <a16:creationId xmlns:a16="http://schemas.microsoft.com/office/drawing/2014/main" id="{D5DF6E8D-6227-AEAF-FB5C-04DA4CE51FB3}"/>
                </a:ext>
              </a:extLst>
            </p:cNvPr>
            <p:cNvSpPr/>
            <p:nvPr/>
          </p:nvSpPr>
          <p:spPr>
            <a:xfrm>
              <a:off x="6194900" y="3411150"/>
              <a:ext cx="158700" cy="221075"/>
            </a:xfrm>
            <a:custGeom>
              <a:avLst/>
              <a:gdLst/>
              <a:ahLst/>
              <a:cxnLst/>
              <a:rect l="l" t="t" r="r" b="b"/>
              <a:pathLst>
                <a:path w="6348" h="8843" extrusionOk="0">
                  <a:moveTo>
                    <a:pt x="2921" y="691"/>
                  </a:moveTo>
                  <a:lnTo>
                    <a:pt x="2921" y="2483"/>
                  </a:lnTo>
                  <a:lnTo>
                    <a:pt x="1195" y="2483"/>
                  </a:lnTo>
                  <a:lnTo>
                    <a:pt x="1195" y="2197"/>
                  </a:lnTo>
                  <a:cubicBezTo>
                    <a:pt x="1182" y="1834"/>
                    <a:pt x="1390" y="1483"/>
                    <a:pt x="1727" y="1314"/>
                  </a:cubicBezTo>
                  <a:lnTo>
                    <a:pt x="2921" y="691"/>
                  </a:lnTo>
                  <a:close/>
                  <a:moveTo>
                    <a:pt x="3427" y="691"/>
                  </a:moveTo>
                  <a:lnTo>
                    <a:pt x="4634" y="1314"/>
                  </a:lnTo>
                  <a:cubicBezTo>
                    <a:pt x="4959" y="1483"/>
                    <a:pt x="5167" y="1834"/>
                    <a:pt x="5167" y="2197"/>
                  </a:cubicBezTo>
                  <a:lnTo>
                    <a:pt x="5167" y="2483"/>
                  </a:lnTo>
                  <a:lnTo>
                    <a:pt x="3427" y="2483"/>
                  </a:lnTo>
                  <a:lnTo>
                    <a:pt x="3427" y="691"/>
                  </a:lnTo>
                  <a:close/>
                  <a:moveTo>
                    <a:pt x="2026" y="3586"/>
                  </a:moveTo>
                  <a:cubicBezTo>
                    <a:pt x="2028" y="3586"/>
                    <a:pt x="2030" y="3586"/>
                    <a:pt x="2032" y="3586"/>
                  </a:cubicBezTo>
                  <a:lnTo>
                    <a:pt x="2032" y="3586"/>
                  </a:lnTo>
                  <a:cubicBezTo>
                    <a:pt x="2034" y="3586"/>
                    <a:pt x="2036" y="3586"/>
                    <a:pt x="2039" y="3586"/>
                  </a:cubicBezTo>
                  <a:close/>
                  <a:moveTo>
                    <a:pt x="2921" y="2989"/>
                  </a:moveTo>
                  <a:lnTo>
                    <a:pt x="2921" y="4430"/>
                  </a:lnTo>
                  <a:lnTo>
                    <a:pt x="2285" y="4430"/>
                  </a:lnTo>
                  <a:lnTo>
                    <a:pt x="2285" y="3845"/>
                  </a:lnTo>
                  <a:cubicBezTo>
                    <a:pt x="2285" y="3705"/>
                    <a:pt x="2172" y="3589"/>
                    <a:pt x="2032" y="3586"/>
                  </a:cubicBezTo>
                  <a:lnTo>
                    <a:pt x="2032" y="3586"/>
                  </a:lnTo>
                  <a:cubicBezTo>
                    <a:pt x="1892" y="3589"/>
                    <a:pt x="1779" y="3705"/>
                    <a:pt x="1779" y="3845"/>
                  </a:cubicBezTo>
                  <a:lnTo>
                    <a:pt x="1779" y="4430"/>
                  </a:lnTo>
                  <a:lnTo>
                    <a:pt x="1195" y="4430"/>
                  </a:lnTo>
                  <a:lnTo>
                    <a:pt x="1195" y="2989"/>
                  </a:lnTo>
                  <a:close/>
                  <a:moveTo>
                    <a:pt x="5167" y="2989"/>
                  </a:moveTo>
                  <a:lnTo>
                    <a:pt x="5167" y="4430"/>
                  </a:lnTo>
                  <a:lnTo>
                    <a:pt x="4583" y="4430"/>
                  </a:lnTo>
                  <a:lnTo>
                    <a:pt x="4583" y="3845"/>
                  </a:lnTo>
                  <a:cubicBezTo>
                    <a:pt x="4596" y="3657"/>
                    <a:pt x="4459" y="3563"/>
                    <a:pt x="4323" y="3563"/>
                  </a:cubicBezTo>
                  <a:cubicBezTo>
                    <a:pt x="4187" y="3563"/>
                    <a:pt x="4050" y="3657"/>
                    <a:pt x="4063" y="3845"/>
                  </a:cubicBezTo>
                  <a:lnTo>
                    <a:pt x="4063" y="4430"/>
                  </a:lnTo>
                  <a:lnTo>
                    <a:pt x="3427" y="4430"/>
                  </a:lnTo>
                  <a:lnTo>
                    <a:pt x="3427" y="2989"/>
                  </a:lnTo>
                  <a:close/>
                  <a:moveTo>
                    <a:pt x="2921" y="4949"/>
                  </a:moveTo>
                  <a:lnTo>
                    <a:pt x="2921" y="5948"/>
                  </a:lnTo>
                  <a:lnTo>
                    <a:pt x="1195" y="5948"/>
                  </a:lnTo>
                  <a:lnTo>
                    <a:pt x="1195" y="4949"/>
                  </a:lnTo>
                  <a:close/>
                  <a:moveTo>
                    <a:pt x="5167" y="4949"/>
                  </a:moveTo>
                  <a:lnTo>
                    <a:pt x="5167" y="5948"/>
                  </a:lnTo>
                  <a:lnTo>
                    <a:pt x="3427" y="5948"/>
                  </a:lnTo>
                  <a:lnTo>
                    <a:pt x="3427" y="4949"/>
                  </a:lnTo>
                  <a:close/>
                  <a:moveTo>
                    <a:pt x="2921" y="6467"/>
                  </a:moveTo>
                  <a:lnTo>
                    <a:pt x="2921" y="8259"/>
                  </a:lnTo>
                  <a:lnTo>
                    <a:pt x="1727" y="7623"/>
                  </a:lnTo>
                  <a:cubicBezTo>
                    <a:pt x="1390" y="7454"/>
                    <a:pt x="1182" y="7116"/>
                    <a:pt x="1195" y="6740"/>
                  </a:cubicBezTo>
                  <a:lnTo>
                    <a:pt x="1195" y="6467"/>
                  </a:lnTo>
                  <a:close/>
                  <a:moveTo>
                    <a:pt x="5167" y="6467"/>
                  </a:moveTo>
                  <a:lnTo>
                    <a:pt x="5167" y="6740"/>
                  </a:lnTo>
                  <a:cubicBezTo>
                    <a:pt x="5167" y="7116"/>
                    <a:pt x="4959" y="7454"/>
                    <a:pt x="4621" y="7623"/>
                  </a:cubicBezTo>
                  <a:lnTo>
                    <a:pt x="3427" y="8259"/>
                  </a:lnTo>
                  <a:lnTo>
                    <a:pt x="3427" y="6467"/>
                  </a:lnTo>
                  <a:close/>
                  <a:moveTo>
                    <a:pt x="3174" y="0"/>
                  </a:moveTo>
                  <a:cubicBezTo>
                    <a:pt x="3132" y="0"/>
                    <a:pt x="3090" y="10"/>
                    <a:pt x="3051" y="29"/>
                  </a:cubicBezTo>
                  <a:lnTo>
                    <a:pt x="1480" y="860"/>
                  </a:lnTo>
                  <a:cubicBezTo>
                    <a:pt x="987" y="1120"/>
                    <a:pt x="676" y="1639"/>
                    <a:pt x="676" y="2197"/>
                  </a:cubicBezTo>
                  <a:lnTo>
                    <a:pt x="676" y="2483"/>
                  </a:lnTo>
                  <a:lnTo>
                    <a:pt x="312" y="2483"/>
                  </a:lnTo>
                  <a:cubicBezTo>
                    <a:pt x="1" y="2509"/>
                    <a:pt x="1" y="2963"/>
                    <a:pt x="312" y="2989"/>
                  </a:cubicBezTo>
                  <a:lnTo>
                    <a:pt x="676" y="2989"/>
                  </a:lnTo>
                  <a:lnTo>
                    <a:pt x="676" y="5948"/>
                  </a:lnTo>
                  <a:lnTo>
                    <a:pt x="312" y="5948"/>
                  </a:lnTo>
                  <a:cubicBezTo>
                    <a:pt x="1" y="5974"/>
                    <a:pt x="1" y="6441"/>
                    <a:pt x="312" y="6467"/>
                  </a:cubicBezTo>
                  <a:lnTo>
                    <a:pt x="676" y="6467"/>
                  </a:lnTo>
                  <a:lnTo>
                    <a:pt x="676" y="6740"/>
                  </a:lnTo>
                  <a:cubicBezTo>
                    <a:pt x="676" y="7311"/>
                    <a:pt x="987" y="7817"/>
                    <a:pt x="1480" y="8090"/>
                  </a:cubicBezTo>
                  <a:lnTo>
                    <a:pt x="2700" y="8726"/>
                  </a:lnTo>
                  <a:cubicBezTo>
                    <a:pt x="2850" y="8804"/>
                    <a:pt x="3012" y="8843"/>
                    <a:pt x="3174" y="8843"/>
                  </a:cubicBezTo>
                  <a:cubicBezTo>
                    <a:pt x="3336" y="8843"/>
                    <a:pt x="3499" y="8804"/>
                    <a:pt x="3648" y="8726"/>
                  </a:cubicBezTo>
                  <a:lnTo>
                    <a:pt x="4868" y="8090"/>
                  </a:lnTo>
                  <a:cubicBezTo>
                    <a:pt x="5361" y="7817"/>
                    <a:pt x="5686" y="7311"/>
                    <a:pt x="5673" y="6740"/>
                  </a:cubicBezTo>
                  <a:lnTo>
                    <a:pt x="5673" y="6467"/>
                  </a:lnTo>
                  <a:lnTo>
                    <a:pt x="6023" y="6467"/>
                  </a:lnTo>
                  <a:cubicBezTo>
                    <a:pt x="6348" y="6441"/>
                    <a:pt x="6348" y="5974"/>
                    <a:pt x="6023" y="5948"/>
                  </a:cubicBezTo>
                  <a:lnTo>
                    <a:pt x="5673" y="5948"/>
                  </a:lnTo>
                  <a:lnTo>
                    <a:pt x="5673" y="2989"/>
                  </a:lnTo>
                  <a:lnTo>
                    <a:pt x="6023" y="2989"/>
                  </a:lnTo>
                  <a:cubicBezTo>
                    <a:pt x="6348" y="2963"/>
                    <a:pt x="6348" y="2509"/>
                    <a:pt x="6023" y="2483"/>
                  </a:cubicBezTo>
                  <a:lnTo>
                    <a:pt x="5673" y="2483"/>
                  </a:lnTo>
                  <a:lnTo>
                    <a:pt x="5673" y="2197"/>
                  </a:lnTo>
                  <a:cubicBezTo>
                    <a:pt x="5673" y="1639"/>
                    <a:pt x="5361" y="1120"/>
                    <a:pt x="4868" y="860"/>
                  </a:cubicBezTo>
                  <a:lnTo>
                    <a:pt x="3298" y="29"/>
                  </a:lnTo>
                  <a:cubicBezTo>
                    <a:pt x="3259" y="10"/>
                    <a:pt x="3216" y="0"/>
                    <a:pt x="317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224;p76">
              <a:extLst>
                <a:ext uri="{FF2B5EF4-FFF2-40B4-BE49-F238E27FC236}">
                  <a16:creationId xmlns:a16="http://schemas.microsoft.com/office/drawing/2014/main" id="{BBE36CF5-EAB8-2FC9-9E8D-09E8681B1EF6}"/>
                </a:ext>
              </a:extLst>
            </p:cNvPr>
            <p:cNvSpPr/>
            <p:nvPr/>
          </p:nvSpPr>
          <p:spPr>
            <a:xfrm>
              <a:off x="6267925" y="3338950"/>
              <a:ext cx="13000" cy="55750"/>
            </a:xfrm>
            <a:custGeom>
              <a:avLst/>
              <a:gdLst/>
              <a:ahLst/>
              <a:cxnLst/>
              <a:rect l="l" t="t" r="r" b="b"/>
              <a:pathLst>
                <a:path w="520" h="2230" extrusionOk="0">
                  <a:moveTo>
                    <a:pt x="258" y="0"/>
                  </a:moveTo>
                  <a:cubicBezTo>
                    <a:pt x="136" y="0"/>
                    <a:pt x="13" y="81"/>
                    <a:pt x="0" y="244"/>
                  </a:cubicBezTo>
                  <a:lnTo>
                    <a:pt x="0" y="1970"/>
                  </a:lnTo>
                  <a:cubicBezTo>
                    <a:pt x="0" y="2113"/>
                    <a:pt x="117" y="2229"/>
                    <a:pt x="260" y="2229"/>
                  </a:cubicBezTo>
                  <a:cubicBezTo>
                    <a:pt x="403" y="2216"/>
                    <a:pt x="519" y="2113"/>
                    <a:pt x="506" y="1970"/>
                  </a:cubicBezTo>
                  <a:lnTo>
                    <a:pt x="506" y="244"/>
                  </a:lnTo>
                  <a:cubicBezTo>
                    <a:pt x="500" y="81"/>
                    <a:pt x="380" y="0"/>
                    <a:pt x="2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 name="Google Shape;1225;p76">
            <a:extLst>
              <a:ext uri="{FF2B5EF4-FFF2-40B4-BE49-F238E27FC236}">
                <a16:creationId xmlns:a16="http://schemas.microsoft.com/office/drawing/2014/main" id="{C73903C5-D06D-96FA-D8D8-B4760A476B15}"/>
              </a:ext>
            </a:extLst>
          </p:cNvPr>
          <p:cNvGrpSpPr/>
          <p:nvPr/>
        </p:nvGrpSpPr>
        <p:grpSpPr>
          <a:xfrm>
            <a:off x="8519341" y="5545660"/>
            <a:ext cx="531751" cy="600710"/>
            <a:chOff x="6200100" y="4029225"/>
            <a:chExt cx="388450" cy="438825"/>
          </a:xfrm>
          <a:solidFill>
            <a:srgbClr val="92D050"/>
          </a:solidFill>
        </p:grpSpPr>
        <p:sp>
          <p:nvSpPr>
            <p:cNvPr id="134" name="Google Shape;1226;p76">
              <a:extLst>
                <a:ext uri="{FF2B5EF4-FFF2-40B4-BE49-F238E27FC236}">
                  <a16:creationId xmlns:a16="http://schemas.microsoft.com/office/drawing/2014/main" id="{4416FE9C-407D-5C44-E023-75CC622FD6A4}"/>
                </a:ext>
              </a:extLst>
            </p:cNvPr>
            <p:cNvSpPr/>
            <p:nvPr/>
          </p:nvSpPr>
          <p:spPr>
            <a:xfrm>
              <a:off x="6238050" y="4097275"/>
              <a:ext cx="350500" cy="370775"/>
            </a:xfrm>
            <a:custGeom>
              <a:avLst/>
              <a:gdLst/>
              <a:ahLst/>
              <a:cxnLst/>
              <a:rect l="l" t="t" r="r" b="b"/>
              <a:pathLst>
                <a:path w="14020" h="14831" extrusionOk="0">
                  <a:moveTo>
                    <a:pt x="2700" y="1169"/>
                  </a:moveTo>
                  <a:cubicBezTo>
                    <a:pt x="2797" y="1169"/>
                    <a:pt x="2897" y="1206"/>
                    <a:pt x="2986" y="1296"/>
                  </a:cubicBezTo>
                  <a:lnTo>
                    <a:pt x="3869" y="2191"/>
                  </a:lnTo>
                  <a:cubicBezTo>
                    <a:pt x="3726" y="2230"/>
                    <a:pt x="3609" y="2308"/>
                    <a:pt x="3506" y="2412"/>
                  </a:cubicBezTo>
                  <a:cubicBezTo>
                    <a:pt x="3402" y="2516"/>
                    <a:pt x="3324" y="2632"/>
                    <a:pt x="3285" y="2775"/>
                  </a:cubicBezTo>
                  <a:lnTo>
                    <a:pt x="2402" y="1893"/>
                  </a:lnTo>
                  <a:cubicBezTo>
                    <a:pt x="2092" y="1592"/>
                    <a:pt x="2376" y="1169"/>
                    <a:pt x="2700" y="1169"/>
                  </a:cubicBezTo>
                  <a:close/>
                  <a:moveTo>
                    <a:pt x="1734" y="2139"/>
                  </a:moveTo>
                  <a:cubicBezTo>
                    <a:pt x="1841" y="2139"/>
                    <a:pt x="1948" y="2178"/>
                    <a:pt x="2026" y="2256"/>
                  </a:cubicBezTo>
                  <a:lnTo>
                    <a:pt x="2623" y="2840"/>
                  </a:lnTo>
                  <a:cubicBezTo>
                    <a:pt x="2480" y="2892"/>
                    <a:pt x="2350" y="2970"/>
                    <a:pt x="2246" y="3074"/>
                  </a:cubicBezTo>
                  <a:cubicBezTo>
                    <a:pt x="2143" y="3178"/>
                    <a:pt x="2065" y="3294"/>
                    <a:pt x="2026" y="3437"/>
                  </a:cubicBezTo>
                  <a:lnTo>
                    <a:pt x="1442" y="2853"/>
                  </a:lnTo>
                  <a:cubicBezTo>
                    <a:pt x="1364" y="2775"/>
                    <a:pt x="1312" y="2671"/>
                    <a:pt x="1312" y="2555"/>
                  </a:cubicBezTo>
                  <a:cubicBezTo>
                    <a:pt x="1312" y="2451"/>
                    <a:pt x="1364" y="2334"/>
                    <a:pt x="1442" y="2256"/>
                  </a:cubicBezTo>
                  <a:cubicBezTo>
                    <a:pt x="1520" y="2178"/>
                    <a:pt x="1627" y="2139"/>
                    <a:pt x="1734" y="2139"/>
                  </a:cubicBezTo>
                  <a:close/>
                  <a:moveTo>
                    <a:pt x="1173" y="3478"/>
                  </a:moveTo>
                  <a:cubicBezTo>
                    <a:pt x="1271" y="3478"/>
                    <a:pt x="1374" y="3516"/>
                    <a:pt x="1468" y="3606"/>
                  </a:cubicBezTo>
                  <a:lnTo>
                    <a:pt x="1662" y="3801"/>
                  </a:lnTo>
                  <a:cubicBezTo>
                    <a:pt x="1520" y="3853"/>
                    <a:pt x="1390" y="3930"/>
                    <a:pt x="1299" y="4034"/>
                  </a:cubicBezTo>
                  <a:cubicBezTo>
                    <a:pt x="1195" y="4138"/>
                    <a:pt x="1117" y="4255"/>
                    <a:pt x="1065" y="4398"/>
                  </a:cubicBezTo>
                  <a:lnTo>
                    <a:pt x="871" y="4203"/>
                  </a:lnTo>
                  <a:cubicBezTo>
                    <a:pt x="572" y="3894"/>
                    <a:pt x="847" y="3478"/>
                    <a:pt x="1173" y="3478"/>
                  </a:cubicBezTo>
                  <a:close/>
                  <a:moveTo>
                    <a:pt x="7332" y="1858"/>
                  </a:moveTo>
                  <a:cubicBezTo>
                    <a:pt x="7439" y="1858"/>
                    <a:pt x="7548" y="1899"/>
                    <a:pt x="7646" y="1996"/>
                  </a:cubicBezTo>
                  <a:lnTo>
                    <a:pt x="9619" y="3969"/>
                  </a:lnTo>
                  <a:cubicBezTo>
                    <a:pt x="9956" y="4320"/>
                    <a:pt x="10190" y="4761"/>
                    <a:pt x="10281" y="5241"/>
                  </a:cubicBezTo>
                  <a:lnTo>
                    <a:pt x="10398" y="5968"/>
                  </a:lnTo>
                  <a:cubicBezTo>
                    <a:pt x="10333" y="5877"/>
                    <a:pt x="10268" y="5812"/>
                    <a:pt x="10203" y="5735"/>
                  </a:cubicBezTo>
                  <a:lnTo>
                    <a:pt x="8230" y="3762"/>
                  </a:lnTo>
                  <a:cubicBezTo>
                    <a:pt x="8126" y="3658"/>
                    <a:pt x="7997" y="3580"/>
                    <a:pt x="7854" y="3528"/>
                  </a:cubicBezTo>
                  <a:lnTo>
                    <a:pt x="6984" y="2658"/>
                  </a:lnTo>
                  <a:cubicBezTo>
                    <a:pt x="6653" y="2328"/>
                    <a:pt x="6973" y="1858"/>
                    <a:pt x="7332" y="1858"/>
                  </a:cubicBezTo>
                  <a:close/>
                  <a:moveTo>
                    <a:pt x="11034" y="7422"/>
                  </a:moveTo>
                  <a:lnTo>
                    <a:pt x="11034" y="7422"/>
                  </a:lnTo>
                  <a:cubicBezTo>
                    <a:pt x="11060" y="7461"/>
                    <a:pt x="11800" y="8188"/>
                    <a:pt x="11800" y="8188"/>
                  </a:cubicBezTo>
                  <a:lnTo>
                    <a:pt x="11306" y="8681"/>
                  </a:lnTo>
                  <a:cubicBezTo>
                    <a:pt x="11254" y="8538"/>
                    <a:pt x="11216" y="8408"/>
                    <a:pt x="11190" y="8253"/>
                  </a:cubicBezTo>
                  <a:lnTo>
                    <a:pt x="11177" y="8266"/>
                  </a:lnTo>
                  <a:lnTo>
                    <a:pt x="11034" y="7422"/>
                  </a:lnTo>
                  <a:close/>
                  <a:moveTo>
                    <a:pt x="12494" y="8246"/>
                  </a:moveTo>
                  <a:cubicBezTo>
                    <a:pt x="12510" y="8246"/>
                    <a:pt x="12526" y="8253"/>
                    <a:pt x="12539" y="8266"/>
                  </a:cubicBezTo>
                  <a:lnTo>
                    <a:pt x="13435" y="9161"/>
                  </a:lnTo>
                  <a:cubicBezTo>
                    <a:pt x="13461" y="9187"/>
                    <a:pt x="13461" y="9226"/>
                    <a:pt x="13435" y="9252"/>
                  </a:cubicBezTo>
                  <a:lnTo>
                    <a:pt x="12890" y="9797"/>
                  </a:lnTo>
                  <a:lnTo>
                    <a:pt x="12539" y="9447"/>
                  </a:lnTo>
                  <a:cubicBezTo>
                    <a:pt x="12422" y="9337"/>
                    <a:pt x="12272" y="9281"/>
                    <a:pt x="12123" y="9281"/>
                  </a:cubicBezTo>
                  <a:cubicBezTo>
                    <a:pt x="12009" y="9281"/>
                    <a:pt x="11896" y="9314"/>
                    <a:pt x="11800" y="9382"/>
                  </a:cubicBezTo>
                  <a:cubicBezTo>
                    <a:pt x="11800" y="9382"/>
                    <a:pt x="11618" y="9200"/>
                    <a:pt x="11566" y="9148"/>
                  </a:cubicBezTo>
                  <a:lnTo>
                    <a:pt x="12449" y="8266"/>
                  </a:lnTo>
                  <a:cubicBezTo>
                    <a:pt x="12462" y="8253"/>
                    <a:pt x="12478" y="8246"/>
                    <a:pt x="12494" y="8246"/>
                  </a:cubicBezTo>
                  <a:close/>
                  <a:moveTo>
                    <a:pt x="12109" y="9799"/>
                  </a:moveTo>
                  <a:cubicBezTo>
                    <a:pt x="12136" y="9799"/>
                    <a:pt x="12176" y="9810"/>
                    <a:pt x="12176" y="9810"/>
                  </a:cubicBezTo>
                  <a:lnTo>
                    <a:pt x="13072" y="10706"/>
                  </a:lnTo>
                  <a:cubicBezTo>
                    <a:pt x="13098" y="10732"/>
                    <a:pt x="13098" y="10771"/>
                    <a:pt x="13072" y="10797"/>
                  </a:cubicBezTo>
                  <a:lnTo>
                    <a:pt x="9580" y="14288"/>
                  </a:lnTo>
                  <a:cubicBezTo>
                    <a:pt x="9567" y="14301"/>
                    <a:pt x="9551" y="14308"/>
                    <a:pt x="9535" y="14308"/>
                  </a:cubicBezTo>
                  <a:cubicBezTo>
                    <a:pt x="9518" y="14308"/>
                    <a:pt x="9502" y="14301"/>
                    <a:pt x="9489" y="14288"/>
                  </a:cubicBezTo>
                  <a:lnTo>
                    <a:pt x="8594" y="13393"/>
                  </a:lnTo>
                  <a:cubicBezTo>
                    <a:pt x="8568" y="13367"/>
                    <a:pt x="8568" y="13328"/>
                    <a:pt x="8594" y="13315"/>
                  </a:cubicBezTo>
                  <a:lnTo>
                    <a:pt x="12085" y="9810"/>
                  </a:lnTo>
                  <a:cubicBezTo>
                    <a:pt x="12085" y="9802"/>
                    <a:pt x="12095" y="9799"/>
                    <a:pt x="12109" y="9799"/>
                  </a:cubicBezTo>
                  <a:close/>
                  <a:moveTo>
                    <a:pt x="3947" y="1"/>
                  </a:moveTo>
                  <a:cubicBezTo>
                    <a:pt x="3707" y="1"/>
                    <a:pt x="3467" y="95"/>
                    <a:pt x="3285" y="283"/>
                  </a:cubicBezTo>
                  <a:cubicBezTo>
                    <a:pt x="3155" y="400"/>
                    <a:pt x="3077" y="556"/>
                    <a:pt x="3038" y="737"/>
                  </a:cubicBezTo>
                  <a:cubicBezTo>
                    <a:pt x="2480" y="1270"/>
                    <a:pt x="1805" y="1672"/>
                    <a:pt x="1078" y="1893"/>
                  </a:cubicBezTo>
                  <a:cubicBezTo>
                    <a:pt x="780" y="2191"/>
                    <a:pt x="715" y="2645"/>
                    <a:pt x="910" y="3009"/>
                  </a:cubicBezTo>
                  <a:cubicBezTo>
                    <a:pt x="222" y="3204"/>
                    <a:pt x="1" y="4060"/>
                    <a:pt x="507" y="4566"/>
                  </a:cubicBezTo>
                  <a:lnTo>
                    <a:pt x="1091" y="5151"/>
                  </a:lnTo>
                  <a:cubicBezTo>
                    <a:pt x="949" y="5202"/>
                    <a:pt x="832" y="5280"/>
                    <a:pt x="728" y="5384"/>
                  </a:cubicBezTo>
                  <a:cubicBezTo>
                    <a:pt x="351" y="5748"/>
                    <a:pt x="351" y="6345"/>
                    <a:pt x="728" y="6708"/>
                  </a:cubicBezTo>
                  <a:lnTo>
                    <a:pt x="3921" y="9914"/>
                  </a:lnTo>
                  <a:cubicBezTo>
                    <a:pt x="3973" y="9953"/>
                    <a:pt x="4038" y="9979"/>
                    <a:pt x="4103" y="9979"/>
                  </a:cubicBezTo>
                  <a:cubicBezTo>
                    <a:pt x="4336" y="9979"/>
                    <a:pt x="4453" y="9706"/>
                    <a:pt x="4297" y="9538"/>
                  </a:cubicBezTo>
                  <a:lnTo>
                    <a:pt x="1091" y="6332"/>
                  </a:lnTo>
                  <a:cubicBezTo>
                    <a:pt x="783" y="6034"/>
                    <a:pt x="1061" y="5614"/>
                    <a:pt x="1383" y="5614"/>
                  </a:cubicBezTo>
                  <a:cubicBezTo>
                    <a:pt x="1481" y="5614"/>
                    <a:pt x="1584" y="5653"/>
                    <a:pt x="1675" y="5748"/>
                  </a:cubicBezTo>
                  <a:lnTo>
                    <a:pt x="4505" y="8577"/>
                  </a:lnTo>
                  <a:cubicBezTo>
                    <a:pt x="4557" y="8629"/>
                    <a:pt x="4622" y="8655"/>
                    <a:pt x="4700" y="8655"/>
                  </a:cubicBezTo>
                  <a:cubicBezTo>
                    <a:pt x="4920" y="8655"/>
                    <a:pt x="5037" y="8370"/>
                    <a:pt x="4881" y="8214"/>
                  </a:cubicBezTo>
                  <a:lnTo>
                    <a:pt x="1649" y="4995"/>
                  </a:lnTo>
                  <a:cubicBezTo>
                    <a:pt x="1351" y="4687"/>
                    <a:pt x="1632" y="4264"/>
                    <a:pt x="1954" y="4264"/>
                  </a:cubicBezTo>
                  <a:cubicBezTo>
                    <a:pt x="2053" y="4264"/>
                    <a:pt x="2155" y="4304"/>
                    <a:pt x="2246" y="4398"/>
                  </a:cubicBezTo>
                  <a:lnTo>
                    <a:pt x="5465" y="7617"/>
                  </a:lnTo>
                  <a:cubicBezTo>
                    <a:pt x="5523" y="7675"/>
                    <a:pt x="5588" y="7699"/>
                    <a:pt x="5649" y="7699"/>
                  </a:cubicBezTo>
                  <a:cubicBezTo>
                    <a:pt x="5849" y="7699"/>
                    <a:pt x="6018" y="7442"/>
                    <a:pt x="5829" y="7253"/>
                  </a:cubicBezTo>
                  <a:lnTo>
                    <a:pt x="2610" y="4034"/>
                  </a:lnTo>
                  <a:cubicBezTo>
                    <a:pt x="2311" y="3725"/>
                    <a:pt x="2586" y="3309"/>
                    <a:pt x="2912" y="3309"/>
                  </a:cubicBezTo>
                  <a:cubicBezTo>
                    <a:pt x="3011" y="3309"/>
                    <a:pt x="3114" y="3347"/>
                    <a:pt x="3207" y="3437"/>
                  </a:cubicBezTo>
                  <a:lnTo>
                    <a:pt x="6439" y="6656"/>
                  </a:lnTo>
                  <a:cubicBezTo>
                    <a:pt x="6491" y="6708"/>
                    <a:pt x="6556" y="6734"/>
                    <a:pt x="6621" y="6734"/>
                  </a:cubicBezTo>
                  <a:cubicBezTo>
                    <a:pt x="6854" y="6734"/>
                    <a:pt x="6971" y="6461"/>
                    <a:pt x="6802" y="6293"/>
                  </a:cubicBezTo>
                  <a:lnTo>
                    <a:pt x="3882" y="3372"/>
                  </a:lnTo>
                  <a:cubicBezTo>
                    <a:pt x="3556" y="3076"/>
                    <a:pt x="3847" y="2644"/>
                    <a:pt x="4176" y="2644"/>
                  </a:cubicBezTo>
                  <a:cubicBezTo>
                    <a:pt x="4279" y="2644"/>
                    <a:pt x="4386" y="2686"/>
                    <a:pt x="4479" y="2788"/>
                  </a:cubicBezTo>
                  <a:lnTo>
                    <a:pt x="8217" y="6513"/>
                  </a:lnTo>
                  <a:cubicBezTo>
                    <a:pt x="8263" y="6559"/>
                    <a:pt x="8328" y="6582"/>
                    <a:pt x="8394" y="6582"/>
                  </a:cubicBezTo>
                  <a:cubicBezTo>
                    <a:pt x="8461" y="6582"/>
                    <a:pt x="8529" y="6559"/>
                    <a:pt x="8581" y="6513"/>
                  </a:cubicBezTo>
                  <a:cubicBezTo>
                    <a:pt x="8671" y="6410"/>
                    <a:pt x="8671" y="6254"/>
                    <a:pt x="8581" y="6150"/>
                  </a:cubicBezTo>
                  <a:lnTo>
                    <a:pt x="7218" y="4787"/>
                  </a:lnTo>
                  <a:cubicBezTo>
                    <a:pt x="6895" y="4465"/>
                    <a:pt x="7222" y="3993"/>
                    <a:pt x="7579" y="3993"/>
                  </a:cubicBezTo>
                  <a:cubicBezTo>
                    <a:pt x="7682" y="3993"/>
                    <a:pt x="7787" y="4032"/>
                    <a:pt x="7880" y="4125"/>
                  </a:cubicBezTo>
                  <a:lnTo>
                    <a:pt x="9853" y="6111"/>
                  </a:lnTo>
                  <a:cubicBezTo>
                    <a:pt x="10190" y="6461"/>
                    <a:pt x="10424" y="6903"/>
                    <a:pt x="10502" y="7383"/>
                  </a:cubicBezTo>
                  <a:cubicBezTo>
                    <a:pt x="10657" y="8253"/>
                    <a:pt x="10748" y="9109"/>
                    <a:pt x="11436" y="9745"/>
                  </a:cubicBezTo>
                  <a:lnTo>
                    <a:pt x="8581" y="12601"/>
                  </a:lnTo>
                  <a:cubicBezTo>
                    <a:pt x="8074" y="12069"/>
                    <a:pt x="7438" y="11835"/>
                    <a:pt x="6763" y="11614"/>
                  </a:cubicBezTo>
                  <a:cubicBezTo>
                    <a:pt x="6374" y="11485"/>
                    <a:pt x="6024" y="11277"/>
                    <a:pt x="5738" y="10991"/>
                  </a:cubicBezTo>
                  <a:lnTo>
                    <a:pt x="5141" y="10381"/>
                  </a:lnTo>
                  <a:cubicBezTo>
                    <a:pt x="5084" y="10324"/>
                    <a:pt x="5021" y="10301"/>
                    <a:pt x="4961" y="10301"/>
                  </a:cubicBezTo>
                  <a:cubicBezTo>
                    <a:pt x="4759" y="10301"/>
                    <a:pt x="4585" y="10565"/>
                    <a:pt x="4765" y="10745"/>
                  </a:cubicBezTo>
                  <a:lnTo>
                    <a:pt x="5375" y="11355"/>
                  </a:lnTo>
                  <a:cubicBezTo>
                    <a:pt x="5725" y="11692"/>
                    <a:pt x="6140" y="11952"/>
                    <a:pt x="6608" y="12108"/>
                  </a:cubicBezTo>
                  <a:cubicBezTo>
                    <a:pt x="7205" y="12289"/>
                    <a:pt x="7763" y="12497"/>
                    <a:pt x="8217" y="12977"/>
                  </a:cubicBezTo>
                  <a:cubicBezTo>
                    <a:pt x="8010" y="13198"/>
                    <a:pt x="8023" y="13548"/>
                    <a:pt x="8230" y="13769"/>
                  </a:cubicBezTo>
                  <a:lnTo>
                    <a:pt x="9139" y="14665"/>
                  </a:lnTo>
                  <a:cubicBezTo>
                    <a:pt x="9249" y="14775"/>
                    <a:pt x="9395" y="14830"/>
                    <a:pt x="9541" y="14830"/>
                  </a:cubicBezTo>
                  <a:cubicBezTo>
                    <a:pt x="9687" y="14830"/>
                    <a:pt x="9833" y="14775"/>
                    <a:pt x="9944" y="14665"/>
                  </a:cubicBezTo>
                  <a:lnTo>
                    <a:pt x="13448" y="11173"/>
                  </a:lnTo>
                  <a:cubicBezTo>
                    <a:pt x="13669" y="10939"/>
                    <a:pt x="13669" y="10576"/>
                    <a:pt x="13448" y="10355"/>
                  </a:cubicBezTo>
                  <a:lnTo>
                    <a:pt x="13253" y="10174"/>
                  </a:lnTo>
                  <a:lnTo>
                    <a:pt x="13799" y="9616"/>
                  </a:lnTo>
                  <a:cubicBezTo>
                    <a:pt x="14019" y="9395"/>
                    <a:pt x="14019" y="9031"/>
                    <a:pt x="13799" y="8811"/>
                  </a:cubicBezTo>
                  <a:lnTo>
                    <a:pt x="13811" y="8798"/>
                  </a:lnTo>
                  <a:lnTo>
                    <a:pt x="12916" y="7902"/>
                  </a:lnTo>
                  <a:cubicBezTo>
                    <a:pt x="12800" y="7786"/>
                    <a:pt x="12651" y="7727"/>
                    <a:pt x="12501" y="7727"/>
                  </a:cubicBezTo>
                  <a:cubicBezTo>
                    <a:pt x="12384" y="7727"/>
                    <a:pt x="12266" y="7763"/>
                    <a:pt x="12163" y="7837"/>
                  </a:cubicBezTo>
                  <a:lnTo>
                    <a:pt x="11501" y="7162"/>
                  </a:lnTo>
                  <a:cubicBezTo>
                    <a:pt x="11216" y="6877"/>
                    <a:pt x="11034" y="6526"/>
                    <a:pt x="10956" y="6124"/>
                  </a:cubicBezTo>
                  <a:lnTo>
                    <a:pt x="10800" y="5151"/>
                  </a:lnTo>
                  <a:cubicBezTo>
                    <a:pt x="10696" y="4566"/>
                    <a:pt x="10411" y="4021"/>
                    <a:pt x="9982" y="3606"/>
                  </a:cubicBezTo>
                  <a:lnTo>
                    <a:pt x="8010" y="1633"/>
                  </a:lnTo>
                  <a:cubicBezTo>
                    <a:pt x="7809" y="1441"/>
                    <a:pt x="7566" y="1355"/>
                    <a:pt x="7328" y="1355"/>
                  </a:cubicBezTo>
                  <a:cubicBezTo>
                    <a:pt x="6825" y="1355"/>
                    <a:pt x="6344" y="1739"/>
                    <a:pt x="6335" y="2321"/>
                  </a:cubicBezTo>
                  <a:cubicBezTo>
                    <a:pt x="6335" y="2581"/>
                    <a:pt x="6439" y="2840"/>
                    <a:pt x="6621" y="3022"/>
                  </a:cubicBezTo>
                  <a:lnTo>
                    <a:pt x="7153" y="3554"/>
                  </a:lnTo>
                  <a:cubicBezTo>
                    <a:pt x="6880" y="3671"/>
                    <a:pt x="6673" y="3891"/>
                    <a:pt x="6595" y="4177"/>
                  </a:cubicBezTo>
                  <a:lnTo>
                    <a:pt x="4829" y="2412"/>
                  </a:lnTo>
                  <a:lnTo>
                    <a:pt x="3648" y="1231"/>
                  </a:lnTo>
                  <a:cubicBezTo>
                    <a:pt x="3389" y="971"/>
                    <a:pt x="3570" y="517"/>
                    <a:pt x="3947" y="517"/>
                  </a:cubicBezTo>
                  <a:cubicBezTo>
                    <a:pt x="4064" y="517"/>
                    <a:pt x="4168" y="569"/>
                    <a:pt x="4245" y="647"/>
                  </a:cubicBezTo>
                  <a:lnTo>
                    <a:pt x="5478" y="1880"/>
                  </a:lnTo>
                  <a:cubicBezTo>
                    <a:pt x="5532" y="1933"/>
                    <a:pt x="5592" y="1955"/>
                    <a:pt x="5651" y="1955"/>
                  </a:cubicBezTo>
                  <a:cubicBezTo>
                    <a:pt x="5851" y="1955"/>
                    <a:pt x="6033" y="1697"/>
                    <a:pt x="5842" y="1516"/>
                  </a:cubicBezTo>
                  <a:lnTo>
                    <a:pt x="4609" y="283"/>
                  </a:lnTo>
                  <a:cubicBezTo>
                    <a:pt x="4427" y="95"/>
                    <a:pt x="4187" y="1"/>
                    <a:pt x="39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227;p76">
              <a:extLst>
                <a:ext uri="{FF2B5EF4-FFF2-40B4-BE49-F238E27FC236}">
                  <a16:creationId xmlns:a16="http://schemas.microsoft.com/office/drawing/2014/main" id="{9AFE4E96-1FA3-2AF6-D9F3-11FACFFFA2CE}"/>
                </a:ext>
              </a:extLst>
            </p:cNvPr>
            <p:cNvSpPr/>
            <p:nvPr/>
          </p:nvSpPr>
          <p:spPr>
            <a:xfrm>
              <a:off x="6526700" y="4364475"/>
              <a:ext cx="18525" cy="13225"/>
            </a:xfrm>
            <a:custGeom>
              <a:avLst/>
              <a:gdLst/>
              <a:ahLst/>
              <a:cxnLst/>
              <a:rect l="l" t="t" r="r" b="b"/>
              <a:pathLst>
                <a:path w="741" h="529" extrusionOk="0">
                  <a:moveTo>
                    <a:pt x="373" y="1"/>
                  </a:moveTo>
                  <a:cubicBezTo>
                    <a:pt x="311" y="1"/>
                    <a:pt x="247" y="25"/>
                    <a:pt x="189" y="83"/>
                  </a:cubicBezTo>
                  <a:cubicBezTo>
                    <a:pt x="0" y="271"/>
                    <a:pt x="176" y="528"/>
                    <a:pt x="374" y="528"/>
                  </a:cubicBezTo>
                  <a:cubicBezTo>
                    <a:pt x="434" y="528"/>
                    <a:pt x="497" y="504"/>
                    <a:pt x="552" y="446"/>
                  </a:cubicBezTo>
                  <a:cubicBezTo>
                    <a:pt x="741" y="258"/>
                    <a:pt x="572"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228;p76">
              <a:extLst>
                <a:ext uri="{FF2B5EF4-FFF2-40B4-BE49-F238E27FC236}">
                  <a16:creationId xmlns:a16="http://schemas.microsoft.com/office/drawing/2014/main" id="{ED41F0BB-882E-AC08-F155-988761370E05}"/>
                </a:ext>
              </a:extLst>
            </p:cNvPr>
            <p:cNvSpPr/>
            <p:nvPr/>
          </p:nvSpPr>
          <p:spPr>
            <a:xfrm>
              <a:off x="6213725" y="4029225"/>
              <a:ext cx="43825" cy="39525"/>
            </a:xfrm>
            <a:custGeom>
              <a:avLst/>
              <a:gdLst/>
              <a:ahLst/>
              <a:cxnLst/>
              <a:rect l="l" t="t" r="r" b="b"/>
              <a:pathLst>
                <a:path w="1753" h="1581" extrusionOk="0">
                  <a:moveTo>
                    <a:pt x="877" y="0"/>
                  </a:moveTo>
                  <a:cubicBezTo>
                    <a:pt x="750" y="0"/>
                    <a:pt x="624" y="85"/>
                    <a:pt x="624" y="253"/>
                  </a:cubicBezTo>
                  <a:lnTo>
                    <a:pt x="624" y="526"/>
                  </a:lnTo>
                  <a:lnTo>
                    <a:pt x="338" y="526"/>
                  </a:lnTo>
                  <a:cubicBezTo>
                    <a:pt x="1" y="526"/>
                    <a:pt x="1" y="1045"/>
                    <a:pt x="338" y="1045"/>
                  </a:cubicBezTo>
                  <a:lnTo>
                    <a:pt x="624" y="1045"/>
                  </a:lnTo>
                  <a:lnTo>
                    <a:pt x="624" y="1318"/>
                  </a:lnTo>
                  <a:cubicBezTo>
                    <a:pt x="624" y="1493"/>
                    <a:pt x="750" y="1581"/>
                    <a:pt x="877" y="1581"/>
                  </a:cubicBezTo>
                  <a:cubicBezTo>
                    <a:pt x="1003" y="1581"/>
                    <a:pt x="1130" y="1493"/>
                    <a:pt x="1130" y="1318"/>
                  </a:cubicBezTo>
                  <a:lnTo>
                    <a:pt x="1130" y="1045"/>
                  </a:lnTo>
                  <a:lnTo>
                    <a:pt x="1415" y="1045"/>
                  </a:lnTo>
                  <a:cubicBezTo>
                    <a:pt x="1753" y="1045"/>
                    <a:pt x="1753" y="526"/>
                    <a:pt x="1415" y="526"/>
                  </a:cubicBezTo>
                  <a:lnTo>
                    <a:pt x="1130" y="526"/>
                  </a:lnTo>
                  <a:lnTo>
                    <a:pt x="1130" y="253"/>
                  </a:lnTo>
                  <a:cubicBezTo>
                    <a:pt x="1130" y="85"/>
                    <a:pt x="1003" y="0"/>
                    <a:pt x="8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229;p76">
              <a:extLst>
                <a:ext uri="{FF2B5EF4-FFF2-40B4-BE49-F238E27FC236}">
                  <a16:creationId xmlns:a16="http://schemas.microsoft.com/office/drawing/2014/main" id="{FEA06D06-A3ED-7204-A5C7-9FCF17723F0A}"/>
                </a:ext>
              </a:extLst>
            </p:cNvPr>
            <p:cNvSpPr/>
            <p:nvPr/>
          </p:nvSpPr>
          <p:spPr>
            <a:xfrm>
              <a:off x="6200100" y="4106925"/>
              <a:ext cx="14950" cy="13075"/>
            </a:xfrm>
            <a:custGeom>
              <a:avLst/>
              <a:gdLst/>
              <a:ahLst/>
              <a:cxnLst/>
              <a:rect l="l" t="t" r="r" b="b"/>
              <a:pathLst>
                <a:path w="598" h="523" extrusionOk="0">
                  <a:moveTo>
                    <a:pt x="351" y="1"/>
                  </a:moveTo>
                  <a:cubicBezTo>
                    <a:pt x="117" y="1"/>
                    <a:pt x="0" y="274"/>
                    <a:pt x="156" y="442"/>
                  </a:cubicBezTo>
                  <a:cubicBezTo>
                    <a:pt x="211" y="497"/>
                    <a:pt x="278" y="522"/>
                    <a:pt x="342" y="522"/>
                  </a:cubicBezTo>
                  <a:cubicBezTo>
                    <a:pt x="474" y="522"/>
                    <a:pt x="597" y="418"/>
                    <a:pt x="597" y="261"/>
                  </a:cubicBezTo>
                  <a:cubicBezTo>
                    <a:pt x="597"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230;p76">
              <a:extLst>
                <a:ext uri="{FF2B5EF4-FFF2-40B4-BE49-F238E27FC236}">
                  <a16:creationId xmlns:a16="http://schemas.microsoft.com/office/drawing/2014/main" id="{257FBFA3-5D10-D2A2-AD89-E7E9DCE3B83E}"/>
                </a:ext>
              </a:extLst>
            </p:cNvPr>
            <p:cNvSpPr/>
            <p:nvPr/>
          </p:nvSpPr>
          <p:spPr>
            <a:xfrm>
              <a:off x="6273750" y="4088075"/>
              <a:ext cx="15275" cy="13050"/>
            </a:xfrm>
            <a:custGeom>
              <a:avLst/>
              <a:gdLst/>
              <a:ahLst/>
              <a:cxnLst/>
              <a:rect l="l" t="t" r="r" b="b"/>
              <a:pathLst>
                <a:path w="611" h="522" extrusionOk="0">
                  <a:moveTo>
                    <a:pt x="266" y="0"/>
                  </a:moveTo>
                  <a:cubicBezTo>
                    <a:pt x="130" y="0"/>
                    <a:pt x="1" y="105"/>
                    <a:pt x="1" y="262"/>
                  </a:cubicBezTo>
                  <a:cubicBezTo>
                    <a:pt x="1" y="405"/>
                    <a:pt x="118" y="521"/>
                    <a:pt x="260" y="521"/>
                  </a:cubicBezTo>
                  <a:cubicBezTo>
                    <a:pt x="494" y="521"/>
                    <a:pt x="611" y="249"/>
                    <a:pt x="455" y="80"/>
                  </a:cubicBezTo>
                  <a:cubicBezTo>
                    <a:pt x="400" y="25"/>
                    <a:pt x="332" y="0"/>
                    <a:pt x="2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 name="Google Shape;1231;p76">
            <a:extLst>
              <a:ext uri="{FF2B5EF4-FFF2-40B4-BE49-F238E27FC236}">
                <a16:creationId xmlns:a16="http://schemas.microsoft.com/office/drawing/2014/main" id="{766A8CF4-1F39-5244-F34E-B7D7C6A27D35}"/>
              </a:ext>
            </a:extLst>
          </p:cNvPr>
          <p:cNvGrpSpPr/>
          <p:nvPr/>
        </p:nvGrpSpPr>
        <p:grpSpPr>
          <a:xfrm>
            <a:off x="7480354" y="1735961"/>
            <a:ext cx="601052" cy="587261"/>
            <a:chOff x="5409300" y="1246200"/>
            <a:chExt cx="439075" cy="429000"/>
          </a:xfrm>
          <a:solidFill>
            <a:srgbClr val="92D050"/>
          </a:solidFill>
        </p:grpSpPr>
        <p:sp>
          <p:nvSpPr>
            <p:cNvPr id="140" name="Google Shape;1232;p76">
              <a:extLst>
                <a:ext uri="{FF2B5EF4-FFF2-40B4-BE49-F238E27FC236}">
                  <a16:creationId xmlns:a16="http://schemas.microsoft.com/office/drawing/2014/main" id="{F2F917A7-5696-51DC-DAF2-3AC633ECA960}"/>
                </a:ext>
              </a:extLst>
            </p:cNvPr>
            <p:cNvSpPr/>
            <p:nvPr/>
          </p:nvSpPr>
          <p:spPr>
            <a:xfrm>
              <a:off x="5628325" y="1374375"/>
              <a:ext cx="90250" cy="56825"/>
            </a:xfrm>
            <a:custGeom>
              <a:avLst/>
              <a:gdLst/>
              <a:ahLst/>
              <a:cxnLst/>
              <a:rect l="l" t="t" r="r" b="b"/>
              <a:pathLst>
                <a:path w="3610" h="2273" extrusionOk="0">
                  <a:moveTo>
                    <a:pt x="2934" y="507"/>
                  </a:moveTo>
                  <a:cubicBezTo>
                    <a:pt x="3025" y="507"/>
                    <a:pt x="3103" y="572"/>
                    <a:pt x="3103" y="663"/>
                  </a:cubicBezTo>
                  <a:lnTo>
                    <a:pt x="3103" y="1597"/>
                  </a:lnTo>
                  <a:cubicBezTo>
                    <a:pt x="3103" y="1688"/>
                    <a:pt x="3025" y="1753"/>
                    <a:pt x="2934" y="1753"/>
                  </a:cubicBezTo>
                  <a:lnTo>
                    <a:pt x="663" y="1753"/>
                  </a:lnTo>
                  <a:cubicBezTo>
                    <a:pt x="585" y="1753"/>
                    <a:pt x="520" y="1688"/>
                    <a:pt x="520" y="1597"/>
                  </a:cubicBezTo>
                  <a:lnTo>
                    <a:pt x="520" y="663"/>
                  </a:lnTo>
                  <a:cubicBezTo>
                    <a:pt x="520" y="585"/>
                    <a:pt x="585" y="507"/>
                    <a:pt x="663" y="507"/>
                  </a:cubicBezTo>
                  <a:close/>
                  <a:moveTo>
                    <a:pt x="663" y="1"/>
                  </a:moveTo>
                  <a:cubicBezTo>
                    <a:pt x="300" y="1"/>
                    <a:pt x="1" y="299"/>
                    <a:pt x="1" y="663"/>
                  </a:cubicBezTo>
                  <a:lnTo>
                    <a:pt x="1" y="1597"/>
                  </a:lnTo>
                  <a:cubicBezTo>
                    <a:pt x="1" y="1974"/>
                    <a:pt x="300" y="2272"/>
                    <a:pt x="663" y="2272"/>
                  </a:cubicBezTo>
                  <a:lnTo>
                    <a:pt x="2934" y="2272"/>
                  </a:lnTo>
                  <a:cubicBezTo>
                    <a:pt x="3311" y="2272"/>
                    <a:pt x="3609" y="1974"/>
                    <a:pt x="3609" y="1597"/>
                  </a:cubicBezTo>
                  <a:lnTo>
                    <a:pt x="3609" y="663"/>
                  </a:lnTo>
                  <a:cubicBezTo>
                    <a:pt x="3609" y="299"/>
                    <a:pt x="3311" y="1"/>
                    <a:pt x="29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233;p76">
              <a:extLst>
                <a:ext uri="{FF2B5EF4-FFF2-40B4-BE49-F238E27FC236}">
                  <a16:creationId xmlns:a16="http://schemas.microsoft.com/office/drawing/2014/main" id="{9ED55046-1881-041F-EEF3-DE1B82ABD028}"/>
                </a:ext>
              </a:extLst>
            </p:cNvPr>
            <p:cNvSpPr/>
            <p:nvPr/>
          </p:nvSpPr>
          <p:spPr>
            <a:xfrm>
              <a:off x="5409300" y="1246200"/>
              <a:ext cx="439075" cy="429000"/>
            </a:xfrm>
            <a:custGeom>
              <a:avLst/>
              <a:gdLst/>
              <a:ahLst/>
              <a:cxnLst/>
              <a:rect l="l" t="t" r="r" b="b"/>
              <a:pathLst>
                <a:path w="17563" h="17160" extrusionOk="0">
                  <a:moveTo>
                    <a:pt x="14733" y="507"/>
                  </a:moveTo>
                  <a:cubicBezTo>
                    <a:pt x="14940" y="520"/>
                    <a:pt x="15109" y="689"/>
                    <a:pt x="15109" y="896"/>
                  </a:cubicBezTo>
                  <a:lnTo>
                    <a:pt x="15109" y="1454"/>
                  </a:lnTo>
                  <a:lnTo>
                    <a:pt x="2467" y="1454"/>
                  </a:lnTo>
                  <a:lnTo>
                    <a:pt x="2467" y="896"/>
                  </a:lnTo>
                  <a:cubicBezTo>
                    <a:pt x="2467" y="689"/>
                    <a:pt x="2636" y="520"/>
                    <a:pt x="2843" y="507"/>
                  </a:cubicBezTo>
                  <a:close/>
                  <a:moveTo>
                    <a:pt x="15109" y="5634"/>
                  </a:moveTo>
                  <a:lnTo>
                    <a:pt x="15109" y="6880"/>
                  </a:lnTo>
                  <a:lnTo>
                    <a:pt x="14162" y="6880"/>
                  </a:lnTo>
                  <a:cubicBezTo>
                    <a:pt x="14071" y="6880"/>
                    <a:pt x="14006" y="6815"/>
                    <a:pt x="14006" y="6724"/>
                  </a:cubicBezTo>
                  <a:lnTo>
                    <a:pt x="14006" y="5790"/>
                  </a:lnTo>
                  <a:cubicBezTo>
                    <a:pt x="14006" y="5712"/>
                    <a:pt x="14071" y="5634"/>
                    <a:pt x="14162" y="5634"/>
                  </a:cubicBezTo>
                  <a:close/>
                  <a:moveTo>
                    <a:pt x="3570" y="10384"/>
                  </a:moveTo>
                  <a:lnTo>
                    <a:pt x="3570" y="12708"/>
                  </a:lnTo>
                  <a:lnTo>
                    <a:pt x="2467" y="12708"/>
                  </a:lnTo>
                  <a:lnTo>
                    <a:pt x="2467" y="10800"/>
                  </a:lnTo>
                  <a:lnTo>
                    <a:pt x="3570" y="10384"/>
                  </a:lnTo>
                  <a:close/>
                  <a:moveTo>
                    <a:pt x="15109" y="1961"/>
                  </a:moveTo>
                  <a:lnTo>
                    <a:pt x="15109" y="2791"/>
                  </a:lnTo>
                  <a:lnTo>
                    <a:pt x="13305" y="2791"/>
                  </a:lnTo>
                  <a:cubicBezTo>
                    <a:pt x="13293" y="2790"/>
                    <a:pt x="13281" y="2789"/>
                    <a:pt x="13270" y="2789"/>
                  </a:cubicBezTo>
                  <a:cubicBezTo>
                    <a:pt x="12940" y="2789"/>
                    <a:pt x="12940" y="3299"/>
                    <a:pt x="13270" y="3299"/>
                  </a:cubicBezTo>
                  <a:cubicBezTo>
                    <a:pt x="13281" y="3299"/>
                    <a:pt x="13293" y="3299"/>
                    <a:pt x="13305" y="3297"/>
                  </a:cubicBezTo>
                  <a:lnTo>
                    <a:pt x="15109" y="3297"/>
                  </a:lnTo>
                  <a:lnTo>
                    <a:pt x="15109" y="5128"/>
                  </a:lnTo>
                  <a:lnTo>
                    <a:pt x="14149" y="5128"/>
                  </a:lnTo>
                  <a:cubicBezTo>
                    <a:pt x="14141" y="5127"/>
                    <a:pt x="14134" y="5127"/>
                    <a:pt x="14127" y="5127"/>
                  </a:cubicBezTo>
                  <a:cubicBezTo>
                    <a:pt x="13773" y="5127"/>
                    <a:pt x="13487" y="5433"/>
                    <a:pt x="13487" y="5790"/>
                  </a:cubicBezTo>
                  <a:lnTo>
                    <a:pt x="13487" y="6724"/>
                  </a:lnTo>
                  <a:cubicBezTo>
                    <a:pt x="13487" y="7101"/>
                    <a:pt x="13785" y="7399"/>
                    <a:pt x="14149" y="7399"/>
                  </a:cubicBezTo>
                  <a:lnTo>
                    <a:pt x="15109" y="7399"/>
                  </a:lnTo>
                  <a:lnTo>
                    <a:pt x="15109" y="10242"/>
                  </a:lnTo>
                  <a:lnTo>
                    <a:pt x="12903" y="9359"/>
                  </a:lnTo>
                  <a:cubicBezTo>
                    <a:pt x="12672" y="9270"/>
                    <a:pt x="12428" y="9225"/>
                    <a:pt x="12183" y="9225"/>
                  </a:cubicBezTo>
                  <a:cubicBezTo>
                    <a:pt x="11892" y="9225"/>
                    <a:pt x="11600" y="9290"/>
                    <a:pt x="11332" y="9424"/>
                  </a:cubicBezTo>
                  <a:lnTo>
                    <a:pt x="9424" y="10345"/>
                  </a:lnTo>
                  <a:cubicBezTo>
                    <a:pt x="9223" y="10443"/>
                    <a:pt x="9005" y="10492"/>
                    <a:pt x="8788" y="10492"/>
                  </a:cubicBezTo>
                  <a:cubicBezTo>
                    <a:pt x="8571" y="10492"/>
                    <a:pt x="8353" y="10443"/>
                    <a:pt x="8152" y="10345"/>
                  </a:cubicBezTo>
                  <a:lnTo>
                    <a:pt x="7607" y="10060"/>
                  </a:lnTo>
                  <a:lnTo>
                    <a:pt x="7607" y="5790"/>
                  </a:lnTo>
                  <a:cubicBezTo>
                    <a:pt x="7607" y="5433"/>
                    <a:pt x="7320" y="5127"/>
                    <a:pt x="6967" y="5127"/>
                  </a:cubicBezTo>
                  <a:cubicBezTo>
                    <a:pt x="6959" y="5127"/>
                    <a:pt x="6952" y="5127"/>
                    <a:pt x="6945" y="5128"/>
                  </a:cubicBezTo>
                  <a:lnTo>
                    <a:pt x="4232" y="5128"/>
                  </a:lnTo>
                  <a:cubicBezTo>
                    <a:pt x="4224" y="5127"/>
                    <a:pt x="4217" y="5127"/>
                    <a:pt x="4209" y="5127"/>
                  </a:cubicBezTo>
                  <a:cubicBezTo>
                    <a:pt x="3856" y="5127"/>
                    <a:pt x="3570" y="5421"/>
                    <a:pt x="3570" y="5790"/>
                  </a:cubicBezTo>
                  <a:lnTo>
                    <a:pt x="3570" y="6555"/>
                  </a:lnTo>
                  <a:cubicBezTo>
                    <a:pt x="3551" y="6744"/>
                    <a:pt x="3687" y="6838"/>
                    <a:pt x="3823" y="6838"/>
                  </a:cubicBezTo>
                  <a:cubicBezTo>
                    <a:pt x="3959" y="6838"/>
                    <a:pt x="4096" y="6744"/>
                    <a:pt x="4076" y="6555"/>
                  </a:cubicBezTo>
                  <a:lnTo>
                    <a:pt x="4076" y="5790"/>
                  </a:lnTo>
                  <a:cubicBezTo>
                    <a:pt x="4076" y="5699"/>
                    <a:pt x="4154" y="5634"/>
                    <a:pt x="4232" y="5634"/>
                  </a:cubicBezTo>
                  <a:lnTo>
                    <a:pt x="6945" y="5634"/>
                  </a:lnTo>
                  <a:cubicBezTo>
                    <a:pt x="7023" y="5634"/>
                    <a:pt x="7101" y="5712"/>
                    <a:pt x="7101" y="5790"/>
                  </a:cubicBezTo>
                  <a:lnTo>
                    <a:pt x="7101" y="12708"/>
                  </a:lnTo>
                  <a:lnTo>
                    <a:pt x="4076" y="12708"/>
                  </a:lnTo>
                  <a:lnTo>
                    <a:pt x="4076" y="7763"/>
                  </a:lnTo>
                  <a:cubicBezTo>
                    <a:pt x="4063" y="7600"/>
                    <a:pt x="3943" y="7519"/>
                    <a:pt x="3823" y="7519"/>
                  </a:cubicBezTo>
                  <a:cubicBezTo>
                    <a:pt x="3703" y="7519"/>
                    <a:pt x="3583" y="7600"/>
                    <a:pt x="3570" y="7763"/>
                  </a:cubicBezTo>
                  <a:lnTo>
                    <a:pt x="3570" y="9826"/>
                  </a:lnTo>
                  <a:lnTo>
                    <a:pt x="2467" y="10242"/>
                  </a:lnTo>
                  <a:lnTo>
                    <a:pt x="2467" y="3297"/>
                  </a:lnTo>
                  <a:lnTo>
                    <a:pt x="12098" y="3297"/>
                  </a:lnTo>
                  <a:cubicBezTo>
                    <a:pt x="12409" y="3272"/>
                    <a:pt x="12409" y="2817"/>
                    <a:pt x="12098" y="2791"/>
                  </a:cubicBezTo>
                  <a:lnTo>
                    <a:pt x="2467" y="2791"/>
                  </a:lnTo>
                  <a:lnTo>
                    <a:pt x="2467" y="1961"/>
                  </a:lnTo>
                  <a:close/>
                  <a:moveTo>
                    <a:pt x="12174" y="9741"/>
                  </a:moveTo>
                  <a:cubicBezTo>
                    <a:pt x="12355" y="9741"/>
                    <a:pt x="12535" y="9774"/>
                    <a:pt x="12708" y="9839"/>
                  </a:cubicBezTo>
                  <a:lnTo>
                    <a:pt x="15109" y="10800"/>
                  </a:lnTo>
                  <a:lnTo>
                    <a:pt x="15109" y="12708"/>
                  </a:lnTo>
                  <a:lnTo>
                    <a:pt x="7607" y="12708"/>
                  </a:lnTo>
                  <a:lnTo>
                    <a:pt x="7607" y="10644"/>
                  </a:lnTo>
                  <a:lnTo>
                    <a:pt x="7918" y="10800"/>
                  </a:lnTo>
                  <a:cubicBezTo>
                    <a:pt x="8197" y="10939"/>
                    <a:pt x="8504" y="11011"/>
                    <a:pt x="8809" y="11011"/>
                  </a:cubicBezTo>
                  <a:cubicBezTo>
                    <a:pt x="9101" y="11011"/>
                    <a:pt x="9391" y="10946"/>
                    <a:pt x="9658" y="10813"/>
                  </a:cubicBezTo>
                  <a:lnTo>
                    <a:pt x="11553" y="9878"/>
                  </a:lnTo>
                  <a:cubicBezTo>
                    <a:pt x="11749" y="9787"/>
                    <a:pt x="11962" y="9741"/>
                    <a:pt x="12174" y="9741"/>
                  </a:cubicBezTo>
                  <a:close/>
                  <a:moveTo>
                    <a:pt x="15109" y="13214"/>
                  </a:moveTo>
                  <a:lnTo>
                    <a:pt x="15109" y="14538"/>
                  </a:lnTo>
                  <a:cubicBezTo>
                    <a:pt x="15109" y="14616"/>
                    <a:pt x="15044" y="14681"/>
                    <a:pt x="14953" y="14681"/>
                  </a:cubicBezTo>
                  <a:lnTo>
                    <a:pt x="14097" y="14681"/>
                  </a:lnTo>
                  <a:lnTo>
                    <a:pt x="14097" y="13214"/>
                  </a:lnTo>
                  <a:close/>
                  <a:moveTo>
                    <a:pt x="3570" y="13214"/>
                  </a:moveTo>
                  <a:lnTo>
                    <a:pt x="3570" y="14694"/>
                  </a:lnTo>
                  <a:lnTo>
                    <a:pt x="2623" y="14694"/>
                  </a:lnTo>
                  <a:cubicBezTo>
                    <a:pt x="2545" y="14694"/>
                    <a:pt x="2467" y="14629"/>
                    <a:pt x="2467" y="14538"/>
                  </a:cubicBezTo>
                  <a:lnTo>
                    <a:pt x="2467" y="13214"/>
                  </a:lnTo>
                  <a:close/>
                  <a:moveTo>
                    <a:pt x="8554" y="13214"/>
                  </a:moveTo>
                  <a:lnTo>
                    <a:pt x="8554" y="14694"/>
                  </a:lnTo>
                  <a:lnTo>
                    <a:pt x="4076" y="14694"/>
                  </a:lnTo>
                  <a:lnTo>
                    <a:pt x="4076" y="13214"/>
                  </a:lnTo>
                  <a:close/>
                  <a:moveTo>
                    <a:pt x="13590" y="13214"/>
                  </a:moveTo>
                  <a:lnTo>
                    <a:pt x="13590" y="14694"/>
                  </a:lnTo>
                  <a:lnTo>
                    <a:pt x="9061" y="14694"/>
                  </a:lnTo>
                  <a:lnTo>
                    <a:pt x="9061" y="13214"/>
                  </a:lnTo>
                  <a:close/>
                  <a:moveTo>
                    <a:pt x="2843" y="1"/>
                  </a:moveTo>
                  <a:cubicBezTo>
                    <a:pt x="2350" y="1"/>
                    <a:pt x="1948" y="403"/>
                    <a:pt x="1948" y="896"/>
                  </a:cubicBezTo>
                  <a:lnTo>
                    <a:pt x="1948" y="14538"/>
                  </a:lnTo>
                  <a:cubicBezTo>
                    <a:pt x="1948" y="14901"/>
                    <a:pt x="2246" y="15200"/>
                    <a:pt x="2623" y="15200"/>
                  </a:cubicBezTo>
                  <a:lnTo>
                    <a:pt x="14953" y="15200"/>
                  </a:lnTo>
                  <a:cubicBezTo>
                    <a:pt x="15317" y="15200"/>
                    <a:pt x="15615" y="14901"/>
                    <a:pt x="15615" y="14538"/>
                  </a:cubicBezTo>
                  <a:lnTo>
                    <a:pt x="15615" y="12266"/>
                  </a:lnTo>
                  <a:lnTo>
                    <a:pt x="16134" y="12266"/>
                  </a:lnTo>
                  <a:cubicBezTo>
                    <a:pt x="16641" y="12266"/>
                    <a:pt x="17043" y="12669"/>
                    <a:pt x="17043" y="13175"/>
                  </a:cubicBezTo>
                  <a:lnTo>
                    <a:pt x="17043" y="15719"/>
                  </a:lnTo>
                  <a:cubicBezTo>
                    <a:pt x="17043" y="16225"/>
                    <a:pt x="16641" y="16641"/>
                    <a:pt x="16134" y="16641"/>
                  </a:cubicBezTo>
                  <a:lnTo>
                    <a:pt x="1441" y="16641"/>
                  </a:lnTo>
                  <a:cubicBezTo>
                    <a:pt x="935" y="16641"/>
                    <a:pt x="520" y="16225"/>
                    <a:pt x="520" y="15719"/>
                  </a:cubicBezTo>
                  <a:lnTo>
                    <a:pt x="520" y="13188"/>
                  </a:lnTo>
                  <a:cubicBezTo>
                    <a:pt x="520" y="12812"/>
                    <a:pt x="740" y="12474"/>
                    <a:pt x="1091" y="12331"/>
                  </a:cubicBezTo>
                  <a:cubicBezTo>
                    <a:pt x="1365" y="12217"/>
                    <a:pt x="1247" y="11842"/>
                    <a:pt x="1003" y="11842"/>
                  </a:cubicBezTo>
                  <a:cubicBezTo>
                    <a:pt x="969" y="11842"/>
                    <a:pt x="934" y="11849"/>
                    <a:pt x="896" y="11864"/>
                  </a:cubicBezTo>
                  <a:cubicBezTo>
                    <a:pt x="351" y="12072"/>
                    <a:pt x="1" y="12604"/>
                    <a:pt x="1" y="13188"/>
                  </a:cubicBezTo>
                  <a:lnTo>
                    <a:pt x="1" y="15719"/>
                  </a:lnTo>
                  <a:cubicBezTo>
                    <a:pt x="14" y="16511"/>
                    <a:pt x="650" y="17147"/>
                    <a:pt x="1441" y="17160"/>
                  </a:cubicBezTo>
                  <a:lnTo>
                    <a:pt x="16134" y="17160"/>
                  </a:lnTo>
                  <a:cubicBezTo>
                    <a:pt x="16926" y="17147"/>
                    <a:pt x="17562" y="16511"/>
                    <a:pt x="17562" y="15719"/>
                  </a:cubicBezTo>
                  <a:lnTo>
                    <a:pt x="17562" y="13188"/>
                  </a:lnTo>
                  <a:cubicBezTo>
                    <a:pt x="17562" y="12396"/>
                    <a:pt x="16926" y="11747"/>
                    <a:pt x="16134" y="11747"/>
                  </a:cubicBezTo>
                  <a:lnTo>
                    <a:pt x="15628" y="11747"/>
                  </a:lnTo>
                  <a:lnTo>
                    <a:pt x="15628" y="896"/>
                  </a:lnTo>
                  <a:cubicBezTo>
                    <a:pt x="15628" y="403"/>
                    <a:pt x="15226" y="1"/>
                    <a:pt x="147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234;p76">
              <a:extLst>
                <a:ext uri="{FF2B5EF4-FFF2-40B4-BE49-F238E27FC236}">
                  <a16:creationId xmlns:a16="http://schemas.microsoft.com/office/drawing/2014/main" id="{B77F9B23-0FD4-8C35-56FC-4EF66BA6EB8C}"/>
                </a:ext>
              </a:extLst>
            </p:cNvPr>
            <p:cNvSpPr/>
            <p:nvPr/>
          </p:nvSpPr>
          <p:spPr>
            <a:xfrm>
              <a:off x="5542175" y="1413975"/>
              <a:ext cx="13650" cy="29225"/>
            </a:xfrm>
            <a:custGeom>
              <a:avLst/>
              <a:gdLst/>
              <a:ahLst/>
              <a:cxnLst/>
              <a:rect l="l" t="t" r="r" b="b"/>
              <a:pathLst>
                <a:path w="546" h="1169" extrusionOk="0">
                  <a:moveTo>
                    <a:pt x="273" y="0"/>
                  </a:moveTo>
                  <a:cubicBezTo>
                    <a:pt x="137" y="0"/>
                    <a:pt x="1" y="91"/>
                    <a:pt x="20" y="273"/>
                  </a:cubicBezTo>
                  <a:lnTo>
                    <a:pt x="20" y="922"/>
                  </a:lnTo>
                  <a:cubicBezTo>
                    <a:pt x="20" y="1052"/>
                    <a:pt x="137" y="1168"/>
                    <a:pt x="267" y="1168"/>
                  </a:cubicBezTo>
                  <a:lnTo>
                    <a:pt x="280" y="1168"/>
                  </a:lnTo>
                  <a:cubicBezTo>
                    <a:pt x="410" y="1168"/>
                    <a:pt x="527" y="1052"/>
                    <a:pt x="527" y="909"/>
                  </a:cubicBezTo>
                  <a:lnTo>
                    <a:pt x="527" y="273"/>
                  </a:lnTo>
                  <a:cubicBezTo>
                    <a:pt x="546" y="91"/>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235;p76">
            <a:extLst>
              <a:ext uri="{FF2B5EF4-FFF2-40B4-BE49-F238E27FC236}">
                <a16:creationId xmlns:a16="http://schemas.microsoft.com/office/drawing/2014/main" id="{442DE968-063A-C3DC-B1AE-13640D3BA0B4}"/>
              </a:ext>
            </a:extLst>
          </p:cNvPr>
          <p:cNvGrpSpPr/>
          <p:nvPr/>
        </p:nvGrpSpPr>
        <p:grpSpPr>
          <a:xfrm>
            <a:off x="7554325" y="2702545"/>
            <a:ext cx="453108" cy="600607"/>
            <a:chOff x="5463500" y="1952300"/>
            <a:chExt cx="331000" cy="438750"/>
          </a:xfrm>
          <a:solidFill>
            <a:srgbClr val="92D050"/>
          </a:solidFill>
        </p:grpSpPr>
        <p:sp>
          <p:nvSpPr>
            <p:cNvPr id="144" name="Google Shape;1236;p76">
              <a:extLst>
                <a:ext uri="{FF2B5EF4-FFF2-40B4-BE49-F238E27FC236}">
                  <a16:creationId xmlns:a16="http://schemas.microsoft.com/office/drawing/2014/main" id="{BD191DB4-AAD3-A0E3-190F-FA7BD4A9D7F8}"/>
                </a:ext>
              </a:extLst>
            </p:cNvPr>
            <p:cNvSpPr/>
            <p:nvPr/>
          </p:nvSpPr>
          <p:spPr>
            <a:xfrm>
              <a:off x="5556625" y="1983450"/>
              <a:ext cx="144100" cy="220025"/>
            </a:xfrm>
            <a:custGeom>
              <a:avLst/>
              <a:gdLst/>
              <a:ahLst/>
              <a:cxnLst/>
              <a:rect l="l" t="t" r="r" b="b"/>
              <a:pathLst>
                <a:path w="5764" h="8801" extrusionOk="0">
                  <a:moveTo>
                    <a:pt x="3025" y="520"/>
                  </a:moveTo>
                  <a:cubicBezTo>
                    <a:pt x="4206" y="520"/>
                    <a:pt x="5179" y="1441"/>
                    <a:pt x="5257" y="2610"/>
                  </a:cubicBezTo>
                  <a:lnTo>
                    <a:pt x="533" y="2610"/>
                  </a:lnTo>
                  <a:cubicBezTo>
                    <a:pt x="610" y="1441"/>
                    <a:pt x="1584" y="520"/>
                    <a:pt x="2765" y="520"/>
                  </a:cubicBezTo>
                  <a:close/>
                  <a:moveTo>
                    <a:pt x="5257" y="3129"/>
                  </a:moveTo>
                  <a:lnTo>
                    <a:pt x="5257" y="4531"/>
                  </a:lnTo>
                  <a:cubicBezTo>
                    <a:pt x="5296" y="5854"/>
                    <a:pt x="4219" y="6945"/>
                    <a:pt x="2895" y="6945"/>
                  </a:cubicBezTo>
                  <a:cubicBezTo>
                    <a:pt x="1558" y="6945"/>
                    <a:pt x="494" y="5854"/>
                    <a:pt x="533" y="4531"/>
                  </a:cubicBezTo>
                  <a:lnTo>
                    <a:pt x="533" y="3129"/>
                  </a:lnTo>
                  <a:close/>
                  <a:moveTo>
                    <a:pt x="2765" y="1"/>
                  </a:moveTo>
                  <a:cubicBezTo>
                    <a:pt x="1234" y="1"/>
                    <a:pt x="0" y="1234"/>
                    <a:pt x="0" y="2752"/>
                  </a:cubicBezTo>
                  <a:lnTo>
                    <a:pt x="0" y="4531"/>
                  </a:lnTo>
                  <a:cubicBezTo>
                    <a:pt x="0" y="5504"/>
                    <a:pt x="494" y="6413"/>
                    <a:pt x="1324" y="6945"/>
                  </a:cubicBezTo>
                  <a:lnTo>
                    <a:pt x="1337" y="6945"/>
                  </a:lnTo>
                  <a:cubicBezTo>
                    <a:pt x="2324" y="7737"/>
                    <a:pt x="3492" y="8801"/>
                    <a:pt x="4842" y="8801"/>
                  </a:cubicBezTo>
                  <a:cubicBezTo>
                    <a:pt x="5140" y="8788"/>
                    <a:pt x="5192" y="8360"/>
                    <a:pt x="4894" y="8282"/>
                  </a:cubicBezTo>
                  <a:cubicBezTo>
                    <a:pt x="4089" y="8126"/>
                    <a:pt x="3427" y="7905"/>
                    <a:pt x="2778" y="7399"/>
                  </a:cubicBezTo>
                  <a:lnTo>
                    <a:pt x="2778" y="7399"/>
                  </a:lnTo>
                  <a:cubicBezTo>
                    <a:pt x="2810" y="7400"/>
                    <a:pt x="2841" y="7401"/>
                    <a:pt x="2873" y="7401"/>
                  </a:cubicBezTo>
                  <a:cubicBezTo>
                    <a:pt x="4465" y="7401"/>
                    <a:pt x="5751" y="6122"/>
                    <a:pt x="5763" y="4531"/>
                  </a:cubicBezTo>
                  <a:lnTo>
                    <a:pt x="5763" y="2752"/>
                  </a:lnTo>
                  <a:cubicBezTo>
                    <a:pt x="5763" y="1234"/>
                    <a:pt x="4530" y="1"/>
                    <a:pt x="30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237;p76">
              <a:extLst>
                <a:ext uri="{FF2B5EF4-FFF2-40B4-BE49-F238E27FC236}">
                  <a16:creationId xmlns:a16="http://schemas.microsoft.com/office/drawing/2014/main" id="{895D3C39-63BD-FD01-01AE-0EEE0FCEF59A}"/>
                </a:ext>
              </a:extLst>
            </p:cNvPr>
            <p:cNvSpPr/>
            <p:nvPr/>
          </p:nvSpPr>
          <p:spPr>
            <a:xfrm>
              <a:off x="5622000" y="2082825"/>
              <a:ext cx="13675" cy="25575"/>
            </a:xfrm>
            <a:custGeom>
              <a:avLst/>
              <a:gdLst/>
              <a:ahLst/>
              <a:cxnLst/>
              <a:rect l="l" t="t" r="r" b="b"/>
              <a:pathLst>
                <a:path w="547" h="1023" extrusionOk="0">
                  <a:moveTo>
                    <a:pt x="273" y="1"/>
                  </a:moveTo>
                  <a:cubicBezTo>
                    <a:pt x="137" y="1"/>
                    <a:pt x="1" y="95"/>
                    <a:pt x="20" y="283"/>
                  </a:cubicBezTo>
                  <a:lnTo>
                    <a:pt x="20" y="763"/>
                  </a:lnTo>
                  <a:cubicBezTo>
                    <a:pt x="20" y="906"/>
                    <a:pt x="137" y="1023"/>
                    <a:pt x="267" y="1023"/>
                  </a:cubicBezTo>
                  <a:cubicBezTo>
                    <a:pt x="410" y="1023"/>
                    <a:pt x="527" y="906"/>
                    <a:pt x="527" y="763"/>
                  </a:cubicBezTo>
                  <a:lnTo>
                    <a:pt x="527" y="283"/>
                  </a:lnTo>
                  <a:cubicBezTo>
                    <a:pt x="546" y="95"/>
                    <a:pt x="410"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238;p76">
              <a:extLst>
                <a:ext uri="{FF2B5EF4-FFF2-40B4-BE49-F238E27FC236}">
                  <a16:creationId xmlns:a16="http://schemas.microsoft.com/office/drawing/2014/main" id="{1538D3A9-CD35-8163-A289-0FA0685AFB67}"/>
                </a:ext>
              </a:extLst>
            </p:cNvPr>
            <p:cNvSpPr/>
            <p:nvPr/>
          </p:nvSpPr>
          <p:spPr>
            <a:xfrm>
              <a:off x="5463500" y="1952300"/>
              <a:ext cx="331000" cy="438750"/>
            </a:xfrm>
            <a:custGeom>
              <a:avLst/>
              <a:gdLst/>
              <a:ahLst/>
              <a:cxnLst/>
              <a:rect l="l" t="t" r="r" b="b"/>
              <a:pathLst>
                <a:path w="13240" h="17550" extrusionOk="0">
                  <a:moveTo>
                    <a:pt x="6763" y="507"/>
                  </a:moveTo>
                  <a:cubicBezTo>
                    <a:pt x="8619" y="520"/>
                    <a:pt x="10124" y="2012"/>
                    <a:pt x="10124" y="3868"/>
                  </a:cubicBezTo>
                  <a:lnTo>
                    <a:pt x="10124" y="8385"/>
                  </a:lnTo>
                  <a:cubicBezTo>
                    <a:pt x="10124" y="8905"/>
                    <a:pt x="10254" y="9424"/>
                    <a:pt x="10488" y="9904"/>
                  </a:cubicBezTo>
                  <a:lnTo>
                    <a:pt x="9813" y="9761"/>
                  </a:lnTo>
                  <a:cubicBezTo>
                    <a:pt x="9796" y="9759"/>
                    <a:pt x="9780" y="9757"/>
                    <a:pt x="9764" y="9757"/>
                  </a:cubicBezTo>
                  <a:cubicBezTo>
                    <a:pt x="9466" y="9757"/>
                    <a:pt x="9388" y="10206"/>
                    <a:pt x="9709" y="10268"/>
                  </a:cubicBezTo>
                  <a:lnTo>
                    <a:pt x="10735" y="10475"/>
                  </a:lnTo>
                  <a:cubicBezTo>
                    <a:pt x="10683" y="11098"/>
                    <a:pt x="10371" y="11682"/>
                    <a:pt x="9891" y="12072"/>
                  </a:cubicBezTo>
                  <a:cubicBezTo>
                    <a:pt x="9164" y="12617"/>
                    <a:pt x="7944" y="12993"/>
                    <a:pt x="7035" y="13110"/>
                  </a:cubicBezTo>
                  <a:cubicBezTo>
                    <a:pt x="6919" y="13124"/>
                    <a:pt x="6803" y="13130"/>
                    <a:pt x="6687" y="13130"/>
                  </a:cubicBezTo>
                  <a:cubicBezTo>
                    <a:pt x="5799" y="13130"/>
                    <a:pt x="4940" y="12763"/>
                    <a:pt x="4102" y="12487"/>
                  </a:cubicBezTo>
                  <a:cubicBezTo>
                    <a:pt x="3167" y="12189"/>
                    <a:pt x="2531" y="11319"/>
                    <a:pt x="2492" y="10345"/>
                  </a:cubicBezTo>
                  <a:cubicBezTo>
                    <a:pt x="2895" y="9774"/>
                    <a:pt x="3102" y="9086"/>
                    <a:pt x="3115" y="8398"/>
                  </a:cubicBezTo>
                  <a:lnTo>
                    <a:pt x="3115" y="8385"/>
                  </a:lnTo>
                  <a:lnTo>
                    <a:pt x="3115" y="3868"/>
                  </a:lnTo>
                  <a:cubicBezTo>
                    <a:pt x="3115" y="2012"/>
                    <a:pt x="4621" y="520"/>
                    <a:pt x="6477" y="507"/>
                  </a:cubicBezTo>
                  <a:close/>
                  <a:moveTo>
                    <a:pt x="7554" y="13538"/>
                  </a:moveTo>
                  <a:lnTo>
                    <a:pt x="7554" y="14135"/>
                  </a:lnTo>
                  <a:cubicBezTo>
                    <a:pt x="7567" y="14265"/>
                    <a:pt x="7490" y="14382"/>
                    <a:pt x="7373" y="14434"/>
                  </a:cubicBezTo>
                  <a:lnTo>
                    <a:pt x="5672" y="15265"/>
                  </a:lnTo>
                  <a:lnTo>
                    <a:pt x="5672" y="13538"/>
                  </a:lnTo>
                  <a:cubicBezTo>
                    <a:pt x="5984" y="13610"/>
                    <a:pt x="6302" y="13645"/>
                    <a:pt x="6618" y="13645"/>
                  </a:cubicBezTo>
                  <a:cubicBezTo>
                    <a:pt x="6935" y="13645"/>
                    <a:pt x="7249" y="13610"/>
                    <a:pt x="7554" y="13538"/>
                  </a:cubicBezTo>
                  <a:close/>
                  <a:moveTo>
                    <a:pt x="1999" y="10631"/>
                  </a:moveTo>
                  <a:cubicBezTo>
                    <a:pt x="2142" y="11721"/>
                    <a:pt x="2908" y="12630"/>
                    <a:pt x="3946" y="12980"/>
                  </a:cubicBezTo>
                  <a:lnTo>
                    <a:pt x="5166" y="13383"/>
                  </a:lnTo>
                  <a:lnTo>
                    <a:pt x="5166" y="17043"/>
                  </a:lnTo>
                  <a:lnTo>
                    <a:pt x="3466" y="17043"/>
                  </a:lnTo>
                  <a:lnTo>
                    <a:pt x="3466" y="13616"/>
                  </a:lnTo>
                  <a:cubicBezTo>
                    <a:pt x="3479" y="13435"/>
                    <a:pt x="3343" y="13344"/>
                    <a:pt x="3206" y="13344"/>
                  </a:cubicBezTo>
                  <a:cubicBezTo>
                    <a:pt x="3070" y="13344"/>
                    <a:pt x="2934" y="13435"/>
                    <a:pt x="2947" y="13616"/>
                  </a:cubicBezTo>
                  <a:lnTo>
                    <a:pt x="2947" y="17043"/>
                  </a:lnTo>
                  <a:lnTo>
                    <a:pt x="623" y="17043"/>
                  </a:lnTo>
                  <a:cubicBezTo>
                    <a:pt x="597" y="17043"/>
                    <a:pt x="571" y="17030"/>
                    <a:pt x="558" y="17017"/>
                  </a:cubicBezTo>
                  <a:cubicBezTo>
                    <a:pt x="545" y="17004"/>
                    <a:pt x="532" y="16978"/>
                    <a:pt x="545" y="16965"/>
                  </a:cubicBezTo>
                  <a:lnTo>
                    <a:pt x="922" y="12214"/>
                  </a:lnTo>
                  <a:cubicBezTo>
                    <a:pt x="974" y="11540"/>
                    <a:pt x="1389" y="10929"/>
                    <a:pt x="1999" y="10631"/>
                  </a:cubicBezTo>
                  <a:close/>
                  <a:moveTo>
                    <a:pt x="9787" y="12773"/>
                  </a:moveTo>
                  <a:lnTo>
                    <a:pt x="9787" y="17043"/>
                  </a:lnTo>
                  <a:lnTo>
                    <a:pt x="5672" y="17043"/>
                  </a:lnTo>
                  <a:lnTo>
                    <a:pt x="5672" y="15849"/>
                  </a:lnTo>
                  <a:lnTo>
                    <a:pt x="7606" y="14901"/>
                  </a:lnTo>
                  <a:cubicBezTo>
                    <a:pt x="7892" y="14758"/>
                    <a:pt x="8074" y="14460"/>
                    <a:pt x="8074" y="14135"/>
                  </a:cubicBezTo>
                  <a:lnTo>
                    <a:pt x="8074" y="13383"/>
                  </a:lnTo>
                  <a:cubicBezTo>
                    <a:pt x="8632" y="13201"/>
                    <a:pt x="9268" y="13058"/>
                    <a:pt x="9787" y="12773"/>
                  </a:cubicBezTo>
                  <a:close/>
                  <a:moveTo>
                    <a:pt x="6477" y="1"/>
                  </a:moveTo>
                  <a:cubicBezTo>
                    <a:pt x="4335" y="1"/>
                    <a:pt x="2596" y="1740"/>
                    <a:pt x="2596" y="3868"/>
                  </a:cubicBezTo>
                  <a:lnTo>
                    <a:pt x="2596" y="8385"/>
                  </a:lnTo>
                  <a:cubicBezTo>
                    <a:pt x="2596" y="8983"/>
                    <a:pt x="2414" y="9567"/>
                    <a:pt x="2064" y="10047"/>
                  </a:cubicBezTo>
                  <a:cubicBezTo>
                    <a:pt x="1155" y="10410"/>
                    <a:pt x="480" y="11176"/>
                    <a:pt x="403" y="12176"/>
                  </a:cubicBezTo>
                  <a:lnTo>
                    <a:pt x="26" y="16913"/>
                  </a:lnTo>
                  <a:cubicBezTo>
                    <a:pt x="0" y="17264"/>
                    <a:pt x="273" y="17549"/>
                    <a:pt x="610" y="17549"/>
                  </a:cubicBezTo>
                  <a:lnTo>
                    <a:pt x="12630" y="17549"/>
                  </a:lnTo>
                  <a:cubicBezTo>
                    <a:pt x="12967" y="17549"/>
                    <a:pt x="13240" y="17264"/>
                    <a:pt x="13214" y="16926"/>
                  </a:cubicBezTo>
                  <a:lnTo>
                    <a:pt x="13136" y="15966"/>
                  </a:lnTo>
                  <a:cubicBezTo>
                    <a:pt x="13124" y="15807"/>
                    <a:pt x="13005" y="15731"/>
                    <a:pt x="12885" y="15731"/>
                  </a:cubicBezTo>
                  <a:cubicBezTo>
                    <a:pt x="12751" y="15731"/>
                    <a:pt x="12616" y="15826"/>
                    <a:pt x="12630" y="16005"/>
                  </a:cubicBezTo>
                  <a:lnTo>
                    <a:pt x="12694" y="16965"/>
                  </a:lnTo>
                  <a:cubicBezTo>
                    <a:pt x="12707" y="17004"/>
                    <a:pt x="12669" y="17043"/>
                    <a:pt x="12630" y="17043"/>
                  </a:cubicBezTo>
                  <a:lnTo>
                    <a:pt x="10293" y="17043"/>
                  </a:lnTo>
                  <a:lnTo>
                    <a:pt x="10293" y="12409"/>
                  </a:lnTo>
                  <a:cubicBezTo>
                    <a:pt x="10812" y="11955"/>
                    <a:pt x="11150" y="11319"/>
                    <a:pt x="11228" y="10644"/>
                  </a:cubicBezTo>
                  <a:cubicBezTo>
                    <a:pt x="11851" y="10942"/>
                    <a:pt x="12266" y="11540"/>
                    <a:pt x="12318" y="12227"/>
                  </a:cubicBezTo>
                  <a:lnTo>
                    <a:pt x="12526" y="14823"/>
                  </a:lnTo>
                  <a:cubicBezTo>
                    <a:pt x="12539" y="14953"/>
                    <a:pt x="12656" y="15057"/>
                    <a:pt x="12785" y="15057"/>
                  </a:cubicBezTo>
                  <a:lnTo>
                    <a:pt x="12811" y="15057"/>
                  </a:lnTo>
                  <a:cubicBezTo>
                    <a:pt x="12941" y="15044"/>
                    <a:pt x="13058" y="14927"/>
                    <a:pt x="13045" y="14784"/>
                  </a:cubicBezTo>
                  <a:lnTo>
                    <a:pt x="12837" y="12189"/>
                  </a:lnTo>
                  <a:cubicBezTo>
                    <a:pt x="12759" y="11176"/>
                    <a:pt x="12084" y="10410"/>
                    <a:pt x="11176" y="10060"/>
                  </a:cubicBezTo>
                  <a:cubicBezTo>
                    <a:pt x="10825" y="9567"/>
                    <a:pt x="10644" y="8995"/>
                    <a:pt x="10644" y="8398"/>
                  </a:cubicBezTo>
                  <a:lnTo>
                    <a:pt x="10644" y="3868"/>
                  </a:lnTo>
                  <a:cubicBezTo>
                    <a:pt x="10644" y="1740"/>
                    <a:pt x="8904" y="1"/>
                    <a:pt x="67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239;p76">
              <a:extLst>
                <a:ext uri="{FF2B5EF4-FFF2-40B4-BE49-F238E27FC236}">
                  <a16:creationId xmlns:a16="http://schemas.microsoft.com/office/drawing/2014/main" id="{F700F43E-98C7-2354-F0CE-1A370AD51411}"/>
                </a:ext>
              </a:extLst>
            </p:cNvPr>
            <p:cNvSpPr/>
            <p:nvPr/>
          </p:nvSpPr>
          <p:spPr>
            <a:xfrm>
              <a:off x="5625100" y="2341425"/>
              <a:ext cx="41075" cy="26575"/>
            </a:xfrm>
            <a:custGeom>
              <a:avLst/>
              <a:gdLst/>
              <a:ahLst/>
              <a:cxnLst/>
              <a:rect l="l" t="t" r="r" b="b"/>
              <a:pathLst>
                <a:path w="1643" h="1063" extrusionOk="0">
                  <a:moveTo>
                    <a:pt x="1273" y="0"/>
                  </a:moveTo>
                  <a:cubicBezTo>
                    <a:pt x="1232" y="0"/>
                    <a:pt x="1188" y="11"/>
                    <a:pt x="1142" y="37"/>
                  </a:cubicBezTo>
                  <a:lnTo>
                    <a:pt x="169" y="582"/>
                  </a:lnTo>
                  <a:cubicBezTo>
                    <a:pt x="39" y="647"/>
                    <a:pt x="0" y="803"/>
                    <a:pt x="65" y="933"/>
                  </a:cubicBezTo>
                  <a:cubicBezTo>
                    <a:pt x="117" y="1011"/>
                    <a:pt x="195" y="1063"/>
                    <a:pt x="299" y="1063"/>
                  </a:cubicBezTo>
                  <a:cubicBezTo>
                    <a:pt x="338" y="1063"/>
                    <a:pt x="377" y="1050"/>
                    <a:pt x="416" y="1024"/>
                  </a:cubicBezTo>
                  <a:lnTo>
                    <a:pt x="1389" y="491"/>
                  </a:lnTo>
                  <a:cubicBezTo>
                    <a:pt x="1642" y="348"/>
                    <a:pt x="1503" y="0"/>
                    <a:pt x="1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240;p76">
            <a:extLst>
              <a:ext uri="{FF2B5EF4-FFF2-40B4-BE49-F238E27FC236}">
                <a16:creationId xmlns:a16="http://schemas.microsoft.com/office/drawing/2014/main" id="{97FA78B3-7B71-B5A1-320A-0FEBE1885CFD}"/>
              </a:ext>
            </a:extLst>
          </p:cNvPr>
          <p:cNvGrpSpPr/>
          <p:nvPr/>
        </p:nvGrpSpPr>
        <p:grpSpPr>
          <a:xfrm>
            <a:off x="7638942" y="3647809"/>
            <a:ext cx="283877" cy="601018"/>
            <a:chOff x="5525475" y="2642825"/>
            <a:chExt cx="207375" cy="439050"/>
          </a:xfrm>
          <a:solidFill>
            <a:srgbClr val="92D050"/>
          </a:solidFill>
        </p:grpSpPr>
        <p:sp>
          <p:nvSpPr>
            <p:cNvPr id="149" name="Google Shape;1241;p76">
              <a:extLst>
                <a:ext uri="{FF2B5EF4-FFF2-40B4-BE49-F238E27FC236}">
                  <a16:creationId xmlns:a16="http://schemas.microsoft.com/office/drawing/2014/main" id="{A69E5909-9575-88F6-B0CC-EB8C9899E0E0}"/>
                </a:ext>
              </a:extLst>
            </p:cNvPr>
            <p:cNvSpPr/>
            <p:nvPr/>
          </p:nvSpPr>
          <p:spPr>
            <a:xfrm>
              <a:off x="5525475" y="2642825"/>
              <a:ext cx="207375" cy="439050"/>
            </a:xfrm>
            <a:custGeom>
              <a:avLst/>
              <a:gdLst/>
              <a:ahLst/>
              <a:cxnLst/>
              <a:rect l="l" t="t" r="r" b="b"/>
              <a:pathLst>
                <a:path w="8295" h="17562" extrusionOk="0">
                  <a:moveTo>
                    <a:pt x="5270" y="507"/>
                  </a:moveTo>
                  <a:cubicBezTo>
                    <a:pt x="5647" y="507"/>
                    <a:pt x="5932" y="857"/>
                    <a:pt x="5854" y="1221"/>
                  </a:cubicBezTo>
                  <a:lnTo>
                    <a:pt x="5413" y="3531"/>
                  </a:lnTo>
                  <a:lnTo>
                    <a:pt x="2895" y="3531"/>
                  </a:lnTo>
                  <a:lnTo>
                    <a:pt x="2467" y="1208"/>
                  </a:lnTo>
                  <a:cubicBezTo>
                    <a:pt x="2402" y="844"/>
                    <a:pt x="2674" y="507"/>
                    <a:pt x="3051" y="507"/>
                  </a:cubicBezTo>
                  <a:close/>
                  <a:moveTo>
                    <a:pt x="2402" y="4037"/>
                  </a:moveTo>
                  <a:lnTo>
                    <a:pt x="2402" y="5166"/>
                  </a:lnTo>
                  <a:lnTo>
                    <a:pt x="1298" y="5166"/>
                  </a:lnTo>
                  <a:cubicBezTo>
                    <a:pt x="1195" y="5166"/>
                    <a:pt x="1104" y="5075"/>
                    <a:pt x="1104" y="4972"/>
                  </a:cubicBezTo>
                  <a:lnTo>
                    <a:pt x="1104" y="4232"/>
                  </a:lnTo>
                  <a:cubicBezTo>
                    <a:pt x="1104" y="4128"/>
                    <a:pt x="1195" y="4037"/>
                    <a:pt x="1298" y="4037"/>
                  </a:cubicBezTo>
                  <a:close/>
                  <a:moveTo>
                    <a:pt x="6984" y="4037"/>
                  </a:moveTo>
                  <a:cubicBezTo>
                    <a:pt x="7087" y="4037"/>
                    <a:pt x="7178" y="4128"/>
                    <a:pt x="7178" y="4232"/>
                  </a:cubicBezTo>
                  <a:lnTo>
                    <a:pt x="7178" y="4972"/>
                  </a:lnTo>
                  <a:cubicBezTo>
                    <a:pt x="7178" y="5075"/>
                    <a:pt x="7087" y="5166"/>
                    <a:pt x="6984" y="5166"/>
                  </a:cubicBezTo>
                  <a:lnTo>
                    <a:pt x="5867" y="5166"/>
                  </a:lnTo>
                  <a:lnTo>
                    <a:pt x="5867" y="4037"/>
                  </a:lnTo>
                  <a:close/>
                  <a:moveTo>
                    <a:pt x="5361" y="4037"/>
                  </a:moveTo>
                  <a:lnTo>
                    <a:pt x="5361" y="5166"/>
                  </a:lnTo>
                  <a:lnTo>
                    <a:pt x="4452" y="5166"/>
                  </a:lnTo>
                  <a:cubicBezTo>
                    <a:pt x="4141" y="5192"/>
                    <a:pt x="4141" y="5660"/>
                    <a:pt x="4452" y="5686"/>
                  </a:cubicBezTo>
                  <a:lnTo>
                    <a:pt x="5361" y="5686"/>
                  </a:lnTo>
                  <a:lnTo>
                    <a:pt x="5361" y="6192"/>
                  </a:lnTo>
                  <a:cubicBezTo>
                    <a:pt x="5361" y="6283"/>
                    <a:pt x="5283" y="6360"/>
                    <a:pt x="5192" y="6360"/>
                  </a:cubicBezTo>
                  <a:lnTo>
                    <a:pt x="3090" y="6360"/>
                  </a:lnTo>
                  <a:cubicBezTo>
                    <a:pt x="2999" y="6360"/>
                    <a:pt x="2921" y="6283"/>
                    <a:pt x="2921" y="6192"/>
                  </a:cubicBezTo>
                  <a:lnTo>
                    <a:pt x="2921" y="5686"/>
                  </a:lnTo>
                  <a:lnTo>
                    <a:pt x="3206" y="5686"/>
                  </a:lnTo>
                  <a:cubicBezTo>
                    <a:pt x="3518" y="5660"/>
                    <a:pt x="3518" y="5192"/>
                    <a:pt x="3206" y="5166"/>
                  </a:cubicBezTo>
                  <a:lnTo>
                    <a:pt x="2921" y="5166"/>
                  </a:lnTo>
                  <a:lnTo>
                    <a:pt x="2921" y="4037"/>
                  </a:lnTo>
                  <a:close/>
                  <a:moveTo>
                    <a:pt x="4375" y="6867"/>
                  </a:moveTo>
                  <a:lnTo>
                    <a:pt x="4375" y="8593"/>
                  </a:lnTo>
                  <a:lnTo>
                    <a:pt x="3894" y="8593"/>
                  </a:lnTo>
                  <a:lnTo>
                    <a:pt x="3894" y="6867"/>
                  </a:lnTo>
                  <a:close/>
                  <a:moveTo>
                    <a:pt x="4375" y="9099"/>
                  </a:moveTo>
                  <a:lnTo>
                    <a:pt x="4375" y="10826"/>
                  </a:lnTo>
                  <a:cubicBezTo>
                    <a:pt x="4375" y="10851"/>
                    <a:pt x="4375" y="10877"/>
                    <a:pt x="4349" y="10890"/>
                  </a:cubicBezTo>
                  <a:lnTo>
                    <a:pt x="4011" y="11098"/>
                  </a:lnTo>
                  <a:cubicBezTo>
                    <a:pt x="4000" y="11104"/>
                    <a:pt x="3988" y="11106"/>
                    <a:pt x="3976" y="11106"/>
                  </a:cubicBezTo>
                  <a:cubicBezTo>
                    <a:pt x="3934" y="11106"/>
                    <a:pt x="3894" y="11074"/>
                    <a:pt x="3894" y="11033"/>
                  </a:cubicBezTo>
                  <a:lnTo>
                    <a:pt x="3894" y="9099"/>
                  </a:lnTo>
                  <a:close/>
                  <a:moveTo>
                    <a:pt x="3349" y="14642"/>
                  </a:moveTo>
                  <a:cubicBezTo>
                    <a:pt x="3453" y="14642"/>
                    <a:pt x="3557" y="14680"/>
                    <a:pt x="3635" y="14758"/>
                  </a:cubicBezTo>
                  <a:lnTo>
                    <a:pt x="3726" y="14823"/>
                  </a:lnTo>
                  <a:cubicBezTo>
                    <a:pt x="3803" y="14901"/>
                    <a:pt x="3855" y="15005"/>
                    <a:pt x="3868" y="15122"/>
                  </a:cubicBezTo>
                  <a:cubicBezTo>
                    <a:pt x="3868" y="15239"/>
                    <a:pt x="3829" y="15355"/>
                    <a:pt x="3752" y="15433"/>
                  </a:cubicBezTo>
                  <a:lnTo>
                    <a:pt x="3388" y="15862"/>
                  </a:lnTo>
                  <a:cubicBezTo>
                    <a:pt x="3302" y="15954"/>
                    <a:pt x="3182" y="16004"/>
                    <a:pt x="3060" y="16004"/>
                  </a:cubicBezTo>
                  <a:cubicBezTo>
                    <a:pt x="2960" y="16004"/>
                    <a:pt x="2860" y="15971"/>
                    <a:pt x="2778" y="15901"/>
                  </a:cubicBezTo>
                  <a:lnTo>
                    <a:pt x="2687" y="15823"/>
                  </a:lnTo>
                  <a:cubicBezTo>
                    <a:pt x="2518" y="15667"/>
                    <a:pt x="2493" y="15394"/>
                    <a:pt x="2661" y="15213"/>
                  </a:cubicBezTo>
                  <a:lnTo>
                    <a:pt x="3025" y="14797"/>
                  </a:lnTo>
                  <a:cubicBezTo>
                    <a:pt x="3116" y="14693"/>
                    <a:pt x="3232" y="14642"/>
                    <a:pt x="3349" y="14642"/>
                  </a:cubicBezTo>
                  <a:close/>
                  <a:moveTo>
                    <a:pt x="4589" y="14651"/>
                  </a:moveTo>
                  <a:cubicBezTo>
                    <a:pt x="4693" y="14651"/>
                    <a:pt x="4796" y="14687"/>
                    <a:pt x="4881" y="14758"/>
                  </a:cubicBezTo>
                  <a:lnTo>
                    <a:pt x="4959" y="14836"/>
                  </a:lnTo>
                  <a:cubicBezTo>
                    <a:pt x="5050" y="14914"/>
                    <a:pt x="5101" y="15018"/>
                    <a:pt x="5101" y="15135"/>
                  </a:cubicBezTo>
                  <a:cubicBezTo>
                    <a:pt x="5114" y="15252"/>
                    <a:pt x="5075" y="15355"/>
                    <a:pt x="4998" y="15446"/>
                  </a:cubicBezTo>
                  <a:lnTo>
                    <a:pt x="4634" y="15862"/>
                  </a:lnTo>
                  <a:cubicBezTo>
                    <a:pt x="4548" y="15962"/>
                    <a:pt x="4427" y="16011"/>
                    <a:pt x="4308" y="16011"/>
                  </a:cubicBezTo>
                  <a:cubicBezTo>
                    <a:pt x="4210" y="16011"/>
                    <a:pt x="4113" y="15978"/>
                    <a:pt x="4037" y="15914"/>
                  </a:cubicBezTo>
                  <a:lnTo>
                    <a:pt x="4141" y="15784"/>
                  </a:lnTo>
                  <a:cubicBezTo>
                    <a:pt x="4310" y="15602"/>
                    <a:pt x="4401" y="15355"/>
                    <a:pt x="4375" y="15096"/>
                  </a:cubicBezTo>
                  <a:cubicBezTo>
                    <a:pt x="4375" y="14979"/>
                    <a:pt x="4349" y="14862"/>
                    <a:pt x="4297" y="14758"/>
                  </a:cubicBezTo>
                  <a:cubicBezTo>
                    <a:pt x="4381" y="14687"/>
                    <a:pt x="4485" y="14651"/>
                    <a:pt x="4589" y="14651"/>
                  </a:cubicBezTo>
                  <a:close/>
                  <a:moveTo>
                    <a:pt x="6399" y="5686"/>
                  </a:moveTo>
                  <a:lnTo>
                    <a:pt x="6399" y="7451"/>
                  </a:lnTo>
                  <a:cubicBezTo>
                    <a:pt x="6399" y="7970"/>
                    <a:pt x="6542" y="8476"/>
                    <a:pt x="6828" y="8917"/>
                  </a:cubicBezTo>
                  <a:lnTo>
                    <a:pt x="7425" y="9839"/>
                  </a:lnTo>
                  <a:cubicBezTo>
                    <a:pt x="7658" y="10190"/>
                    <a:pt x="7775" y="10605"/>
                    <a:pt x="7775" y="11020"/>
                  </a:cubicBezTo>
                  <a:lnTo>
                    <a:pt x="7762" y="15991"/>
                  </a:lnTo>
                  <a:cubicBezTo>
                    <a:pt x="7762" y="16563"/>
                    <a:pt x="7295" y="17030"/>
                    <a:pt x="6724" y="17043"/>
                  </a:cubicBezTo>
                  <a:lnTo>
                    <a:pt x="1545" y="17043"/>
                  </a:lnTo>
                  <a:cubicBezTo>
                    <a:pt x="974" y="17030"/>
                    <a:pt x="507" y="16563"/>
                    <a:pt x="507" y="15991"/>
                  </a:cubicBezTo>
                  <a:lnTo>
                    <a:pt x="507" y="11020"/>
                  </a:lnTo>
                  <a:cubicBezTo>
                    <a:pt x="507" y="10605"/>
                    <a:pt x="623" y="10190"/>
                    <a:pt x="844" y="9839"/>
                  </a:cubicBezTo>
                  <a:lnTo>
                    <a:pt x="1454" y="8917"/>
                  </a:lnTo>
                  <a:cubicBezTo>
                    <a:pt x="1727" y="8476"/>
                    <a:pt x="1882" y="7970"/>
                    <a:pt x="1882" y="7451"/>
                  </a:cubicBezTo>
                  <a:lnTo>
                    <a:pt x="1882" y="5686"/>
                  </a:lnTo>
                  <a:lnTo>
                    <a:pt x="2402" y="5686"/>
                  </a:lnTo>
                  <a:lnTo>
                    <a:pt x="2402" y="6192"/>
                  </a:lnTo>
                  <a:cubicBezTo>
                    <a:pt x="2402" y="6568"/>
                    <a:pt x="2713" y="6867"/>
                    <a:pt x="3090" y="6867"/>
                  </a:cubicBezTo>
                  <a:lnTo>
                    <a:pt x="3375" y="6867"/>
                  </a:lnTo>
                  <a:lnTo>
                    <a:pt x="3375" y="8593"/>
                  </a:lnTo>
                  <a:lnTo>
                    <a:pt x="2986" y="8593"/>
                  </a:lnTo>
                  <a:cubicBezTo>
                    <a:pt x="2544" y="8593"/>
                    <a:pt x="2129" y="8814"/>
                    <a:pt x="1895" y="9190"/>
                  </a:cubicBezTo>
                  <a:lnTo>
                    <a:pt x="1285" y="10125"/>
                  </a:lnTo>
                  <a:cubicBezTo>
                    <a:pt x="1117" y="10397"/>
                    <a:pt x="1026" y="10709"/>
                    <a:pt x="1026" y="11020"/>
                  </a:cubicBezTo>
                  <a:lnTo>
                    <a:pt x="1026" y="12837"/>
                  </a:lnTo>
                  <a:cubicBezTo>
                    <a:pt x="1013" y="13026"/>
                    <a:pt x="1149" y="13120"/>
                    <a:pt x="1285" y="13120"/>
                  </a:cubicBezTo>
                  <a:cubicBezTo>
                    <a:pt x="1422" y="13120"/>
                    <a:pt x="1558" y="13026"/>
                    <a:pt x="1545" y="12837"/>
                  </a:cubicBezTo>
                  <a:lnTo>
                    <a:pt x="1545" y="11020"/>
                  </a:lnTo>
                  <a:cubicBezTo>
                    <a:pt x="1545" y="10800"/>
                    <a:pt x="1610" y="10592"/>
                    <a:pt x="1727" y="10410"/>
                  </a:cubicBezTo>
                  <a:lnTo>
                    <a:pt x="2324" y="9476"/>
                  </a:lnTo>
                  <a:cubicBezTo>
                    <a:pt x="2467" y="9242"/>
                    <a:pt x="2713" y="9112"/>
                    <a:pt x="2973" y="9099"/>
                  </a:cubicBezTo>
                  <a:lnTo>
                    <a:pt x="3388" y="9099"/>
                  </a:lnTo>
                  <a:lnTo>
                    <a:pt x="3388" y="11033"/>
                  </a:lnTo>
                  <a:cubicBezTo>
                    <a:pt x="3388" y="11377"/>
                    <a:pt x="3671" y="11617"/>
                    <a:pt x="3978" y="11617"/>
                  </a:cubicBezTo>
                  <a:cubicBezTo>
                    <a:pt x="4076" y="11617"/>
                    <a:pt x="4176" y="11593"/>
                    <a:pt x="4271" y="11539"/>
                  </a:cubicBezTo>
                  <a:lnTo>
                    <a:pt x="4608" y="11332"/>
                  </a:lnTo>
                  <a:cubicBezTo>
                    <a:pt x="4790" y="11215"/>
                    <a:pt x="4894" y="11033"/>
                    <a:pt x="4894" y="10826"/>
                  </a:cubicBezTo>
                  <a:lnTo>
                    <a:pt x="4894" y="9099"/>
                  </a:lnTo>
                  <a:lnTo>
                    <a:pt x="5296" y="9099"/>
                  </a:lnTo>
                  <a:cubicBezTo>
                    <a:pt x="5569" y="9112"/>
                    <a:pt x="5802" y="9255"/>
                    <a:pt x="5945" y="9476"/>
                  </a:cubicBezTo>
                  <a:lnTo>
                    <a:pt x="6555" y="10410"/>
                  </a:lnTo>
                  <a:cubicBezTo>
                    <a:pt x="6672" y="10592"/>
                    <a:pt x="6737" y="10800"/>
                    <a:pt x="6737" y="11020"/>
                  </a:cubicBezTo>
                  <a:lnTo>
                    <a:pt x="6737" y="15991"/>
                  </a:lnTo>
                  <a:cubicBezTo>
                    <a:pt x="6737" y="15991"/>
                    <a:pt x="6724" y="16004"/>
                    <a:pt x="6724" y="16004"/>
                  </a:cubicBezTo>
                  <a:lnTo>
                    <a:pt x="5192" y="16004"/>
                  </a:lnTo>
                  <a:lnTo>
                    <a:pt x="5387" y="15784"/>
                  </a:lnTo>
                  <a:cubicBezTo>
                    <a:pt x="5556" y="15589"/>
                    <a:pt x="5634" y="15342"/>
                    <a:pt x="5621" y="15096"/>
                  </a:cubicBezTo>
                  <a:cubicBezTo>
                    <a:pt x="5608" y="14849"/>
                    <a:pt x="5491" y="14616"/>
                    <a:pt x="5296" y="14447"/>
                  </a:cubicBezTo>
                  <a:lnTo>
                    <a:pt x="5218" y="14369"/>
                  </a:lnTo>
                  <a:cubicBezTo>
                    <a:pt x="5007" y="14363"/>
                    <a:pt x="4797" y="14359"/>
                    <a:pt x="4587" y="14359"/>
                  </a:cubicBezTo>
                  <a:cubicBezTo>
                    <a:pt x="3933" y="14359"/>
                    <a:pt x="3284" y="14391"/>
                    <a:pt x="2635" y="14460"/>
                  </a:cubicBezTo>
                  <a:lnTo>
                    <a:pt x="2259" y="14875"/>
                  </a:lnTo>
                  <a:cubicBezTo>
                    <a:pt x="1986" y="15187"/>
                    <a:pt x="1947" y="15654"/>
                    <a:pt x="2168" y="16004"/>
                  </a:cubicBezTo>
                  <a:lnTo>
                    <a:pt x="1545" y="16004"/>
                  </a:lnTo>
                  <a:cubicBezTo>
                    <a:pt x="1532" y="16004"/>
                    <a:pt x="1532" y="16004"/>
                    <a:pt x="1532" y="15991"/>
                  </a:cubicBezTo>
                  <a:lnTo>
                    <a:pt x="1532" y="14083"/>
                  </a:lnTo>
                  <a:cubicBezTo>
                    <a:pt x="1545" y="13895"/>
                    <a:pt x="1409" y="13801"/>
                    <a:pt x="1272" y="13801"/>
                  </a:cubicBezTo>
                  <a:cubicBezTo>
                    <a:pt x="1136" y="13801"/>
                    <a:pt x="1000" y="13895"/>
                    <a:pt x="1013" y="14083"/>
                  </a:cubicBezTo>
                  <a:lnTo>
                    <a:pt x="1013" y="15991"/>
                  </a:lnTo>
                  <a:cubicBezTo>
                    <a:pt x="1013" y="16277"/>
                    <a:pt x="1246" y="16524"/>
                    <a:pt x="1545" y="16524"/>
                  </a:cubicBezTo>
                  <a:lnTo>
                    <a:pt x="6711" y="16524"/>
                  </a:lnTo>
                  <a:cubicBezTo>
                    <a:pt x="7009" y="16511"/>
                    <a:pt x="7243" y="16277"/>
                    <a:pt x="7243" y="15991"/>
                  </a:cubicBezTo>
                  <a:lnTo>
                    <a:pt x="7243" y="11020"/>
                  </a:lnTo>
                  <a:cubicBezTo>
                    <a:pt x="7243" y="10709"/>
                    <a:pt x="7152" y="10397"/>
                    <a:pt x="6971" y="10125"/>
                  </a:cubicBezTo>
                  <a:lnTo>
                    <a:pt x="6386" y="9190"/>
                  </a:lnTo>
                  <a:cubicBezTo>
                    <a:pt x="6114" y="8840"/>
                    <a:pt x="5776" y="8593"/>
                    <a:pt x="5309" y="8593"/>
                  </a:cubicBezTo>
                  <a:lnTo>
                    <a:pt x="4894" y="8593"/>
                  </a:lnTo>
                  <a:lnTo>
                    <a:pt x="4894" y="6867"/>
                  </a:lnTo>
                  <a:lnTo>
                    <a:pt x="5192" y="6867"/>
                  </a:lnTo>
                  <a:cubicBezTo>
                    <a:pt x="5569" y="6867"/>
                    <a:pt x="5867" y="6568"/>
                    <a:pt x="5867" y="6192"/>
                  </a:cubicBezTo>
                  <a:lnTo>
                    <a:pt x="5867" y="5686"/>
                  </a:lnTo>
                  <a:close/>
                  <a:moveTo>
                    <a:pt x="3051" y="0"/>
                  </a:moveTo>
                  <a:cubicBezTo>
                    <a:pt x="2363" y="0"/>
                    <a:pt x="1844" y="610"/>
                    <a:pt x="1960" y="1298"/>
                  </a:cubicBezTo>
                  <a:lnTo>
                    <a:pt x="2363" y="3518"/>
                  </a:lnTo>
                  <a:lnTo>
                    <a:pt x="1298" y="3518"/>
                  </a:lnTo>
                  <a:cubicBezTo>
                    <a:pt x="909" y="3518"/>
                    <a:pt x="597" y="3842"/>
                    <a:pt x="597" y="4232"/>
                  </a:cubicBezTo>
                  <a:lnTo>
                    <a:pt x="597" y="4972"/>
                  </a:lnTo>
                  <a:cubicBezTo>
                    <a:pt x="597" y="5364"/>
                    <a:pt x="922" y="5676"/>
                    <a:pt x="1309" y="5676"/>
                  </a:cubicBezTo>
                  <a:cubicBezTo>
                    <a:pt x="1331" y="5676"/>
                    <a:pt x="1354" y="5675"/>
                    <a:pt x="1376" y="5673"/>
                  </a:cubicBezTo>
                  <a:lnTo>
                    <a:pt x="1376" y="7451"/>
                  </a:lnTo>
                  <a:cubicBezTo>
                    <a:pt x="1376" y="7866"/>
                    <a:pt x="1259" y="8281"/>
                    <a:pt x="1039" y="8645"/>
                  </a:cubicBezTo>
                  <a:lnTo>
                    <a:pt x="429" y="9566"/>
                  </a:lnTo>
                  <a:cubicBezTo>
                    <a:pt x="156" y="10008"/>
                    <a:pt x="0" y="10514"/>
                    <a:pt x="0" y="11033"/>
                  </a:cubicBezTo>
                  <a:lnTo>
                    <a:pt x="0" y="16004"/>
                  </a:lnTo>
                  <a:cubicBezTo>
                    <a:pt x="0" y="16861"/>
                    <a:pt x="701" y="17562"/>
                    <a:pt x="1558" y="17562"/>
                  </a:cubicBezTo>
                  <a:lnTo>
                    <a:pt x="6737" y="17562"/>
                  </a:lnTo>
                  <a:cubicBezTo>
                    <a:pt x="7594" y="17562"/>
                    <a:pt x="8294" y="16861"/>
                    <a:pt x="8294" y="16004"/>
                  </a:cubicBezTo>
                  <a:lnTo>
                    <a:pt x="8294" y="11020"/>
                  </a:lnTo>
                  <a:cubicBezTo>
                    <a:pt x="8294" y="10501"/>
                    <a:pt x="8152" y="9995"/>
                    <a:pt x="7866" y="9566"/>
                  </a:cubicBezTo>
                  <a:lnTo>
                    <a:pt x="7853" y="9566"/>
                  </a:lnTo>
                  <a:lnTo>
                    <a:pt x="7256" y="8632"/>
                  </a:lnTo>
                  <a:cubicBezTo>
                    <a:pt x="7035" y="8281"/>
                    <a:pt x="6906" y="7866"/>
                    <a:pt x="6906" y="7451"/>
                  </a:cubicBezTo>
                  <a:lnTo>
                    <a:pt x="6906" y="5686"/>
                  </a:lnTo>
                  <a:cubicBezTo>
                    <a:pt x="6921" y="5687"/>
                    <a:pt x="6937" y="5687"/>
                    <a:pt x="6952" y="5687"/>
                  </a:cubicBezTo>
                  <a:cubicBezTo>
                    <a:pt x="7348" y="5687"/>
                    <a:pt x="7684" y="5371"/>
                    <a:pt x="7684" y="4972"/>
                  </a:cubicBezTo>
                  <a:lnTo>
                    <a:pt x="7684" y="4232"/>
                  </a:lnTo>
                  <a:cubicBezTo>
                    <a:pt x="7684" y="3842"/>
                    <a:pt x="7373" y="3531"/>
                    <a:pt x="6984" y="3531"/>
                  </a:cubicBezTo>
                  <a:lnTo>
                    <a:pt x="5932" y="3531"/>
                  </a:lnTo>
                  <a:lnTo>
                    <a:pt x="6373" y="1324"/>
                  </a:lnTo>
                  <a:cubicBezTo>
                    <a:pt x="6503" y="636"/>
                    <a:pt x="5984" y="0"/>
                    <a:pt x="52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242;p76">
              <a:extLst>
                <a:ext uri="{FF2B5EF4-FFF2-40B4-BE49-F238E27FC236}">
                  <a16:creationId xmlns:a16="http://schemas.microsoft.com/office/drawing/2014/main" id="{A8863EA6-EF8B-7703-9FAD-37F45EC1443C}"/>
                </a:ext>
              </a:extLst>
            </p:cNvPr>
            <p:cNvSpPr/>
            <p:nvPr/>
          </p:nvSpPr>
          <p:spPr>
            <a:xfrm>
              <a:off x="5665975" y="2986125"/>
              <a:ext cx="15275" cy="13075"/>
            </a:xfrm>
            <a:custGeom>
              <a:avLst/>
              <a:gdLst/>
              <a:ahLst/>
              <a:cxnLst/>
              <a:rect l="l" t="t" r="r" b="b"/>
              <a:pathLst>
                <a:path w="611" h="523" extrusionOk="0">
                  <a:moveTo>
                    <a:pt x="351" y="1"/>
                  </a:moveTo>
                  <a:cubicBezTo>
                    <a:pt x="117" y="1"/>
                    <a:pt x="1" y="287"/>
                    <a:pt x="169" y="442"/>
                  </a:cubicBezTo>
                  <a:cubicBezTo>
                    <a:pt x="220" y="497"/>
                    <a:pt x="285" y="522"/>
                    <a:pt x="349" y="522"/>
                  </a:cubicBezTo>
                  <a:cubicBezTo>
                    <a:pt x="481" y="522"/>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243;p76">
              <a:extLst>
                <a:ext uri="{FF2B5EF4-FFF2-40B4-BE49-F238E27FC236}">
                  <a16:creationId xmlns:a16="http://schemas.microsoft.com/office/drawing/2014/main" id="{5F2E3D67-A2B5-3455-5D50-D87943DC819B}"/>
                </a:ext>
              </a:extLst>
            </p:cNvPr>
            <p:cNvSpPr/>
            <p:nvPr/>
          </p:nvSpPr>
          <p:spPr>
            <a:xfrm>
              <a:off x="5648775" y="2961475"/>
              <a:ext cx="14950" cy="12725"/>
            </a:xfrm>
            <a:custGeom>
              <a:avLst/>
              <a:gdLst/>
              <a:ahLst/>
              <a:cxnLst/>
              <a:rect l="l" t="t" r="r" b="b"/>
              <a:pathLst>
                <a:path w="598" h="509" extrusionOk="0">
                  <a:moveTo>
                    <a:pt x="351" y="1"/>
                  </a:moveTo>
                  <a:cubicBezTo>
                    <a:pt x="118" y="1"/>
                    <a:pt x="1" y="273"/>
                    <a:pt x="156" y="429"/>
                  </a:cubicBezTo>
                  <a:cubicBezTo>
                    <a:pt x="212" y="484"/>
                    <a:pt x="278" y="509"/>
                    <a:pt x="342" y="509"/>
                  </a:cubicBezTo>
                  <a:cubicBezTo>
                    <a:pt x="474" y="509"/>
                    <a:pt x="598" y="404"/>
                    <a:pt x="598" y="247"/>
                  </a:cubicBezTo>
                  <a:cubicBezTo>
                    <a:pt x="598" y="104"/>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 name="Google Shape;1244;p76">
            <a:extLst>
              <a:ext uri="{FF2B5EF4-FFF2-40B4-BE49-F238E27FC236}">
                <a16:creationId xmlns:a16="http://schemas.microsoft.com/office/drawing/2014/main" id="{D71537D7-322F-DE48-4B13-358934DA7136}"/>
              </a:ext>
            </a:extLst>
          </p:cNvPr>
          <p:cNvGrpSpPr/>
          <p:nvPr/>
        </p:nvGrpSpPr>
        <p:grpSpPr>
          <a:xfrm>
            <a:off x="7480354" y="4601047"/>
            <a:ext cx="601052" cy="600163"/>
            <a:chOff x="5409300" y="3339175"/>
            <a:chExt cx="439075" cy="438425"/>
          </a:xfrm>
          <a:solidFill>
            <a:srgbClr val="92D050"/>
          </a:solidFill>
        </p:grpSpPr>
        <p:sp>
          <p:nvSpPr>
            <p:cNvPr id="153" name="Google Shape;1245;p76">
              <a:extLst>
                <a:ext uri="{FF2B5EF4-FFF2-40B4-BE49-F238E27FC236}">
                  <a16:creationId xmlns:a16="http://schemas.microsoft.com/office/drawing/2014/main" id="{2AC7C189-00A1-B391-D88C-F6A07AEB172E}"/>
                </a:ext>
              </a:extLst>
            </p:cNvPr>
            <p:cNvSpPr/>
            <p:nvPr/>
          </p:nvSpPr>
          <p:spPr>
            <a:xfrm>
              <a:off x="5457325" y="3532175"/>
              <a:ext cx="123650" cy="181175"/>
            </a:xfrm>
            <a:custGeom>
              <a:avLst/>
              <a:gdLst/>
              <a:ahLst/>
              <a:cxnLst/>
              <a:rect l="l" t="t" r="r" b="b"/>
              <a:pathLst>
                <a:path w="4946" h="7247" extrusionOk="0">
                  <a:moveTo>
                    <a:pt x="2493" y="536"/>
                  </a:moveTo>
                  <a:lnTo>
                    <a:pt x="2908" y="744"/>
                  </a:lnTo>
                  <a:cubicBezTo>
                    <a:pt x="3414" y="1003"/>
                    <a:pt x="3752" y="1535"/>
                    <a:pt x="3739" y="2107"/>
                  </a:cubicBezTo>
                  <a:cubicBezTo>
                    <a:pt x="3739" y="2158"/>
                    <a:pt x="3765" y="2223"/>
                    <a:pt x="3791" y="2262"/>
                  </a:cubicBezTo>
                  <a:lnTo>
                    <a:pt x="4375" y="3054"/>
                  </a:lnTo>
                  <a:cubicBezTo>
                    <a:pt x="4466" y="3171"/>
                    <a:pt x="4427" y="3366"/>
                    <a:pt x="4427" y="3495"/>
                  </a:cubicBezTo>
                  <a:lnTo>
                    <a:pt x="3596" y="4326"/>
                  </a:lnTo>
                  <a:lnTo>
                    <a:pt x="2674" y="3418"/>
                  </a:lnTo>
                  <a:cubicBezTo>
                    <a:pt x="2629" y="3366"/>
                    <a:pt x="2564" y="3340"/>
                    <a:pt x="2498" y="3340"/>
                  </a:cubicBezTo>
                  <a:cubicBezTo>
                    <a:pt x="2431" y="3340"/>
                    <a:pt x="2363" y="3366"/>
                    <a:pt x="2311" y="3418"/>
                  </a:cubicBezTo>
                  <a:lnTo>
                    <a:pt x="1402" y="4326"/>
                  </a:lnTo>
                  <a:lnTo>
                    <a:pt x="559" y="3495"/>
                  </a:lnTo>
                  <a:cubicBezTo>
                    <a:pt x="559" y="3366"/>
                    <a:pt x="520" y="3171"/>
                    <a:pt x="611" y="3054"/>
                  </a:cubicBezTo>
                  <a:lnTo>
                    <a:pt x="598" y="3054"/>
                  </a:lnTo>
                  <a:lnTo>
                    <a:pt x="1182" y="2262"/>
                  </a:lnTo>
                  <a:cubicBezTo>
                    <a:pt x="1221" y="2223"/>
                    <a:pt x="1247" y="2158"/>
                    <a:pt x="1234" y="2107"/>
                  </a:cubicBezTo>
                  <a:cubicBezTo>
                    <a:pt x="1234" y="1535"/>
                    <a:pt x="1558" y="1003"/>
                    <a:pt x="2077" y="744"/>
                  </a:cubicBezTo>
                  <a:lnTo>
                    <a:pt x="2493" y="536"/>
                  </a:lnTo>
                  <a:close/>
                  <a:moveTo>
                    <a:pt x="2493" y="3963"/>
                  </a:moveTo>
                  <a:lnTo>
                    <a:pt x="3220" y="4690"/>
                  </a:lnTo>
                  <a:lnTo>
                    <a:pt x="2493" y="5429"/>
                  </a:lnTo>
                  <a:lnTo>
                    <a:pt x="1753" y="4690"/>
                  </a:lnTo>
                  <a:lnTo>
                    <a:pt x="2493" y="3963"/>
                  </a:lnTo>
                  <a:close/>
                  <a:moveTo>
                    <a:pt x="4427" y="4222"/>
                  </a:moveTo>
                  <a:lnTo>
                    <a:pt x="4427" y="6494"/>
                  </a:lnTo>
                  <a:cubicBezTo>
                    <a:pt x="4427" y="6624"/>
                    <a:pt x="4323" y="6727"/>
                    <a:pt x="4180" y="6727"/>
                  </a:cubicBezTo>
                  <a:lnTo>
                    <a:pt x="805" y="6727"/>
                  </a:lnTo>
                  <a:cubicBezTo>
                    <a:pt x="663" y="6727"/>
                    <a:pt x="559" y="6611"/>
                    <a:pt x="559" y="6481"/>
                  </a:cubicBezTo>
                  <a:lnTo>
                    <a:pt x="559" y="4222"/>
                  </a:lnTo>
                  <a:lnTo>
                    <a:pt x="2311" y="5975"/>
                  </a:lnTo>
                  <a:cubicBezTo>
                    <a:pt x="2363" y="6013"/>
                    <a:pt x="2428" y="6052"/>
                    <a:pt x="2493" y="6052"/>
                  </a:cubicBezTo>
                  <a:cubicBezTo>
                    <a:pt x="2558" y="6052"/>
                    <a:pt x="2623" y="6013"/>
                    <a:pt x="2674" y="5975"/>
                  </a:cubicBezTo>
                  <a:lnTo>
                    <a:pt x="4427" y="4222"/>
                  </a:lnTo>
                  <a:close/>
                  <a:moveTo>
                    <a:pt x="2493" y="1"/>
                  </a:moveTo>
                  <a:cubicBezTo>
                    <a:pt x="2454" y="1"/>
                    <a:pt x="2415" y="10"/>
                    <a:pt x="2376" y="30"/>
                  </a:cubicBezTo>
                  <a:lnTo>
                    <a:pt x="1844" y="302"/>
                  </a:lnTo>
                  <a:cubicBezTo>
                    <a:pt x="1182" y="627"/>
                    <a:pt x="753" y="1289"/>
                    <a:pt x="727" y="2029"/>
                  </a:cubicBezTo>
                  <a:lnTo>
                    <a:pt x="195" y="2743"/>
                  </a:lnTo>
                  <a:cubicBezTo>
                    <a:pt x="1" y="2989"/>
                    <a:pt x="40" y="3301"/>
                    <a:pt x="40" y="3599"/>
                  </a:cubicBezTo>
                  <a:lnTo>
                    <a:pt x="40" y="6494"/>
                  </a:lnTo>
                  <a:cubicBezTo>
                    <a:pt x="40" y="6909"/>
                    <a:pt x="377" y="7247"/>
                    <a:pt x="792" y="7247"/>
                  </a:cubicBezTo>
                  <a:lnTo>
                    <a:pt x="4180" y="7247"/>
                  </a:lnTo>
                  <a:cubicBezTo>
                    <a:pt x="4608" y="7247"/>
                    <a:pt x="4946" y="6909"/>
                    <a:pt x="4946" y="6494"/>
                  </a:cubicBezTo>
                  <a:lnTo>
                    <a:pt x="4946" y="3197"/>
                  </a:lnTo>
                  <a:cubicBezTo>
                    <a:pt x="4946" y="3041"/>
                    <a:pt x="4894" y="2872"/>
                    <a:pt x="4790" y="2743"/>
                  </a:cubicBezTo>
                  <a:lnTo>
                    <a:pt x="4258" y="2029"/>
                  </a:lnTo>
                  <a:cubicBezTo>
                    <a:pt x="4232" y="1289"/>
                    <a:pt x="3804" y="627"/>
                    <a:pt x="3129" y="302"/>
                  </a:cubicBezTo>
                  <a:lnTo>
                    <a:pt x="2610" y="30"/>
                  </a:lnTo>
                  <a:cubicBezTo>
                    <a:pt x="2571" y="10"/>
                    <a:pt x="2532" y="1"/>
                    <a:pt x="249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246;p76">
              <a:extLst>
                <a:ext uri="{FF2B5EF4-FFF2-40B4-BE49-F238E27FC236}">
                  <a16:creationId xmlns:a16="http://schemas.microsoft.com/office/drawing/2014/main" id="{D04A7767-A9CE-D1B0-3BFD-326EA37E730B}"/>
                </a:ext>
              </a:extLst>
            </p:cNvPr>
            <p:cNvSpPr/>
            <p:nvPr/>
          </p:nvSpPr>
          <p:spPr>
            <a:xfrm>
              <a:off x="5409300" y="3339175"/>
              <a:ext cx="439075" cy="438425"/>
            </a:xfrm>
            <a:custGeom>
              <a:avLst/>
              <a:gdLst/>
              <a:ahLst/>
              <a:cxnLst/>
              <a:rect l="l" t="t" r="r" b="b"/>
              <a:pathLst>
                <a:path w="17563" h="17537" extrusionOk="0">
                  <a:moveTo>
                    <a:pt x="4414" y="1182"/>
                  </a:moveTo>
                  <a:lnTo>
                    <a:pt x="6452" y="2402"/>
                  </a:lnTo>
                  <a:cubicBezTo>
                    <a:pt x="6945" y="2714"/>
                    <a:pt x="7282" y="3220"/>
                    <a:pt x="7360" y="3804"/>
                  </a:cubicBezTo>
                  <a:lnTo>
                    <a:pt x="1467" y="3804"/>
                  </a:lnTo>
                  <a:cubicBezTo>
                    <a:pt x="1545" y="3220"/>
                    <a:pt x="1883" y="2714"/>
                    <a:pt x="2376" y="2402"/>
                  </a:cubicBezTo>
                  <a:lnTo>
                    <a:pt x="2389" y="2402"/>
                  </a:lnTo>
                  <a:lnTo>
                    <a:pt x="4414" y="1182"/>
                  </a:lnTo>
                  <a:close/>
                  <a:moveTo>
                    <a:pt x="4154" y="4323"/>
                  </a:moveTo>
                  <a:lnTo>
                    <a:pt x="4154" y="5452"/>
                  </a:lnTo>
                  <a:lnTo>
                    <a:pt x="1454" y="5452"/>
                  </a:lnTo>
                  <a:lnTo>
                    <a:pt x="1454" y="4323"/>
                  </a:lnTo>
                  <a:close/>
                  <a:moveTo>
                    <a:pt x="7386" y="4323"/>
                  </a:moveTo>
                  <a:lnTo>
                    <a:pt x="7386" y="5452"/>
                  </a:lnTo>
                  <a:lnTo>
                    <a:pt x="4673" y="5452"/>
                  </a:lnTo>
                  <a:lnTo>
                    <a:pt x="4673" y="4323"/>
                  </a:lnTo>
                  <a:close/>
                  <a:moveTo>
                    <a:pt x="7386" y="5972"/>
                  </a:moveTo>
                  <a:lnTo>
                    <a:pt x="7386" y="6698"/>
                  </a:lnTo>
                  <a:lnTo>
                    <a:pt x="3310" y="6698"/>
                  </a:lnTo>
                  <a:cubicBezTo>
                    <a:pt x="2999" y="6724"/>
                    <a:pt x="2999" y="7192"/>
                    <a:pt x="3310" y="7218"/>
                  </a:cubicBezTo>
                  <a:lnTo>
                    <a:pt x="7373" y="7218"/>
                  </a:lnTo>
                  <a:lnTo>
                    <a:pt x="7373" y="15486"/>
                  </a:lnTo>
                  <a:lnTo>
                    <a:pt x="1441" y="15486"/>
                  </a:lnTo>
                  <a:lnTo>
                    <a:pt x="1454" y="7218"/>
                  </a:lnTo>
                  <a:lnTo>
                    <a:pt x="2077" y="7218"/>
                  </a:lnTo>
                  <a:cubicBezTo>
                    <a:pt x="2389" y="7192"/>
                    <a:pt x="2389" y="6724"/>
                    <a:pt x="2077" y="6698"/>
                  </a:cubicBezTo>
                  <a:lnTo>
                    <a:pt x="1454" y="6698"/>
                  </a:lnTo>
                  <a:lnTo>
                    <a:pt x="1454" y="5972"/>
                  </a:lnTo>
                  <a:close/>
                  <a:moveTo>
                    <a:pt x="9891" y="9242"/>
                  </a:moveTo>
                  <a:cubicBezTo>
                    <a:pt x="10112" y="9242"/>
                    <a:pt x="10281" y="9411"/>
                    <a:pt x="10281" y="9632"/>
                  </a:cubicBezTo>
                  <a:lnTo>
                    <a:pt x="10281" y="12150"/>
                  </a:lnTo>
                  <a:cubicBezTo>
                    <a:pt x="10268" y="12338"/>
                    <a:pt x="10404" y="12432"/>
                    <a:pt x="10540" y="12432"/>
                  </a:cubicBezTo>
                  <a:cubicBezTo>
                    <a:pt x="10676" y="12432"/>
                    <a:pt x="10813" y="12338"/>
                    <a:pt x="10800" y="12150"/>
                  </a:cubicBezTo>
                  <a:lnTo>
                    <a:pt x="10800" y="11488"/>
                  </a:lnTo>
                  <a:lnTo>
                    <a:pt x="12786" y="11488"/>
                  </a:lnTo>
                  <a:cubicBezTo>
                    <a:pt x="13006" y="11488"/>
                    <a:pt x="13188" y="11670"/>
                    <a:pt x="13188" y="11890"/>
                  </a:cubicBezTo>
                  <a:lnTo>
                    <a:pt x="13188" y="15486"/>
                  </a:lnTo>
                  <a:lnTo>
                    <a:pt x="10800" y="15486"/>
                  </a:lnTo>
                  <a:lnTo>
                    <a:pt x="10800" y="13383"/>
                  </a:lnTo>
                  <a:cubicBezTo>
                    <a:pt x="10787" y="13227"/>
                    <a:pt x="10664" y="13149"/>
                    <a:pt x="10540" y="13149"/>
                  </a:cubicBezTo>
                  <a:cubicBezTo>
                    <a:pt x="10417" y="13149"/>
                    <a:pt x="10294" y="13227"/>
                    <a:pt x="10281" y="13383"/>
                  </a:cubicBezTo>
                  <a:lnTo>
                    <a:pt x="10281" y="15486"/>
                  </a:lnTo>
                  <a:lnTo>
                    <a:pt x="7892" y="15486"/>
                  </a:lnTo>
                  <a:lnTo>
                    <a:pt x="7892" y="9242"/>
                  </a:lnTo>
                  <a:close/>
                  <a:moveTo>
                    <a:pt x="15875" y="13746"/>
                  </a:moveTo>
                  <a:cubicBezTo>
                    <a:pt x="15992" y="13746"/>
                    <a:pt x="16083" y="13837"/>
                    <a:pt x="16083" y="13954"/>
                  </a:cubicBezTo>
                  <a:lnTo>
                    <a:pt x="16083" y="15486"/>
                  </a:lnTo>
                  <a:lnTo>
                    <a:pt x="13694" y="15486"/>
                  </a:lnTo>
                  <a:lnTo>
                    <a:pt x="13694" y="13746"/>
                  </a:lnTo>
                  <a:close/>
                  <a:moveTo>
                    <a:pt x="16965" y="16005"/>
                  </a:moveTo>
                  <a:cubicBezTo>
                    <a:pt x="17004" y="16005"/>
                    <a:pt x="17056" y="16044"/>
                    <a:pt x="17056" y="16083"/>
                  </a:cubicBezTo>
                  <a:lnTo>
                    <a:pt x="17056" y="16926"/>
                  </a:lnTo>
                  <a:cubicBezTo>
                    <a:pt x="17056" y="16978"/>
                    <a:pt x="17017" y="17017"/>
                    <a:pt x="16965" y="17017"/>
                  </a:cubicBezTo>
                  <a:lnTo>
                    <a:pt x="611" y="17017"/>
                  </a:lnTo>
                  <a:cubicBezTo>
                    <a:pt x="559" y="17017"/>
                    <a:pt x="520" y="16978"/>
                    <a:pt x="520" y="16926"/>
                  </a:cubicBezTo>
                  <a:lnTo>
                    <a:pt x="520" y="16083"/>
                  </a:lnTo>
                  <a:cubicBezTo>
                    <a:pt x="520" y="16044"/>
                    <a:pt x="559" y="16005"/>
                    <a:pt x="611" y="16005"/>
                  </a:cubicBezTo>
                  <a:close/>
                  <a:moveTo>
                    <a:pt x="4414" y="1"/>
                  </a:moveTo>
                  <a:cubicBezTo>
                    <a:pt x="4290" y="1"/>
                    <a:pt x="4167" y="79"/>
                    <a:pt x="4154" y="235"/>
                  </a:cubicBezTo>
                  <a:lnTo>
                    <a:pt x="4154" y="741"/>
                  </a:lnTo>
                  <a:lnTo>
                    <a:pt x="2116" y="1961"/>
                  </a:lnTo>
                  <a:cubicBezTo>
                    <a:pt x="1389" y="2415"/>
                    <a:pt x="935" y="3207"/>
                    <a:pt x="935" y="4064"/>
                  </a:cubicBezTo>
                  <a:lnTo>
                    <a:pt x="935" y="15486"/>
                  </a:lnTo>
                  <a:lnTo>
                    <a:pt x="611" y="15486"/>
                  </a:lnTo>
                  <a:cubicBezTo>
                    <a:pt x="273" y="15486"/>
                    <a:pt x="1" y="15758"/>
                    <a:pt x="1" y="16083"/>
                  </a:cubicBezTo>
                  <a:lnTo>
                    <a:pt x="1" y="16939"/>
                  </a:lnTo>
                  <a:cubicBezTo>
                    <a:pt x="1" y="17264"/>
                    <a:pt x="273" y="17537"/>
                    <a:pt x="611" y="17537"/>
                  </a:cubicBezTo>
                  <a:lnTo>
                    <a:pt x="16952" y="17537"/>
                  </a:lnTo>
                  <a:cubicBezTo>
                    <a:pt x="17290" y="17537"/>
                    <a:pt x="17562" y="17264"/>
                    <a:pt x="17562" y="16939"/>
                  </a:cubicBezTo>
                  <a:lnTo>
                    <a:pt x="17562" y="16083"/>
                  </a:lnTo>
                  <a:cubicBezTo>
                    <a:pt x="17562" y="15758"/>
                    <a:pt x="17290" y="15486"/>
                    <a:pt x="16952" y="15486"/>
                  </a:cubicBezTo>
                  <a:lnTo>
                    <a:pt x="16602" y="15486"/>
                  </a:lnTo>
                  <a:lnTo>
                    <a:pt x="16602" y="13954"/>
                  </a:lnTo>
                  <a:cubicBezTo>
                    <a:pt x="16602" y="13552"/>
                    <a:pt x="16277" y="13227"/>
                    <a:pt x="15875" y="13227"/>
                  </a:cubicBezTo>
                  <a:lnTo>
                    <a:pt x="13694" y="13227"/>
                  </a:lnTo>
                  <a:lnTo>
                    <a:pt x="13694" y="11890"/>
                  </a:lnTo>
                  <a:cubicBezTo>
                    <a:pt x="13694" y="11384"/>
                    <a:pt x="13292" y="10982"/>
                    <a:pt x="12786" y="10982"/>
                  </a:cubicBezTo>
                  <a:lnTo>
                    <a:pt x="10800" y="10982"/>
                  </a:lnTo>
                  <a:lnTo>
                    <a:pt x="10800" y="9632"/>
                  </a:lnTo>
                  <a:cubicBezTo>
                    <a:pt x="10800" y="9139"/>
                    <a:pt x="10384" y="8723"/>
                    <a:pt x="9891" y="8723"/>
                  </a:cubicBezTo>
                  <a:lnTo>
                    <a:pt x="7892" y="8723"/>
                  </a:lnTo>
                  <a:lnTo>
                    <a:pt x="7892" y="7205"/>
                  </a:lnTo>
                  <a:lnTo>
                    <a:pt x="10462" y="7205"/>
                  </a:lnTo>
                  <a:lnTo>
                    <a:pt x="16083" y="10787"/>
                  </a:lnTo>
                  <a:lnTo>
                    <a:pt x="16083" y="12267"/>
                  </a:lnTo>
                  <a:cubicBezTo>
                    <a:pt x="16070" y="12455"/>
                    <a:pt x="16206" y="12549"/>
                    <a:pt x="16342" y="12549"/>
                  </a:cubicBezTo>
                  <a:cubicBezTo>
                    <a:pt x="16478" y="12549"/>
                    <a:pt x="16615" y="12455"/>
                    <a:pt x="16602" y="12267"/>
                  </a:cubicBezTo>
                  <a:lnTo>
                    <a:pt x="16602" y="9671"/>
                  </a:lnTo>
                  <a:cubicBezTo>
                    <a:pt x="16589" y="9509"/>
                    <a:pt x="16465" y="9427"/>
                    <a:pt x="16342" y="9427"/>
                  </a:cubicBezTo>
                  <a:cubicBezTo>
                    <a:pt x="16219" y="9427"/>
                    <a:pt x="16096" y="9509"/>
                    <a:pt x="16083" y="9671"/>
                  </a:cubicBezTo>
                  <a:lnTo>
                    <a:pt x="16083" y="10190"/>
                  </a:lnTo>
                  <a:lnTo>
                    <a:pt x="13694" y="8671"/>
                  </a:lnTo>
                  <a:lnTo>
                    <a:pt x="13694" y="7880"/>
                  </a:lnTo>
                  <a:cubicBezTo>
                    <a:pt x="13681" y="7717"/>
                    <a:pt x="13561" y="7636"/>
                    <a:pt x="13441" y="7636"/>
                  </a:cubicBezTo>
                  <a:cubicBezTo>
                    <a:pt x="13321" y="7636"/>
                    <a:pt x="13201" y="7717"/>
                    <a:pt x="13188" y="7880"/>
                  </a:cubicBezTo>
                  <a:lnTo>
                    <a:pt x="13188" y="8334"/>
                  </a:lnTo>
                  <a:lnTo>
                    <a:pt x="10800" y="6815"/>
                  </a:lnTo>
                  <a:lnTo>
                    <a:pt x="10800" y="6024"/>
                  </a:lnTo>
                  <a:cubicBezTo>
                    <a:pt x="10813" y="5842"/>
                    <a:pt x="10676" y="5751"/>
                    <a:pt x="10540" y="5751"/>
                  </a:cubicBezTo>
                  <a:cubicBezTo>
                    <a:pt x="10404" y="5751"/>
                    <a:pt x="10268" y="5842"/>
                    <a:pt x="10281" y="6024"/>
                  </a:cubicBezTo>
                  <a:lnTo>
                    <a:pt x="10281" y="6698"/>
                  </a:lnTo>
                  <a:lnTo>
                    <a:pt x="7892" y="6698"/>
                  </a:lnTo>
                  <a:lnTo>
                    <a:pt x="7892" y="4064"/>
                  </a:lnTo>
                  <a:cubicBezTo>
                    <a:pt x="7892" y="3207"/>
                    <a:pt x="7438" y="2402"/>
                    <a:pt x="6711" y="1961"/>
                  </a:cubicBezTo>
                  <a:lnTo>
                    <a:pt x="4673" y="741"/>
                  </a:lnTo>
                  <a:lnTo>
                    <a:pt x="4673" y="235"/>
                  </a:lnTo>
                  <a:cubicBezTo>
                    <a:pt x="4660" y="79"/>
                    <a:pt x="4537" y="1"/>
                    <a:pt x="44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247;p76">
              <a:extLst>
                <a:ext uri="{FF2B5EF4-FFF2-40B4-BE49-F238E27FC236}">
                  <a16:creationId xmlns:a16="http://schemas.microsoft.com/office/drawing/2014/main" id="{97EE134D-6356-B305-2CAE-40CEF583CA08}"/>
                </a:ext>
              </a:extLst>
            </p:cNvPr>
            <p:cNvSpPr/>
            <p:nvPr/>
          </p:nvSpPr>
          <p:spPr>
            <a:xfrm>
              <a:off x="5510875" y="3579300"/>
              <a:ext cx="15275" cy="13075"/>
            </a:xfrm>
            <a:custGeom>
              <a:avLst/>
              <a:gdLst/>
              <a:ahLst/>
              <a:cxnLst/>
              <a:rect l="l" t="t" r="r" b="b"/>
              <a:pathLst>
                <a:path w="611" h="523" extrusionOk="0">
                  <a:moveTo>
                    <a:pt x="351" y="1"/>
                  </a:moveTo>
                  <a:cubicBezTo>
                    <a:pt x="117" y="1"/>
                    <a:pt x="0" y="286"/>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248;p76">
            <a:extLst>
              <a:ext uri="{FF2B5EF4-FFF2-40B4-BE49-F238E27FC236}">
                <a16:creationId xmlns:a16="http://schemas.microsoft.com/office/drawing/2014/main" id="{ABCB9A1F-76F5-8298-17C2-FDD38272EE9D}"/>
              </a:ext>
            </a:extLst>
          </p:cNvPr>
          <p:cNvGrpSpPr/>
          <p:nvPr/>
        </p:nvGrpSpPr>
        <p:grpSpPr>
          <a:xfrm>
            <a:off x="7477461" y="5546208"/>
            <a:ext cx="606836" cy="592257"/>
            <a:chOff x="4624950" y="4029625"/>
            <a:chExt cx="443300" cy="432650"/>
          </a:xfrm>
          <a:solidFill>
            <a:srgbClr val="92D050"/>
          </a:solidFill>
        </p:grpSpPr>
        <p:sp>
          <p:nvSpPr>
            <p:cNvPr id="157" name="Google Shape;1249;p76">
              <a:extLst>
                <a:ext uri="{FF2B5EF4-FFF2-40B4-BE49-F238E27FC236}">
                  <a16:creationId xmlns:a16="http://schemas.microsoft.com/office/drawing/2014/main" id="{C8288C59-2240-6C2F-054C-D538CC52A0A4}"/>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250;p76">
              <a:extLst>
                <a:ext uri="{FF2B5EF4-FFF2-40B4-BE49-F238E27FC236}">
                  <a16:creationId xmlns:a16="http://schemas.microsoft.com/office/drawing/2014/main" id="{D7402340-5C4F-1269-BCA2-5F1BFA2CA96F}"/>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 name="Google Shape;1251;p76">
            <a:extLst>
              <a:ext uri="{FF2B5EF4-FFF2-40B4-BE49-F238E27FC236}">
                <a16:creationId xmlns:a16="http://schemas.microsoft.com/office/drawing/2014/main" id="{DE2DACBD-8FC1-FF81-C85A-E697085CA171}"/>
              </a:ext>
            </a:extLst>
          </p:cNvPr>
          <p:cNvSpPr/>
          <p:nvPr/>
        </p:nvSpPr>
        <p:spPr>
          <a:xfrm>
            <a:off x="6484023" y="1727953"/>
            <a:ext cx="575283" cy="601121"/>
          </a:xfrm>
          <a:custGeom>
            <a:avLst/>
            <a:gdLst/>
            <a:ahLst/>
            <a:cxnLst/>
            <a:rect l="l" t="t" r="r" b="b"/>
            <a:pathLst>
              <a:path w="16810" h="17565" extrusionOk="0">
                <a:moveTo>
                  <a:pt x="3765" y="520"/>
                </a:moveTo>
                <a:cubicBezTo>
                  <a:pt x="4219" y="520"/>
                  <a:pt x="4453" y="1065"/>
                  <a:pt x="4128" y="1390"/>
                </a:cubicBezTo>
                <a:cubicBezTo>
                  <a:pt x="4022" y="1496"/>
                  <a:pt x="3891" y="1544"/>
                  <a:pt x="3763" y="1544"/>
                </a:cubicBezTo>
                <a:cubicBezTo>
                  <a:pt x="3499" y="1544"/>
                  <a:pt x="3246" y="1341"/>
                  <a:pt x="3246" y="1026"/>
                </a:cubicBezTo>
                <a:cubicBezTo>
                  <a:pt x="3246" y="741"/>
                  <a:pt x="3479" y="520"/>
                  <a:pt x="3765" y="520"/>
                </a:cubicBezTo>
                <a:close/>
                <a:moveTo>
                  <a:pt x="5309" y="520"/>
                </a:moveTo>
                <a:cubicBezTo>
                  <a:pt x="5764" y="520"/>
                  <a:pt x="5997" y="1065"/>
                  <a:pt x="5673" y="1390"/>
                </a:cubicBezTo>
                <a:cubicBezTo>
                  <a:pt x="5567" y="1496"/>
                  <a:pt x="5436" y="1544"/>
                  <a:pt x="5307" y="1544"/>
                </a:cubicBezTo>
                <a:cubicBezTo>
                  <a:pt x="5043" y="1544"/>
                  <a:pt x="4790" y="1341"/>
                  <a:pt x="4790" y="1026"/>
                </a:cubicBezTo>
                <a:cubicBezTo>
                  <a:pt x="4790" y="741"/>
                  <a:pt x="5024" y="520"/>
                  <a:pt x="5309" y="520"/>
                </a:cubicBezTo>
                <a:close/>
                <a:moveTo>
                  <a:pt x="6841" y="520"/>
                </a:moveTo>
                <a:cubicBezTo>
                  <a:pt x="7308" y="520"/>
                  <a:pt x="7529" y="1065"/>
                  <a:pt x="7205" y="1390"/>
                </a:cubicBezTo>
                <a:cubicBezTo>
                  <a:pt x="7098" y="1496"/>
                  <a:pt x="6969" y="1544"/>
                  <a:pt x="6842" y="1544"/>
                </a:cubicBezTo>
                <a:cubicBezTo>
                  <a:pt x="6582" y="1544"/>
                  <a:pt x="6335" y="1341"/>
                  <a:pt x="6335" y="1026"/>
                </a:cubicBezTo>
                <a:cubicBezTo>
                  <a:pt x="6335" y="741"/>
                  <a:pt x="6556" y="520"/>
                  <a:pt x="6841" y="520"/>
                </a:cubicBezTo>
                <a:close/>
                <a:moveTo>
                  <a:pt x="8386" y="520"/>
                </a:moveTo>
                <a:cubicBezTo>
                  <a:pt x="8840" y="520"/>
                  <a:pt x="9074" y="1065"/>
                  <a:pt x="8749" y="1390"/>
                </a:cubicBezTo>
                <a:cubicBezTo>
                  <a:pt x="8643" y="1496"/>
                  <a:pt x="8513" y="1544"/>
                  <a:pt x="8387" y="1544"/>
                </a:cubicBezTo>
                <a:cubicBezTo>
                  <a:pt x="8126" y="1544"/>
                  <a:pt x="7879" y="1341"/>
                  <a:pt x="7879" y="1026"/>
                </a:cubicBezTo>
                <a:cubicBezTo>
                  <a:pt x="7879" y="741"/>
                  <a:pt x="8100" y="520"/>
                  <a:pt x="8386" y="520"/>
                </a:cubicBezTo>
                <a:close/>
                <a:moveTo>
                  <a:pt x="9813" y="1104"/>
                </a:moveTo>
                <a:cubicBezTo>
                  <a:pt x="10268" y="1104"/>
                  <a:pt x="10501" y="1649"/>
                  <a:pt x="10177" y="1974"/>
                </a:cubicBezTo>
                <a:cubicBezTo>
                  <a:pt x="10075" y="2085"/>
                  <a:pt x="9946" y="2134"/>
                  <a:pt x="9818" y="2134"/>
                </a:cubicBezTo>
                <a:cubicBezTo>
                  <a:pt x="9559" y="2134"/>
                  <a:pt x="9307" y="1928"/>
                  <a:pt x="9307" y="1623"/>
                </a:cubicBezTo>
                <a:cubicBezTo>
                  <a:pt x="9294" y="1338"/>
                  <a:pt x="9528" y="1104"/>
                  <a:pt x="9813" y="1104"/>
                </a:cubicBezTo>
                <a:close/>
                <a:moveTo>
                  <a:pt x="2337" y="1104"/>
                </a:moveTo>
                <a:cubicBezTo>
                  <a:pt x="2791" y="1104"/>
                  <a:pt x="3025" y="1649"/>
                  <a:pt x="2701" y="1987"/>
                </a:cubicBezTo>
                <a:cubicBezTo>
                  <a:pt x="2600" y="2091"/>
                  <a:pt x="2474" y="2138"/>
                  <a:pt x="2350" y="2138"/>
                </a:cubicBezTo>
                <a:cubicBezTo>
                  <a:pt x="2087" y="2138"/>
                  <a:pt x="1831" y="1931"/>
                  <a:pt x="1831" y="1623"/>
                </a:cubicBezTo>
                <a:cubicBezTo>
                  <a:pt x="1831" y="1338"/>
                  <a:pt x="2052" y="1104"/>
                  <a:pt x="2337" y="1104"/>
                </a:cubicBezTo>
                <a:close/>
                <a:moveTo>
                  <a:pt x="10771" y="2311"/>
                </a:moveTo>
                <a:cubicBezTo>
                  <a:pt x="10777" y="2311"/>
                  <a:pt x="10782" y="2311"/>
                  <a:pt x="10787" y="2311"/>
                </a:cubicBezTo>
                <a:cubicBezTo>
                  <a:pt x="11072" y="2311"/>
                  <a:pt x="11306" y="2532"/>
                  <a:pt x="11306" y="2818"/>
                </a:cubicBezTo>
                <a:lnTo>
                  <a:pt x="11293" y="2818"/>
                </a:lnTo>
                <a:cubicBezTo>
                  <a:pt x="11293" y="3132"/>
                  <a:pt x="11040" y="3335"/>
                  <a:pt x="10776" y="3335"/>
                </a:cubicBezTo>
                <a:cubicBezTo>
                  <a:pt x="10648" y="3335"/>
                  <a:pt x="10517" y="3287"/>
                  <a:pt x="10411" y="3181"/>
                </a:cubicBezTo>
                <a:cubicBezTo>
                  <a:pt x="10090" y="2860"/>
                  <a:pt x="10327" y="2311"/>
                  <a:pt x="10771" y="2311"/>
                </a:cubicBezTo>
                <a:close/>
                <a:moveTo>
                  <a:pt x="1380" y="2303"/>
                </a:moveTo>
                <a:cubicBezTo>
                  <a:pt x="1507" y="2303"/>
                  <a:pt x="1636" y="2350"/>
                  <a:pt x="1740" y="2454"/>
                </a:cubicBezTo>
                <a:cubicBezTo>
                  <a:pt x="2065" y="2779"/>
                  <a:pt x="1831" y="3337"/>
                  <a:pt x="1377" y="3337"/>
                </a:cubicBezTo>
                <a:cubicBezTo>
                  <a:pt x="1091" y="3337"/>
                  <a:pt x="870" y="3103"/>
                  <a:pt x="870" y="2818"/>
                </a:cubicBezTo>
                <a:lnTo>
                  <a:pt x="857" y="2818"/>
                </a:lnTo>
                <a:cubicBezTo>
                  <a:pt x="857" y="2510"/>
                  <a:pt x="1114" y="2303"/>
                  <a:pt x="1380" y="2303"/>
                </a:cubicBezTo>
                <a:close/>
                <a:moveTo>
                  <a:pt x="10771" y="3856"/>
                </a:moveTo>
                <a:cubicBezTo>
                  <a:pt x="10777" y="3856"/>
                  <a:pt x="10782" y="3856"/>
                  <a:pt x="10787" y="3856"/>
                </a:cubicBezTo>
                <a:cubicBezTo>
                  <a:pt x="11072" y="3856"/>
                  <a:pt x="11293" y="4077"/>
                  <a:pt x="11306" y="4362"/>
                </a:cubicBezTo>
                <a:lnTo>
                  <a:pt x="11293" y="4362"/>
                </a:lnTo>
                <a:cubicBezTo>
                  <a:pt x="11293" y="4677"/>
                  <a:pt x="11040" y="4880"/>
                  <a:pt x="10776" y="4880"/>
                </a:cubicBezTo>
                <a:cubicBezTo>
                  <a:pt x="10648" y="4880"/>
                  <a:pt x="10517" y="4832"/>
                  <a:pt x="10411" y="4726"/>
                </a:cubicBezTo>
                <a:cubicBezTo>
                  <a:pt x="10090" y="4405"/>
                  <a:pt x="10327" y="3856"/>
                  <a:pt x="10771" y="3856"/>
                </a:cubicBezTo>
                <a:close/>
                <a:moveTo>
                  <a:pt x="1380" y="3848"/>
                </a:moveTo>
                <a:cubicBezTo>
                  <a:pt x="1507" y="3848"/>
                  <a:pt x="1636" y="3894"/>
                  <a:pt x="1740" y="3999"/>
                </a:cubicBezTo>
                <a:cubicBezTo>
                  <a:pt x="2065" y="4323"/>
                  <a:pt x="1831" y="4881"/>
                  <a:pt x="1377" y="4881"/>
                </a:cubicBezTo>
                <a:cubicBezTo>
                  <a:pt x="1091" y="4881"/>
                  <a:pt x="857" y="4648"/>
                  <a:pt x="870" y="4362"/>
                </a:cubicBezTo>
                <a:lnTo>
                  <a:pt x="857" y="4362"/>
                </a:lnTo>
                <a:cubicBezTo>
                  <a:pt x="857" y="4054"/>
                  <a:pt x="1114" y="3848"/>
                  <a:pt x="1380" y="3848"/>
                </a:cubicBezTo>
                <a:close/>
                <a:moveTo>
                  <a:pt x="1380" y="5392"/>
                </a:moveTo>
                <a:cubicBezTo>
                  <a:pt x="1507" y="5392"/>
                  <a:pt x="1636" y="5439"/>
                  <a:pt x="1740" y="5543"/>
                </a:cubicBezTo>
                <a:cubicBezTo>
                  <a:pt x="2065" y="5868"/>
                  <a:pt x="1831" y="6413"/>
                  <a:pt x="1377" y="6413"/>
                </a:cubicBezTo>
                <a:cubicBezTo>
                  <a:pt x="1091" y="6413"/>
                  <a:pt x="870" y="6192"/>
                  <a:pt x="870" y="5907"/>
                </a:cubicBezTo>
                <a:lnTo>
                  <a:pt x="857" y="5907"/>
                </a:lnTo>
                <a:cubicBezTo>
                  <a:pt x="857" y="5599"/>
                  <a:pt x="1114" y="5392"/>
                  <a:pt x="1380" y="5392"/>
                </a:cubicBezTo>
                <a:close/>
                <a:moveTo>
                  <a:pt x="10787" y="5388"/>
                </a:moveTo>
                <a:cubicBezTo>
                  <a:pt x="11072" y="5388"/>
                  <a:pt x="11306" y="5621"/>
                  <a:pt x="11306" y="5907"/>
                </a:cubicBezTo>
                <a:lnTo>
                  <a:pt x="11293" y="5907"/>
                </a:lnTo>
                <a:cubicBezTo>
                  <a:pt x="11293" y="6215"/>
                  <a:pt x="11037" y="6421"/>
                  <a:pt x="10770" y="6421"/>
                </a:cubicBezTo>
                <a:cubicBezTo>
                  <a:pt x="10644" y="6421"/>
                  <a:pt x="10515" y="6375"/>
                  <a:pt x="10411" y="6270"/>
                </a:cubicBezTo>
                <a:cubicBezTo>
                  <a:pt x="10086" y="5933"/>
                  <a:pt x="10333" y="5388"/>
                  <a:pt x="10787" y="5388"/>
                </a:cubicBezTo>
                <a:close/>
                <a:moveTo>
                  <a:pt x="10787" y="6932"/>
                </a:moveTo>
                <a:cubicBezTo>
                  <a:pt x="11072" y="6932"/>
                  <a:pt x="11293" y="7166"/>
                  <a:pt x="11306" y="7451"/>
                </a:cubicBezTo>
                <a:lnTo>
                  <a:pt x="11293" y="7451"/>
                </a:lnTo>
                <a:cubicBezTo>
                  <a:pt x="11293" y="7756"/>
                  <a:pt x="11042" y="7962"/>
                  <a:pt x="10778" y="7962"/>
                </a:cubicBezTo>
                <a:cubicBezTo>
                  <a:pt x="10649" y="7962"/>
                  <a:pt x="10517" y="7913"/>
                  <a:pt x="10411" y="7802"/>
                </a:cubicBezTo>
                <a:cubicBezTo>
                  <a:pt x="10086" y="7477"/>
                  <a:pt x="10333" y="6932"/>
                  <a:pt x="10787" y="6932"/>
                </a:cubicBezTo>
                <a:close/>
                <a:moveTo>
                  <a:pt x="1377" y="6932"/>
                </a:moveTo>
                <a:cubicBezTo>
                  <a:pt x="1662" y="6932"/>
                  <a:pt x="1896" y="7166"/>
                  <a:pt x="1896" y="7451"/>
                </a:cubicBezTo>
                <a:cubicBezTo>
                  <a:pt x="1887" y="7759"/>
                  <a:pt x="1634" y="7966"/>
                  <a:pt x="1370" y="7966"/>
                </a:cubicBezTo>
                <a:cubicBezTo>
                  <a:pt x="1245" y="7966"/>
                  <a:pt x="1118" y="7919"/>
                  <a:pt x="1013" y="7815"/>
                </a:cubicBezTo>
                <a:cubicBezTo>
                  <a:pt x="689" y="7490"/>
                  <a:pt x="922" y="6932"/>
                  <a:pt x="1377" y="6932"/>
                </a:cubicBezTo>
                <a:close/>
                <a:moveTo>
                  <a:pt x="2324" y="8477"/>
                </a:moveTo>
                <a:lnTo>
                  <a:pt x="2324" y="9087"/>
                </a:lnTo>
                <a:lnTo>
                  <a:pt x="559" y="9087"/>
                </a:lnTo>
                <a:lnTo>
                  <a:pt x="559" y="8477"/>
                </a:lnTo>
                <a:close/>
                <a:moveTo>
                  <a:pt x="11670" y="8477"/>
                </a:moveTo>
                <a:lnTo>
                  <a:pt x="11670" y="9087"/>
                </a:lnTo>
                <a:lnTo>
                  <a:pt x="9904" y="9087"/>
                </a:lnTo>
                <a:lnTo>
                  <a:pt x="9904" y="8477"/>
                </a:lnTo>
                <a:close/>
                <a:moveTo>
                  <a:pt x="10787" y="9593"/>
                </a:moveTo>
                <a:cubicBezTo>
                  <a:pt x="11072" y="9593"/>
                  <a:pt x="11306" y="9827"/>
                  <a:pt x="11306" y="10112"/>
                </a:cubicBezTo>
                <a:lnTo>
                  <a:pt x="11293" y="10112"/>
                </a:lnTo>
                <a:cubicBezTo>
                  <a:pt x="11293" y="10427"/>
                  <a:pt x="11040" y="10630"/>
                  <a:pt x="10776" y="10630"/>
                </a:cubicBezTo>
                <a:cubicBezTo>
                  <a:pt x="10648" y="10630"/>
                  <a:pt x="10517" y="10582"/>
                  <a:pt x="10411" y="10476"/>
                </a:cubicBezTo>
                <a:cubicBezTo>
                  <a:pt x="10086" y="10151"/>
                  <a:pt x="10333" y="9593"/>
                  <a:pt x="10787" y="9593"/>
                </a:cubicBezTo>
                <a:close/>
                <a:moveTo>
                  <a:pt x="1380" y="9598"/>
                </a:moveTo>
                <a:cubicBezTo>
                  <a:pt x="1507" y="9598"/>
                  <a:pt x="1636" y="9644"/>
                  <a:pt x="1740" y="9749"/>
                </a:cubicBezTo>
                <a:cubicBezTo>
                  <a:pt x="2065" y="10073"/>
                  <a:pt x="1831" y="10618"/>
                  <a:pt x="1377" y="10631"/>
                </a:cubicBezTo>
                <a:cubicBezTo>
                  <a:pt x="1091" y="10618"/>
                  <a:pt x="870" y="10398"/>
                  <a:pt x="870" y="10112"/>
                </a:cubicBezTo>
                <a:lnTo>
                  <a:pt x="857" y="10112"/>
                </a:lnTo>
                <a:cubicBezTo>
                  <a:pt x="857" y="9804"/>
                  <a:pt x="1114" y="9598"/>
                  <a:pt x="1380" y="9598"/>
                </a:cubicBezTo>
                <a:close/>
                <a:moveTo>
                  <a:pt x="10787" y="11138"/>
                </a:moveTo>
                <a:cubicBezTo>
                  <a:pt x="11072" y="11138"/>
                  <a:pt x="11306" y="11371"/>
                  <a:pt x="11306" y="11657"/>
                </a:cubicBezTo>
                <a:lnTo>
                  <a:pt x="11293" y="11657"/>
                </a:lnTo>
                <a:cubicBezTo>
                  <a:pt x="11293" y="11962"/>
                  <a:pt x="11042" y="12167"/>
                  <a:pt x="10778" y="12167"/>
                </a:cubicBezTo>
                <a:cubicBezTo>
                  <a:pt x="10649" y="12167"/>
                  <a:pt x="10517" y="12118"/>
                  <a:pt x="10411" y="12007"/>
                </a:cubicBezTo>
                <a:cubicBezTo>
                  <a:pt x="10086" y="11683"/>
                  <a:pt x="10333" y="11138"/>
                  <a:pt x="10787" y="11138"/>
                </a:cubicBezTo>
                <a:close/>
                <a:moveTo>
                  <a:pt x="1380" y="11142"/>
                </a:moveTo>
                <a:cubicBezTo>
                  <a:pt x="1507" y="11142"/>
                  <a:pt x="1636" y="11189"/>
                  <a:pt x="1740" y="11293"/>
                </a:cubicBezTo>
                <a:cubicBezTo>
                  <a:pt x="2065" y="11618"/>
                  <a:pt x="1831" y="12163"/>
                  <a:pt x="1377" y="12176"/>
                </a:cubicBezTo>
                <a:cubicBezTo>
                  <a:pt x="1091" y="12163"/>
                  <a:pt x="857" y="11942"/>
                  <a:pt x="870" y="11657"/>
                </a:cubicBezTo>
                <a:lnTo>
                  <a:pt x="857" y="11657"/>
                </a:lnTo>
                <a:cubicBezTo>
                  <a:pt x="857" y="11349"/>
                  <a:pt x="1114" y="11142"/>
                  <a:pt x="1380" y="11142"/>
                </a:cubicBezTo>
                <a:close/>
                <a:moveTo>
                  <a:pt x="10787" y="12682"/>
                </a:moveTo>
                <a:cubicBezTo>
                  <a:pt x="11072" y="12682"/>
                  <a:pt x="11293" y="12916"/>
                  <a:pt x="11306" y="13188"/>
                </a:cubicBezTo>
                <a:lnTo>
                  <a:pt x="11293" y="13201"/>
                </a:lnTo>
                <a:cubicBezTo>
                  <a:pt x="11293" y="13506"/>
                  <a:pt x="11042" y="13712"/>
                  <a:pt x="10778" y="13712"/>
                </a:cubicBezTo>
                <a:cubicBezTo>
                  <a:pt x="10649" y="13712"/>
                  <a:pt x="10517" y="13663"/>
                  <a:pt x="10411" y="13552"/>
                </a:cubicBezTo>
                <a:cubicBezTo>
                  <a:pt x="10086" y="13227"/>
                  <a:pt x="10333" y="12682"/>
                  <a:pt x="10787" y="12682"/>
                </a:cubicBezTo>
                <a:close/>
                <a:moveTo>
                  <a:pt x="10771" y="14227"/>
                </a:moveTo>
                <a:cubicBezTo>
                  <a:pt x="10777" y="14227"/>
                  <a:pt x="10782" y="14227"/>
                  <a:pt x="10787" y="14227"/>
                </a:cubicBezTo>
                <a:cubicBezTo>
                  <a:pt x="11072" y="14227"/>
                  <a:pt x="11306" y="14460"/>
                  <a:pt x="11306" y="14733"/>
                </a:cubicBezTo>
                <a:lnTo>
                  <a:pt x="11293" y="14746"/>
                </a:lnTo>
                <a:cubicBezTo>
                  <a:pt x="11293" y="15051"/>
                  <a:pt x="11041" y="15251"/>
                  <a:pt x="10778" y="15251"/>
                </a:cubicBezTo>
                <a:cubicBezTo>
                  <a:pt x="10649" y="15251"/>
                  <a:pt x="10517" y="15203"/>
                  <a:pt x="10411" y="15096"/>
                </a:cubicBezTo>
                <a:cubicBezTo>
                  <a:pt x="10090" y="14776"/>
                  <a:pt x="10327" y="14227"/>
                  <a:pt x="10771" y="14227"/>
                </a:cubicBezTo>
                <a:close/>
                <a:moveTo>
                  <a:pt x="1382" y="14219"/>
                </a:moveTo>
                <a:cubicBezTo>
                  <a:pt x="1508" y="14219"/>
                  <a:pt x="1636" y="14266"/>
                  <a:pt x="1740" y="14370"/>
                </a:cubicBezTo>
                <a:cubicBezTo>
                  <a:pt x="2065" y="14694"/>
                  <a:pt x="1831" y="15252"/>
                  <a:pt x="1377" y="15252"/>
                </a:cubicBezTo>
                <a:cubicBezTo>
                  <a:pt x="1091" y="15252"/>
                  <a:pt x="870" y="15019"/>
                  <a:pt x="870" y="14746"/>
                </a:cubicBezTo>
                <a:lnTo>
                  <a:pt x="857" y="14746"/>
                </a:lnTo>
                <a:cubicBezTo>
                  <a:pt x="857" y="14429"/>
                  <a:pt x="1115" y="14219"/>
                  <a:pt x="1382" y="14219"/>
                </a:cubicBezTo>
                <a:close/>
                <a:moveTo>
                  <a:pt x="7620" y="1701"/>
                </a:moveTo>
                <a:cubicBezTo>
                  <a:pt x="7815" y="1930"/>
                  <a:pt x="8099" y="2049"/>
                  <a:pt x="8388" y="2049"/>
                </a:cubicBezTo>
                <a:cubicBezTo>
                  <a:pt x="8541" y="2049"/>
                  <a:pt x="8696" y="2015"/>
                  <a:pt x="8840" y="1948"/>
                </a:cubicBezTo>
                <a:cubicBezTo>
                  <a:pt x="8983" y="2350"/>
                  <a:pt x="9346" y="2623"/>
                  <a:pt x="9762" y="2649"/>
                </a:cubicBezTo>
                <a:cubicBezTo>
                  <a:pt x="9710" y="2999"/>
                  <a:pt x="9826" y="3350"/>
                  <a:pt x="10099" y="3583"/>
                </a:cubicBezTo>
                <a:cubicBezTo>
                  <a:pt x="9632" y="3999"/>
                  <a:pt x="9632" y="4726"/>
                  <a:pt x="10099" y="5128"/>
                </a:cubicBezTo>
                <a:cubicBezTo>
                  <a:pt x="9632" y="5543"/>
                  <a:pt x="9632" y="6257"/>
                  <a:pt x="10099" y="6673"/>
                </a:cubicBezTo>
                <a:cubicBezTo>
                  <a:pt x="9736" y="6997"/>
                  <a:pt x="9645" y="7529"/>
                  <a:pt x="9891" y="7958"/>
                </a:cubicBezTo>
                <a:cubicBezTo>
                  <a:pt x="9606" y="7958"/>
                  <a:pt x="9385" y="8165"/>
                  <a:pt x="9385" y="8451"/>
                </a:cubicBezTo>
                <a:lnTo>
                  <a:pt x="9385" y="9113"/>
                </a:lnTo>
                <a:cubicBezTo>
                  <a:pt x="9385" y="9385"/>
                  <a:pt x="9619" y="9606"/>
                  <a:pt x="9891" y="9606"/>
                </a:cubicBezTo>
                <a:cubicBezTo>
                  <a:pt x="9645" y="10021"/>
                  <a:pt x="9736" y="10567"/>
                  <a:pt x="10099" y="10891"/>
                </a:cubicBezTo>
                <a:cubicBezTo>
                  <a:pt x="9632" y="11293"/>
                  <a:pt x="9632" y="12020"/>
                  <a:pt x="10099" y="12423"/>
                </a:cubicBezTo>
                <a:cubicBezTo>
                  <a:pt x="9632" y="12838"/>
                  <a:pt x="9632" y="13565"/>
                  <a:pt x="10099" y="13967"/>
                </a:cubicBezTo>
                <a:cubicBezTo>
                  <a:pt x="9826" y="14214"/>
                  <a:pt x="9710" y="14564"/>
                  <a:pt x="9762" y="14915"/>
                </a:cubicBezTo>
                <a:cubicBezTo>
                  <a:pt x="9346" y="14941"/>
                  <a:pt x="8983" y="15213"/>
                  <a:pt x="8840" y="15603"/>
                </a:cubicBezTo>
                <a:cubicBezTo>
                  <a:pt x="8696" y="15531"/>
                  <a:pt x="8542" y="15496"/>
                  <a:pt x="8389" y="15496"/>
                </a:cubicBezTo>
                <a:cubicBezTo>
                  <a:pt x="8099" y="15496"/>
                  <a:pt x="7815" y="15620"/>
                  <a:pt x="7620" y="15849"/>
                </a:cubicBezTo>
                <a:cubicBezTo>
                  <a:pt x="7412" y="15616"/>
                  <a:pt x="7127" y="15499"/>
                  <a:pt x="6843" y="15499"/>
                </a:cubicBezTo>
                <a:cubicBezTo>
                  <a:pt x="6559" y="15499"/>
                  <a:pt x="6276" y="15616"/>
                  <a:pt x="6075" y="15849"/>
                </a:cubicBezTo>
                <a:cubicBezTo>
                  <a:pt x="5868" y="15616"/>
                  <a:pt x="5585" y="15499"/>
                  <a:pt x="5303" y="15499"/>
                </a:cubicBezTo>
                <a:cubicBezTo>
                  <a:pt x="5021" y="15499"/>
                  <a:pt x="4738" y="15616"/>
                  <a:pt x="4531" y="15849"/>
                </a:cubicBezTo>
                <a:cubicBezTo>
                  <a:pt x="4335" y="15620"/>
                  <a:pt x="4051" y="15496"/>
                  <a:pt x="3762" y="15496"/>
                </a:cubicBezTo>
                <a:cubicBezTo>
                  <a:pt x="3609" y="15496"/>
                  <a:pt x="3454" y="15531"/>
                  <a:pt x="3311" y="15603"/>
                </a:cubicBezTo>
                <a:cubicBezTo>
                  <a:pt x="3168" y="15213"/>
                  <a:pt x="2804" y="14928"/>
                  <a:pt x="2389" y="14915"/>
                </a:cubicBezTo>
                <a:cubicBezTo>
                  <a:pt x="2441" y="14564"/>
                  <a:pt x="2311" y="14201"/>
                  <a:pt x="2052" y="13967"/>
                </a:cubicBezTo>
                <a:cubicBezTo>
                  <a:pt x="2216" y="13782"/>
                  <a:pt x="2055" y="13533"/>
                  <a:pt x="1859" y="13533"/>
                </a:cubicBezTo>
                <a:cubicBezTo>
                  <a:pt x="1807" y="13533"/>
                  <a:pt x="1753" y="13550"/>
                  <a:pt x="1701" y="13591"/>
                </a:cubicBezTo>
                <a:cubicBezTo>
                  <a:pt x="1610" y="13669"/>
                  <a:pt x="1493" y="13708"/>
                  <a:pt x="1377" y="13708"/>
                </a:cubicBezTo>
                <a:cubicBezTo>
                  <a:pt x="1091" y="13708"/>
                  <a:pt x="857" y="13474"/>
                  <a:pt x="870" y="13201"/>
                </a:cubicBezTo>
                <a:lnTo>
                  <a:pt x="857" y="13201"/>
                </a:lnTo>
                <a:cubicBezTo>
                  <a:pt x="857" y="12890"/>
                  <a:pt x="1107" y="12683"/>
                  <a:pt x="1373" y="12683"/>
                </a:cubicBezTo>
                <a:cubicBezTo>
                  <a:pt x="1495" y="12683"/>
                  <a:pt x="1621" y="12727"/>
                  <a:pt x="1727" y="12825"/>
                </a:cubicBezTo>
                <a:cubicBezTo>
                  <a:pt x="1782" y="12883"/>
                  <a:pt x="1845" y="12907"/>
                  <a:pt x="1905" y="12907"/>
                </a:cubicBezTo>
                <a:cubicBezTo>
                  <a:pt x="2114" y="12907"/>
                  <a:pt x="2296" y="12617"/>
                  <a:pt x="2065" y="12436"/>
                </a:cubicBezTo>
                <a:lnTo>
                  <a:pt x="2052" y="12423"/>
                </a:lnTo>
                <a:cubicBezTo>
                  <a:pt x="2519" y="12020"/>
                  <a:pt x="2519" y="11293"/>
                  <a:pt x="2052" y="10891"/>
                </a:cubicBezTo>
                <a:cubicBezTo>
                  <a:pt x="2428" y="10567"/>
                  <a:pt x="2506" y="10021"/>
                  <a:pt x="2259" y="9606"/>
                </a:cubicBezTo>
                <a:lnTo>
                  <a:pt x="2350" y="9606"/>
                </a:lnTo>
                <a:cubicBezTo>
                  <a:pt x="2623" y="9606"/>
                  <a:pt x="2843" y="9385"/>
                  <a:pt x="2843" y="9113"/>
                </a:cubicBezTo>
                <a:lnTo>
                  <a:pt x="2843" y="8438"/>
                </a:lnTo>
                <a:cubicBezTo>
                  <a:pt x="2843" y="8165"/>
                  <a:pt x="2623" y="7958"/>
                  <a:pt x="2350" y="7958"/>
                </a:cubicBezTo>
                <a:lnTo>
                  <a:pt x="2272" y="7958"/>
                </a:lnTo>
                <a:cubicBezTo>
                  <a:pt x="2506" y="7529"/>
                  <a:pt x="2428" y="6984"/>
                  <a:pt x="2052" y="6673"/>
                </a:cubicBezTo>
                <a:cubicBezTo>
                  <a:pt x="2519" y="6257"/>
                  <a:pt x="2519" y="5530"/>
                  <a:pt x="2052" y="5128"/>
                </a:cubicBezTo>
                <a:cubicBezTo>
                  <a:pt x="2519" y="4713"/>
                  <a:pt x="2519" y="3986"/>
                  <a:pt x="2052" y="3583"/>
                </a:cubicBezTo>
                <a:cubicBezTo>
                  <a:pt x="2272" y="3389"/>
                  <a:pt x="2402" y="3103"/>
                  <a:pt x="2402" y="2818"/>
                </a:cubicBezTo>
                <a:cubicBezTo>
                  <a:pt x="2402" y="2753"/>
                  <a:pt x="2402" y="2688"/>
                  <a:pt x="2389" y="2636"/>
                </a:cubicBezTo>
                <a:cubicBezTo>
                  <a:pt x="2804" y="2610"/>
                  <a:pt x="3181" y="2337"/>
                  <a:pt x="3311" y="1948"/>
                </a:cubicBezTo>
                <a:cubicBezTo>
                  <a:pt x="3453" y="2013"/>
                  <a:pt x="3609" y="2052"/>
                  <a:pt x="3765" y="2052"/>
                </a:cubicBezTo>
                <a:cubicBezTo>
                  <a:pt x="4063" y="2052"/>
                  <a:pt x="4336" y="1922"/>
                  <a:pt x="4544" y="1701"/>
                </a:cubicBezTo>
                <a:cubicBezTo>
                  <a:pt x="4745" y="1935"/>
                  <a:pt x="5027" y="2052"/>
                  <a:pt x="5309" y="2052"/>
                </a:cubicBezTo>
                <a:cubicBezTo>
                  <a:pt x="5592" y="2052"/>
                  <a:pt x="5874" y="1935"/>
                  <a:pt x="6075" y="1701"/>
                </a:cubicBezTo>
                <a:cubicBezTo>
                  <a:pt x="6283" y="1935"/>
                  <a:pt x="6569" y="2052"/>
                  <a:pt x="6852" y="2052"/>
                </a:cubicBezTo>
                <a:cubicBezTo>
                  <a:pt x="7136" y="2052"/>
                  <a:pt x="7419" y="1935"/>
                  <a:pt x="7620" y="1701"/>
                </a:cubicBezTo>
                <a:close/>
                <a:moveTo>
                  <a:pt x="2333" y="15426"/>
                </a:moveTo>
                <a:cubicBezTo>
                  <a:pt x="2600" y="15426"/>
                  <a:pt x="2856" y="15632"/>
                  <a:pt x="2856" y="15940"/>
                </a:cubicBezTo>
                <a:cubicBezTo>
                  <a:pt x="2856" y="16226"/>
                  <a:pt x="2623" y="16459"/>
                  <a:pt x="2337" y="16459"/>
                </a:cubicBezTo>
                <a:cubicBezTo>
                  <a:pt x="1883" y="16459"/>
                  <a:pt x="1649" y="15901"/>
                  <a:pt x="1974" y="15577"/>
                </a:cubicBezTo>
                <a:cubicBezTo>
                  <a:pt x="2078" y="15472"/>
                  <a:pt x="2207" y="15426"/>
                  <a:pt x="2333" y="15426"/>
                </a:cubicBezTo>
                <a:close/>
                <a:moveTo>
                  <a:pt x="9810" y="15426"/>
                </a:moveTo>
                <a:cubicBezTo>
                  <a:pt x="10076" y="15426"/>
                  <a:pt x="10333" y="15632"/>
                  <a:pt x="10333" y="15940"/>
                </a:cubicBezTo>
                <a:cubicBezTo>
                  <a:pt x="10333" y="16226"/>
                  <a:pt x="10099" y="16459"/>
                  <a:pt x="9813" y="16459"/>
                </a:cubicBezTo>
                <a:cubicBezTo>
                  <a:pt x="9359" y="16459"/>
                  <a:pt x="9126" y="15901"/>
                  <a:pt x="9450" y="15577"/>
                </a:cubicBezTo>
                <a:cubicBezTo>
                  <a:pt x="9555" y="15472"/>
                  <a:pt x="9683" y="15426"/>
                  <a:pt x="9810" y="15426"/>
                </a:cubicBezTo>
                <a:close/>
                <a:moveTo>
                  <a:pt x="3767" y="16020"/>
                </a:moveTo>
                <a:cubicBezTo>
                  <a:pt x="4031" y="16020"/>
                  <a:pt x="4284" y="16223"/>
                  <a:pt x="4284" y="16537"/>
                </a:cubicBezTo>
                <a:cubicBezTo>
                  <a:pt x="4284" y="16810"/>
                  <a:pt x="4050" y="17043"/>
                  <a:pt x="3765" y="17043"/>
                </a:cubicBezTo>
                <a:cubicBezTo>
                  <a:pt x="3311" y="17043"/>
                  <a:pt x="3077" y="16498"/>
                  <a:pt x="3401" y="16174"/>
                </a:cubicBezTo>
                <a:cubicBezTo>
                  <a:pt x="3508" y="16068"/>
                  <a:pt x="3639" y="16020"/>
                  <a:pt x="3767" y="16020"/>
                </a:cubicBezTo>
                <a:close/>
                <a:moveTo>
                  <a:pt x="5308" y="16020"/>
                </a:moveTo>
                <a:cubicBezTo>
                  <a:pt x="5569" y="16020"/>
                  <a:pt x="5816" y="16223"/>
                  <a:pt x="5816" y="16537"/>
                </a:cubicBezTo>
                <a:cubicBezTo>
                  <a:pt x="5816" y="16810"/>
                  <a:pt x="5595" y="17043"/>
                  <a:pt x="5309" y="17043"/>
                </a:cubicBezTo>
                <a:cubicBezTo>
                  <a:pt x="4855" y="17043"/>
                  <a:pt x="4622" y="16498"/>
                  <a:pt x="4946" y="16174"/>
                </a:cubicBezTo>
                <a:cubicBezTo>
                  <a:pt x="5052" y="16068"/>
                  <a:pt x="5182" y="16020"/>
                  <a:pt x="5308" y="16020"/>
                </a:cubicBezTo>
                <a:close/>
                <a:moveTo>
                  <a:pt x="6853" y="16020"/>
                </a:moveTo>
                <a:cubicBezTo>
                  <a:pt x="7113" y="16020"/>
                  <a:pt x="7360" y="16223"/>
                  <a:pt x="7360" y="16537"/>
                </a:cubicBezTo>
                <a:cubicBezTo>
                  <a:pt x="7360" y="16810"/>
                  <a:pt x="7127" y="17043"/>
                  <a:pt x="6854" y="17043"/>
                </a:cubicBezTo>
                <a:cubicBezTo>
                  <a:pt x="6387" y="17043"/>
                  <a:pt x="6166" y="16498"/>
                  <a:pt x="6491" y="16174"/>
                </a:cubicBezTo>
                <a:cubicBezTo>
                  <a:pt x="6597" y="16068"/>
                  <a:pt x="6726" y="16020"/>
                  <a:pt x="6853" y="16020"/>
                </a:cubicBezTo>
                <a:close/>
                <a:moveTo>
                  <a:pt x="8388" y="16020"/>
                </a:moveTo>
                <a:cubicBezTo>
                  <a:pt x="8652" y="16020"/>
                  <a:pt x="8905" y="16223"/>
                  <a:pt x="8905" y="16537"/>
                </a:cubicBezTo>
                <a:cubicBezTo>
                  <a:pt x="8905" y="16810"/>
                  <a:pt x="8671" y="17043"/>
                  <a:pt x="8386" y="17043"/>
                </a:cubicBezTo>
                <a:cubicBezTo>
                  <a:pt x="7931" y="17043"/>
                  <a:pt x="7698" y="16498"/>
                  <a:pt x="8022" y="16174"/>
                </a:cubicBezTo>
                <a:cubicBezTo>
                  <a:pt x="8128" y="16068"/>
                  <a:pt x="8259" y="16020"/>
                  <a:pt x="8388" y="16020"/>
                </a:cubicBezTo>
                <a:close/>
                <a:moveTo>
                  <a:pt x="3767" y="0"/>
                </a:moveTo>
                <a:cubicBezTo>
                  <a:pt x="3354" y="0"/>
                  <a:pt x="2947" y="251"/>
                  <a:pt x="2791" y="702"/>
                </a:cubicBezTo>
                <a:cubicBezTo>
                  <a:pt x="2649" y="624"/>
                  <a:pt x="2493" y="585"/>
                  <a:pt x="2337" y="585"/>
                </a:cubicBezTo>
                <a:cubicBezTo>
                  <a:pt x="1701" y="598"/>
                  <a:pt x="1221" y="1169"/>
                  <a:pt x="1325" y="1792"/>
                </a:cubicBezTo>
                <a:cubicBezTo>
                  <a:pt x="403" y="1831"/>
                  <a:pt x="1" y="2986"/>
                  <a:pt x="689" y="3596"/>
                </a:cubicBezTo>
                <a:cubicBezTo>
                  <a:pt x="234" y="3999"/>
                  <a:pt x="234" y="4726"/>
                  <a:pt x="689" y="5128"/>
                </a:cubicBezTo>
                <a:cubicBezTo>
                  <a:pt x="234" y="5543"/>
                  <a:pt x="234" y="6270"/>
                  <a:pt x="689" y="6673"/>
                </a:cubicBezTo>
                <a:cubicBezTo>
                  <a:pt x="325" y="6997"/>
                  <a:pt x="234" y="7542"/>
                  <a:pt x="481" y="7958"/>
                </a:cubicBezTo>
                <a:cubicBezTo>
                  <a:pt x="234" y="7984"/>
                  <a:pt x="40" y="8191"/>
                  <a:pt x="40" y="8451"/>
                </a:cubicBezTo>
                <a:lnTo>
                  <a:pt x="40" y="9126"/>
                </a:lnTo>
                <a:cubicBezTo>
                  <a:pt x="40" y="9372"/>
                  <a:pt x="234" y="9580"/>
                  <a:pt x="481" y="9606"/>
                </a:cubicBezTo>
                <a:cubicBezTo>
                  <a:pt x="234" y="10034"/>
                  <a:pt x="325" y="10567"/>
                  <a:pt x="689" y="10891"/>
                </a:cubicBezTo>
                <a:cubicBezTo>
                  <a:pt x="234" y="11306"/>
                  <a:pt x="234" y="12020"/>
                  <a:pt x="689" y="12436"/>
                </a:cubicBezTo>
                <a:cubicBezTo>
                  <a:pt x="234" y="12838"/>
                  <a:pt x="234" y="13565"/>
                  <a:pt x="689" y="13980"/>
                </a:cubicBezTo>
                <a:cubicBezTo>
                  <a:pt x="1" y="14590"/>
                  <a:pt x="403" y="15732"/>
                  <a:pt x="1325" y="15771"/>
                </a:cubicBezTo>
                <a:cubicBezTo>
                  <a:pt x="1210" y="16438"/>
                  <a:pt x="1739" y="16979"/>
                  <a:pt x="2342" y="16979"/>
                </a:cubicBezTo>
                <a:cubicBezTo>
                  <a:pt x="2490" y="16979"/>
                  <a:pt x="2643" y="16946"/>
                  <a:pt x="2791" y="16875"/>
                </a:cubicBezTo>
                <a:cubicBezTo>
                  <a:pt x="2939" y="17317"/>
                  <a:pt x="3346" y="17564"/>
                  <a:pt x="3761" y="17564"/>
                </a:cubicBezTo>
                <a:cubicBezTo>
                  <a:pt x="4039" y="17564"/>
                  <a:pt x="4322" y="17452"/>
                  <a:pt x="4531" y="17212"/>
                </a:cubicBezTo>
                <a:cubicBezTo>
                  <a:pt x="4732" y="17446"/>
                  <a:pt x="5014" y="17563"/>
                  <a:pt x="5298" y="17563"/>
                </a:cubicBezTo>
                <a:cubicBezTo>
                  <a:pt x="5582" y="17563"/>
                  <a:pt x="5868" y="17446"/>
                  <a:pt x="6075" y="17212"/>
                </a:cubicBezTo>
                <a:cubicBezTo>
                  <a:pt x="6276" y="17446"/>
                  <a:pt x="6559" y="17563"/>
                  <a:pt x="6841" y="17563"/>
                </a:cubicBezTo>
                <a:cubicBezTo>
                  <a:pt x="7123" y="17563"/>
                  <a:pt x="7406" y="17446"/>
                  <a:pt x="7607" y="17212"/>
                </a:cubicBezTo>
                <a:cubicBezTo>
                  <a:pt x="7816" y="17452"/>
                  <a:pt x="8098" y="17564"/>
                  <a:pt x="8378" y="17564"/>
                </a:cubicBezTo>
                <a:cubicBezTo>
                  <a:pt x="8794" y="17564"/>
                  <a:pt x="9204" y="17317"/>
                  <a:pt x="9359" y="16875"/>
                </a:cubicBezTo>
                <a:cubicBezTo>
                  <a:pt x="9508" y="16946"/>
                  <a:pt x="9660" y="16979"/>
                  <a:pt x="9808" y="16979"/>
                </a:cubicBezTo>
                <a:cubicBezTo>
                  <a:pt x="10407" y="16979"/>
                  <a:pt x="10927" y="16438"/>
                  <a:pt x="10813" y="15771"/>
                </a:cubicBezTo>
                <a:cubicBezTo>
                  <a:pt x="11734" y="15732"/>
                  <a:pt x="12137" y="14590"/>
                  <a:pt x="11449" y="13980"/>
                </a:cubicBezTo>
                <a:cubicBezTo>
                  <a:pt x="11916" y="13565"/>
                  <a:pt x="11916" y="12838"/>
                  <a:pt x="11449" y="12436"/>
                </a:cubicBezTo>
                <a:cubicBezTo>
                  <a:pt x="11916" y="12020"/>
                  <a:pt x="11916" y="11306"/>
                  <a:pt x="11449" y="10891"/>
                </a:cubicBezTo>
                <a:cubicBezTo>
                  <a:pt x="11812" y="10567"/>
                  <a:pt x="11903" y="10034"/>
                  <a:pt x="11657" y="9606"/>
                </a:cubicBezTo>
                <a:cubicBezTo>
                  <a:pt x="11968" y="9606"/>
                  <a:pt x="12202" y="9346"/>
                  <a:pt x="12163" y="9048"/>
                </a:cubicBezTo>
                <a:lnTo>
                  <a:pt x="12916" y="9048"/>
                </a:lnTo>
                <a:cubicBezTo>
                  <a:pt x="13032" y="9541"/>
                  <a:pt x="13448" y="9905"/>
                  <a:pt x="13954" y="9956"/>
                </a:cubicBezTo>
                <a:lnTo>
                  <a:pt x="15693" y="10138"/>
                </a:lnTo>
                <a:cubicBezTo>
                  <a:pt x="15724" y="10141"/>
                  <a:pt x="15754" y="10142"/>
                  <a:pt x="15784" y="10142"/>
                </a:cubicBezTo>
                <a:cubicBezTo>
                  <a:pt x="16341" y="10142"/>
                  <a:pt x="16797" y="9693"/>
                  <a:pt x="16797" y="9139"/>
                </a:cubicBezTo>
                <a:lnTo>
                  <a:pt x="16797" y="8438"/>
                </a:lnTo>
                <a:cubicBezTo>
                  <a:pt x="16810" y="8152"/>
                  <a:pt x="16680" y="7880"/>
                  <a:pt x="16472" y="7698"/>
                </a:cubicBezTo>
                <a:lnTo>
                  <a:pt x="16485" y="7685"/>
                </a:lnTo>
                <a:cubicBezTo>
                  <a:pt x="16309" y="7520"/>
                  <a:pt x="16077" y="7430"/>
                  <a:pt x="15836" y="7430"/>
                </a:cubicBezTo>
                <a:cubicBezTo>
                  <a:pt x="15793" y="7430"/>
                  <a:pt x="15750" y="7432"/>
                  <a:pt x="15706" y="7438"/>
                </a:cubicBezTo>
                <a:lnTo>
                  <a:pt x="15187" y="7490"/>
                </a:lnTo>
                <a:cubicBezTo>
                  <a:pt x="14849" y="7515"/>
                  <a:pt x="14885" y="7999"/>
                  <a:pt x="15202" y="7999"/>
                </a:cubicBezTo>
                <a:cubicBezTo>
                  <a:pt x="15214" y="7999"/>
                  <a:pt x="15226" y="7998"/>
                  <a:pt x="15239" y="7997"/>
                </a:cubicBezTo>
                <a:lnTo>
                  <a:pt x="15758" y="7945"/>
                </a:lnTo>
                <a:cubicBezTo>
                  <a:pt x="15774" y="7943"/>
                  <a:pt x="15790" y="7943"/>
                  <a:pt x="15806" y="7943"/>
                </a:cubicBezTo>
                <a:cubicBezTo>
                  <a:pt x="16082" y="7943"/>
                  <a:pt x="16303" y="8155"/>
                  <a:pt x="16303" y="8438"/>
                </a:cubicBezTo>
                <a:lnTo>
                  <a:pt x="16303" y="9139"/>
                </a:lnTo>
                <a:cubicBezTo>
                  <a:pt x="16303" y="9409"/>
                  <a:pt x="16083" y="9621"/>
                  <a:pt x="15806" y="9621"/>
                </a:cubicBezTo>
                <a:cubicBezTo>
                  <a:pt x="15790" y="9621"/>
                  <a:pt x="15774" y="9620"/>
                  <a:pt x="15758" y="9619"/>
                </a:cubicBezTo>
                <a:lnTo>
                  <a:pt x="14019" y="9450"/>
                </a:lnTo>
                <a:cubicBezTo>
                  <a:pt x="13227" y="9359"/>
                  <a:pt x="13227" y="8217"/>
                  <a:pt x="14019" y="8126"/>
                </a:cubicBezTo>
                <a:cubicBezTo>
                  <a:pt x="14344" y="8089"/>
                  <a:pt x="14308" y="7618"/>
                  <a:pt x="14003" y="7618"/>
                </a:cubicBezTo>
                <a:cubicBezTo>
                  <a:pt x="13992" y="7618"/>
                  <a:pt x="13979" y="7619"/>
                  <a:pt x="13967" y="7620"/>
                </a:cubicBezTo>
                <a:cubicBezTo>
                  <a:pt x="13461" y="7659"/>
                  <a:pt x="13045" y="8035"/>
                  <a:pt x="12929" y="8529"/>
                </a:cubicBezTo>
                <a:lnTo>
                  <a:pt x="12176" y="8529"/>
                </a:lnTo>
                <a:cubicBezTo>
                  <a:pt x="12214" y="8237"/>
                  <a:pt x="11992" y="7970"/>
                  <a:pt x="11691" y="7970"/>
                </a:cubicBezTo>
                <a:cubicBezTo>
                  <a:pt x="11684" y="7970"/>
                  <a:pt x="11677" y="7970"/>
                  <a:pt x="11670" y="7971"/>
                </a:cubicBezTo>
                <a:cubicBezTo>
                  <a:pt x="11916" y="7542"/>
                  <a:pt x="11825" y="7010"/>
                  <a:pt x="11462" y="6686"/>
                </a:cubicBezTo>
                <a:cubicBezTo>
                  <a:pt x="11929" y="6270"/>
                  <a:pt x="11929" y="5543"/>
                  <a:pt x="11462" y="5141"/>
                </a:cubicBezTo>
                <a:cubicBezTo>
                  <a:pt x="11929" y="4726"/>
                  <a:pt x="11929" y="3999"/>
                  <a:pt x="11462" y="3596"/>
                </a:cubicBezTo>
                <a:cubicBezTo>
                  <a:pt x="12163" y="2986"/>
                  <a:pt x="11760" y="1844"/>
                  <a:pt x="10839" y="1805"/>
                </a:cubicBezTo>
                <a:cubicBezTo>
                  <a:pt x="10930" y="1169"/>
                  <a:pt x="10449" y="598"/>
                  <a:pt x="9813" y="585"/>
                </a:cubicBezTo>
                <a:cubicBezTo>
                  <a:pt x="9658" y="585"/>
                  <a:pt x="9502" y="624"/>
                  <a:pt x="9359" y="702"/>
                </a:cubicBezTo>
                <a:cubicBezTo>
                  <a:pt x="9204" y="251"/>
                  <a:pt x="8796" y="0"/>
                  <a:pt x="8383" y="0"/>
                </a:cubicBezTo>
                <a:cubicBezTo>
                  <a:pt x="8107" y="0"/>
                  <a:pt x="7828" y="112"/>
                  <a:pt x="7620" y="351"/>
                </a:cubicBezTo>
                <a:cubicBezTo>
                  <a:pt x="7412" y="118"/>
                  <a:pt x="7127" y="1"/>
                  <a:pt x="6843" y="1"/>
                </a:cubicBezTo>
                <a:cubicBezTo>
                  <a:pt x="6559" y="1"/>
                  <a:pt x="6276" y="118"/>
                  <a:pt x="6075" y="351"/>
                </a:cubicBezTo>
                <a:cubicBezTo>
                  <a:pt x="5874" y="118"/>
                  <a:pt x="5592" y="1"/>
                  <a:pt x="5308" y="1"/>
                </a:cubicBezTo>
                <a:cubicBezTo>
                  <a:pt x="5024" y="1"/>
                  <a:pt x="4738" y="118"/>
                  <a:pt x="4531" y="351"/>
                </a:cubicBezTo>
                <a:cubicBezTo>
                  <a:pt x="4323" y="112"/>
                  <a:pt x="4044" y="0"/>
                  <a:pt x="3767"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 name="Google Shape;1252;p76">
            <a:extLst>
              <a:ext uri="{FF2B5EF4-FFF2-40B4-BE49-F238E27FC236}">
                <a16:creationId xmlns:a16="http://schemas.microsoft.com/office/drawing/2014/main" id="{AB060E89-972D-2DB7-BB85-CEE0E20E13AE}"/>
              </a:ext>
            </a:extLst>
          </p:cNvPr>
          <p:cNvGrpSpPr/>
          <p:nvPr/>
        </p:nvGrpSpPr>
        <p:grpSpPr>
          <a:xfrm>
            <a:off x="6562427" y="2702101"/>
            <a:ext cx="418475" cy="601052"/>
            <a:chOff x="4710350" y="1951975"/>
            <a:chExt cx="305700" cy="439075"/>
          </a:xfrm>
          <a:solidFill>
            <a:srgbClr val="92D050"/>
          </a:solidFill>
        </p:grpSpPr>
        <p:sp>
          <p:nvSpPr>
            <p:cNvPr id="161" name="Google Shape;1253;p76">
              <a:extLst>
                <a:ext uri="{FF2B5EF4-FFF2-40B4-BE49-F238E27FC236}">
                  <a16:creationId xmlns:a16="http://schemas.microsoft.com/office/drawing/2014/main" id="{EA522137-1C1D-7808-0A3C-83DCB2C0A3E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254;p76">
              <a:extLst>
                <a:ext uri="{FF2B5EF4-FFF2-40B4-BE49-F238E27FC236}">
                  <a16:creationId xmlns:a16="http://schemas.microsoft.com/office/drawing/2014/main" id="{7B4B438E-B1E9-ED5B-E02F-29E93A7ABF57}"/>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255;p76">
              <a:extLst>
                <a:ext uri="{FF2B5EF4-FFF2-40B4-BE49-F238E27FC236}">
                  <a16:creationId xmlns:a16="http://schemas.microsoft.com/office/drawing/2014/main" id="{43CD111E-E83A-447D-7140-86281E1ABD63}"/>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256;p76">
              <a:extLst>
                <a:ext uri="{FF2B5EF4-FFF2-40B4-BE49-F238E27FC236}">
                  <a16:creationId xmlns:a16="http://schemas.microsoft.com/office/drawing/2014/main" id="{3D9EBDF7-D543-783D-AD4E-5F43125AC96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257;p76">
            <a:extLst>
              <a:ext uri="{FF2B5EF4-FFF2-40B4-BE49-F238E27FC236}">
                <a16:creationId xmlns:a16="http://schemas.microsoft.com/office/drawing/2014/main" id="{FD2F3F5C-10C2-3350-5756-A7EF70F24004}"/>
              </a:ext>
            </a:extLst>
          </p:cNvPr>
          <p:cNvGrpSpPr/>
          <p:nvPr/>
        </p:nvGrpSpPr>
        <p:grpSpPr>
          <a:xfrm>
            <a:off x="6568639" y="3647262"/>
            <a:ext cx="406052" cy="601566"/>
            <a:chOff x="4715525" y="2642425"/>
            <a:chExt cx="296625" cy="439450"/>
          </a:xfrm>
          <a:solidFill>
            <a:srgbClr val="92D050"/>
          </a:solidFill>
        </p:grpSpPr>
        <p:sp>
          <p:nvSpPr>
            <p:cNvPr id="166" name="Google Shape;1258;p76">
              <a:extLst>
                <a:ext uri="{FF2B5EF4-FFF2-40B4-BE49-F238E27FC236}">
                  <a16:creationId xmlns:a16="http://schemas.microsoft.com/office/drawing/2014/main" id="{45EBB19B-935F-187A-6E51-5FAD8E8B53B7}"/>
                </a:ext>
              </a:extLst>
            </p:cNvPr>
            <p:cNvSpPr/>
            <p:nvPr/>
          </p:nvSpPr>
          <p:spPr>
            <a:xfrm>
              <a:off x="4715525" y="2642425"/>
              <a:ext cx="296625" cy="439450"/>
            </a:xfrm>
            <a:custGeom>
              <a:avLst/>
              <a:gdLst/>
              <a:ahLst/>
              <a:cxnLst/>
              <a:rect l="l" t="t" r="r" b="b"/>
              <a:pathLst>
                <a:path w="11865" h="17578" extrusionOk="0">
                  <a:moveTo>
                    <a:pt x="5920" y="691"/>
                  </a:moveTo>
                  <a:lnTo>
                    <a:pt x="6621" y="1587"/>
                  </a:lnTo>
                  <a:cubicBezTo>
                    <a:pt x="6971" y="2054"/>
                    <a:pt x="7205" y="2937"/>
                    <a:pt x="7205" y="3910"/>
                  </a:cubicBezTo>
                  <a:lnTo>
                    <a:pt x="7205" y="5104"/>
                  </a:lnTo>
                  <a:lnTo>
                    <a:pt x="4648" y="5104"/>
                  </a:lnTo>
                  <a:lnTo>
                    <a:pt x="4648" y="3910"/>
                  </a:lnTo>
                  <a:cubicBezTo>
                    <a:pt x="4661" y="3729"/>
                    <a:pt x="4524" y="3638"/>
                    <a:pt x="4388" y="3638"/>
                  </a:cubicBezTo>
                  <a:cubicBezTo>
                    <a:pt x="4252" y="3638"/>
                    <a:pt x="4115" y="3729"/>
                    <a:pt x="4128" y="3910"/>
                  </a:cubicBezTo>
                  <a:lnTo>
                    <a:pt x="4128" y="5104"/>
                  </a:lnTo>
                  <a:lnTo>
                    <a:pt x="2298" y="5104"/>
                  </a:lnTo>
                  <a:lnTo>
                    <a:pt x="2298" y="3910"/>
                  </a:lnTo>
                  <a:cubicBezTo>
                    <a:pt x="2298" y="2989"/>
                    <a:pt x="2869" y="2119"/>
                    <a:pt x="3778" y="1652"/>
                  </a:cubicBezTo>
                  <a:lnTo>
                    <a:pt x="5011" y="1016"/>
                  </a:lnTo>
                  <a:lnTo>
                    <a:pt x="4829" y="1262"/>
                  </a:lnTo>
                  <a:cubicBezTo>
                    <a:pt x="4544" y="1678"/>
                    <a:pt x="4349" y="2132"/>
                    <a:pt x="4258" y="2625"/>
                  </a:cubicBezTo>
                  <a:cubicBezTo>
                    <a:pt x="4221" y="2813"/>
                    <a:pt x="4370" y="2927"/>
                    <a:pt x="4517" y="2927"/>
                  </a:cubicBezTo>
                  <a:cubicBezTo>
                    <a:pt x="4625" y="2927"/>
                    <a:pt x="4732" y="2866"/>
                    <a:pt x="4764" y="2729"/>
                  </a:cubicBezTo>
                  <a:cubicBezTo>
                    <a:pt x="4842" y="2314"/>
                    <a:pt x="4998" y="1924"/>
                    <a:pt x="5232" y="1587"/>
                  </a:cubicBezTo>
                  <a:lnTo>
                    <a:pt x="5920" y="691"/>
                  </a:lnTo>
                  <a:close/>
                  <a:moveTo>
                    <a:pt x="6828" y="1029"/>
                  </a:moveTo>
                  <a:lnTo>
                    <a:pt x="8074" y="1665"/>
                  </a:lnTo>
                  <a:cubicBezTo>
                    <a:pt x="8983" y="2132"/>
                    <a:pt x="9541" y="2989"/>
                    <a:pt x="9541" y="3923"/>
                  </a:cubicBezTo>
                  <a:lnTo>
                    <a:pt x="9541" y="5104"/>
                  </a:lnTo>
                  <a:lnTo>
                    <a:pt x="7711" y="5104"/>
                  </a:lnTo>
                  <a:lnTo>
                    <a:pt x="7711" y="3910"/>
                  </a:lnTo>
                  <a:cubicBezTo>
                    <a:pt x="7711" y="2820"/>
                    <a:pt x="7451" y="1821"/>
                    <a:pt x="7023" y="1262"/>
                  </a:cubicBezTo>
                  <a:lnTo>
                    <a:pt x="6828" y="1029"/>
                  </a:lnTo>
                  <a:close/>
                  <a:moveTo>
                    <a:pt x="6621" y="8687"/>
                  </a:moveTo>
                  <a:cubicBezTo>
                    <a:pt x="6659" y="8687"/>
                    <a:pt x="6711" y="8726"/>
                    <a:pt x="6711" y="8778"/>
                  </a:cubicBezTo>
                  <a:lnTo>
                    <a:pt x="6711" y="10154"/>
                  </a:lnTo>
                  <a:cubicBezTo>
                    <a:pt x="6711" y="10199"/>
                    <a:pt x="6672" y="10234"/>
                    <a:pt x="6636" y="10234"/>
                  </a:cubicBezTo>
                  <a:cubicBezTo>
                    <a:pt x="6631" y="10234"/>
                    <a:pt x="6626" y="10233"/>
                    <a:pt x="6621" y="10231"/>
                  </a:cubicBezTo>
                  <a:lnTo>
                    <a:pt x="5271" y="10011"/>
                  </a:lnTo>
                  <a:cubicBezTo>
                    <a:pt x="5076" y="9985"/>
                    <a:pt x="4920" y="9803"/>
                    <a:pt x="4920" y="9608"/>
                  </a:cubicBezTo>
                  <a:lnTo>
                    <a:pt x="4920" y="9323"/>
                  </a:lnTo>
                  <a:cubicBezTo>
                    <a:pt x="4920" y="9128"/>
                    <a:pt x="5076" y="8946"/>
                    <a:pt x="5271" y="8921"/>
                  </a:cubicBezTo>
                  <a:lnTo>
                    <a:pt x="6621" y="8687"/>
                  </a:lnTo>
                  <a:close/>
                  <a:moveTo>
                    <a:pt x="9541" y="5611"/>
                  </a:moveTo>
                  <a:lnTo>
                    <a:pt x="9541" y="11452"/>
                  </a:lnTo>
                  <a:lnTo>
                    <a:pt x="8606" y="11452"/>
                  </a:lnTo>
                  <a:lnTo>
                    <a:pt x="8606" y="10102"/>
                  </a:lnTo>
                  <a:cubicBezTo>
                    <a:pt x="8619" y="9913"/>
                    <a:pt x="8483" y="9819"/>
                    <a:pt x="8347" y="9819"/>
                  </a:cubicBezTo>
                  <a:cubicBezTo>
                    <a:pt x="8211" y="9819"/>
                    <a:pt x="8074" y="9913"/>
                    <a:pt x="8087" y="10102"/>
                  </a:cubicBezTo>
                  <a:lnTo>
                    <a:pt x="8087" y="11452"/>
                  </a:lnTo>
                  <a:lnTo>
                    <a:pt x="5647" y="11452"/>
                  </a:lnTo>
                  <a:lnTo>
                    <a:pt x="5985" y="10660"/>
                  </a:lnTo>
                  <a:lnTo>
                    <a:pt x="6543" y="10751"/>
                  </a:lnTo>
                  <a:cubicBezTo>
                    <a:pt x="6572" y="10755"/>
                    <a:pt x="6600" y="10757"/>
                    <a:pt x="6629" y="10757"/>
                  </a:cubicBezTo>
                  <a:cubicBezTo>
                    <a:pt x="6946" y="10757"/>
                    <a:pt x="7231" y="10500"/>
                    <a:pt x="7231" y="10167"/>
                  </a:cubicBezTo>
                  <a:lnTo>
                    <a:pt x="7231" y="9725"/>
                  </a:lnTo>
                  <a:lnTo>
                    <a:pt x="7425" y="9725"/>
                  </a:lnTo>
                  <a:cubicBezTo>
                    <a:pt x="7433" y="9726"/>
                    <a:pt x="7441" y="9726"/>
                    <a:pt x="7449" y="9726"/>
                  </a:cubicBezTo>
                  <a:cubicBezTo>
                    <a:pt x="7781" y="9726"/>
                    <a:pt x="7781" y="9205"/>
                    <a:pt x="7449" y="9205"/>
                  </a:cubicBezTo>
                  <a:cubicBezTo>
                    <a:pt x="7441" y="9205"/>
                    <a:pt x="7433" y="9205"/>
                    <a:pt x="7425" y="9206"/>
                  </a:cubicBezTo>
                  <a:lnTo>
                    <a:pt x="7231" y="9206"/>
                  </a:lnTo>
                  <a:lnTo>
                    <a:pt x="7231" y="8778"/>
                  </a:lnTo>
                  <a:cubicBezTo>
                    <a:pt x="7231" y="8449"/>
                    <a:pt x="6955" y="8184"/>
                    <a:pt x="6643" y="8184"/>
                  </a:cubicBezTo>
                  <a:cubicBezTo>
                    <a:pt x="6610" y="8184"/>
                    <a:pt x="6576" y="8187"/>
                    <a:pt x="6543" y="8194"/>
                  </a:cubicBezTo>
                  <a:lnTo>
                    <a:pt x="5193" y="8414"/>
                  </a:lnTo>
                  <a:cubicBezTo>
                    <a:pt x="4751" y="8492"/>
                    <a:pt x="4414" y="8882"/>
                    <a:pt x="4414" y="9336"/>
                  </a:cubicBezTo>
                  <a:lnTo>
                    <a:pt x="4414" y="9608"/>
                  </a:lnTo>
                  <a:cubicBezTo>
                    <a:pt x="4414" y="10063"/>
                    <a:pt x="4751" y="10452"/>
                    <a:pt x="5193" y="10530"/>
                  </a:cubicBezTo>
                  <a:lnTo>
                    <a:pt x="5465" y="10569"/>
                  </a:lnTo>
                  <a:lnTo>
                    <a:pt x="5089" y="11452"/>
                  </a:lnTo>
                  <a:lnTo>
                    <a:pt x="3765" y="11452"/>
                  </a:lnTo>
                  <a:lnTo>
                    <a:pt x="3765" y="8583"/>
                  </a:lnTo>
                  <a:cubicBezTo>
                    <a:pt x="3791" y="8025"/>
                    <a:pt x="4141" y="7519"/>
                    <a:pt x="4661" y="7311"/>
                  </a:cubicBezTo>
                  <a:lnTo>
                    <a:pt x="5933" y="6740"/>
                  </a:lnTo>
                  <a:lnTo>
                    <a:pt x="7192" y="7311"/>
                  </a:lnTo>
                  <a:cubicBezTo>
                    <a:pt x="7724" y="7519"/>
                    <a:pt x="8074" y="8025"/>
                    <a:pt x="8087" y="8583"/>
                  </a:cubicBezTo>
                  <a:lnTo>
                    <a:pt x="8087" y="8869"/>
                  </a:lnTo>
                  <a:cubicBezTo>
                    <a:pt x="8100" y="9031"/>
                    <a:pt x="8224" y="9112"/>
                    <a:pt x="8347" y="9112"/>
                  </a:cubicBezTo>
                  <a:cubicBezTo>
                    <a:pt x="8470" y="9112"/>
                    <a:pt x="8593" y="9031"/>
                    <a:pt x="8606" y="8869"/>
                  </a:cubicBezTo>
                  <a:lnTo>
                    <a:pt x="8606" y="8583"/>
                  </a:lnTo>
                  <a:cubicBezTo>
                    <a:pt x="8593" y="7817"/>
                    <a:pt x="8126" y="7129"/>
                    <a:pt x="7412" y="6844"/>
                  </a:cubicBezTo>
                  <a:lnTo>
                    <a:pt x="6023" y="6221"/>
                  </a:lnTo>
                  <a:cubicBezTo>
                    <a:pt x="5991" y="6208"/>
                    <a:pt x="5955" y="6201"/>
                    <a:pt x="5920" y="6201"/>
                  </a:cubicBezTo>
                  <a:cubicBezTo>
                    <a:pt x="5884" y="6201"/>
                    <a:pt x="5848" y="6208"/>
                    <a:pt x="5816" y="6221"/>
                  </a:cubicBezTo>
                  <a:lnTo>
                    <a:pt x="4440" y="6844"/>
                  </a:lnTo>
                  <a:cubicBezTo>
                    <a:pt x="3739" y="7142"/>
                    <a:pt x="3272" y="7817"/>
                    <a:pt x="3259" y="8583"/>
                  </a:cubicBezTo>
                  <a:lnTo>
                    <a:pt x="3259" y="11452"/>
                  </a:lnTo>
                  <a:lnTo>
                    <a:pt x="2311" y="11452"/>
                  </a:lnTo>
                  <a:lnTo>
                    <a:pt x="2298" y="5611"/>
                  </a:lnTo>
                  <a:close/>
                  <a:moveTo>
                    <a:pt x="10592" y="11958"/>
                  </a:moveTo>
                  <a:cubicBezTo>
                    <a:pt x="10644" y="11958"/>
                    <a:pt x="10696" y="12010"/>
                    <a:pt x="10696" y="12062"/>
                  </a:cubicBezTo>
                  <a:lnTo>
                    <a:pt x="10696" y="12879"/>
                  </a:lnTo>
                  <a:cubicBezTo>
                    <a:pt x="10696" y="12960"/>
                    <a:pt x="10615" y="12976"/>
                    <a:pt x="10535" y="12976"/>
                  </a:cubicBezTo>
                  <a:cubicBezTo>
                    <a:pt x="10487" y="12976"/>
                    <a:pt x="10440" y="12970"/>
                    <a:pt x="10411" y="12970"/>
                  </a:cubicBezTo>
                  <a:lnTo>
                    <a:pt x="1429" y="12970"/>
                  </a:lnTo>
                  <a:cubicBezTo>
                    <a:pt x="1399" y="12970"/>
                    <a:pt x="1354" y="12976"/>
                    <a:pt x="1308" y="12976"/>
                  </a:cubicBezTo>
                  <a:cubicBezTo>
                    <a:pt x="1232" y="12976"/>
                    <a:pt x="1156" y="12960"/>
                    <a:pt x="1156" y="12879"/>
                  </a:cubicBezTo>
                  <a:lnTo>
                    <a:pt x="1156" y="12062"/>
                  </a:lnTo>
                  <a:cubicBezTo>
                    <a:pt x="1156" y="12010"/>
                    <a:pt x="1195" y="11958"/>
                    <a:pt x="1260" y="11958"/>
                  </a:cubicBezTo>
                  <a:close/>
                  <a:moveTo>
                    <a:pt x="3466" y="14398"/>
                  </a:moveTo>
                  <a:cubicBezTo>
                    <a:pt x="3674" y="14398"/>
                    <a:pt x="3882" y="14541"/>
                    <a:pt x="3882" y="14826"/>
                  </a:cubicBezTo>
                  <a:lnTo>
                    <a:pt x="3882" y="15527"/>
                  </a:lnTo>
                  <a:lnTo>
                    <a:pt x="3051" y="15527"/>
                  </a:lnTo>
                  <a:lnTo>
                    <a:pt x="3051" y="14826"/>
                  </a:lnTo>
                  <a:cubicBezTo>
                    <a:pt x="3051" y="14541"/>
                    <a:pt x="3259" y="14398"/>
                    <a:pt x="3466" y="14398"/>
                  </a:cubicBezTo>
                  <a:close/>
                  <a:moveTo>
                    <a:pt x="5926" y="14398"/>
                  </a:moveTo>
                  <a:cubicBezTo>
                    <a:pt x="6137" y="14398"/>
                    <a:pt x="6348" y="14541"/>
                    <a:pt x="6348" y="14826"/>
                  </a:cubicBezTo>
                  <a:lnTo>
                    <a:pt x="6348" y="15527"/>
                  </a:lnTo>
                  <a:lnTo>
                    <a:pt x="5504" y="15527"/>
                  </a:lnTo>
                  <a:lnTo>
                    <a:pt x="5504" y="14826"/>
                  </a:lnTo>
                  <a:cubicBezTo>
                    <a:pt x="5504" y="14541"/>
                    <a:pt x="5715" y="14398"/>
                    <a:pt x="5926" y="14398"/>
                  </a:cubicBezTo>
                  <a:close/>
                  <a:moveTo>
                    <a:pt x="8379" y="14398"/>
                  </a:moveTo>
                  <a:cubicBezTo>
                    <a:pt x="8590" y="14398"/>
                    <a:pt x="8801" y="14541"/>
                    <a:pt x="8801" y="14826"/>
                  </a:cubicBezTo>
                  <a:lnTo>
                    <a:pt x="8801" y="15527"/>
                  </a:lnTo>
                  <a:lnTo>
                    <a:pt x="7957" y="15527"/>
                  </a:lnTo>
                  <a:lnTo>
                    <a:pt x="7957" y="14826"/>
                  </a:lnTo>
                  <a:cubicBezTo>
                    <a:pt x="7957" y="14541"/>
                    <a:pt x="8168" y="14398"/>
                    <a:pt x="8379" y="14398"/>
                  </a:cubicBezTo>
                  <a:close/>
                  <a:moveTo>
                    <a:pt x="10917" y="16046"/>
                  </a:moveTo>
                  <a:cubicBezTo>
                    <a:pt x="10995" y="16046"/>
                    <a:pt x="11060" y="16098"/>
                    <a:pt x="11073" y="16176"/>
                  </a:cubicBezTo>
                  <a:lnTo>
                    <a:pt x="11241" y="16851"/>
                  </a:lnTo>
                  <a:cubicBezTo>
                    <a:pt x="11254" y="16890"/>
                    <a:pt x="11241" y="16955"/>
                    <a:pt x="11202" y="16994"/>
                  </a:cubicBezTo>
                  <a:lnTo>
                    <a:pt x="11228" y="16994"/>
                  </a:lnTo>
                  <a:cubicBezTo>
                    <a:pt x="11189" y="17033"/>
                    <a:pt x="11137" y="17059"/>
                    <a:pt x="11086" y="17059"/>
                  </a:cubicBezTo>
                  <a:lnTo>
                    <a:pt x="754" y="17059"/>
                  </a:lnTo>
                  <a:cubicBezTo>
                    <a:pt x="637" y="17059"/>
                    <a:pt x="559" y="16955"/>
                    <a:pt x="598" y="16851"/>
                  </a:cubicBezTo>
                  <a:lnTo>
                    <a:pt x="754" y="16176"/>
                  </a:lnTo>
                  <a:cubicBezTo>
                    <a:pt x="767" y="16098"/>
                    <a:pt x="845" y="16046"/>
                    <a:pt x="922" y="16046"/>
                  </a:cubicBezTo>
                  <a:close/>
                  <a:moveTo>
                    <a:pt x="5924" y="0"/>
                  </a:moveTo>
                  <a:cubicBezTo>
                    <a:pt x="5884" y="0"/>
                    <a:pt x="5842" y="10"/>
                    <a:pt x="5803" y="29"/>
                  </a:cubicBezTo>
                  <a:lnTo>
                    <a:pt x="3531" y="1185"/>
                  </a:lnTo>
                  <a:cubicBezTo>
                    <a:pt x="2454" y="1743"/>
                    <a:pt x="1779" y="2781"/>
                    <a:pt x="1779" y="3910"/>
                  </a:cubicBezTo>
                  <a:lnTo>
                    <a:pt x="1779" y="5091"/>
                  </a:lnTo>
                  <a:lnTo>
                    <a:pt x="896" y="5091"/>
                  </a:lnTo>
                  <a:cubicBezTo>
                    <a:pt x="585" y="5117"/>
                    <a:pt x="585" y="5585"/>
                    <a:pt x="896" y="5611"/>
                  </a:cubicBezTo>
                  <a:lnTo>
                    <a:pt x="1792" y="5611"/>
                  </a:lnTo>
                  <a:lnTo>
                    <a:pt x="1792" y="11452"/>
                  </a:lnTo>
                  <a:lnTo>
                    <a:pt x="1260" y="11452"/>
                  </a:lnTo>
                  <a:cubicBezTo>
                    <a:pt x="922" y="11452"/>
                    <a:pt x="650" y="11724"/>
                    <a:pt x="650" y="12062"/>
                  </a:cubicBezTo>
                  <a:lnTo>
                    <a:pt x="650" y="12879"/>
                  </a:lnTo>
                  <a:cubicBezTo>
                    <a:pt x="650" y="13178"/>
                    <a:pt x="870" y="13450"/>
                    <a:pt x="1182" y="13489"/>
                  </a:cubicBezTo>
                  <a:lnTo>
                    <a:pt x="1182" y="14528"/>
                  </a:lnTo>
                  <a:cubicBezTo>
                    <a:pt x="1169" y="14709"/>
                    <a:pt x="1305" y="14800"/>
                    <a:pt x="1442" y="14800"/>
                  </a:cubicBezTo>
                  <a:cubicBezTo>
                    <a:pt x="1578" y="14800"/>
                    <a:pt x="1714" y="14709"/>
                    <a:pt x="1701" y="14528"/>
                  </a:cubicBezTo>
                  <a:lnTo>
                    <a:pt x="1701" y="13489"/>
                  </a:lnTo>
                  <a:lnTo>
                    <a:pt x="10164" y="13489"/>
                  </a:lnTo>
                  <a:lnTo>
                    <a:pt x="10164" y="15527"/>
                  </a:lnTo>
                  <a:lnTo>
                    <a:pt x="9320" y="15527"/>
                  </a:lnTo>
                  <a:lnTo>
                    <a:pt x="9320" y="14826"/>
                  </a:lnTo>
                  <a:cubicBezTo>
                    <a:pt x="9320" y="14307"/>
                    <a:pt x="8905" y="13892"/>
                    <a:pt x="8386" y="13892"/>
                  </a:cubicBezTo>
                  <a:cubicBezTo>
                    <a:pt x="7867" y="13892"/>
                    <a:pt x="7451" y="14307"/>
                    <a:pt x="7451" y="14826"/>
                  </a:cubicBezTo>
                  <a:lnTo>
                    <a:pt x="7451" y="15527"/>
                  </a:lnTo>
                  <a:lnTo>
                    <a:pt x="6867" y="15527"/>
                  </a:lnTo>
                  <a:lnTo>
                    <a:pt x="6867" y="14826"/>
                  </a:lnTo>
                  <a:cubicBezTo>
                    <a:pt x="6867" y="14307"/>
                    <a:pt x="6439" y="13892"/>
                    <a:pt x="5933" y="13892"/>
                  </a:cubicBezTo>
                  <a:cubicBezTo>
                    <a:pt x="5413" y="13892"/>
                    <a:pt x="4998" y="14307"/>
                    <a:pt x="4998" y="14826"/>
                  </a:cubicBezTo>
                  <a:lnTo>
                    <a:pt x="4998" y="15527"/>
                  </a:lnTo>
                  <a:lnTo>
                    <a:pt x="4401" y="15527"/>
                  </a:lnTo>
                  <a:lnTo>
                    <a:pt x="4401" y="14826"/>
                  </a:lnTo>
                  <a:cubicBezTo>
                    <a:pt x="4401" y="14307"/>
                    <a:pt x="3986" y="13892"/>
                    <a:pt x="3466" y="13892"/>
                  </a:cubicBezTo>
                  <a:cubicBezTo>
                    <a:pt x="2960" y="13892"/>
                    <a:pt x="2532" y="14307"/>
                    <a:pt x="2532" y="14826"/>
                  </a:cubicBezTo>
                  <a:lnTo>
                    <a:pt x="2532" y="15527"/>
                  </a:lnTo>
                  <a:lnTo>
                    <a:pt x="935" y="15527"/>
                  </a:lnTo>
                  <a:cubicBezTo>
                    <a:pt x="611" y="15527"/>
                    <a:pt x="338" y="15748"/>
                    <a:pt x="260" y="16046"/>
                  </a:cubicBezTo>
                  <a:lnTo>
                    <a:pt x="105" y="16721"/>
                  </a:lnTo>
                  <a:cubicBezTo>
                    <a:pt x="1" y="17150"/>
                    <a:pt x="325" y="17565"/>
                    <a:pt x="767" y="17578"/>
                  </a:cubicBezTo>
                  <a:lnTo>
                    <a:pt x="11099" y="17578"/>
                  </a:lnTo>
                  <a:cubicBezTo>
                    <a:pt x="11540" y="17565"/>
                    <a:pt x="11864" y="17150"/>
                    <a:pt x="11761" y="16721"/>
                  </a:cubicBezTo>
                  <a:lnTo>
                    <a:pt x="11592" y="16046"/>
                  </a:lnTo>
                  <a:cubicBezTo>
                    <a:pt x="11514" y="15735"/>
                    <a:pt x="11241" y="15527"/>
                    <a:pt x="10930" y="15527"/>
                  </a:cubicBezTo>
                  <a:lnTo>
                    <a:pt x="10683" y="15527"/>
                  </a:lnTo>
                  <a:lnTo>
                    <a:pt x="10683" y="13489"/>
                  </a:lnTo>
                  <a:cubicBezTo>
                    <a:pt x="10982" y="13437"/>
                    <a:pt x="11202" y="13178"/>
                    <a:pt x="11202" y="12879"/>
                  </a:cubicBezTo>
                  <a:lnTo>
                    <a:pt x="11202" y="12062"/>
                  </a:lnTo>
                  <a:cubicBezTo>
                    <a:pt x="11202" y="11724"/>
                    <a:pt x="10930" y="11452"/>
                    <a:pt x="10592" y="11452"/>
                  </a:cubicBezTo>
                  <a:lnTo>
                    <a:pt x="10073" y="11452"/>
                  </a:lnTo>
                  <a:lnTo>
                    <a:pt x="10073" y="5611"/>
                  </a:lnTo>
                  <a:lnTo>
                    <a:pt x="10956" y="5611"/>
                  </a:lnTo>
                  <a:cubicBezTo>
                    <a:pt x="11267" y="5585"/>
                    <a:pt x="11267" y="5117"/>
                    <a:pt x="10956" y="5091"/>
                  </a:cubicBezTo>
                  <a:lnTo>
                    <a:pt x="10073" y="5091"/>
                  </a:lnTo>
                  <a:lnTo>
                    <a:pt x="10073" y="3910"/>
                  </a:lnTo>
                  <a:cubicBezTo>
                    <a:pt x="10073" y="2781"/>
                    <a:pt x="9398" y="1743"/>
                    <a:pt x="8308" y="1185"/>
                  </a:cubicBezTo>
                  <a:lnTo>
                    <a:pt x="6036" y="29"/>
                  </a:lnTo>
                  <a:cubicBezTo>
                    <a:pt x="6004" y="10"/>
                    <a:pt x="5965" y="0"/>
                    <a:pt x="592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259;p76">
              <a:extLst>
                <a:ext uri="{FF2B5EF4-FFF2-40B4-BE49-F238E27FC236}">
                  <a16:creationId xmlns:a16="http://schemas.microsoft.com/office/drawing/2014/main" id="{2B99839D-86EF-11E6-80CE-6D86B02E32A1}"/>
                </a:ext>
              </a:extLst>
            </p:cNvPr>
            <p:cNvSpPr/>
            <p:nvPr/>
          </p:nvSpPr>
          <p:spPr>
            <a:xfrm>
              <a:off x="4788550" y="2742675"/>
              <a:ext cx="17225" cy="12775"/>
            </a:xfrm>
            <a:custGeom>
              <a:avLst/>
              <a:gdLst/>
              <a:ahLst/>
              <a:cxnLst/>
              <a:rect l="l" t="t" r="r" b="b"/>
              <a:pathLst>
                <a:path w="689" h="511" extrusionOk="0">
                  <a:moveTo>
                    <a:pt x="338" y="1"/>
                  </a:moveTo>
                  <a:cubicBezTo>
                    <a:pt x="273" y="1"/>
                    <a:pt x="208" y="24"/>
                    <a:pt x="156" y="69"/>
                  </a:cubicBezTo>
                  <a:cubicBezTo>
                    <a:pt x="0" y="238"/>
                    <a:pt x="117" y="510"/>
                    <a:pt x="338" y="510"/>
                  </a:cubicBezTo>
                  <a:cubicBezTo>
                    <a:pt x="571" y="510"/>
                    <a:pt x="688" y="238"/>
                    <a:pt x="519" y="69"/>
                  </a:cubicBezTo>
                  <a:cubicBezTo>
                    <a:pt x="468" y="24"/>
                    <a:pt x="403"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260;p76">
              <a:extLst>
                <a:ext uri="{FF2B5EF4-FFF2-40B4-BE49-F238E27FC236}">
                  <a16:creationId xmlns:a16="http://schemas.microsoft.com/office/drawing/2014/main" id="{30E73089-9647-9AE1-E4DD-A5FAC1D2B398}"/>
                </a:ext>
              </a:extLst>
            </p:cNvPr>
            <p:cNvSpPr/>
            <p:nvPr/>
          </p:nvSpPr>
          <p:spPr>
            <a:xfrm>
              <a:off x="4854750" y="2742775"/>
              <a:ext cx="15275" cy="13050"/>
            </a:xfrm>
            <a:custGeom>
              <a:avLst/>
              <a:gdLst/>
              <a:ahLst/>
              <a:cxnLst/>
              <a:rect l="l" t="t" r="r" b="b"/>
              <a:pathLst>
                <a:path w="611" h="522" extrusionOk="0">
                  <a:moveTo>
                    <a:pt x="351" y="0"/>
                  </a:moveTo>
                  <a:cubicBezTo>
                    <a:pt x="117" y="0"/>
                    <a:pt x="0" y="273"/>
                    <a:pt x="169" y="441"/>
                  </a:cubicBezTo>
                  <a:cubicBezTo>
                    <a:pt x="220" y="497"/>
                    <a:pt x="283" y="521"/>
                    <a:pt x="346" y="521"/>
                  </a:cubicBezTo>
                  <a:cubicBezTo>
                    <a:pt x="475" y="521"/>
                    <a:pt x="601"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261;p76">
              <a:extLst>
                <a:ext uri="{FF2B5EF4-FFF2-40B4-BE49-F238E27FC236}">
                  <a16:creationId xmlns:a16="http://schemas.microsoft.com/office/drawing/2014/main" id="{B2E54563-2A4D-E04C-B5ED-AE99F5286EC3}"/>
                </a:ext>
              </a:extLst>
            </p:cNvPr>
            <p:cNvSpPr/>
            <p:nvPr/>
          </p:nvSpPr>
          <p:spPr>
            <a:xfrm>
              <a:off x="4922875" y="2742675"/>
              <a:ext cx="17225" cy="12775"/>
            </a:xfrm>
            <a:custGeom>
              <a:avLst/>
              <a:gdLst/>
              <a:ahLst/>
              <a:cxnLst/>
              <a:rect l="l" t="t" r="r" b="b"/>
              <a:pathLst>
                <a:path w="689" h="511" extrusionOk="0">
                  <a:moveTo>
                    <a:pt x="338" y="1"/>
                  </a:moveTo>
                  <a:cubicBezTo>
                    <a:pt x="273" y="1"/>
                    <a:pt x="209" y="24"/>
                    <a:pt x="157" y="69"/>
                  </a:cubicBezTo>
                  <a:cubicBezTo>
                    <a:pt x="1" y="238"/>
                    <a:pt x="105" y="510"/>
                    <a:pt x="338" y="510"/>
                  </a:cubicBezTo>
                  <a:cubicBezTo>
                    <a:pt x="572" y="510"/>
                    <a:pt x="689" y="238"/>
                    <a:pt x="520" y="69"/>
                  </a:cubicBezTo>
                  <a:cubicBezTo>
                    <a:pt x="468" y="24"/>
                    <a:pt x="403"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 name="Google Shape;1262;p76">
            <a:extLst>
              <a:ext uri="{FF2B5EF4-FFF2-40B4-BE49-F238E27FC236}">
                <a16:creationId xmlns:a16="http://schemas.microsoft.com/office/drawing/2014/main" id="{3E693605-22BE-E5D0-5849-3B12151CC47F}"/>
              </a:ext>
            </a:extLst>
          </p:cNvPr>
          <p:cNvGrpSpPr/>
          <p:nvPr/>
        </p:nvGrpSpPr>
        <p:grpSpPr>
          <a:xfrm>
            <a:off x="6524817" y="4601047"/>
            <a:ext cx="493696" cy="600607"/>
            <a:chOff x="3900250" y="3339175"/>
            <a:chExt cx="360650" cy="438750"/>
          </a:xfrm>
          <a:solidFill>
            <a:srgbClr val="92D050"/>
          </a:solidFill>
        </p:grpSpPr>
        <p:sp>
          <p:nvSpPr>
            <p:cNvPr id="171" name="Google Shape;1263;p76">
              <a:extLst>
                <a:ext uri="{FF2B5EF4-FFF2-40B4-BE49-F238E27FC236}">
                  <a16:creationId xmlns:a16="http://schemas.microsoft.com/office/drawing/2014/main" id="{AC7760C3-24D6-8CDE-D349-5866B3ECE0E4}"/>
                </a:ext>
              </a:extLst>
            </p:cNvPr>
            <p:cNvSpPr/>
            <p:nvPr/>
          </p:nvSpPr>
          <p:spPr>
            <a:xfrm>
              <a:off x="3934100" y="3339175"/>
              <a:ext cx="296300" cy="438750"/>
            </a:xfrm>
            <a:custGeom>
              <a:avLst/>
              <a:gdLst/>
              <a:ahLst/>
              <a:cxnLst/>
              <a:rect l="l" t="t" r="r" b="b"/>
              <a:pathLst>
                <a:path w="11852" h="17550" extrusionOk="0">
                  <a:moveTo>
                    <a:pt x="6685" y="1688"/>
                  </a:moveTo>
                  <a:cubicBezTo>
                    <a:pt x="7114" y="1688"/>
                    <a:pt x="7451" y="2078"/>
                    <a:pt x="7399" y="2506"/>
                  </a:cubicBezTo>
                  <a:lnTo>
                    <a:pt x="7347" y="2960"/>
                  </a:lnTo>
                  <a:lnTo>
                    <a:pt x="4492" y="2960"/>
                  </a:lnTo>
                  <a:lnTo>
                    <a:pt x="4440" y="2506"/>
                  </a:lnTo>
                  <a:cubicBezTo>
                    <a:pt x="4401" y="2298"/>
                    <a:pt x="4466" y="2091"/>
                    <a:pt x="4609" y="1935"/>
                  </a:cubicBezTo>
                  <a:cubicBezTo>
                    <a:pt x="4751" y="1779"/>
                    <a:pt x="4946" y="1688"/>
                    <a:pt x="5154" y="1688"/>
                  </a:cubicBezTo>
                  <a:close/>
                  <a:moveTo>
                    <a:pt x="7347" y="3479"/>
                  </a:moveTo>
                  <a:lnTo>
                    <a:pt x="7503" y="4388"/>
                  </a:lnTo>
                  <a:lnTo>
                    <a:pt x="4336" y="4388"/>
                  </a:lnTo>
                  <a:lnTo>
                    <a:pt x="4492" y="3479"/>
                  </a:lnTo>
                  <a:close/>
                  <a:moveTo>
                    <a:pt x="8853" y="4907"/>
                  </a:moveTo>
                  <a:lnTo>
                    <a:pt x="8710" y="5426"/>
                  </a:lnTo>
                  <a:cubicBezTo>
                    <a:pt x="8645" y="5673"/>
                    <a:pt x="8412" y="5855"/>
                    <a:pt x="8152" y="5855"/>
                  </a:cubicBezTo>
                  <a:lnTo>
                    <a:pt x="3687" y="5855"/>
                  </a:lnTo>
                  <a:cubicBezTo>
                    <a:pt x="3427" y="5855"/>
                    <a:pt x="3194" y="5673"/>
                    <a:pt x="3129" y="5426"/>
                  </a:cubicBezTo>
                  <a:lnTo>
                    <a:pt x="2986" y="4907"/>
                  </a:lnTo>
                  <a:close/>
                  <a:moveTo>
                    <a:pt x="5971" y="9606"/>
                  </a:moveTo>
                  <a:cubicBezTo>
                    <a:pt x="6283" y="9606"/>
                    <a:pt x="6633" y="10294"/>
                    <a:pt x="6633" y="10891"/>
                  </a:cubicBezTo>
                  <a:cubicBezTo>
                    <a:pt x="6633" y="11319"/>
                    <a:pt x="6439" y="11514"/>
                    <a:pt x="5971" y="11514"/>
                  </a:cubicBezTo>
                  <a:cubicBezTo>
                    <a:pt x="5504" y="11514"/>
                    <a:pt x="5310" y="11319"/>
                    <a:pt x="5310" y="10891"/>
                  </a:cubicBezTo>
                  <a:cubicBezTo>
                    <a:pt x="5310" y="10294"/>
                    <a:pt x="5673" y="9606"/>
                    <a:pt x="5971" y="9606"/>
                  </a:cubicBezTo>
                  <a:close/>
                  <a:moveTo>
                    <a:pt x="2454" y="4933"/>
                  </a:moveTo>
                  <a:lnTo>
                    <a:pt x="2636" y="5569"/>
                  </a:lnTo>
                  <a:cubicBezTo>
                    <a:pt x="2765" y="6036"/>
                    <a:pt x="3194" y="6374"/>
                    <a:pt x="3674" y="6374"/>
                  </a:cubicBezTo>
                  <a:lnTo>
                    <a:pt x="5647" y="6374"/>
                  </a:lnTo>
                  <a:lnTo>
                    <a:pt x="5647" y="9165"/>
                  </a:lnTo>
                  <a:cubicBezTo>
                    <a:pt x="5115" y="9424"/>
                    <a:pt x="4790" y="10268"/>
                    <a:pt x="4790" y="10891"/>
                  </a:cubicBezTo>
                  <a:cubicBezTo>
                    <a:pt x="4790" y="11099"/>
                    <a:pt x="4842" y="11319"/>
                    <a:pt x="4933" y="11514"/>
                  </a:cubicBezTo>
                  <a:lnTo>
                    <a:pt x="4648" y="11514"/>
                  </a:lnTo>
                  <a:cubicBezTo>
                    <a:pt x="4639" y="11513"/>
                    <a:pt x="4632" y="11513"/>
                    <a:pt x="4624" y="11513"/>
                  </a:cubicBezTo>
                  <a:cubicBezTo>
                    <a:pt x="4296" y="11513"/>
                    <a:pt x="4292" y="12022"/>
                    <a:pt x="4613" y="12022"/>
                  </a:cubicBezTo>
                  <a:cubicBezTo>
                    <a:pt x="4624" y="12022"/>
                    <a:pt x="4636" y="12021"/>
                    <a:pt x="4648" y="12020"/>
                  </a:cubicBezTo>
                  <a:lnTo>
                    <a:pt x="7295" y="12020"/>
                  </a:lnTo>
                  <a:cubicBezTo>
                    <a:pt x="7307" y="12021"/>
                    <a:pt x="7319" y="12022"/>
                    <a:pt x="7330" y="12022"/>
                  </a:cubicBezTo>
                  <a:cubicBezTo>
                    <a:pt x="7651" y="12022"/>
                    <a:pt x="7647" y="11513"/>
                    <a:pt x="7319" y="11513"/>
                  </a:cubicBezTo>
                  <a:cubicBezTo>
                    <a:pt x="7311" y="11513"/>
                    <a:pt x="7303" y="11513"/>
                    <a:pt x="7295" y="11514"/>
                  </a:cubicBezTo>
                  <a:lnTo>
                    <a:pt x="7010" y="11514"/>
                  </a:lnTo>
                  <a:cubicBezTo>
                    <a:pt x="7114" y="11319"/>
                    <a:pt x="7153" y="11099"/>
                    <a:pt x="7153" y="10891"/>
                  </a:cubicBezTo>
                  <a:cubicBezTo>
                    <a:pt x="7153" y="10216"/>
                    <a:pt x="6776" y="9281"/>
                    <a:pt x="6166" y="9113"/>
                  </a:cubicBezTo>
                  <a:lnTo>
                    <a:pt x="6166" y="6361"/>
                  </a:lnTo>
                  <a:lnTo>
                    <a:pt x="7256" y="6361"/>
                  </a:lnTo>
                  <a:cubicBezTo>
                    <a:pt x="8113" y="7321"/>
                    <a:pt x="8723" y="9035"/>
                    <a:pt x="8723" y="10515"/>
                  </a:cubicBezTo>
                  <a:cubicBezTo>
                    <a:pt x="8723" y="11618"/>
                    <a:pt x="8373" y="12384"/>
                    <a:pt x="7659" y="12799"/>
                  </a:cubicBezTo>
                  <a:cubicBezTo>
                    <a:pt x="7101" y="12565"/>
                    <a:pt x="6507" y="12448"/>
                    <a:pt x="5913" y="12448"/>
                  </a:cubicBezTo>
                  <a:cubicBezTo>
                    <a:pt x="5319" y="12448"/>
                    <a:pt x="4725" y="12565"/>
                    <a:pt x="4167" y="12799"/>
                  </a:cubicBezTo>
                  <a:cubicBezTo>
                    <a:pt x="3453" y="12384"/>
                    <a:pt x="3103" y="11618"/>
                    <a:pt x="3103" y="10515"/>
                  </a:cubicBezTo>
                  <a:cubicBezTo>
                    <a:pt x="3116" y="9411"/>
                    <a:pt x="3389" y="8334"/>
                    <a:pt x="3895" y="7360"/>
                  </a:cubicBezTo>
                  <a:cubicBezTo>
                    <a:pt x="3960" y="7231"/>
                    <a:pt x="3921" y="7075"/>
                    <a:pt x="3791" y="7010"/>
                  </a:cubicBezTo>
                  <a:cubicBezTo>
                    <a:pt x="3752" y="6991"/>
                    <a:pt x="3711" y="6982"/>
                    <a:pt x="3671" y="6982"/>
                  </a:cubicBezTo>
                  <a:cubicBezTo>
                    <a:pt x="3576" y="6982"/>
                    <a:pt x="3486" y="7032"/>
                    <a:pt x="3440" y="7114"/>
                  </a:cubicBezTo>
                  <a:cubicBezTo>
                    <a:pt x="2895" y="8165"/>
                    <a:pt x="2610" y="9333"/>
                    <a:pt x="2584" y="10515"/>
                  </a:cubicBezTo>
                  <a:cubicBezTo>
                    <a:pt x="2584" y="11696"/>
                    <a:pt x="2947" y="12565"/>
                    <a:pt x="3687" y="13097"/>
                  </a:cubicBezTo>
                  <a:cubicBezTo>
                    <a:pt x="3531" y="13214"/>
                    <a:pt x="3427" y="13357"/>
                    <a:pt x="3363" y="13539"/>
                  </a:cubicBezTo>
                  <a:lnTo>
                    <a:pt x="2571" y="13539"/>
                  </a:lnTo>
                  <a:cubicBezTo>
                    <a:pt x="2104" y="13539"/>
                    <a:pt x="1714" y="13876"/>
                    <a:pt x="1662" y="14331"/>
                  </a:cubicBezTo>
                  <a:lnTo>
                    <a:pt x="1039" y="13279"/>
                  </a:lnTo>
                  <a:cubicBezTo>
                    <a:pt x="650" y="12630"/>
                    <a:pt x="533" y="11864"/>
                    <a:pt x="702" y="11125"/>
                  </a:cubicBezTo>
                  <a:lnTo>
                    <a:pt x="2000" y="5426"/>
                  </a:lnTo>
                  <a:cubicBezTo>
                    <a:pt x="2052" y="5193"/>
                    <a:pt x="2220" y="4998"/>
                    <a:pt x="2454" y="4933"/>
                  </a:cubicBezTo>
                  <a:close/>
                  <a:moveTo>
                    <a:pt x="5928" y="12987"/>
                  </a:moveTo>
                  <a:cubicBezTo>
                    <a:pt x="6360" y="12987"/>
                    <a:pt x="6794" y="13049"/>
                    <a:pt x="7218" y="13175"/>
                  </a:cubicBezTo>
                  <a:cubicBezTo>
                    <a:pt x="7464" y="13253"/>
                    <a:pt x="8009" y="13448"/>
                    <a:pt x="8009" y="13785"/>
                  </a:cubicBezTo>
                  <a:cubicBezTo>
                    <a:pt x="8009" y="13928"/>
                    <a:pt x="8113" y="14045"/>
                    <a:pt x="8256" y="14045"/>
                  </a:cubicBezTo>
                  <a:lnTo>
                    <a:pt x="9268" y="14045"/>
                  </a:lnTo>
                  <a:cubicBezTo>
                    <a:pt x="9489" y="14045"/>
                    <a:pt x="9671" y="14227"/>
                    <a:pt x="9671" y="14434"/>
                  </a:cubicBezTo>
                  <a:lnTo>
                    <a:pt x="9671" y="14993"/>
                  </a:lnTo>
                  <a:lnTo>
                    <a:pt x="2168" y="14993"/>
                  </a:lnTo>
                  <a:lnTo>
                    <a:pt x="2168" y="14434"/>
                  </a:lnTo>
                  <a:cubicBezTo>
                    <a:pt x="2168" y="14227"/>
                    <a:pt x="2350" y="14045"/>
                    <a:pt x="2571" y="14045"/>
                  </a:cubicBezTo>
                  <a:lnTo>
                    <a:pt x="3570" y="14045"/>
                  </a:lnTo>
                  <a:cubicBezTo>
                    <a:pt x="3713" y="14045"/>
                    <a:pt x="3830" y="13928"/>
                    <a:pt x="3830" y="13785"/>
                  </a:cubicBezTo>
                  <a:cubicBezTo>
                    <a:pt x="3830" y="13461"/>
                    <a:pt x="4336" y="13279"/>
                    <a:pt x="4583" y="13188"/>
                  </a:cubicBezTo>
                  <a:cubicBezTo>
                    <a:pt x="5022" y="13055"/>
                    <a:pt x="5474" y="12987"/>
                    <a:pt x="5928" y="12987"/>
                  </a:cubicBezTo>
                  <a:close/>
                  <a:moveTo>
                    <a:pt x="10514" y="15512"/>
                  </a:moveTo>
                  <a:cubicBezTo>
                    <a:pt x="10618" y="15512"/>
                    <a:pt x="10709" y="15590"/>
                    <a:pt x="10722" y="15693"/>
                  </a:cubicBezTo>
                  <a:lnTo>
                    <a:pt x="10709" y="15693"/>
                  </a:lnTo>
                  <a:lnTo>
                    <a:pt x="10826" y="16797"/>
                  </a:lnTo>
                  <a:cubicBezTo>
                    <a:pt x="10839" y="16914"/>
                    <a:pt x="10748" y="17017"/>
                    <a:pt x="10618" y="17017"/>
                  </a:cubicBezTo>
                  <a:lnTo>
                    <a:pt x="1208" y="17017"/>
                  </a:lnTo>
                  <a:cubicBezTo>
                    <a:pt x="1091" y="17017"/>
                    <a:pt x="1000" y="16914"/>
                    <a:pt x="1013" y="16797"/>
                  </a:cubicBezTo>
                  <a:lnTo>
                    <a:pt x="1117" y="15693"/>
                  </a:lnTo>
                  <a:cubicBezTo>
                    <a:pt x="1130" y="15590"/>
                    <a:pt x="1221" y="15512"/>
                    <a:pt x="1325" y="15512"/>
                  </a:cubicBezTo>
                  <a:close/>
                  <a:moveTo>
                    <a:pt x="5907" y="1"/>
                  </a:moveTo>
                  <a:cubicBezTo>
                    <a:pt x="5783" y="1"/>
                    <a:pt x="5660" y="79"/>
                    <a:pt x="5647" y="235"/>
                  </a:cubicBezTo>
                  <a:lnTo>
                    <a:pt x="5647" y="1182"/>
                  </a:lnTo>
                  <a:lnTo>
                    <a:pt x="5167" y="1182"/>
                  </a:lnTo>
                  <a:cubicBezTo>
                    <a:pt x="4414" y="1195"/>
                    <a:pt x="3843" y="1844"/>
                    <a:pt x="3934" y="2584"/>
                  </a:cubicBezTo>
                  <a:lnTo>
                    <a:pt x="4012" y="3220"/>
                  </a:lnTo>
                  <a:lnTo>
                    <a:pt x="3817" y="4401"/>
                  </a:lnTo>
                  <a:lnTo>
                    <a:pt x="2649" y="4401"/>
                  </a:lnTo>
                  <a:cubicBezTo>
                    <a:pt x="2091" y="4401"/>
                    <a:pt x="1623" y="4777"/>
                    <a:pt x="1506" y="5310"/>
                  </a:cubicBezTo>
                  <a:lnTo>
                    <a:pt x="208" y="11021"/>
                  </a:lnTo>
                  <a:cubicBezTo>
                    <a:pt x="1" y="11877"/>
                    <a:pt x="144" y="12786"/>
                    <a:pt x="598" y="13552"/>
                  </a:cubicBezTo>
                  <a:lnTo>
                    <a:pt x="1467" y="15005"/>
                  </a:lnTo>
                  <a:lnTo>
                    <a:pt x="1325" y="15005"/>
                  </a:lnTo>
                  <a:cubicBezTo>
                    <a:pt x="961" y="15005"/>
                    <a:pt x="650" y="15291"/>
                    <a:pt x="624" y="15654"/>
                  </a:cubicBezTo>
                  <a:lnTo>
                    <a:pt x="507" y="16758"/>
                  </a:lnTo>
                  <a:cubicBezTo>
                    <a:pt x="468" y="17173"/>
                    <a:pt x="793" y="17537"/>
                    <a:pt x="1221" y="17550"/>
                  </a:cubicBezTo>
                  <a:lnTo>
                    <a:pt x="10631" y="17550"/>
                  </a:lnTo>
                  <a:cubicBezTo>
                    <a:pt x="11047" y="17537"/>
                    <a:pt x="11384" y="17173"/>
                    <a:pt x="11345" y="16758"/>
                  </a:cubicBezTo>
                  <a:lnTo>
                    <a:pt x="11228" y="15654"/>
                  </a:lnTo>
                  <a:cubicBezTo>
                    <a:pt x="11202" y="15291"/>
                    <a:pt x="10891" y="15005"/>
                    <a:pt x="10514" y="15005"/>
                  </a:cubicBezTo>
                  <a:lnTo>
                    <a:pt x="10385" y="15005"/>
                  </a:lnTo>
                  <a:lnTo>
                    <a:pt x="11254" y="13552"/>
                  </a:lnTo>
                  <a:cubicBezTo>
                    <a:pt x="11709" y="12786"/>
                    <a:pt x="11851" y="11877"/>
                    <a:pt x="11644" y="11021"/>
                  </a:cubicBezTo>
                  <a:lnTo>
                    <a:pt x="11644" y="11008"/>
                  </a:lnTo>
                  <a:lnTo>
                    <a:pt x="11514" y="10437"/>
                  </a:lnTo>
                  <a:cubicBezTo>
                    <a:pt x="11471" y="10314"/>
                    <a:pt x="11369" y="10259"/>
                    <a:pt x="11267" y="10259"/>
                  </a:cubicBezTo>
                  <a:cubicBezTo>
                    <a:pt x="11122" y="10259"/>
                    <a:pt x="10977" y="10370"/>
                    <a:pt x="11008" y="10553"/>
                  </a:cubicBezTo>
                  <a:lnTo>
                    <a:pt x="11137" y="11125"/>
                  </a:lnTo>
                  <a:cubicBezTo>
                    <a:pt x="11306" y="11851"/>
                    <a:pt x="11189" y="12630"/>
                    <a:pt x="10800" y="13279"/>
                  </a:cubicBezTo>
                  <a:lnTo>
                    <a:pt x="10177" y="14331"/>
                  </a:lnTo>
                  <a:cubicBezTo>
                    <a:pt x="10112" y="13876"/>
                    <a:pt x="9736" y="13539"/>
                    <a:pt x="9268" y="13539"/>
                  </a:cubicBezTo>
                  <a:lnTo>
                    <a:pt x="8477" y="13539"/>
                  </a:lnTo>
                  <a:cubicBezTo>
                    <a:pt x="8412" y="13370"/>
                    <a:pt x="8295" y="13214"/>
                    <a:pt x="8152" y="13097"/>
                  </a:cubicBezTo>
                  <a:cubicBezTo>
                    <a:pt x="8879" y="12565"/>
                    <a:pt x="9242" y="11696"/>
                    <a:pt x="9242" y="10515"/>
                  </a:cubicBezTo>
                  <a:cubicBezTo>
                    <a:pt x="9216" y="9035"/>
                    <a:pt x="8762" y="7581"/>
                    <a:pt x="7918" y="6361"/>
                  </a:cubicBezTo>
                  <a:lnTo>
                    <a:pt x="8152" y="6361"/>
                  </a:lnTo>
                  <a:cubicBezTo>
                    <a:pt x="8645" y="6361"/>
                    <a:pt x="9074" y="6036"/>
                    <a:pt x="9203" y="5569"/>
                  </a:cubicBezTo>
                  <a:lnTo>
                    <a:pt x="9385" y="4933"/>
                  </a:lnTo>
                  <a:cubicBezTo>
                    <a:pt x="9606" y="4998"/>
                    <a:pt x="9788" y="5193"/>
                    <a:pt x="9839" y="5426"/>
                  </a:cubicBezTo>
                  <a:lnTo>
                    <a:pt x="10748" y="9372"/>
                  </a:lnTo>
                  <a:cubicBezTo>
                    <a:pt x="10774" y="9489"/>
                    <a:pt x="10878" y="9580"/>
                    <a:pt x="10995" y="9580"/>
                  </a:cubicBezTo>
                  <a:lnTo>
                    <a:pt x="11060" y="9580"/>
                  </a:lnTo>
                  <a:cubicBezTo>
                    <a:pt x="11189" y="9541"/>
                    <a:pt x="11280" y="9411"/>
                    <a:pt x="11254" y="9268"/>
                  </a:cubicBezTo>
                  <a:lnTo>
                    <a:pt x="10333" y="5310"/>
                  </a:lnTo>
                  <a:cubicBezTo>
                    <a:pt x="10216" y="4777"/>
                    <a:pt x="9736" y="4401"/>
                    <a:pt x="9190" y="4401"/>
                  </a:cubicBezTo>
                  <a:lnTo>
                    <a:pt x="8022" y="4401"/>
                  </a:lnTo>
                  <a:lnTo>
                    <a:pt x="7828" y="3220"/>
                  </a:lnTo>
                  <a:lnTo>
                    <a:pt x="7918" y="2584"/>
                  </a:lnTo>
                  <a:cubicBezTo>
                    <a:pt x="7996" y="1844"/>
                    <a:pt x="7425" y="1195"/>
                    <a:pt x="6685" y="1182"/>
                  </a:cubicBezTo>
                  <a:lnTo>
                    <a:pt x="6166" y="1182"/>
                  </a:lnTo>
                  <a:lnTo>
                    <a:pt x="6166" y="235"/>
                  </a:lnTo>
                  <a:cubicBezTo>
                    <a:pt x="6153" y="79"/>
                    <a:pt x="6030" y="1"/>
                    <a:pt x="590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264;p76">
              <a:extLst>
                <a:ext uri="{FF2B5EF4-FFF2-40B4-BE49-F238E27FC236}">
                  <a16:creationId xmlns:a16="http://schemas.microsoft.com/office/drawing/2014/main" id="{89C7F160-EEF2-EF27-B4EB-8FE2351CEA1A}"/>
                </a:ext>
              </a:extLst>
            </p:cNvPr>
            <p:cNvSpPr/>
            <p:nvPr/>
          </p:nvSpPr>
          <p:spPr>
            <a:xfrm>
              <a:off x="4058725" y="3737350"/>
              <a:ext cx="46750" cy="12675"/>
            </a:xfrm>
            <a:custGeom>
              <a:avLst/>
              <a:gdLst/>
              <a:ahLst/>
              <a:cxnLst/>
              <a:rect l="l" t="t" r="r" b="b"/>
              <a:pathLst>
                <a:path w="1870" h="507" extrusionOk="0">
                  <a:moveTo>
                    <a:pt x="312" y="0"/>
                  </a:moveTo>
                  <a:cubicBezTo>
                    <a:pt x="0" y="26"/>
                    <a:pt x="0" y="480"/>
                    <a:pt x="312" y="506"/>
                  </a:cubicBezTo>
                  <a:lnTo>
                    <a:pt x="1558" y="506"/>
                  </a:lnTo>
                  <a:cubicBezTo>
                    <a:pt x="1869" y="480"/>
                    <a:pt x="1869" y="26"/>
                    <a:pt x="15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265;p76">
              <a:extLst>
                <a:ext uri="{FF2B5EF4-FFF2-40B4-BE49-F238E27FC236}">
                  <a16:creationId xmlns:a16="http://schemas.microsoft.com/office/drawing/2014/main" id="{C15F4005-C6BA-F7DA-BC83-0840D3B23423}"/>
                </a:ext>
              </a:extLst>
            </p:cNvPr>
            <p:cNvSpPr/>
            <p:nvPr/>
          </p:nvSpPr>
          <p:spPr>
            <a:xfrm>
              <a:off x="3900250" y="3480975"/>
              <a:ext cx="39725" cy="13050"/>
            </a:xfrm>
            <a:custGeom>
              <a:avLst/>
              <a:gdLst/>
              <a:ahLst/>
              <a:cxnLst/>
              <a:rect l="l" t="t" r="r" b="b"/>
              <a:pathLst>
                <a:path w="1589" h="522" extrusionOk="0">
                  <a:moveTo>
                    <a:pt x="344" y="0"/>
                  </a:moveTo>
                  <a:cubicBezTo>
                    <a:pt x="0" y="0"/>
                    <a:pt x="0" y="521"/>
                    <a:pt x="344" y="521"/>
                  </a:cubicBezTo>
                  <a:cubicBezTo>
                    <a:pt x="352" y="521"/>
                    <a:pt x="360" y="521"/>
                    <a:pt x="368" y="520"/>
                  </a:cubicBezTo>
                  <a:lnTo>
                    <a:pt x="1329" y="520"/>
                  </a:lnTo>
                  <a:cubicBezTo>
                    <a:pt x="1472" y="520"/>
                    <a:pt x="1588" y="403"/>
                    <a:pt x="1588" y="261"/>
                  </a:cubicBezTo>
                  <a:cubicBezTo>
                    <a:pt x="1575" y="118"/>
                    <a:pt x="1472" y="1"/>
                    <a:pt x="1329" y="1"/>
                  </a:cubicBezTo>
                  <a:lnTo>
                    <a:pt x="368" y="1"/>
                  </a:lnTo>
                  <a:cubicBezTo>
                    <a:pt x="360" y="0"/>
                    <a:pt x="352" y="0"/>
                    <a:pt x="34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266;p76">
              <a:extLst>
                <a:ext uri="{FF2B5EF4-FFF2-40B4-BE49-F238E27FC236}">
                  <a16:creationId xmlns:a16="http://schemas.microsoft.com/office/drawing/2014/main" id="{318861F4-8572-34C1-4F36-96B41A7DEF1C}"/>
                </a:ext>
              </a:extLst>
            </p:cNvPr>
            <p:cNvSpPr/>
            <p:nvPr/>
          </p:nvSpPr>
          <p:spPr>
            <a:xfrm>
              <a:off x="3933275" y="3394900"/>
              <a:ext cx="24875" cy="21550"/>
            </a:xfrm>
            <a:custGeom>
              <a:avLst/>
              <a:gdLst/>
              <a:ahLst/>
              <a:cxnLst/>
              <a:rect l="l" t="t" r="r" b="b"/>
              <a:pathLst>
                <a:path w="995" h="862" extrusionOk="0">
                  <a:moveTo>
                    <a:pt x="369" y="0"/>
                  </a:moveTo>
                  <a:cubicBezTo>
                    <a:pt x="169" y="0"/>
                    <a:pt x="1" y="257"/>
                    <a:pt x="190" y="446"/>
                  </a:cubicBezTo>
                  <a:lnTo>
                    <a:pt x="527" y="783"/>
                  </a:lnTo>
                  <a:cubicBezTo>
                    <a:pt x="579" y="835"/>
                    <a:pt x="644" y="861"/>
                    <a:pt x="709" y="861"/>
                  </a:cubicBezTo>
                  <a:cubicBezTo>
                    <a:pt x="787" y="861"/>
                    <a:pt x="852" y="835"/>
                    <a:pt x="890" y="783"/>
                  </a:cubicBezTo>
                  <a:cubicBezTo>
                    <a:pt x="994" y="679"/>
                    <a:pt x="994" y="524"/>
                    <a:pt x="890" y="420"/>
                  </a:cubicBezTo>
                  <a:lnTo>
                    <a:pt x="553" y="82"/>
                  </a:lnTo>
                  <a:cubicBezTo>
                    <a:pt x="495" y="24"/>
                    <a:pt x="431" y="0"/>
                    <a:pt x="36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267;p76">
              <a:extLst>
                <a:ext uri="{FF2B5EF4-FFF2-40B4-BE49-F238E27FC236}">
                  <a16:creationId xmlns:a16="http://schemas.microsoft.com/office/drawing/2014/main" id="{E97C523C-4947-F7A7-4678-2965571920A3}"/>
                </a:ext>
              </a:extLst>
            </p:cNvPr>
            <p:cNvSpPr/>
            <p:nvPr/>
          </p:nvSpPr>
          <p:spPr>
            <a:xfrm>
              <a:off x="4219950" y="3480950"/>
              <a:ext cx="40950" cy="12775"/>
            </a:xfrm>
            <a:custGeom>
              <a:avLst/>
              <a:gdLst/>
              <a:ahLst/>
              <a:cxnLst/>
              <a:rect l="l" t="t" r="r" b="b"/>
              <a:pathLst>
                <a:path w="1638" h="511" extrusionOk="0">
                  <a:moveTo>
                    <a:pt x="330" y="0"/>
                  </a:moveTo>
                  <a:cubicBezTo>
                    <a:pt x="1" y="0"/>
                    <a:pt x="1" y="510"/>
                    <a:pt x="330" y="510"/>
                  </a:cubicBezTo>
                  <a:cubicBezTo>
                    <a:pt x="341" y="510"/>
                    <a:pt x="353" y="510"/>
                    <a:pt x="365" y="508"/>
                  </a:cubicBezTo>
                  <a:lnTo>
                    <a:pt x="1326" y="508"/>
                  </a:lnTo>
                  <a:cubicBezTo>
                    <a:pt x="1637" y="482"/>
                    <a:pt x="1637" y="28"/>
                    <a:pt x="1326" y="2"/>
                  </a:cubicBezTo>
                  <a:lnTo>
                    <a:pt x="365" y="2"/>
                  </a:lnTo>
                  <a:cubicBezTo>
                    <a:pt x="353" y="1"/>
                    <a:pt x="341" y="0"/>
                    <a:pt x="3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268;p76">
              <a:extLst>
                <a:ext uri="{FF2B5EF4-FFF2-40B4-BE49-F238E27FC236}">
                  <a16:creationId xmlns:a16="http://schemas.microsoft.com/office/drawing/2014/main" id="{9B46C2B6-497C-49DA-6951-BC71D39042CF}"/>
                </a:ext>
              </a:extLst>
            </p:cNvPr>
            <p:cNvSpPr/>
            <p:nvPr/>
          </p:nvSpPr>
          <p:spPr>
            <a:xfrm>
              <a:off x="4204075" y="3394900"/>
              <a:ext cx="24875" cy="21550"/>
            </a:xfrm>
            <a:custGeom>
              <a:avLst/>
              <a:gdLst/>
              <a:ahLst/>
              <a:cxnLst/>
              <a:rect l="l" t="t" r="r" b="b"/>
              <a:pathLst>
                <a:path w="995" h="862" extrusionOk="0">
                  <a:moveTo>
                    <a:pt x="626" y="0"/>
                  </a:moveTo>
                  <a:cubicBezTo>
                    <a:pt x="565" y="0"/>
                    <a:pt x="500" y="24"/>
                    <a:pt x="442" y="82"/>
                  </a:cubicBezTo>
                  <a:lnTo>
                    <a:pt x="105" y="420"/>
                  </a:lnTo>
                  <a:cubicBezTo>
                    <a:pt x="1" y="524"/>
                    <a:pt x="1" y="692"/>
                    <a:pt x="105" y="783"/>
                  </a:cubicBezTo>
                  <a:cubicBezTo>
                    <a:pt x="157" y="835"/>
                    <a:pt x="222" y="861"/>
                    <a:pt x="287" y="861"/>
                  </a:cubicBezTo>
                  <a:cubicBezTo>
                    <a:pt x="351" y="861"/>
                    <a:pt x="416" y="835"/>
                    <a:pt x="468" y="783"/>
                  </a:cubicBezTo>
                  <a:lnTo>
                    <a:pt x="806" y="446"/>
                  </a:lnTo>
                  <a:cubicBezTo>
                    <a:pt x="994" y="257"/>
                    <a:pt x="826" y="0"/>
                    <a:pt x="6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269;p76">
            <a:extLst>
              <a:ext uri="{FF2B5EF4-FFF2-40B4-BE49-F238E27FC236}">
                <a16:creationId xmlns:a16="http://schemas.microsoft.com/office/drawing/2014/main" id="{D36DAF1A-3B61-DF75-67F7-72D4F02DA5E0}"/>
              </a:ext>
            </a:extLst>
          </p:cNvPr>
          <p:cNvGrpSpPr/>
          <p:nvPr/>
        </p:nvGrpSpPr>
        <p:grpSpPr>
          <a:xfrm>
            <a:off x="6467596" y="5545113"/>
            <a:ext cx="608136" cy="600813"/>
            <a:chOff x="3859150" y="4028825"/>
            <a:chExt cx="444250" cy="438900"/>
          </a:xfrm>
          <a:solidFill>
            <a:srgbClr val="92D050"/>
          </a:solidFill>
        </p:grpSpPr>
        <p:sp>
          <p:nvSpPr>
            <p:cNvPr id="178" name="Google Shape;1270;p76">
              <a:extLst>
                <a:ext uri="{FF2B5EF4-FFF2-40B4-BE49-F238E27FC236}">
                  <a16:creationId xmlns:a16="http://schemas.microsoft.com/office/drawing/2014/main" id="{65088CDC-7F58-BC90-EB42-3E446C4BA4F9}"/>
                </a:ext>
              </a:extLst>
            </p:cNvPr>
            <p:cNvSpPr/>
            <p:nvPr/>
          </p:nvSpPr>
          <p:spPr>
            <a:xfrm>
              <a:off x="3859150" y="4028825"/>
              <a:ext cx="444250" cy="438900"/>
            </a:xfrm>
            <a:custGeom>
              <a:avLst/>
              <a:gdLst/>
              <a:ahLst/>
              <a:cxnLst/>
              <a:rect l="l" t="t" r="r" b="b"/>
              <a:pathLst>
                <a:path w="17770" h="17556" extrusionOk="0">
                  <a:moveTo>
                    <a:pt x="8619" y="581"/>
                  </a:moveTo>
                  <a:lnTo>
                    <a:pt x="8619" y="1204"/>
                  </a:lnTo>
                  <a:lnTo>
                    <a:pt x="7100" y="2736"/>
                  </a:lnTo>
                  <a:cubicBezTo>
                    <a:pt x="6774" y="3050"/>
                    <a:pt x="6349" y="3242"/>
                    <a:pt x="5898" y="3242"/>
                  </a:cubicBezTo>
                  <a:cubicBezTo>
                    <a:pt x="5884" y="3242"/>
                    <a:pt x="5869" y="3242"/>
                    <a:pt x="5854" y="3242"/>
                  </a:cubicBezTo>
                  <a:lnTo>
                    <a:pt x="3700" y="3242"/>
                  </a:lnTo>
                  <a:lnTo>
                    <a:pt x="3258" y="2800"/>
                  </a:lnTo>
                  <a:cubicBezTo>
                    <a:pt x="3349" y="2762"/>
                    <a:pt x="3453" y="2736"/>
                    <a:pt x="3557" y="2736"/>
                  </a:cubicBezTo>
                  <a:lnTo>
                    <a:pt x="5854" y="2723"/>
                  </a:lnTo>
                  <a:cubicBezTo>
                    <a:pt x="6192" y="2723"/>
                    <a:pt x="6503" y="2593"/>
                    <a:pt x="6737" y="2359"/>
                  </a:cubicBezTo>
                  <a:lnTo>
                    <a:pt x="8359" y="737"/>
                  </a:lnTo>
                  <a:cubicBezTo>
                    <a:pt x="8437" y="659"/>
                    <a:pt x="8528" y="607"/>
                    <a:pt x="8619" y="581"/>
                  </a:cubicBezTo>
                  <a:close/>
                  <a:moveTo>
                    <a:pt x="14875" y="3151"/>
                  </a:moveTo>
                  <a:cubicBezTo>
                    <a:pt x="14914" y="3255"/>
                    <a:pt x="14940" y="3346"/>
                    <a:pt x="14940" y="3462"/>
                  </a:cubicBezTo>
                  <a:lnTo>
                    <a:pt x="14940" y="5773"/>
                  </a:lnTo>
                  <a:cubicBezTo>
                    <a:pt x="14940" y="6097"/>
                    <a:pt x="15070" y="6409"/>
                    <a:pt x="15304" y="6642"/>
                  </a:cubicBezTo>
                  <a:lnTo>
                    <a:pt x="16939" y="8265"/>
                  </a:lnTo>
                  <a:cubicBezTo>
                    <a:pt x="17004" y="8343"/>
                    <a:pt x="17056" y="8434"/>
                    <a:pt x="17095" y="8525"/>
                  </a:cubicBezTo>
                  <a:lnTo>
                    <a:pt x="16459" y="8525"/>
                  </a:lnTo>
                  <a:lnTo>
                    <a:pt x="14940" y="7006"/>
                  </a:lnTo>
                  <a:cubicBezTo>
                    <a:pt x="14603" y="6668"/>
                    <a:pt x="14421" y="6227"/>
                    <a:pt x="14421" y="5760"/>
                  </a:cubicBezTo>
                  <a:lnTo>
                    <a:pt x="14421" y="3605"/>
                  </a:lnTo>
                  <a:lnTo>
                    <a:pt x="14875" y="3151"/>
                  </a:lnTo>
                  <a:close/>
                  <a:moveTo>
                    <a:pt x="2882" y="3151"/>
                  </a:moveTo>
                  <a:lnTo>
                    <a:pt x="3336" y="3605"/>
                  </a:lnTo>
                  <a:lnTo>
                    <a:pt x="3336" y="5773"/>
                  </a:lnTo>
                  <a:cubicBezTo>
                    <a:pt x="3336" y="6227"/>
                    <a:pt x="3155" y="6681"/>
                    <a:pt x="2817" y="7006"/>
                  </a:cubicBezTo>
                  <a:lnTo>
                    <a:pt x="1298" y="8538"/>
                  </a:lnTo>
                  <a:lnTo>
                    <a:pt x="662" y="8538"/>
                  </a:lnTo>
                  <a:cubicBezTo>
                    <a:pt x="701" y="8434"/>
                    <a:pt x="753" y="8356"/>
                    <a:pt x="818" y="8278"/>
                  </a:cubicBezTo>
                  <a:lnTo>
                    <a:pt x="2454" y="6642"/>
                  </a:lnTo>
                  <a:cubicBezTo>
                    <a:pt x="2687" y="6409"/>
                    <a:pt x="2817" y="6084"/>
                    <a:pt x="2817" y="5760"/>
                  </a:cubicBezTo>
                  <a:lnTo>
                    <a:pt x="2817" y="3462"/>
                  </a:lnTo>
                  <a:cubicBezTo>
                    <a:pt x="2817" y="3346"/>
                    <a:pt x="2843" y="3255"/>
                    <a:pt x="2882" y="3151"/>
                  </a:cubicBezTo>
                  <a:close/>
                  <a:moveTo>
                    <a:pt x="1311" y="9044"/>
                  </a:moveTo>
                  <a:lnTo>
                    <a:pt x="2830" y="10562"/>
                  </a:lnTo>
                  <a:cubicBezTo>
                    <a:pt x="3168" y="10900"/>
                    <a:pt x="3349" y="11341"/>
                    <a:pt x="3349" y="11808"/>
                  </a:cubicBezTo>
                  <a:lnTo>
                    <a:pt x="3349" y="13963"/>
                  </a:lnTo>
                  <a:lnTo>
                    <a:pt x="2895" y="14417"/>
                  </a:lnTo>
                  <a:cubicBezTo>
                    <a:pt x="2856" y="14326"/>
                    <a:pt x="2830" y="14223"/>
                    <a:pt x="2830" y="14119"/>
                  </a:cubicBezTo>
                  <a:lnTo>
                    <a:pt x="2830" y="11808"/>
                  </a:lnTo>
                  <a:cubicBezTo>
                    <a:pt x="2830" y="11484"/>
                    <a:pt x="2700" y="11159"/>
                    <a:pt x="2467" y="10926"/>
                  </a:cubicBezTo>
                  <a:lnTo>
                    <a:pt x="831" y="9303"/>
                  </a:lnTo>
                  <a:cubicBezTo>
                    <a:pt x="766" y="9225"/>
                    <a:pt x="701" y="9135"/>
                    <a:pt x="675" y="9044"/>
                  </a:cubicBezTo>
                  <a:close/>
                  <a:moveTo>
                    <a:pt x="17108" y="9044"/>
                  </a:moveTo>
                  <a:cubicBezTo>
                    <a:pt x="17069" y="9135"/>
                    <a:pt x="17017" y="9225"/>
                    <a:pt x="16939" y="9303"/>
                  </a:cubicBezTo>
                  <a:lnTo>
                    <a:pt x="15304" y="10939"/>
                  </a:lnTo>
                  <a:cubicBezTo>
                    <a:pt x="15070" y="11172"/>
                    <a:pt x="14940" y="11484"/>
                    <a:pt x="14940" y="11821"/>
                  </a:cubicBezTo>
                  <a:lnTo>
                    <a:pt x="14940" y="14119"/>
                  </a:lnTo>
                  <a:cubicBezTo>
                    <a:pt x="14940" y="14223"/>
                    <a:pt x="14914" y="14326"/>
                    <a:pt x="14875" y="14430"/>
                  </a:cubicBezTo>
                  <a:lnTo>
                    <a:pt x="14434" y="13976"/>
                  </a:lnTo>
                  <a:lnTo>
                    <a:pt x="14434" y="11808"/>
                  </a:lnTo>
                  <a:cubicBezTo>
                    <a:pt x="14421" y="11341"/>
                    <a:pt x="14616" y="10900"/>
                    <a:pt x="14940" y="10562"/>
                  </a:cubicBezTo>
                  <a:lnTo>
                    <a:pt x="16472" y="9044"/>
                  </a:lnTo>
                  <a:close/>
                  <a:moveTo>
                    <a:pt x="14071" y="14326"/>
                  </a:moveTo>
                  <a:lnTo>
                    <a:pt x="14512" y="14781"/>
                  </a:lnTo>
                  <a:cubicBezTo>
                    <a:pt x="14421" y="14820"/>
                    <a:pt x="14317" y="14846"/>
                    <a:pt x="14213" y="14846"/>
                  </a:cubicBezTo>
                  <a:lnTo>
                    <a:pt x="11903" y="14859"/>
                  </a:lnTo>
                  <a:cubicBezTo>
                    <a:pt x="11889" y="14858"/>
                    <a:pt x="11876" y="14858"/>
                    <a:pt x="11862" y="14858"/>
                  </a:cubicBezTo>
                  <a:cubicBezTo>
                    <a:pt x="11551" y="14858"/>
                    <a:pt x="11245" y="14998"/>
                    <a:pt x="11033" y="15222"/>
                  </a:cubicBezTo>
                  <a:lnTo>
                    <a:pt x="9411" y="16845"/>
                  </a:lnTo>
                  <a:cubicBezTo>
                    <a:pt x="9333" y="16909"/>
                    <a:pt x="9242" y="16961"/>
                    <a:pt x="9138" y="17000"/>
                  </a:cubicBezTo>
                  <a:lnTo>
                    <a:pt x="9138" y="16364"/>
                  </a:lnTo>
                  <a:lnTo>
                    <a:pt x="10670" y="14846"/>
                  </a:lnTo>
                  <a:cubicBezTo>
                    <a:pt x="10994" y="14508"/>
                    <a:pt x="11449" y="14326"/>
                    <a:pt x="11916" y="14326"/>
                  </a:cubicBezTo>
                  <a:close/>
                  <a:moveTo>
                    <a:pt x="8879" y="1671"/>
                  </a:moveTo>
                  <a:lnTo>
                    <a:pt x="10293" y="3086"/>
                  </a:lnTo>
                  <a:cubicBezTo>
                    <a:pt x="10722" y="3514"/>
                    <a:pt x="11306" y="3761"/>
                    <a:pt x="11903" y="3761"/>
                  </a:cubicBezTo>
                  <a:lnTo>
                    <a:pt x="13915" y="3761"/>
                  </a:lnTo>
                  <a:lnTo>
                    <a:pt x="13915" y="5773"/>
                  </a:lnTo>
                  <a:cubicBezTo>
                    <a:pt x="13915" y="6370"/>
                    <a:pt x="14148" y="6954"/>
                    <a:pt x="14577" y="7382"/>
                  </a:cubicBezTo>
                  <a:lnTo>
                    <a:pt x="15992" y="8797"/>
                  </a:lnTo>
                  <a:lnTo>
                    <a:pt x="14577" y="10212"/>
                  </a:lnTo>
                  <a:cubicBezTo>
                    <a:pt x="14148" y="10640"/>
                    <a:pt x="13915" y="11211"/>
                    <a:pt x="13915" y="11821"/>
                  </a:cubicBezTo>
                  <a:lnTo>
                    <a:pt x="13915" y="13820"/>
                  </a:lnTo>
                  <a:lnTo>
                    <a:pt x="11903" y="13820"/>
                  </a:lnTo>
                  <a:cubicBezTo>
                    <a:pt x="11306" y="13820"/>
                    <a:pt x="10722" y="14067"/>
                    <a:pt x="10293" y="14495"/>
                  </a:cubicBezTo>
                  <a:lnTo>
                    <a:pt x="8879" y="15910"/>
                  </a:lnTo>
                  <a:lnTo>
                    <a:pt x="7464" y="14495"/>
                  </a:lnTo>
                  <a:cubicBezTo>
                    <a:pt x="7035" y="14067"/>
                    <a:pt x="6464" y="13820"/>
                    <a:pt x="5854" y="13820"/>
                  </a:cubicBezTo>
                  <a:cubicBezTo>
                    <a:pt x="5846" y="13820"/>
                    <a:pt x="5838" y="13819"/>
                    <a:pt x="5831" y="13819"/>
                  </a:cubicBezTo>
                  <a:cubicBezTo>
                    <a:pt x="5499" y="13819"/>
                    <a:pt x="5499" y="14340"/>
                    <a:pt x="5831" y="14340"/>
                  </a:cubicBezTo>
                  <a:cubicBezTo>
                    <a:pt x="5838" y="14340"/>
                    <a:pt x="5846" y="14340"/>
                    <a:pt x="5854" y="14339"/>
                  </a:cubicBezTo>
                  <a:cubicBezTo>
                    <a:pt x="6322" y="14339"/>
                    <a:pt x="6776" y="14521"/>
                    <a:pt x="7100" y="14859"/>
                  </a:cubicBezTo>
                  <a:lnTo>
                    <a:pt x="8619" y="16377"/>
                  </a:lnTo>
                  <a:lnTo>
                    <a:pt x="8619" y="17013"/>
                  </a:lnTo>
                  <a:cubicBezTo>
                    <a:pt x="8528" y="16974"/>
                    <a:pt x="8437" y="16922"/>
                    <a:pt x="8359" y="16845"/>
                  </a:cubicBezTo>
                  <a:lnTo>
                    <a:pt x="6750" y="15209"/>
                  </a:lnTo>
                  <a:cubicBezTo>
                    <a:pt x="6516" y="14975"/>
                    <a:pt x="6192" y="14846"/>
                    <a:pt x="5867" y="14846"/>
                  </a:cubicBezTo>
                  <a:lnTo>
                    <a:pt x="3557" y="14846"/>
                  </a:lnTo>
                  <a:cubicBezTo>
                    <a:pt x="3453" y="14846"/>
                    <a:pt x="3349" y="14820"/>
                    <a:pt x="3258" y="14781"/>
                  </a:cubicBezTo>
                  <a:lnTo>
                    <a:pt x="3700" y="14326"/>
                  </a:lnTo>
                  <a:lnTo>
                    <a:pt x="4647" y="14326"/>
                  </a:lnTo>
                  <a:cubicBezTo>
                    <a:pt x="4959" y="14301"/>
                    <a:pt x="4959" y="13846"/>
                    <a:pt x="4647" y="13820"/>
                  </a:cubicBezTo>
                  <a:lnTo>
                    <a:pt x="3855" y="13820"/>
                  </a:lnTo>
                  <a:lnTo>
                    <a:pt x="3855" y="11808"/>
                  </a:lnTo>
                  <a:cubicBezTo>
                    <a:pt x="3855" y="11211"/>
                    <a:pt x="3609" y="10627"/>
                    <a:pt x="3180" y="10199"/>
                  </a:cubicBezTo>
                  <a:lnTo>
                    <a:pt x="1766" y="8784"/>
                  </a:lnTo>
                  <a:lnTo>
                    <a:pt x="3180" y="7369"/>
                  </a:lnTo>
                  <a:cubicBezTo>
                    <a:pt x="3609" y="6941"/>
                    <a:pt x="3855" y="6357"/>
                    <a:pt x="3855" y="5760"/>
                  </a:cubicBezTo>
                  <a:lnTo>
                    <a:pt x="3855" y="3761"/>
                  </a:lnTo>
                  <a:lnTo>
                    <a:pt x="5854" y="3761"/>
                  </a:lnTo>
                  <a:cubicBezTo>
                    <a:pt x="6464" y="3761"/>
                    <a:pt x="7035" y="3514"/>
                    <a:pt x="7464" y="3086"/>
                  </a:cubicBezTo>
                  <a:lnTo>
                    <a:pt x="8879" y="1671"/>
                  </a:lnTo>
                  <a:close/>
                  <a:moveTo>
                    <a:pt x="8879" y="0"/>
                  </a:moveTo>
                  <a:cubicBezTo>
                    <a:pt x="8561" y="0"/>
                    <a:pt x="8243" y="120"/>
                    <a:pt x="7996" y="360"/>
                  </a:cubicBezTo>
                  <a:lnTo>
                    <a:pt x="6374" y="1983"/>
                  </a:lnTo>
                  <a:cubicBezTo>
                    <a:pt x="6244" y="2126"/>
                    <a:pt x="6062" y="2203"/>
                    <a:pt x="5867" y="2203"/>
                  </a:cubicBezTo>
                  <a:lnTo>
                    <a:pt x="3557" y="2203"/>
                  </a:lnTo>
                  <a:cubicBezTo>
                    <a:pt x="2869" y="2203"/>
                    <a:pt x="2311" y="2762"/>
                    <a:pt x="2311" y="3449"/>
                  </a:cubicBezTo>
                  <a:lnTo>
                    <a:pt x="2311" y="5773"/>
                  </a:lnTo>
                  <a:cubicBezTo>
                    <a:pt x="2311" y="5955"/>
                    <a:pt x="2233" y="6149"/>
                    <a:pt x="2090" y="6279"/>
                  </a:cubicBezTo>
                  <a:lnTo>
                    <a:pt x="468" y="7902"/>
                  </a:lnTo>
                  <a:cubicBezTo>
                    <a:pt x="0" y="8395"/>
                    <a:pt x="0" y="9174"/>
                    <a:pt x="468" y="9667"/>
                  </a:cubicBezTo>
                  <a:lnTo>
                    <a:pt x="2090" y="11289"/>
                  </a:lnTo>
                  <a:cubicBezTo>
                    <a:pt x="2233" y="11432"/>
                    <a:pt x="2311" y="11614"/>
                    <a:pt x="2311" y="11808"/>
                  </a:cubicBezTo>
                  <a:lnTo>
                    <a:pt x="2311" y="14106"/>
                  </a:lnTo>
                  <a:cubicBezTo>
                    <a:pt x="2311" y="14794"/>
                    <a:pt x="2869" y="15352"/>
                    <a:pt x="3557" y="15352"/>
                  </a:cubicBezTo>
                  <a:lnTo>
                    <a:pt x="5854" y="15352"/>
                  </a:lnTo>
                  <a:cubicBezTo>
                    <a:pt x="6049" y="15352"/>
                    <a:pt x="6231" y="15430"/>
                    <a:pt x="6374" y="15573"/>
                  </a:cubicBezTo>
                  <a:lnTo>
                    <a:pt x="7996" y="17195"/>
                  </a:lnTo>
                  <a:cubicBezTo>
                    <a:pt x="8243" y="17435"/>
                    <a:pt x="8561" y="17555"/>
                    <a:pt x="8879" y="17555"/>
                  </a:cubicBezTo>
                  <a:cubicBezTo>
                    <a:pt x="9197" y="17555"/>
                    <a:pt x="9515" y="17435"/>
                    <a:pt x="9761" y="17195"/>
                  </a:cubicBezTo>
                  <a:lnTo>
                    <a:pt x="11384" y="15573"/>
                  </a:lnTo>
                  <a:cubicBezTo>
                    <a:pt x="11514" y="15430"/>
                    <a:pt x="11708" y="15352"/>
                    <a:pt x="11903" y="15352"/>
                  </a:cubicBezTo>
                  <a:lnTo>
                    <a:pt x="14213" y="15352"/>
                  </a:lnTo>
                  <a:cubicBezTo>
                    <a:pt x="14901" y="15352"/>
                    <a:pt x="15446" y="14794"/>
                    <a:pt x="15459" y="14106"/>
                  </a:cubicBezTo>
                  <a:lnTo>
                    <a:pt x="15459" y="11808"/>
                  </a:lnTo>
                  <a:cubicBezTo>
                    <a:pt x="15459" y="11614"/>
                    <a:pt x="15537" y="11432"/>
                    <a:pt x="15667" y="11289"/>
                  </a:cubicBezTo>
                  <a:lnTo>
                    <a:pt x="17290" y="9667"/>
                  </a:lnTo>
                  <a:cubicBezTo>
                    <a:pt x="17770" y="9187"/>
                    <a:pt x="17770" y="8395"/>
                    <a:pt x="17290" y="7914"/>
                  </a:cubicBezTo>
                  <a:lnTo>
                    <a:pt x="17303" y="7902"/>
                  </a:lnTo>
                  <a:lnTo>
                    <a:pt x="15680" y="6279"/>
                  </a:lnTo>
                  <a:cubicBezTo>
                    <a:pt x="15537" y="6149"/>
                    <a:pt x="15459" y="5955"/>
                    <a:pt x="15459" y="5773"/>
                  </a:cubicBezTo>
                  <a:lnTo>
                    <a:pt x="15459" y="3462"/>
                  </a:lnTo>
                  <a:cubicBezTo>
                    <a:pt x="15459" y="2775"/>
                    <a:pt x="14901" y="2216"/>
                    <a:pt x="14213" y="2216"/>
                  </a:cubicBezTo>
                  <a:lnTo>
                    <a:pt x="13577" y="2216"/>
                  </a:lnTo>
                  <a:cubicBezTo>
                    <a:pt x="13253" y="2229"/>
                    <a:pt x="13253" y="2697"/>
                    <a:pt x="13577" y="2723"/>
                  </a:cubicBezTo>
                  <a:lnTo>
                    <a:pt x="14213" y="2723"/>
                  </a:lnTo>
                  <a:cubicBezTo>
                    <a:pt x="14317" y="2723"/>
                    <a:pt x="14421" y="2749"/>
                    <a:pt x="14512" y="2787"/>
                  </a:cubicBezTo>
                  <a:lnTo>
                    <a:pt x="14071" y="3242"/>
                  </a:lnTo>
                  <a:lnTo>
                    <a:pt x="11903" y="3242"/>
                  </a:lnTo>
                  <a:cubicBezTo>
                    <a:pt x="11436" y="3242"/>
                    <a:pt x="10994" y="3060"/>
                    <a:pt x="10670" y="2723"/>
                  </a:cubicBezTo>
                  <a:lnTo>
                    <a:pt x="9138" y="1204"/>
                  </a:lnTo>
                  <a:lnTo>
                    <a:pt x="9138" y="568"/>
                  </a:lnTo>
                  <a:cubicBezTo>
                    <a:pt x="9242" y="594"/>
                    <a:pt x="9320" y="659"/>
                    <a:pt x="9398" y="724"/>
                  </a:cubicBezTo>
                  <a:lnTo>
                    <a:pt x="11020" y="2346"/>
                  </a:lnTo>
                  <a:cubicBezTo>
                    <a:pt x="11254" y="2580"/>
                    <a:pt x="11578" y="2710"/>
                    <a:pt x="11903" y="2710"/>
                  </a:cubicBezTo>
                  <a:lnTo>
                    <a:pt x="12357" y="2710"/>
                  </a:lnTo>
                  <a:cubicBezTo>
                    <a:pt x="12669" y="2684"/>
                    <a:pt x="12669" y="2229"/>
                    <a:pt x="12357" y="2203"/>
                  </a:cubicBezTo>
                  <a:lnTo>
                    <a:pt x="11903" y="2203"/>
                  </a:lnTo>
                  <a:cubicBezTo>
                    <a:pt x="11708" y="2203"/>
                    <a:pt x="11526" y="2126"/>
                    <a:pt x="11384" y="1983"/>
                  </a:cubicBezTo>
                  <a:lnTo>
                    <a:pt x="9761" y="360"/>
                  </a:lnTo>
                  <a:cubicBezTo>
                    <a:pt x="9515" y="120"/>
                    <a:pt x="9197" y="0"/>
                    <a:pt x="887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271;p76">
              <a:extLst>
                <a:ext uri="{FF2B5EF4-FFF2-40B4-BE49-F238E27FC236}">
                  <a16:creationId xmlns:a16="http://schemas.microsoft.com/office/drawing/2014/main" id="{2C778927-DBCE-0F56-C81D-84097FA2D1FF}"/>
                </a:ext>
              </a:extLst>
            </p:cNvPr>
            <p:cNvSpPr/>
            <p:nvPr/>
          </p:nvSpPr>
          <p:spPr>
            <a:xfrm>
              <a:off x="3958125" y="4189375"/>
              <a:ext cx="250525" cy="167775"/>
            </a:xfrm>
            <a:custGeom>
              <a:avLst/>
              <a:gdLst/>
              <a:ahLst/>
              <a:cxnLst/>
              <a:rect l="l" t="t" r="r" b="b"/>
              <a:pathLst>
                <a:path w="10021" h="6711" extrusionOk="0">
                  <a:moveTo>
                    <a:pt x="8519" y="512"/>
                  </a:moveTo>
                  <a:cubicBezTo>
                    <a:pt x="8566" y="512"/>
                    <a:pt x="8614" y="529"/>
                    <a:pt x="8658" y="558"/>
                  </a:cubicBezTo>
                  <a:lnTo>
                    <a:pt x="9268" y="1025"/>
                  </a:lnTo>
                  <a:cubicBezTo>
                    <a:pt x="9372" y="1103"/>
                    <a:pt x="9346" y="1272"/>
                    <a:pt x="9216" y="1311"/>
                  </a:cubicBezTo>
                  <a:lnTo>
                    <a:pt x="8515" y="1467"/>
                  </a:lnTo>
                  <a:lnTo>
                    <a:pt x="8294" y="701"/>
                  </a:lnTo>
                  <a:cubicBezTo>
                    <a:pt x="8307" y="636"/>
                    <a:pt x="8346" y="571"/>
                    <a:pt x="8411" y="545"/>
                  </a:cubicBezTo>
                  <a:cubicBezTo>
                    <a:pt x="8445" y="522"/>
                    <a:pt x="8482" y="512"/>
                    <a:pt x="8519" y="512"/>
                  </a:cubicBezTo>
                  <a:close/>
                  <a:moveTo>
                    <a:pt x="8516" y="0"/>
                  </a:moveTo>
                  <a:cubicBezTo>
                    <a:pt x="8386" y="0"/>
                    <a:pt x="8256" y="34"/>
                    <a:pt x="8139" y="104"/>
                  </a:cubicBezTo>
                  <a:cubicBezTo>
                    <a:pt x="7918" y="233"/>
                    <a:pt x="7710" y="545"/>
                    <a:pt x="7788" y="805"/>
                  </a:cubicBezTo>
                  <a:lnTo>
                    <a:pt x="8022" y="1596"/>
                  </a:lnTo>
                  <a:lnTo>
                    <a:pt x="5776" y="2128"/>
                  </a:lnTo>
                  <a:cubicBezTo>
                    <a:pt x="5257" y="2258"/>
                    <a:pt x="5283" y="3011"/>
                    <a:pt x="5815" y="3102"/>
                  </a:cubicBezTo>
                  <a:lnTo>
                    <a:pt x="8515" y="3569"/>
                  </a:lnTo>
                  <a:cubicBezTo>
                    <a:pt x="8697" y="3595"/>
                    <a:pt x="8658" y="3816"/>
                    <a:pt x="8515" y="3881"/>
                  </a:cubicBezTo>
                  <a:lnTo>
                    <a:pt x="4400" y="5659"/>
                  </a:lnTo>
                  <a:cubicBezTo>
                    <a:pt x="4180" y="5334"/>
                    <a:pt x="4063" y="4945"/>
                    <a:pt x="4063" y="4556"/>
                  </a:cubicBezTo>
                  <a:lnTo>
                    <a:pt x="4063" y="921"/>
                  </a:lnTo>
                  <a:cubicBezTo>
                    <a:pt x="4050" y="759"/>
                    <a:pt x="3927" y="678"/>
                    <a:pt x="3803" y="678"/>
                  </a:cubicBezTo>
                  <a:cubicBezTo>
                    <a:pt x="3680" y="678"/>
                    <a:pt x="3557" y="759"/>
                    <a:pt x="3544" y="921"/>
                  </a:cubicBezTo>
                  <a:lnTo>
                    <a:pt x="3544" y="4244"/>
                  </a:lnTo>
                  <a:lnTo>
                    <a:pt x="1415" y="4244"/>
                  </a:lnTo>
                  <a:cubicBezTo>
                    <a:pt x="922" y="4244"/>
                    <a:pt x="506" y="3842"/>
                    <a:pt x="506" y="3336"/>
                  </a:cubicBezTo>
                  <a:lnTo>
                    <a:pt x="506" y="2855"/>
                  </a:lnTo>
                  <a:cubicBezTo>
                    <a:pt x="494" y="2693"/>
                    <a:pt x="373" y="2612"/>
                    <a:pt x="253" y="2612"/>
                  </a:cubicBezTo>
                  <a:cubicBezTo>
                    <a:pt x="133" y="2612"/>
                    <a:pt x="13" y="2693"/>
                    <a:pt x="0" y="2855"/>
                  </a:cubicBezTo>
                  <a:lnTo>
                    <a:pt x="0" y="3336"/>
                  </a:lnTo>
                  <a:cubicBezTo>
                    <a:pt x="0" y="4127"/>
                    <a:pt x="636" y="4763"/>
                    <a:pt x="1415" y="4763"/>
                  </a:cubicBezTo>
                  <a:lnTo>
                    <a:pt x="3557" y="4763"/>
                  </a:lnTo>
                  <a:cubicBezTo>
                    <a:pt x="3583" y="5036"/>
                    <a:pt x="3648" y="5322"/>
                    <a:pt x="3764" y="5568"/>
                  </a:cubicBezTo>
                  <a:cubicBezTo>
                    <a:pt x="4050" y="6256"/>
                    <a:pt x="4725" y="6697"/>
                    <a:pt x="5465" y="6710"/>
                  </a:cubicBezTo>
                  <a:lnTo>
                    <a:pt x="5478" y="6710"/>
                  </a:lnTo>
                  <a:cubicBezTo>
                    <a:pt x="5802" y="6684"/>
                    <a:pt x="5815" y="6217"/>
                    <a:pt x="5491" y="6191"/>
                  </a:cubicBezTo>
                  <a:cubicBezTo>
                    <a:pt x="5270" y="6178"/>
                    <a:pt x="5049" y="6126"/>
                    <a:pt x="4842" y="6022"/>
                  </a:cubicBezTo>
                  <a:lnTo>
                    <a:pt x="8723" y="4361"/>
                  </a:lnTo>
                  <a:cubicBezTo>
                    <a:pt x="9346" y="4101"/>
                    <a:pt x="9268" y="3180"/>
                    <a:pt x="8593" y="3063"/>
                  </a:cubicBezTo>
                  <a:lnTo>
                    <a:pt x="5984" y="2622"/>
                  </a:lnTo>
                  <a:lnTo>
                    <a:pt x="9333" y="1804"/>
                  </a:lnTo>
                  <a:cubicBezTo>
                    <a:pt x="9878" y="1661"/>
                    <a:pt x="10021" y="960"/>
                    <a:pt x="9579" y="610"/>
                  </a:cubicBezTo>
                  <a:lnTo>
                    <a:pt x="8969" y="143"/>
                  </a:lnTo>
                  <a:cubicBezTo>
                    <a:pt x="8834" y="50"/>
                    <a:pt x="8675" y="0"/>
                    <a:pt x="851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272;p76">
              <a:extLst>
                <a:ext uri="{FF2B5EF4-FFF2-40B4-BE49-F238E27FC236}">
                  <a16:creationId xmlns:a16="http://schemas.microsoft.com/office/drawing/2014/main" id="{1EA93628-D32B-A7CC-FF9C-9FE80459C07A}"/>
                </a:ext>
              </a:extLst>
            </p:cNvPr>
            <p:cNvSpPr/>
            <p:nvPr/>
          </p:nvSpPr>
          <p:spPr>
            <a:xfrm>
              <a:off x="4045900" y="4139475"/>
              <a:ext cx="65075" cy="46675"/>
            </a:xfrm>
            <a:custGeom>
              <a:avLst/>
              <a:gdLst/>
              <a:ahLst/>
              <a:cxnLst/>
              <a:rect l="l" t="t" r="r" b="b"/>
              <a:pathLst>
                <a:path w="2603" h="1867" extrusionOk="0">
                  <a:moveTo>
                    <a:pt x="273" y="0"/>
                  </a:moveTo>
                  <a:cubicBezTo>
                    <a:pt x="137" y="0"/>
                    <a:pt x="0" y="94"/>
                    <a:pt x="20" y="282"/>
                  </a:cubicBezTo>
                  <a:lnTo>
                    <a:pt x="20" y="1087"/>
                  </a:lnTo>
                  <a:cubicBezTo>
                    <a:pt x="20" y="1516"/>
                    <a:pt x="357" y="1866"/>
                    <a:pt x="786" y="1866"/>
                  </a:cubicBezTo>
                  <a:cubicBezTo>
                    <a:pt x="935" y="1736"/>
                    <a:pt x="1120" y="1671"/>
                    <a:pt x="1303" y="1671"/>
                  </a:cubicBezTo>
                  <a:cubicBezTo>
                    <a:pt x="1486" y="1671"/>
                    <a:pt x="1668" y="1736"/>
                    <a:pt x="1811" y="1866"/>
                  </a:cubicBezTo>
                  <a:cubicBezTo>
                    <a:pt x="2239" y="1866"/>
                    <a:pt x="2590" y="1516"/>
                    <a:pt x="2590" y="1087"/>
                  </a:cubicBezTo>
                  <a:lnTo>
                    <a:pt x="2590" y="282"/>
                  </a:lnTo>
                  <a:cubicBezTo>
                    <a:pt x="2603" y="94"/>
                    <a:pt x="2466" y="0"/>
                    <a:pt x="2330" y="0"/>
                  </a:cubicBezTo>
                  <a:cubicBezTo>
                    <a:pt x="2194" y="0"/>
                    <a:pt x="2058" y="94"/>
                    <a:pt x="2071" y="282"/>
                  </a:cubicBezTo>
                  <a:lnTo>
                    <a:pt x="2071" y="1087"/>
                  </a:lnTo>
                  <a:cubicBezTo>
                    <a:pt x="2084" y="1275"/>
                    <a:pt x="1947" y="1370"/>
                    <a:pt x="1813" y="1370"/>
                  </a:cubicBezTo>
                  <a:cubicBezTo>
                    <a:pt x="1678" y="1370"/>
                    <a:pt x="1545" y="1275"/>
                    <a:pt x="1564" y="1087"/>
                  </a:cubicBezTo>
                  <a:lnTo>
                    <a:pt x="1564" y="282"/>
                  </a:lnTo>
                  <a:cubicBezTo>
                    <a:pt x="1577" y="94"/>
                    <a:pt x="1441" y="0"/>
                    <a:pt x="1305" y="0"/>
                  </a:cubicBezTo>
                  <a:cubicBezTo>
                    <a:pt x="1168" y="0"/>
                    <a:pt x="1032" y="94"/>
                    <a:pt x="1045" y="282"/>
                  </a:cubicBezTo>
                  <a:lnTo>
                    <a:pt x="1045" y="1087"/>
                  </a:lnTo>
                  <a:cubicBezTo>
                    <a:pt x="1058" y="1275"/>
                    <a:pt x="922" y="1370"/>
                    <a:pt x="786" y="1370"/>
                  </a:cubicBezTo>
                  <a:cubicBezTo>
                    <a:pt x="649" y="1370"/>
                    <a:pt x="513" y="1275"/>
                    <a:pt x="526" y="1087"/>
                  </a:cubicBezTo>
                  <a:lnTo>
                    <a:pt x="526" y="282"/>
                  </a:lnTo>
                  <a:cubicBezTo>
                    <a:pt x="545" y="94"/>
                    <a:pt x="409"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 name="Google Shape;1273;p76">
            <a:extLst>
              <a:ext uri="{FF2B5EF4-FFF2-40B4-BE49-F238E27FC236}">
                <a16:creationId xmlns:a16="http://schemas.microsoft.com/office/drawing/2014/main" id="{34AB696F-B9F8-0A8F-B638-C9AB3777B967}"/>
              </a:ext>
            </a:extLst>
          </p:cNvPr>
          <p:cNvGrpSpPr/>
          <p:nvPr/>
        </p:nvGrpSpPr>
        <p:grpSpPr>
          <a:xfrm>
            <a:off x="5397330" y="1729185"/>
            <a:ext cx="668539" cy="592257"/>
            <a:chOff x="3874125" y="1241250"/>
            <a:chExt cx="488375" cy="432650"/>
          </a:xfrm>
          <a:solidFill>
            <a:srgbClr val="92D050"/>
          </a:solidFill>
        </p:grpSpPr>
        <p:sp>
          <p:nvSpPr>
            <p:cNvPr id="182" name="Google Shape;1274;p76">
              <a:extLst>
                <a:ext uri="{FF2B5EF4-FFF2-40B4-BE49-F238E27FC236}">
                  <a16:creationId xmlns:a16="http://schemas.microsoft.com/office/drawing/2014/main" id="{D8A79300-FEC9-63A2-7291-93612BBCAE31}"/>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275;p76">
              <a:extLst>
                <a:ext uri="{FF2B5EF4-FFF2-40B4-BE49-F238E27FC236}">
                  <a16:creationId xmlns:a16="http://schemas.microsoft.com/office/drawing/2014/main" id="{5C4E177B-6F5A-694B-B195-F668E1FAF231}"/>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276;p76">
              <a:extLst>
                <a:ext uri="{FF2B5EF4-FFF2-40B4-BE49-F238E27FC236}">
                  <a16:creationId xmlns:a16="http://schemas.microsoft.com/office/drawing/2014/main" id="{7FB31B2A-DE24-5C65-3936-506218B6E904}"/>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277;p76">
              <a:extLst>
                <a:ext uri="{FF2B5EF4-FFF2-40B4-BE49-F238E27FC236}">
                  <a16:creationId xmlns:a16="http://schemas.microsoft.com/office/drawing/2014/main" id="{784B350B-9DF6-2600-CF0C-3EDEEF8344C4}"/>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 name="Google Shape;1278;p76">
            <a:extLst>
              <a:ext uri="{FF2B5EF4-FFF2-40B4-BE49-F238E27FC236}">
                <a16:creationId xmlns:a16="http://schemas.microsoft.com/office/drawing/2014/main" id="{D83F4C0B-E9BB-277D-3CD5-8CC41E5C52D1}"/>
              </a:ext>
            </a:extLst>
          </p:cNvPr>
          <p:cNvGrpSpPr/>
          <p:nvPr/>
        </p:nvGrpSpPr>
        <p:grpSpPr>
          <a:xfrm>
            <a:off x="5559682" y="2701758"/>
            <a:ext cx="343835" cy="602284"/>
            <a:chOff x="4015925" y="1951725"/>
            <a:chExt cx="251175" cy="439975"/>
          </a:xfrm>
          <a:solidFill>
            <a:srgbClr val="92D050"/>
          </a:solidFill>
        </p:grpSpPr>
        <p:sp>
          <p:nvSpPr>
            <p:cNvPr id="187" name="Google Shape;1279;p76">
              <a:extLst>
                <a:ext uri="{FF2B5EF4-FFF2-40B4-BE49-F238E27FC236}">
                  <a16:creationId xmlns:a16="http://schemas.microsoft.com/office/drawing/2014/main" id="{9CC7F2EB-2CA7-EBE1-27A7-EC818FCBCDF2}"/>
                </a:ext>
              </a:extLst>
            </p:cNvPr>
            <p:cNvSpPr/>
            <p:nvPr/>
          </p:nvSpPr>
          <p:spPr>
            <a:xfrm>
              <a:off x="4047725" y="2006500"/>
              <a:ext cx="187575" cy="330350"/>
            </a:xfrm>
            <a:custGeom>
              <a:avLst/>
              <a:gdLst/>
              <a:ahLst/>
              <a:cxnLst/>
              <a:rect l="l" t="t" r="r" b="b"/>
              <a:pathLst>
                <a:path w="7503" h="13214" extrusionOk="0">
                  <a:moveTo>
                    <a:pt x="3752" y="1843"/>
                  </a:moveTo>
                  <a:lnTo>
                    <a:pt x="4491" y="2362"/>
                  </a:lnTo>
                  <a:cubicBezTo>
                    <a:pt x="4972" y="2700"/>
                    <a:pt x="5257" y="3245"/>
                    <a:pt x="5257" y="3829"/>
                  </a:cubicBezTo>
                  <a:lnTo>
                    <a:pt x="5257" y="3842"/>
                  </a:lnTo>
                  <a:lnTo>
                    <a:pt x="5257" y="4790"/>
                  </a:lnTo>
                  <a:cubicBezTo>
                    <a:pt x="5257" y="4919"/>
                    <a:pt x="5374" y="5036"/>
                    <a:pt x="5517" y="5036"/>
                  </a:cubicBezTo>
                  <a:lnTo>
                    <a:pt x="5841" y="5036"/>
                  </a:lnTo>
                  <a:lnTo>
                    <a:pt x="5841" y="6179"/>
                  </a:lnTo>
                  <a:lnTo>
                    <a:pt x="5517" y="6179"/>
                  </a:lnTo>
                  <a:cubicBezTo>
                    <a:pt x="5374" y="6179"/>
                    <a:pt x="5257" y="6295"/>
                    <a:pt x="5257" y="6438"/>
                  </a:cubicBezTo>
                  <a:lnTo>
                    <a:pt x="5257" y="10540"/>
                  </a:lnTo>
                  <a:lnTo>
                    <a:pt x="4569" y="10540"/>
                  </a:lnTo>
                  <a:lnTo>
                    <a:pt x="4569" y="7515"/>
                  </a:lnTo>
                  <a:cubicBezTo>
                    <a:pt x="4569" y="6970"/>
                    <a:pt x="4160" y="6698"/>
                    <a:pt x="3752" y="6698"/>
                  </a:cubicBezTo>
                  <a:cubicBezTo>
                    <a:pt x="3343" y="6698"/>
                    <a:pt x="2934" y="6970"/>
                    <a:pt x="2934" y="7515"/>
                  </a:cubicBezTo>
                  <a:lnTo>
                    <a:pt x="2934" y="9592"/>
                  </a:lnTo>
                  <a:cubicBezTo>
                    <a:pt x="2921" y="9780"/>
                    <a:pt x="3057" y="9874"/>
                    <a:pt x="3193" y="9874"/>
                  </a:cubicBezTo>
                  <a:cubicBezTo>
                    <a:pt x="3330" y="9874"/>
                    <a:pt x="3466" y="9780"/>
                    <a:pt x="3453" y="9592"/>
                  </a:cubicBezTo>
                  <a:lnTo>
                    <a:pt x="3453" y="7515"/>
                  </a:lnTo>
                  <a:cubicBezTo>
                    <a:pt x="3434" y="7295"/>
                    <a:pt x="3593" y="7184"/>
                    <a:pt x="3752" y="7184"/>
                  </a:cubicBezTo>
                  <a:cubicBezTo>
                    <a:pt x="3911" y="7184"/>
                    <a:pt x="4070" y="7295"/>
                    <a:pt x="4050" y="7515"/>
                  </a:cubicBezTo>
                  <a:lnTo>
                    <a:pt x="4050" y="10540"/>
                  </a:lnTo>
                  <a:lnTo>
                    <a:pt x="2246" y="10540"/>
                  </a:lnTo>
                  <a:lnTo>
                    <a:pt x="2246" y="6425"/>
                  </a:lnTo>
                  <a:cubicBezTo>
                    <a:pt x="2246" y="6290"/>
                    <a:pt x="2141" y="6178"/>
                    <a:pt x="2008" y="6178"/>
                  </a:cubicBezTo>
                  <a:cubicBezTo>
                    <a:pt x="2001" y="6178"/>
                    <a:pt x="1994" y="6178"/>
                    <a:pt x="1986" y="6179"/>
                  </a:cubicBezTo>
                  <a:lnTo>
                    <a:pt x="1662" y="6179"/>
                  </a:lnTo>
                  <a:lnTo>
                    <a:pt x="1662" y="5036"/>
                  </a:lnTo>
                  <a:lnTo>
                    <a:pt x="1986" y="5036"/>
                  </a:lnTo>
                  <a:cubicBezTo>
                    <a:pt x="2129" y="5036"/>
                    <a:pt x="2246" y="4919"/>
                    <a:pt x="2246" y="4777"/>
                  </a:cubicBezTo>
                  <a:lnTo>
                    <a:pt x="2246" y="3829"/>
                  </a:lnTo>
                  <a:cubicBezTo>
                    <a:pt x="2246" y="3245"/>
                    <a:pt x="2531" y="2700"/>
                    <a:pt x="3012" y="2362"/>
                  </a:cubicBezTo>
                  <a:lnTo>
                    <a:pt x="3752" y="1843"/>
                  </a:lnTo>
                  <a:close/>
                  <a:moveTo>
                    <a:pt x="3505" y="519"/>
                  </a:moveTo>
                  <a:lnTo>
                    <a:pt x="3492" y="1402"/>
                  </a:lnTo>
                  <a:lnTo>
                    <a:pt x="2713" y="1947"/>
                  </a:lnTo>
                  <a:cubicBezTo>
                    <a:pt x="2103" y="2375"/>
                    <a:pt x="1740" y="3089"/>
                    <a:pt x="1740" y="3829"/>
                  </a:cubicBezTo>
                  <a:lnTo>
                    <a:pt x="1740" y="4517"/>
                  </a:lnTo>
                  <a:cubicBezTo>
                    <a:pt x="1710" y="4512"/>
                    <a:pt x="1681" y="4510"/>
                    <a:pt x="1652" y="4510"/>
                  </a:cubicBezTo>
                  <a:cubicBezTo>
                    <a:pt x="1390" y="4510"/>
                    <a:pt x="1167" y="4715"/>
                    <a:pt x="1156" y="4984"/>
                  </a:cubicBezTo>
                  <a:lnTo>
                    <a:pt x="1156" y="6217"/>
                  </a:lnTo>
                  <a:cubicBezTo>
                    <a:pt x="1156" y="6477"/>
                    <a:pt x="1363" y="6685"/>
                    <a:pt x="1623" y="6685"/>
                  </a:cubicBezTo>
                  <a:lnTo>
                    <a:pt x="1740" y="6685"/>
                  </a:lnTo>
                  <a:lnTo>
                    <a:pt x="1740" y="10708"/>
                  </a:lnTo>
                  <a:lnTo>
                    <a:pt x="520" y="12227"/>
                  </a:lnTo>
                  <a:lnTo>
                    <a:pt x="520" y="779"/>
                  </a:lnTo>
                  <a:cubicBezTo>
                    <a:pt x="520" y="636"/>
                    <a:pt x="636" y="519"/>
                    <a:pt x="779" y="519"/>
                  </a:cubicBezTo>
                  <a:close/>
                  <a:moveTo>
                    <a:pt x="5400" y="11059"/>
                  </a:moveTo>
                  <a:lnTo>
                    <a:pt x="6711" y="12707"/>
                  </a:lnTo>
                  <a:lnTo>
                    <a:pt x="792" y="12707"/>
                  </a:lnTo>
                  <a:lnTo>
                    <a:pt x="2116" y="11059"/>
                  </a:lnTo>
                  <a:close/>
                  <a:moveTo>
                    <a:pt x="779" y="0"/>
                  </a:moveTo>
                  <a:cubicBezTo>
                    <a:pt x="351" y="0"/>
                    <a:pt x="0" y="351"/>
                    <a:pt x="0" y="779"/>
                  </a:cubicBezTo>
                  <a:lnTo>
                    <a:pt x="0" y="12435"/>
                  </a:lnTo>
                  <a:cubicBezTo>
                    <a:pt x="13" y="12863"/>
                    <a:pt x="351" y="13214"/>
                    <a:pt x="779" y="13214"/>
                  </a:cubicBezTo>
                  <a:lnTo>
                    <a:pt x="6724" y="13214"/>
                  </a:lnTo>
                  <a:cubicBezTo>
                    <a:pt x="7152" y="13214"/>
                    <a:pt x="7490" y="12863"/>
                    <a:pt x="7503" y="12435"/>
                  </a:cubicBezTo>
                  <a:lnTo>
                    <a:pt x="7503" y="9761"/>
                  </a:lnTo>
                  <a:cubicBezTo>
                    <a:pt x="7490" y="9599"/>
                    <a:pt x="7366" y="9518"/>
                    <a:pt x="7243" y="9518"/>
                  </a:cubicBezTo>
                  <a:cubicBezTo>
                    <a:pt x="7120" y="9518"/>
                    <a:pt x="6997" y="9599"/>
                    <a:pt x="6984" y="9761"/>
                  </a:cubicBezTo>
                  <a:lnTo>
                    <a:pt x="6984" y="12227"/>
                  </a:lnTo>
                  <a:lnTo>
                    <a:pt x="5776" y="10708"/>
                  </a:lnTo>
                  <a:lnTo>
                    <a:pt x="5776" y="6685"/>
                  </a:lnTo>
                  <a:cubicBezTo>
                    <a:pt x="5812" y="6692"/>
                    <a:pt x="5847" y="6696"/>
                    <a:pt x="5881" y="6696"/>
                  </a:cubicBezTo>
                  <a:cubicBezTo>
                    <a:pt x="6136" y="6696"/>
                    <a:pt x="6349" y="6492"/>
                    <a:pt x="6361" y="6217"/>
                  </a:cubicBezTo>
                  <a:lnTo>
                    <a:pt x="6361" y="4984"/>
                  </a:lnTo>
                  <a:cubicBezTo>
                    <a:pt x="6361" y="4732"/>
                    <a:pt x="6165" y="4530"/>
                    <a:pt x="5916" y="4530"/>
                  </a:cubicBezTo>
                  <a:cubicBezTo>
                    <a:pt x="5909" y="4530"/>
                    <a:pt x="5901" y="4530"/>
                    <a:pt x="5893" y="4530"/>
                  </a:cubicBezTo>
                  <a:lnTo>
                    <a:pt x="5776" y="4530"/>
                  </a:lnTo>
                  <a:lnTo>
                    <a:pt x="5776" y="3829"/>
                  </a:lnTo>
                  <a:cubicBezTo>
                    <a:pt x="5776" y="3076"/>
                    <a:pt x="5413" y="2375"/>
                    <a:pt x="4790" y="1947"/>
                  </a:cubicBezTo>
                  <a:lnTo>
                    <a:pt x="4011" y="1402"/>
                  </a:lnTo>
                  <a:lnTo>
                    <a:pt x="4011" y="519"/>
                  </a:lnTo>
                  <a:lnTo>
                    <a:pt x="6724" y="519"/>
                  </a:lnTo>
                  <a:cubicBezTo>
                    <a:pt x="6867" y="519"/>
                    <a:pt x="6984" y="636"/>
                    <a:pt x="6984" y="779"/>
                  </a:cubicBezTo>
                  <a:lnTo>
                    <a:pt x="6984" y="8554"/>
                  </a:lnTo>
                  <a:cubicBezTo>
                    <a:pt x="6984" y="8697"/>
                    <a:pt x="7100" y="8813"/>
                    <a:pt x="7243" y="8813"/>
                  </a:cubicBezTo>
                  <a:lnTo>
                    <a:pt x="7256" y="8813"/>
                  </a:lnTo>
                  <a:cubicBezTo>
                    <a:pt x="7386" y="8813"/>
                    <a:pt x="7503" y="8697"/>
                    <a:pt x="7503" y="8554"/>
                  </a:cubicBezTo>
                  <a:lnTo>
                    <a:pt x="7503" y="779"/>
                  </a:lnTo>
                  <a:cubicBezTo>
                    <a:pt x="7503" y="351"/>
                    <a:pt x="7165" y="0"/>
                    <a:pt x="67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280;p76">
              <a:extLst>
                <a:ext uri="{FF2B5EF4-FFF2-40B4-BE49-F238E27FC236}">
                  <a16:creationId xmlns:a16="http://schemas.microsoft.com/office/drawing/2014/main" id="{DD826C15-9639-3EA1-CA9B-5352569495DD}"/>
                </a:ext>
              </a:extLst>
            </p:cNvPr>
            <p:cNvSpPr/>
            <p:nvPr/>
          </p:nvSpPr>
          <p:spPr>
            <a:xfrm>
              <a:off x="4015925" y="1951725"/>
              <a:ext cx="251175" cy="439975"/>
            </a:xfrm>
            <a:custGeom>
              <a:avLst/>
              <a:gdLst/>
              <a:ahLst/>
              <a:cxnLst/>
              <a:rect l="l" t="t" r="r" b="b"/>
              <a:pathLst>
                <a:path w="10047" h="17599" extrusionOk="0">
                  <a:moveTo>
                    <a:pt x="273" y="1"/>
                  </a:moveTo>
                  <a:cubicBezTo>
                    <a:pt x="137" y="1"/>
                    <a:pt x="0" y="95"/>
                    <a:pt x="13" y="283"/>
                  </a:cubicBezTo>
                  <a:lnTo>
                    <a:pt x="13" y="2723"/>
                  </a:lnTo>
                  <a:cubicBezTo>
                    <a:pt x="26" y="2879"/>
                    <a:pt x="150" y="2957"/>
                    <a:pt x="273" y="2957"/>
                  </a:cubicBezTo>
                  <a:cubicBezTo>
                    <a:pt x="396" y="2957"/>
                    <a:pt x="520" y="2879"/>
                    <a:pt x="533" y="2723"/>
                  </a:cubicBezTo>
                  <a:lnTo>
                    <a:pt x="533" y="1516"/>
                  </a:lnTo>
                  <a:lnTo>
                    <a:pt x="9528" y="1516"/>
                  </a:lnTo>
                  <a:lnTo>
                    <a:pt x="9528" y="16092"/>
                  </a:lnTo>
                  <a:lnTo>
                    <a:pt x="533" y="16092"/>
                  </a:lnTo>
                  <a:lnTo>
                    <a:pt x="533" y="3956"/>
                  </a:lnTo>
                  <a:cubicBezTo>
                    <a:pt x="520" y="3801"/>
                    <a:pt x="396" y="3723"/>
                    <a:pt x="273" y="3723"/>
                  </a:cubicBezTo>
                  <a:cubicBezTo>
                    <a:pt x="150" y="3723"/>
                    <a:pt x="26" y="3801"/>
                    <a:pt x="13" y="3956"/>
                  </a:cubicBezTo>
                  <a:lnTo>
                    <a:pt x="13" y="17326"/>
                  </a:lnTo>
                  <a:cubicBezTo>
                    <a:pt x="0" y="17507"/>
                    <a:pt x="137" y="17598"/>
                    <a:pt x="273" y="17598"/>
                  </a:cubicBezTo>
                  <a:cubicBezTo>
                    <a:pt x="409" y="17598"/>
                    <a:pt x="546" y="17507"/>
                    <a:pt x="533" y="17326"/>
                  </a:cubicBezTo>
                  <a:lnTo>
                    <a:pt x="533" y="16599"/>
                  </a:lnTo>
                  <a:lnTo>
                    <a:pt x="1597" y="16599"/>
                  </a:lnTo>
                  <a:lnTo>
                    <a:pt x="1597" y="17326"/>
                  </a:lnTo>
                  <a:cubicBezTo>
                    <a:pt x="1584" y="17507"/>
                    <a:pt x="1720" y="17598"/>
                    <a:pt x="1857" y="17598"/>
                  </a:cubicBezTo>
                  <a:cubicBezTo>
                    <a:pt x="1993" y="17598"/>
                    <a:pt x="2129" y="17507"/>
                    <a:pt x="2116" y="17326"/>
                  </a:cubicBezTo>
                  <a:lnTo>
                    <a:pt x="2116" y="16599"/>
                  </a:lnTo>
                  <a:lnTo>
                    <a:pt x="3180" y="16599"/>
                  </a:lnTo>
                  <a:lnTo>
                    <a:pt x="3180" y="17326"/>
                  </a:lnTo>
                  <a:cubicBezTo>
                    <a:pt x="3167" y="17507"/>
                    <a:pt x="3304" y="17598"/>
                    <a:pt x="3440" y="17598"/>
                  </a:cubicBezTo>
                  <a:cubicBezTo>
                    <a:pt x="3576" y="17598"/>
                    <a:pt x="3713" y="17507"/>
                    <a:pt x="3700" y="17326"/>
                  </a:cubicBezTo>
                  <a:lnTo>
                    <a:pt x="3700" y="16599"/>
                  </a:lnTo>
                  <a:lnTo>
                    <a:pt x="4764" y="16599"/>
                  </a:lnTo>
                  <a:lnTo>
                    <a:pt x="4764" y="17326"/>
                  </a:lnTo>
                  <a:cubicBezTo>
                    <a:pt x="4751" y="17507"/>
                    <a:pt x="4887" y="17598"/>
                    <a:pt x="5024" y="17598"/>
                  </a:cubicBezTo>
                  <a:cubicBezTo>
                    <a:pt x="5160" y="17598"/>
                    <a:pt x="5296" y="17507"/>
                    <a:pt x="5283" y="17326"/>
                  </a:cubicBezTo>
                  <a:lnTo>
                    <a:pt x="5283" y="16599"/>
                  </a:lnTo>
                  <a:lnTo>
                    <a:pt x="6348" y="16599"/>
                  </a:lnTo>
                  <a:lnTo>
                    <a:pt x="6348" y="17326"/>
                  </a:lnTo>
                  <a:cubicBezTo>
                    <a:pt x="6335" y="17507"/>
                    <a:pt x="6471" y="17598"/>
                    <a:pt x="6607" y="17598"/>
                  </a:cubicBezTo>
                  <a:cubicBezTo>
                    <a:pt x="6743" y="17598"/>
                    <a:pt x="6880" y="17507"/>
                    <a:pt x="6867" y="17326"/>
                  </a:cubicBezTo>
                  <a:lnTo>
                    <a:pt x="6867" y="16599"/>
                  </a:lnTo>
                  <a:lnTo>
                    <a:pt x="7944" y="16599"/>
                  </a:lnTo>
                  <a:lnTo>
                    <a:pt x="7944" y="17326"/>
                  </a:lnTo>
                  <a:cubicBezTo>
                    <a:pt x="7925" y="17507"/>
                    <a:pt x="8058" y="17598"/>
                    <a:pt x="8192" y="17598"/>
                  </a:cubicBezTo>
                  <a:cubicBezTo>
                    <a:pt x="8327" y="17598"/>
                    <a:pt x="8463" y="17507"/>
                    <a:pt x="8450" y="17326"/>
                  </a:cubicBezTo>
                  <a:lnTo>
                    <a:pt x="8450" y="16599"/>
                  </a:lnTo>
                  <a:lnTo>
                    <a:pt x="9528" y="16599"/>
                  </a:lnTo>
                  <a:lnTo>
                    <a:pt x="9528" y="17326"/>
                  </a:lnTo>
                  <a:cubicBezTo>
                    <a:pt x="9508" y="17507"/>
                    <a:pt x="9641" y="17598"/>
                    <a:pt x="9776" y="17598"/>
                  </a:cubicBezTo>
                  <a:cubicBezTo>
                    <a:pt x="9910" y="17598"/>
                    <a:pt x="10047" y="17507"/>
                    <a:pt x="10034" y="17326"/>
                  </a:cubicBezTo>
                  <a:lnTo>
                    <a:pt x="10034" y="283"/>
                  </a:lnTo>
                  <a:cubicBezTo>
                    <a:pt x="10034" y="140"/>
                    <a:pt x="9917" y="24"/>
                    <a:pt x="9774" y="24"/>
                  </a:cubicBezTo>
                  <a:cubicBezTo>
                    <a:pt x="9631" y="24"/>
                    <a:pt x="9528" y="140"/>
                    <a:pt x="9528" y="283"/>
                  </a:cubicBezTo>
                  <a:lnTo>
                    <a:pt x="9528" y="997"/>
                  </a:lnTo>
                  <a:lnTo>
                    <a:pt x="8450" y="997"/>
                  </a:lnTo>
                  <a:lnTo>
                    <a:pt x="8450" y="283"/>
                  </a:lnTo>
                  <a:cubicBezTo>
                    <a:pt x="8463" y="95"/>
                    <a:pt x="8327" y="1"/>
                    <a:pt x="8192" y="1"/>
                  </a:cubicBezTo>
                  <a:cubicBezTo>
                    <a:pt x="8058" y="1"/>
                    <a:pt x="7925" y="95"/>
                    <a:pt x="7944" y="283"/>
                  </a:cubicBezTo>
                  <a:lnTo>
                    <a:pt x="7944" y="997"/>
                  </a:lnTo>
                  <a:lnTo>
                    <a:pt x="6867" y="997"/>
                  </a:lnTo>
                  <a:lnTo>
                    <a:pt x="6867" y="283"/>
                  </a:lnTo>
                  <a:cubicBezTo>
                    <a:pt x="6880" y="95"/>
                    <a:pt x="6743" y="1"/>
                    <a:pt x="6607" y="1"/>
                  </a:cubicBezTo>
                  <a:cubicBezTo>
                    <a:pt x="6471" y="1"/>
                    <a:pt x="6335" y="95"/>
                    <a:pt x="6348" y="283"/>
                  </a:cubicBezTo>
                  <a:lnTo>
                    <a:pt x="6348" y="997"/>
                  </a:lnTo>
                  <a:lnTo>
                    <a:pt x="5283" y="997"/>
                  </a:lnTo>
                  <a:lnTo>
                    <a:pt x="5283" y="283"/>
                  </a:lnTo>
                  <a:cubicBezTo>
                    <a:pt x="5296" y="95"/>
                    <a:pt x="5160" y="1"/>
                    <a:pt x="5024" y="1"/>
                  </a:cubicBezTo>
                  <a:cubicBezTo>
                    <a:pt x="4887" y="1"/>
                    <a:pt x="4751" y="95"/>
                    <a:pt x="4764" y="283"/>
                  </a:cubicBezTo>
                  <a:lnTo>
                    <a:pt x="4764" y="997"/>
                  </a:lnTo>
                  <a:lnTo>
                    <a:pt x="3687" y="997"/>
                  </a:lnTo>
                  <a:lnTo>
                    <a:pt x="3687" y="283"/>
                  </a:lnTo>
                  <a:cubicBezTo>
                    <a:pt x="3706" y="95"/>
                    <a:pt x="3570" y="1"/>
                    <a:pt x="3434" y="1"/>
                  </a:cubicBezTo>
                  <a:cubicBezTo>
                    <a:pt x="3297" y="1"/>
                    <a:pt x="3161" y="95"/>
                    <a:pt x="3180" y="283"/>
                  </a:cubicBezTo>
                  <a:lnTo>
                    <a:pt x="3180" y="997"/>
                  </a:lnTo>
                  <a:lnTo>
                    <a:pt x="2116" y="997"/>
                  </a:lnTo>
                  <a:lnTo>
                    <a:pt x="2116" y="283"/>
                  </a:lnTo>
                  <a:cubicBezTo>
                    <a:pt x="2129" y="95"/>
                    <a:pt x="1993" y="1"/>
                    <a:pt x="1857" y="1"/>
                  </a:cubicBezTo>
                  <a:cubicBezTo>
                    <a:pt x="1720" y="1"/>
                    <a:pt x="1584" y="95"/>
                    <a:pt x="1597" y="283"/>
                  </a:cubicBezTo>
                  <a:lnTo>
                    <a:pt x="1597" y="997"/>
                  </a:lnTo>
                  <a:lnTo>
                    <a:pt x="533" y="997"/>
                  </a:lnTo>
                  <a:lnTo>
                    <a:pt x="533" y="283"/>
                  </a:ln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 name="Google Shape;1281;p76">
            <a:extLst>
              <a:ext uri="{FF2B5EF4-FFF2-40B4-BE49-F238E27FC236}">
                <a16:creationId xmlns:a16="http://schemas.microsoft.com/office/drawing/2014/main" id="{7202F7C1-3F4F-DB29-F61E-0EC047B6998D}"/>
              </a:ext>
            </a:extLst>
          </p:cNvPr>
          <p:cNvSpPr/>
          <p:nvPr/>
        </p:nvSpPr>
        <p:spPr>
          <a:xfrm>
            <a:off x="5490826" y="3647706"/>
            <a:ext cx="481547" cy="600710"/>
          </a:xfrm>
          <a:custGeom>
            <a:avLst/>
            <a:gdLst/>
            <a:ahLst/>
            <a:cxnLst/>
            <a:rect l="l" t="t" r="r" b="b"/>
            <a:pathLst>
              <a:path w="14071" h="17553" extrusionOk="0">
                <a:moveTo>
                  <a:pt x="7036" y="3209"/>
                </a:moveTo>
                <a:lnTo>
                  <a:pt x="7451" y="3495"/>
                </a:lnTo>
                <a:lnTo>
                  <a:pt x="7438" y="4105"/>
                </a:lnTo>
                <a:lnTo>
                  <a:pt x="6633" y="4105"/>
                </a:lnTo>
                <a:lnTo>
                  <a:pt x="6633" y="3495"/>
                </a:lnTo>
                <a:lnTo>
                  <a:pt x="7036" y="3209"/>
                </a:lnTo>
                <a:close/>
                <a:moveTo>
                  <a:pt x="6776" y="2067"/>
                </a:moveTo>
                <a:lnTo>
                  <a:pt x="6776" y="2755"/>
                </a:lnTo>
                <a:lnTo>
                  <a:pt x="6231" y="3145"/>
                </a:lnTo>
                <a:cubicBezTo>
                  <a:pt x="6153" y="3196"/>
                  <a:pt x="6114" y="3274"/>
                  <a:pt x="6114" y="3352"/>
                </a:cubicBezTo>
                <a:lnTo>
                  <a:pt x="6114" y="4105"/>
                </a:lnTo>
                <a:lnTo>
                  <a:pt x="5374" y="4105"/>
                </a:lnTo>
                <a:cubicBezTo>
                  <a:pt x="5283" y="4105"/>
                  <a:pt x="5205" y="4144"/>
                  <a:pt x="5167" y="4209"/>
                </a:cubicBezTo>
                <a:lnTo>
                  <a:pt x="4907" y="4572"/>
                </a:lnTo>
                <a:lnTo>
                  <a:pt x="4660" y="4209"/>
                </a:lnTo>
                <a:cubicBezTo>
                  <a:pt x="4614" y="4151"/>
                  <a:pt x="4546" y="4103"/>
                  <a:pt x="4477" y="4103"/>
                </a:cubicBezTo>
                <a:cubicBezTo>
                  <a:pt x="4469" y="4103"/>
                  <a:pt x="4461" y="4104"/>
                  <a:pt x="4453" y="4105"/>
                </a:cubicBezTo>
                <a:lnTo>
                  <a:pt x="3817" y="4105"/>
                </a:lnTo>
                <a:cubicBezTo>
                  <a:pt x="3882" y="4040"/>
                  <a:pt x="6776" y="2067"/>
                  <a:pt x="6776" y="2067"/>
                </a:cubicBezTo>
                <a:close/>
                <a:moveTo>
                  <a:pt x="7295" y="2067"/>
                </a:moveTo>
                <a:cubicBezTo>
                  <a:pt x="7295" y="2067"/>
                  <a:pt x="10190" y="4040"/>
                  <a:pt x="10268" y="4092"/>
                </a:cubicBezTo>
                <a:lnTo>
                  <a:pt x="10268" y="4105"/>
                </a:lnTo>
                <a:lnTo>
                  <a:pt x="9619" y="4105"/>
                </a:lnTo>
                <a:cubicBezTo>
                  <a:pt x="9609" y="4104"/>
                  <a:pt x="9600" y="4103"/>
                  <a:pt x="9591" y="4103"/>
                </a:cubicBezTo>
                <a:cubicBezTo>
                  <a:pt x="9512" y="4103"/>
                  <a:pt x="9446" y="4151"/>
                  <a:pt x="9411" y="4209"/>
                </a:cubicBezTo>
                <a:lnTo>
                  <a:pt x="9151" y="4572"/>
                </a:lnTo>
                <a:lnTo>
                  <a:pt x="8918" y="4209"/>
                </a:lnTo>
                <a:cubicBezTo>
                  <a:pt x="8866" y="4144"/>
                  <a:pt x="8788" y="4092"/>
                  <a:pt x="8697" y="4092"/>
                </a:cubicBezTo>
                <a:lnTo>
                  <a:pt x="7957" y="4092"/>
                </a:lnTo>
                <a:lnTo>
                  <a:pt x="7957" y="3352"/>
                </a:lnTo>
                <a:cubicBezTo>
                  <a:pt x="7957" y="3274"/>
                  <a:pt x="7918" y="3196"/>
                  <a:pt x="7853" y="3145"/>
                </a:cubicBezTo>
                <a:lnTo>
                  <a:pt x="7295" y="2755"/>
                </a:lnTo>
                <a:lnTo>
                  <a:pt x="7295" y="2067"/>
                </a:lnTo>
                <a:close/>
                <a:moveTo>
                  <a:pt x="4323" y="4611"/>
                </a:moveTo>
                <a:lnTo>
                  <a:pt x="4595" y="5027"/>
                </a:lnTo>
                <a:lnTo>
                  <a:pt x="4310" y="5429"/>
                </a:lnTo>
                <a:lnTo>
                  <a:pt x="2752" y="5429"/>
                </a:lnTo>
                <a:cubicBezTo>
                  <a:pt x="2882" y="5130"/>
                  <a:pt x="3064" y="4858"/>
                  <a:pt x="3271" y="4611"/>
                </a:cubicBezTo>
                <a:close/>
                <a:moveTo>
                  <a:pt x="6114" y="4611"/>
                </a:moveTo>
                <a:lnTo>
                  <a:pt x="6114" y="5429"/>
                </a:lnTo>
                <a:lnTo>
                  <a:pt x="5504" y="5429"/>
                </a:lnTo>
                <a:lnTo>
                  <a:pt x="5218" y="5027"/>
                </a:lnTo>
                <a:lnTo>
                  <a:pt x="5504" y="4611"/>
                </a:lnTo>
                <a:close/>
                <a:moveTo>
                  <a:pt x="7438" y="4611"/>
                </a:moveTo>
                <a:lnTo>
                  <a:pt x="7438" y="5429"/>
                </a:lnTo>
                <a:lnTo>
                  <a:pt x="6633" y="5429"/>
                </a:lnTo>
                <a:lnTo>
                  <a:pt x="6633" y="4611"/>
                </a:lnTo>
                <a:close/>
                <a:moveTo>
                  <a:pt x="8567" y="4611"/>
                </a:moveTo>
                <a:lnTo>
                  <a:pt x="8853" y="5027"/>
                </a:lnTo>
                <a:lnTo>
                  <a:pt x="8567" y="5429"/>
                </a:lnTo>
                <a:lnTo>
                  <a:pt x="7957" y="5429"/>
                </a:lnTo>
                <a:lnTo>
                  <a:pt x="7957" y="4611"/>
                </a:lnTo>
                <a:close/>
                <a:moveTo>
                  <a:pt x="10800" y="4611"/>
                </a:moveTo>
                <a:cubicBezTo>
                  <a:pt x="11007" y="4858"/>
                  <a:pt x="11189" y="5130"/>
                  <a:pt x="11332" y="5429"/>
                </a:cubicBezTo>
                <a:lnTo>
                  <a:pt x="9761" y="5429"/>
                </a:lnTo>
                <a:lnTo>
                  <a:pt x="9476" y="5027"/>
                </a:lnTo>
                <a:lnTo>
                  <a:pt x="9761" y="4611"/>
                </a:lnTo>
                <a:close/>
                <a:moveTo>
                  <a:pt x="7438" y="5948"/>
                </a:moveTo>
                <a:lnTo>
                  <a:pt x="7438" y="6545"/>
                </a:lnTo>
                <a:lnTo>
                  <a:pt x="7036" y="6844"/>
                </a:lnTo>
                <a:lnTo>
                  <a:pt x="6620" y="6545"/>
                </a:lnTo>
                <a:lnTo>
                  <a:pt x="6620" y="5948"/>
                </a:lnTo>
                <a:close/>
                <a:moveTo>
                  <a:pt x="3194" y="5935"/>
                </a:moveTo>
                <a:lnTo>
                  <a:pt x="3194" y="6545"/>
                </a:lnTo>
                <a:lnTo>
                  <a:pt x="2713" y="6896"/>
                </a:lnTo>
                <a:lnTo>
                  <a:pt x="2389" y="6896"/>
                </a:lnTo>
                <a:cubicBezTo>
                  <a:pt x="2402" y="6571"/>
                  <a:pt x="2454" y="6247"/>
                  <a:pt x="2545" y="5935"/>
                </a:cubicBezTo>
                <a:close/>
                <a:moveTo>
                  <a:pt x="11540" y="5948"/>
                </a:moveTo>
                <a:cubicBezTo>
                  <a:pt x="11630" y="6260"/>
                  <a:pt x="11682" y="6584"/>
                  <a:pt x="11695" y="6909"/>
                </a:cubicBezTo>
                <a:lnTo>
                  <a:pt x="11371" y="6909"/>
                </a:lnTo>
                <a:lnTo>
                  <a:pt x="10891" y="6558"/>
                </a:lnTo>
                <a:lnTo>
                  <a:pt x="10891" y="5948"/>
                </a:lnTo>
                <a:close/>
                <a:moveTo>
                  <a:pt x="2713" y="7402"/>
                </a:moveTo>
                <a:lnTo>
                  <a:pt x="3194" y="7752"/>
                </a:lnTo>
                <a:lnTo>
                  <a:pt x="3194" y="8349"/>
                </a:lnTo>
                <a:lnTo>
                  <a:pt x="2389" y="8349"/>
                </a:lnTo>
                <a:lnTo>
                  <a:pt x="2389" y="7402"/>
                </a:lnTo>
                <a:close/>
                <a:moveTo>
                  <a:pt x="7036" y="7480"/>
                </a:moveTo>
                <a:lnTo>
                  <a:pt x="7438" y="7765"/>
                </a:lnTo>
                <a:lnTo>
                  <a:pt x="7438" y="8362"/>
                </a:lnTo>
                <a:lnTo>
                  <a:pt x="6620" y="8362"/>
                </a:lnTo>
                <a:lnTo>
                  <a:pt x="6620" y="7765"/>
                </a:lnTo>
                <a:lnTo>
                  <a:pt x="7036" y="7480"/>
                </a:lnTo>
                <a:close/>
                <a:moveTo>
                  <a:pt x="11695" y="7415"/>
                </a:moveTo>
                <a:lnTo>
                  <a:pt x="11695" y="8362"/>
                </a:lnTo>
                <a:lnTo>
                  <a:pt x="10891" y="8362"/>
                </a:lnTo>
                <a:lnTo>
                  <a:pt x="10891" y="7752"/>
                </a:lnTo>
                <a:lnTo>
                  <a:pt x="11371" y="7415"/>
                </a:lnTo>
                <a:close/>
                <a:moveTo>
                  <a:pt x="4907" y="5481"/>
                </a:moveTo>
                <a:lnTo>
                  <a:pt x="5154" y="5831"/>
                </a:lnTo>
                <a:cubicBezTo>
                  <a:pt x="5205" y="5896"/>
                  <a:pt x="5283" y="5948"/>
                  <a:pt x="5361" y="5948"/>
                </a:cubicBezTo>
                <a:lnTo>
                  <a:pt x="6114" y="5948"/>
                </a:lnTo>
                <a:lnTo>
                  <a:pt x="6114" y="6688"/>
                </a:lnTo>
                <a:cubicBezTo>
                  <a:pt x="6101" y="6766"/>
                  <a:pt x="6153" y="6844"/>
                  <a:pt x="6218" y="6896"/>
                </a:cubicBezTo>
                <a:lnTo>
                  <a:pt x="6581" y="7155"/>
                </a:lnTo>
                <a:lnTo>
                  <a:pt x="6218" y="7415"/>
                </a:lnTo>
                <a:cubicBezTo>
                  <a:pt x="6153" y="7467"/>
                  <a:pt x="6101" y="7545"/>
                  <a:pt x="6114" y="7623"/>
                </a:cubicBezTo>
                <a:lnTo>
                  <a:pt x="6114" y="8362"/>
                </a:lnTo>
                <a:lnTo>
                  <a:pt x="5361" y="8362"/>
                </a:lnTo>
                <a:cubicBezTo>
                  <a:pt x="5283" y="8362"/>
                  <a:pt x="5205" y="8414"/>
                  <a:pt x="5154" y="8479"/>
                </a:cubicBezTo>
                <a:lnTo>
                  <a:pt x="4907" y="8843"/>
                </a:lnTo>
                <a:lnTo>
                  <a:pt x="4660" y="8479"/>
                </a:lnTo>
                <a:cubicBezTo>
                  <a:pt x="4614" y="8421"/>
                  <a:pt x="4546" y="8373"/>
                  <a:pt x="4477" y="8373"/>
                </a:cubicBezTo>
                <a:cubicBezTo>
                  <a:pt x="4469" y="8373"/>
                  <a:pt x="4461" y="8374"/>
                  <a:pt x="4453" y="8375"/>
                </a:cubicBezTo>
                <a:lnTo>
                  <a:pt x="3713" y="8375"/>
                </a:lnTo>
                <a:lnTo>
                  <a:pt x="3713" y="7635"/>
                </a:lnTo>
                <a:cubicBezTo>
                  <a:pt x="3713" y="7545"/>
                  <a:pt x="3674" y="7467"/>
                  <a:pt x="3596" y="7415"/>
                </a:cubicBezTo>
                <a:lnTo>
                  <a:pt x="3233" y="7155"/>
                </a:lnTo>
                <a:lnTo>
                  <a:pt x="3609" y="6896"/>
                </a:lnTo>
                <a:cubicBezTo>
                  <a:pt x="3674" y="6844"/>
                  <a:pt x="3713" y="6766"/>
                  <a:pt x="3713" y="6688"/>
                </a:cubicBezTo>
                <a:lnTo>
                  <a:pt x="3713" y="5948"/>
                </a:lnTo>
                <a:lnTo>
                  <a:pt x="4453" y="5948"/>
                </a:lnTo>
                <a:cubicBezTo>
                  <a:pt x="4530" y="5935"/>
                  <a:pt x="4608" y="5896"/>
                  <a:pt x="4660" y="5831"/>
                </a:cubicBezTo>
                <a:lnTo>
                  <a:pt x="4907" y="5481"/>
                </a:lnTo>
                <a:close/>
                <a:moveTo>
                  <a:pt x="9151" y="5468"/>
                </a:moveTo>
                <a:lnTo>
                  <a:pt x="9411" y="5831"/>
                </a:lnTo>
                <a:cubicBezTo>
                  <a:pt x="9463" y="5896"/>
                  <a:pt x="9541" y="5948"/>
                  <a:pt x="9619" y="5948"/>
                </a:cubicBezTo>
                <a:lnTo>
                  <a:pt x="10371" y="5948"/>
                </a:lnTo>
                <a:lnTo>
                  <a:pt x="10371" y="6688"/>
                </a:lnTo>
                <a:cubicBezTo>
                  <a:pt x="10371" y="6766"/>
                  <a:pt x="10410" y="6844"/>
                  <a:pt x="10475" y="6896"/>
                </a:cubicBezTo>
                <a:lnTo>
                  <a:pt x="10852" y="7155"/>
                </a:lnTo>
                <a:lnTo>
                  <a:pt x="10488" y="7415"/>
                </a:lnTo>
                <a:cubicBezTo>
                  <a:pt x="10410" y="7467"/>
                  <a:pt x="10371" y="7545"/>
                  <a:pt x="10371" y="7623"/>
                </a:cubicBezTo>
                <a:lnTo>
                  <a:pt x="10371" y="8362"/>
                </a:lnTo>
                <a:lnTo>
                  <a:pt x="9632" y="8362"/>
                </a:lnTo>
                <a:cubicBezTo>
                  <a:pt x="9541" y="8362"/>
                  <a:pt x="9463" y="8414"/>
                  <a:pt x="9424" y="8479"/>
                </a:cubicBezTo>
                <a:lnTo>
                  <a:pt x="9164" y="8843"/>
                </a:lnTo>
                <a:lnTo>
                  <a:pt x="8918" y="8479"/>
                </a:lnTo>
                <a:cubicBezTo>
                  <a:pt x="8871" y="8421"/>
                  <a:pt x="8804" y="8373"/>
                  <a:pt x="8725" y="8373"/>
                </a:cubicBezTo>
                <a:cubicBezTo>
                  <a:pt x="8716" y="8373"/>
                  <a:pt x="8706" y="8374"/>
                  <a:pt x="8697" y="8375"/>
                </a:cubicBezTo>
                <a:lnTo>
                  <a:pt x="7957" y="8375"/>
                </a:lnTo>
                <a:lnTo>
                  <a:pt x="7957" y="7635"/>
                </a:lnTo>
                <a:cubicBezTo>
                  <a:pt x="7957" y="7545"/>
                  <a:pt x="7918" y="7467"/>
                  <a:pt x="7853" y="7415"/>
                </a:cubicBezTo>
                <a:lnTo>
                  <a:pt x="7490" y="7168"/>
                </a:lnTo>
                <a:lnTo>
                  <a:pt x="7853" y="6896"/>
                </a:lnTo>
                <a:cubicBezTo>
                  <a:pt x="7918" y="6844"/>
                  <a:pt x="7957" y="6766"/>
                  <a:pt x="7957" y="6688"/>
                </a:cubicBezTo>
                <a:lnTo>
                  <a:pt x="7957" y="5948"/>
                </a:lnTo>
                <a:lnTo>
                  <a:pt x="8697" y="5948"/>
                </a:lnTo>
                <a:cubicBezTo>
                  <a:pt x="8788" y="5948"/>
                  <a:pt x="8866" y="5909"/>
                  <a:pt x="8918" y="5831"/>
                </a:cubicBezTo>
                <a:lnTo>
                  <a:pt x="8905" y="5831"/>
                </a:lnTo>
                <a:lnTo>
                  <a:pt x="9151" y="5468"/>
                </a:lnTo>
                <a:close/>
                <a:moveTo>
                  <a:pt x="3194" y="8869"/>
                </a:moveTo>
                <a:lnTo>
                  <a:pt x="3194" y="9686"/>
                </a:lnTo>
                <a:lnTo>
                  <a:pt x="2389" y="9686"/>
                </a:lnTo>
                <a:lnTo>
                  <a:pt x="2389" y="8869"/>
                </a:lnTo>
                <a:close/>
                <a:moveTo>
                  <a:pt x="4310" y="8869"/>
                </a:moveTo>
                <a:lnTo>
                  <a:pt x="4595" y="9284"/>
                </a:lnTo>
                <a:lnTo>
                  <a:pt x="4310" y="9686"/>
                </a:lnTo>
                <a:lnTo>
                  <a:pt x="3713" y="9686"/>
                </a:lnTo>
                <a:lnTo>
                  <a:pt x="3713" y="8869"/>
                </a:lnTo>
                <a:close/>
                <a:moveTo>
                  <a:pt x="10371" y="8882"/>
                </a:moveTo>
                <a:lnTo>
                  <a:pt x="10371" y="9686"/>
                </a:lnTo>
                <a:lnTo>
                  <a:pt x="9761" y="9686"/>
                </a:lnTo>
                <a:lnTo>
                  <a:pt x="9476" y="9297"/>
                </a:lnTo>
                <a:lnTo>
                  <a:pt x="9761" y="8882"/>
                </a:lnTo>
                <a:close/>
                <a:moveTo>
                  <a:pt x="11695" y="8882"/>
                </a:moveTo>
                <a:lnTo>
                  <a:pt x="11695" y="9686"/>
                </a:lnTo>
                <a:lnTo>
                  <a:pt x="10891" y="9686"/>
                </a:lnTo>
                <a:lnTo>
                  <a:pt x="10891" y="8882"/>
                </a:lnTo>
                <a:close/>
                <a:moveTo>
                  <a:pt x="6114" y="8882"/>
                </a:moveTo>
                <a:lnTo>
                  <a:pt x="6114" y="9699"/>
                </a:lnTo>
                <a:lnTo>
                  <a:pt x="5504" y="9699"/>
                </a:lnTo>
                <a:lnTo>
                  <a:pt x="5218" y="9297"/>
                </a:lnTo>
                <a:lnTo>
                  <a:pt x="5504" y="8882"/>
                </a:lnTo>
                <a:close/>
                <a:moveTo>
                  <a:pt x="7438" y="8882"/>
                </a:moveTo>
                <a:lnTo>
                  <a:pt x="7438" y="9699"/>
                </a:lnTo>
                <a:lnTo>
                  <a:pt x="6633" y="9699"/>
                </a:lnTo>
                <a:lnTo>
                  <a:pt x="6633" y="8882"/>
                </a:lnTo>
                <a:close/>
                <a:moveTo>
                  <a:pt x="8567" y="8882"/>
                </a:moveTo>
                <a:lnTo>
                  <a:pt x="8853" y="9297"/>
                </a:lnTo>
                <a:lnTo>
                  <a:pt x="8567" y="9699"/>
                </a:lnTo>
                <a:lnTo>
                  <a:pt x="7957" y="9699"/>
                </a:lnTo>
                <a:lnTo>
                  <a:pt x="7957" y="8882"/>
                </a:lnTo>
                <a:close/>
                <a:moveTo>
                  <a:pt x="7438" y="10218"/>
                </a:moveTo>
                <a:lnTo>
                  <a:pt x="7438" y="10816"/>
                </a:lnTo>
                <a:lnTo>
                  <a:pt x="7036" y="11114"/>
                </a:lnTo>
                <a:lnTo>
                  <a:pt x="6633" y="10816"/>
                </a:lnTo>
                <a:lnTo>
                  <a:pt x="6633" y="10218"/>
                </a:lnTo>
                <a:close/>
                <a:moveTo>
                  <a:pt x="3194" y="10205"/>
                </a:moveTo>
                <a:lnTo>
                  <a:pt x="3194" y="10816"/>
                </a:lnTo>
                <a:lnTo>
                  <a:pt x="2713" y="11166"/>
                </a:lnTo>
                <a:lnTo>
                  <a:pt x="2389" y="11166"/>
                </a:lnTo>
                <a:lnTo>
                  <a:pt x="2389" y="10205"/>
                </a:lnTo>
                <a:close/>
                <a:moveTo>
                  <a:pt x="11695" y="10205"/>
                </a:moveTo>
                <a:lnTo>
                  <a:pt x="11695" y="11166"/>
                </a:lnTo>
                <a:lnTo>
                  <a:pt x="11371" y="11166"/>
                </a:lnTo>
                <a:lnTo>
                  <a:pt x="10891" y="10816"/>
                </a:lnTo>
                <a:lnTo>
                  <a:pt x="10891" y="10205"/>
                </a:lnTo>
                <a:close/>
                <a:moveTo>
                  <a:pt x="2713" y="11685"/>
                </a:moveTo>
                <a:lnTo>
                  <a:pt x="3194" y="12023"/>
                </a:lnTo>
                <a:lnTo>
                  <a:pt x="3194" y="12620"/>
                </a:lnTo>
                <a:lnTo>
                  <a:pt x="2389" y="12620"/>
                </a:lnTo>
                <a:lnTo>
                  <a:pt x="2389" y="11685"/>
                </a:lnTo>
                <a:close/>
                <a:moveTo>
                  <a:pt x="7036" y="11750"/>
                </a:moveTo>
                <a:lnTo>
                  <a:pt x="7438" y="12036"/>
                </a:lnTo>
                <a:lnTo>
                  <a:pt x="7438" y="12633"/>
                </a:lnTo>
                <a:lnTo>
                  <a:pt x="6633" y="12633"/>
                </a:lnTo>
                <a:lnTo>
                  <a:pt x="6633" y="12036"/>
                </a:lnTo>
                <a:lnTo>
                  <a:pt x="7036" y="11750"/>
                </a:lnTo>
                <a:close/>
                <a:moveTo>
                  <a:pt x="11695" y="11685"/>
                </a:moveTo>
                <a:lnTo>
                  <a:pt x="11695" y="12633"/>
                </a:lnTo>
                <a:lnTo>
                  <a:pt x="10891" y="12633"/>
                </a:lnTo>
                <a:lnTo>
                  <a:pt x="10891" y="12023"/>
                </a:lnTo>
                <a:lnTo>
                  <a:pt x="11371" y="11685"/>
                </a:lnTo>
                <a:close/>
                <a:moveTo>
                  <a:pt x="4907" y="9738"/>
                </a:moveTo>
                <a:lnTo>
                  <a:pt x="5167" y="10102"/>
                </a:lnTo>
                <a:cubicBezTo>
                  <a:pt x="5205" y="10167"/>
                  <a:pt x="5283" y="10205"/>
                  <a:pt x="5374" y="10205"/>
                </a:cubicBezTo>
                <a:lnTo>
                  <a:pt x="6114" y="10205"/>
                </a:lnTo>
                <a:lnTo>
                  <a:pt x="6114" y="10945"/>
                </a:lnTo>
                <a:cubicBezTo>
                  <a:pt x="6114" y="11036"/>
                  <a:pt x="6153" y="11114"/>
                  <a:pt x="6218" y="11153"/>
                </a:cubicBezTo>
                <a:lnTo>
                  <a:pt x="6594" y="11426"/>
                </a:lnTo>
                <a:lnTo>
                  <a:pt x="6218" y="11685"/>
                </a:lnTo>
                <a:cubicBezTo>
                  <a:pt x="6153" y="11724"/>
                  <a:pt x="6114" y="11815"/>
                  <a:pt x="6114" y="11893"/>
                </a:cubicBezTo>
                <a:lnTo>
                  <a:pt x="6114" y="12633"/>
                </a:lnTo>
                <a:lnTo>
                  <a:pt x="5374" y="12633"/>
                </a:lnTo>
                <a:cubicBezTo>
                  <a:pt x="5283" y="12633"/>
                  <a:pt x="5205" y="12672"/>
                  <a:pt x="5167" y="12750"/>
                </a:cubicBezTo>
                <a:lnTo>
                  <a:pt x="5167" y="12737"/>
                </a:lnTo>
                <a:lnTo>
                  <a:pt x="4907" y="13100"/>
                </a:lnTo>
                <a:lnTo>
                  <a:pt x="4660" y="12737"/>
                </a:lnTo>
                <a:cubicBezTo>
                  <a:pt x="4608" y="12672"/>
                  <a:pt x="4530" y="12620"/>
                  <a:pt x="4453" y="12620"/>
                </a:cubicBezTo>
                <a:lnTo>
                  <a:pt x="3713" y="12620"/>
                </a:lnTo>
                <a:lnTo>
                  <a:pt x="3713" y="11893"/>
                </a:lnTo>
                <a:cubicBezTo>
                  <a:pt x="3713" y="11802"/>
                  <a:pt x="3674" y="11724"/>
                  <a:pt x="3596" y="11672"/>
                </a:cubicBezTo>
                <a:lnTo>
                  <a:pt x="3233" y="11426"/>
                </a:lnTo>
                <a:lnTo>
                  <a:pt x="3609" y="11153"/>
                </a:lnTo>
                <a:cubicBezTo>
                  <a:pt x="3674" y="11114"/>
                  <a:pt x="3713" y="11036"/>
                  <a:pt x="3713" y="10945"/>
                </a:cubicBezTo>
                <a:lnTo>
                  <a:pt x="3713" y="10205"/>
                </a:lnTo>
                <a:lnTo>
                  <a:pt x="4453" y="10205"/>
                </a:lnTo>
                <a:cubicBezTo>
                  <a:pt x="4530" y="10205"/>
                  <a:pt x="4608" y="10167"/>
                  <a:pt x="4660" y="10102"/>
                </a:cubicBezTo>
                <a:lnTo>
                  <a:pt x="4907" y="9738"/>
                </a:lnTo>
                <a:close/>
                <a:moveTo>
                  <a:pt x="9164" y="9738"/>
                </a:moveTo>
                <a:lnTo>
                  <a:pt x="9411" y="10102"/>
                </a:lnTo>
                <a:cubicBezTo>
                  <a:pt x="9463" y="10167"/>
                  <a:pt x="9541" y="10205"/>
                  <a:pt x="9619" y="10205"/>
                </a:cubicBezTo>
                <a:lnTo>
                  <a:pt x="10371" y="10205"/>
                </a:lnTo>
                <a:lnTo>
                  <a:pt x="10371" y="10958"/>
                </a:lnTo>
                <a:cubicBezTo>
                  <a:pt x="10371" y="11036"/>
                  <a:pt x="10410" y="11114"/>
                  <a:pt x="10475" y="11166"/>
                </a:cubicBezTo>
                <a:lnTo>
                  <a:pt x="10852" y="11426"/>
                </a:lnTo>
                <a:lnTo>
                  <a:pt x="10488" y="11685"/>
                </a:lnTo>
                <a:cubicBezTo>
                  <a:pt x="10410" y="11724"/>
                  <a:pt x="10371" y="11802"/>
                  <a:pt x="10371" y="11893"/>
                </a:cubicBezTo>
                <a:lnTo>
                  <a:pt x="10371" y="12633"/>
                </a:lnTo>
                <a:lnTo>
                  <a:pt x="9632" y="12633"/>
                </a:lnTo>
                <a:cubicBezTo>
                  <a:pt x="9541" y="12633"/>
                  <a:pt x="9463" y="12672"/>
                  <a:pt x="9424" y="12737"/>
                </a:cubicBezTo>
                <a:lnTo>
                  <a:pt x="9164" y="13100"/>
                </a:lnTo>
                <a:lnTo>
                  <a:pt x="8918" y="12750"/>
                </a:lnTo>
                <a:cubicBezTo>
                  <a:pt x="8866" y="12672"/>
                  <a:pt x="8788" y="12633"/>
                  <a:pt x="8697" y="12633"/>
                </a:cubicBezTo>
                <a:lnTo>
                  <a:pt x="7957" y="12633"/>
                </a:lnTo>
                <a:lnTo>
                  <a:pt x="7957" y="11893"/>
                </a:lnTo>
                <a:cubicBezTo>
                  <a:pt x="7957" y="11802"/>
                  <a:pt x="7918" y="11724"/>
                  <a:pt x="7853" y="11672"/>
                </a:cubicBezTo>
                <a:lnTo>
                  <a:pt x="7490" y="11426"/>
                </a:lnTo>
                <a:lnTo>
                  <a:pt x="7853" y="11153"/>
                </a:lnTo>
                <a:cubicBezTo>
                  <a:pt x="7918" y="11101"/>
                  <a:pt x="7957" y="11023"/>
                  <a:pt x="7957" y="10945"/>
                </a:cubicBezTo>
                <a:lnTo>
                  <a:pt x="7957" y="10205"/>
                </a:lnTo>
                <a:lnTo>
                  <a:pt x="8697" y="10205"/>
                </a:lnTo>
                <a:cubicBezTo>
                  <a:pt x="8788" y="10205"/>
                  <a:pt x="8866" y="10167"/>
                  <a:pt x="8918" y="10102"/>
                </a:cubicBezTo>
                <a:lnTo>
                  <a:pt x="9164" y="9738"/>
                </a:lnTo>
                <a:close/>
                <a:moveTo>
                  <a:pt x="3194" y="13139"/>
                </a:moveTo>
                <a:lnTo>
                  <a:pt x="3194" y="13957"/>
                </a:lnTo>
                <a:lnTo>
                  <a:pt x="2389" y="13957"/>
                </a:lnTo>
                <a:lnTo>
                  <a:pt x="2389" y="13139"/>
                </a:lnTo>
                <a:close/>
                <a:moveTo>
                  <a:pt x="4323" y="13139"/>
                </a:moveTo>
                <a:lnTo>
                  <a:pt x="4608" y="13554"/>
                </a:lnTo>
                <a:lnTo>
                  <a:pt x="4323" y="13957"/>
                </a:lnTo>
                <a:lnTo>
                  <a:pt x="3713" y="13957"/>
                </a:lnTo>
                <a:lnTo>
                  <a:pt x="3713" y="13139"/>
                </a:lnTo>
                <a:close/>
                <a:moveTo>
                  <a:pt x="6114" y="13152"/>
                </a:moveTo>
                <a:lnTo>
                  <a:pt x="6114" y="13957"/>
                </a:lnTo>
                <a:lnTo>
                  <a:pt x="5504" y="13957"/>
                </a:lnTo>
                <a:lnTo>
                  <a:pt x="5218" y="13554"/>
                </a:lnTo>
                <a:lnTo>
                  <a:pt x="5504" y="13152"/>
                </a:lnTo>
                <a:close/>
                <a:moveTo>
                  <a:pt x="7438" y="13152"/>
                </a:moveTo>
                <a:lnTo>
                  <a:pt x="7438" y="13957"/>
                </a:lnTo>
                <a:lnTo>
                  <a:pt x="6620" y="13957"/>
                </a:lnTo>
                <a:lnTo>
                  <a:pt x="6620" y="13152"/>
                </a:lnTo>
                <a:close/>
                <a:moveTo>
                  <a:pt x="8567" y="13152"/>
                </a:moveTo>
                <a:lnTo>
                  <a:pt x="8840" y="13554"/>
                </a:lnTo>
                <a:lnTo>
                  <a:pt x="8567" y="13957"/>
                </a:lnTo>
                <a:lnTo>
                  <a:pt x="7957" y="13957"/>
                </a:lnTo>
                <a:lnTo>
                  <a:pt x="7957" y="13152"/>
                </a:lnTo>
                <a:close/>
                <a:moveTo>
                  <a:pt x="10371" y="13139"/>
                </a:moveTo>
                <a:lnTo>
                  <a:pt x="10371" y="13957"/>
                </a:lnTo>
                <a:lnTo>
                  <a:pt x="9761" y="13957"/>
                </a:lnTo>
                <a:lnTo>
                  <a:pt x="9476" y="13554"/>
                </a:lnTo>
                <a:lnTo>
                  <a:pt x="9761" y="13139"/>
                </a:lnTo>
                <a:close/>
                <a:moveTo>
                  <a:pt x="11695" y="13152"/>
                </a:moveTo>
                <a:lnTo>
                  <a:pt x="11695" y="13957"/>
                </a:lnTo>
                <a:lnTo>
                  <a:pt x="10891" y="13957"/>
                </a:lnTo>
                <a:lnTo>
                  <a:pt x="10891" y="13152"/>
                </a:lnTo>
                <a:close/>
                <a:moveTo>
                  <a:pt x="3194" y="14489"/>
                </a:moveTo>
                <a:lnTo>
                  <a:pt x="3194" y="15852"/>
                </a:lnTo>
                <a:lnTo>
                  <a:pt x="2376" y="15852"/>
                </a:lnTo>
                <a:lnTo>
                  <a:pt x="2376" y="14489"/>
                </a:lnTo>
                <a:close/>
                <a:moveTo>
                  <a:pt x="4907" y="14009"/>
                </a:moveTo>
                <a:lnTo>
                  <a:pt x="5167" y="14372"/>
                </a:lnTo>
                <a:cubicBezTo>
                  <a:pt x="5205" y="14437"/>
                  <a:pt x="5283" y="14476"/>
                  <a:pt x="5374" y="14489"/>
                </a:cubicBezTo>
                <a:lnTo>
                  <a:pt x="6114" y="14489"/>
                </a:lnTo>
                <a:lnTo>
                  <a:pt x="6114" y="15852"/>
                </a:lnTo>
                <a:lnTo>
                  <a:pt x="3713" y="15852"/>
                </a:lnTo>
                <a:lnTo>
                  <a:pt x="3713" y="14489"/>
                </a:lnTo>
                <a:lnTo>
                  <a:pt x="4453" y="14489"/>
                </a:lnTo>
                <a:cubicBezTo>
                  <a:pt x="4530" y="14489"/>
                  <a:pt x="4608" y="14437"/>
                  <a:pt x="4660" y="14372"/>
                </a:cubicBezTo>
                <a:lnTo>
                  <a:pt x="4907" y="14009"/>
                </a:lnTo>
                <a:close/>
                <a:moveTo>
                  <a:pt x="9151" y="14009"/>
                </a:moveTo>
                <a:lnTo>
                  <a:pt x="9411" y="14372"/>
                </a:lnTo>
                <a:cubicBezTo>
                  <a:pt x="9463" y="14437"/>
                  <a:pt x="9541" y="14489"/>
                  <a:pt x="9619" y="14489"/>
                </a:cubicBezTo>
                <a:lnTo>
                  <a:pt x="10371" y="14489"/>
                </a:lnTo>
                <a:lnTo>
                  <a:pt x="10371" y="15852"/>
                </a:lnTo>
                <a:lnTo>
                  <a:pt x="6646" y="15852"/>
                </a:lnTo>
                <a:lnTo>
                  <a:pt x="6633" y="14489"/>
                </a:lnTo>
                <a:lnTo>
                  <a:pt x="7438" y="14489"/>
                </a:lnTo>
                <a:lnTo>
                  <a:pt x="7438" y="14878"/>
                </a:lnTo>
                <a:cubicBezTo>
                  <a:pt x="7425" y="15066"/>
                  <a:pt x="7561" y="15160"/>
                  <a:pt x="7698" y="15160"/>
                </a:cubicBezTo>
                <a:cubicBezTo>
                  <a:pt x="7834" y="15160"/>
                  <a:pt x="7970" y="15066"/>
                  <a:pt x="7957" y="14878"/>
                </a:cubicBezTo>
                <a:lnTo>
                  <a:pt x="7957" y="14489"/>
                </a:lnTo>
                <a:lnTo>
                  <a:pt x="8697" y="14489"/>
                </a:lnTo>
                <a:cubicBezTo>
                  <a:pt x="8775" y="14489"/>
                  <a:pt x="8853" y="14437"/>
                  <a:pt x="8905" y="14372"/>
                </a:cubicBezTo>
                <a:lnTo>
                  <a:pt x="9151" y="14009"/>
                </a:lnTo>
                <a:close/>
                <a:moveTo>
                  <a:pt x="11695" y="14489"/>
                </a:moveTo>
                <a:lnTo>
                  <a:pt x="11695" y="15852"/>
                </a:lnTo>
                <a:lnTo>
                  <a:pt x="10878" y="15852"/>
                </a:lnTo>
                <a:lnTo>
                  <a:pt x="10878" y="14489"/>
                </a:lnTo>
                <a:close/>
                <a:moveTo>
                  <a:pt x="7042" y="0"/>
                </a:moveTo>
                <a:cubicBezTo>
                  <a:pt x="6873" y="0"/>
                  <a:pt x="6705" y="49"/>
                  <a:pt x="6555" y="146"/>
                </a:cubicBezTo>
                <a:lnTo>
                  <a:pt x="3051" y="2521"/>
                </a:lnTo>
                <a:cubicBezTo>
                  <a:pt x="1623" y="3495"/>
                  <a:pt x="740" y="5091"/>
                  <a:pt x="675" y="6818"/>
                </a:cubicBezTo>
                <a:cubicBezTo>
                  <a:pt x="286" y="6870"/>
                  <a:pt x="1" y="7194"/>
                  <a:pt x="1" y="7584"/>
                </a:cubicBezTo>
                <a:lnTo>
                  <a:pt x="1" y="8985"/>
                </a:lnTo>
                <a:cubicBezTo>
                  <a:pt x="1" y="9362"/>
                  <a:pt x="286" y="9686"/>
                  <a:pt x="663" y="9738"/>
                </a:cubicBezTo>
                <a:lnTo>
                  <a:pt x="663" y="10880"/>
                </a:lnTo>
                <a:cubicBezTo>
                  <a:pt x="650" y="11062"/>
                  <a:pt x="786" y="11153"/>
                  <a:pt x="922" y="11153"/>
                </a:cubicBezTo>
                <a:cubicBezTo>
                  <a:pt x="1058" y="11153"/>
                  <a:pt x="1195" y="11062"/>
                  <a:pt x="1182" y="10880"/>
                </a:cubicBezTo>
                <a:lnTo>
                  <a:pt x="1182" y="9492"/>
                </a:lnTo>
                <a:cubicBezTo>
                  <a:pt x="1182" y="9349"/>
                  <a:pt x="1065" y="9232"/>
                  <a:pt x="922" y="9232"/>
                </a:cubicBezTo>
                <a:lnTo>
                  <a:pt x="766" y="9232"/>
                </a:lnTo>
                <a:cubicBezTo>
                  <a:pt x="637" y="9232"/>
                  <a:pt x="520" y="9115"/>
                  <a:pt x="520" y="8985"/>
                </a:cubicBezTo>
                <a:lnTo>
                  <a:pt x="520" y="7584"/>
                </a:lnTo>
                <a:cubicBezTo>
                  <a:pt x="520" y="7441"/>
                  <a:pt x="637" y="7324"/>
                  <a:pt x="766" y="7324"/>
                </a:cubicBezTo>
                <a:lnTo>
                  <a:pt x="922" y="7324"/>
                </a:lnTo>
                <a:cubicBezTo>
                  <a:pt x="1065" y="7311"/>
                  <a:pt x="1182" y="7194"/>
                  <a:pt x="1182" y="7038"/>
                </a:cubicBezTo>
                <a:cubicBezTo>
                  <a:pt x="1182" y="5403"/>
                  <a:pt x="1986" y="3871"/>
                  <a:pt x="3349" y="2950"/>
                </a:cubicBezTo>
                <a:lnTo>
                  <a:pt x="6776" y="613"/>
                </a:lnTo>
                <a:lnTo>
                  <a:pt x="6776" y="1444"/>
                </a:lnTo>
                <a:lnTo>
                  <a:pt x="3726" y="3521"/>
                </a:lnTo>
                <a:cubicBezTo>
                  <a:pt x="2895" y="4092"/>
                  <a:pt x="2285" y="4936"/>
                  <a:pt x="2012" y="5922"/>
                </a:cubicBezTo>
                <a:cubicBezTo>
                  <a:pt x="1831" y="6610"/>
                  <a:pt x="1870" y="7324"/>
                  <a:pt x="1870" y="8038"/>
                </a:cubicBezTo>
                <a:lnTo>
                  <a:pt x="1428" y="8038"/>
                </a:lnTo>
                <a:cubicBezTo>
                  <a:pt x="1420" y="8037"/>
                  <a:pt x="1412" y="8037"/>
                  <a:pt x="1405" y="8037"/>
                </a:cubicBezTo>
                <a:cubicBezTo>
                  <a:pt x="1073" y="8037"/>
                  <a:pt x="1073" y="8558"/>
                  <a:pt x="1405" y="8558"/>
                </a:cubicBezTo>
                <a:cubicBezTo>
                  <a:pt x="1412" y="8558"/>
                  <a:pt x="1420" y="8558"/>
                  <a:pt x="1428" y="8557"/>
                </a:cubicBezTo>
                <a:lnTo>
                  <a:pt x="1870" y="8557"/>
                </a:lnTo>
                <a:lnTo>
                  <a:pt x="1870" y="16111"/>
                </a:lnTo>
                <a:cubicBezTo>
                  <a:pt x="1870" y="16241"/>
                  <a:pt x="1986" y="16358"/>
                  <a:pt x="2116" y="16358"/>
                </a:cubicBezTo>
                <a:lnTo>
                  <a:pt x="11955" y="16358"/>
                </a:lnTo>
                <a:cubicBezTo>
                  <a:pt x="12098" y="16358"/>
                  <a:pt x="12202" y="16241"/>
                  <a:pt x="12215" y="16111"/>
                </a:cubicBezTo>
                <a:lnTo>
                  <a:pt x="12215" y="8557"/>
                </a:lnTo>
                <a:lnTo>
                  <a:pt x="12643" y="8557"/>
                </a:lnTo>
                <a:cubicBezTo>
                  <a:pt x="12954" y="8531"/>
                  <a:pt x="12954" y="8064"/>
                  <a:pt x="12643" y="8038"/>
                </a:cubicBezTo>
                <a:lnTo>
                  <a:pt x="12202" y="8038"/>
                </a:lnTo>
                <a:cubicBezTo>
                  <a:pt x="12202" y="7441"/>
                  <a:pt x="12240" y="6831"/>
                  <a:pt x="12137" y="6247"/>
                </a:cubicBezTo>
                <a:cubicBezTo>
                  <a:pt x="11916" y="5130"/>
                  <a:pt x="11280" y="4157"/>
                  <a:pt x="10345" y="3521"/>
                </a:cubicBezTo>
                <a:lnTo>
                  <a:pt x="7295" y="1444"/>
                </a:lnTo>
                <a:lnTo>
                  <a:pt x="7295" y="613"/>
                </a:lnTo>
                <a:lnTo>
                  <a:pt x="10722" y="2950"/>
                </a:lnTo>
                <a:cubicBezTo>
                  <a:pt x="12085" y="3871"/>
                  <a:pt x="12889" y="5403"/>
                  <a:pt x="12889" y="7038"/>
                </a:cubicBezTo>
                <a:cubicBezTo>
                  <a:pt x="12889" y="7194"/>
                  <a:pt x="12993" y="7311"/>
                  <a:pt x="13149" y="7324"/>
                </a:cubicBezTo>
                <a:lnTo>
                  <a:pt x="13305" y="7324"/>
                </a:lnTo>
                <a:cubicBezTo>
                  <a:pt x="13435" y="7324"/>
                  <a:pt x="13551" y="7441"/>
                  <a:pt x="13551" y="7584"/>
                </a:cubicBezTo>
                <a:lnTo>
                  <a:pt x="13551" y="8985"/>
                </a:lnTo>
                <a:cubicBezTo>
                  <a:pt x="13551" y="9115"/>
                  <a:pt x="13435" y="9232"/>
                  <a:pt x="13305" y="9232"/>
                </a:cubicBezTo>
                <a:lnTo>
                  <a:pt x="13149" y="9232"/>
                </a:lnTo>
                <a:cubicBezTo>
                  <a:pt x="13006" y="9232"/>
                  <a:pt x="12889" y="9349"/>
                  <a:pt x="12889" y="9492"/>
                </a:cubicBezTo>
                <a:lnTo>
                  <a:pt x="12889" y="16656"/>
                </a:lnTo>
                <a:cubicBezTo>
                  <a:pt x="12889" y="16864"/>
                  <a:pt x="12721" y="17046"/>
                  <a:pt x="12513" y="17046"/>
                </a:cubicBezTo>
                <a:lnTo>
                  <a:pt x="1558" y="17046"/>
                </a:lnTo>
                <a:cubicBezTo>
                  <a:pt x="1350" y="17046"/>
                  <a:pt x="1182" y="16864"/>
                  <a:pt x="1182" y="16656"/>
                </a:cubicBezTo>
                <a:lnTo>
                  <a:pt x="1182" y="12088"/>
                </a:lnTo>
                <a:cubicBezTo>
                  <a:pt x="1195" y="11906"/>
                  <a:pt x="1058" y="11815"/>
                  <a:pt x="922" y="11815"/>
                </a:cubicBezTo>
                <a:cubicBezTo>
                  <a:pt x="786" y="11815"/>
                  <a:pt x="650" y="11906"/>
                  <a:pt x="663" y="12088"/>
                </a:cubicBezTo>
                <a:lnTo>
                  <a:pt x="663" y="16656"/>
                </a:lnTo>
                <a:cubicBezTo>
                  <a:pt x="663" y="17150"/>
                  <a:pt x="1065" y="17552"/>
                  <a:pt x="1558" y="17552"/>
                </a:cubicBezTo>
                <a:lnTo>
                  <a:pt x="12513" y="17552"/>
                </a:lnTo>
                <a:cubicBezTo>
                  <a:pt x="13006" y="17552"/>
                  <a:pt x="13409" y="17150"/>
                  <a:pt x="13409" y="16656"/>
                </a:cubicBezTo>
                <a:lnTo>
                  <a:pt x="13409" y="9738"/>
                </a:lnTo>
                <a:cubicBezTo>
                  <a:pt x="13785" y="9686"/>
                  <a:pt x="14071" y="9362"/>
                  <a:pt x="14071" y="8985"/>
                </a:cubicBezTo>
                <a:lnTo>
                  <a:pt x="14071" y="7584"/>
                </a:lnTo>
                <a:cubicBezTo>
                  <a:pt x="14071" y="7194"/>
                  <a:pt x="13785" y="6870"/>
                  <a:pt x="13409" y="6818"/>
                </a:cubicBezTo>
                <a:cubicBezTo>
                  <a:pt x="13331" y="5091"/>
                  <a:pt x="12448" y="3495"/>
                  <a:pt x="11020" y="2521"/>
                </a:cubicBezTo>
                <a:lnTo>
                  <a:pt x="7529" y="146"/>
                </a:lnTo>
                <a:cubicBezTo>
                  <a:pt x="7380" y="49"/>
                  <a:pt x="7211" y="0"/>
                  <a:pt x="7042"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 name="Google Shape;1282;p76">
            <a:extLst>
              <a:ext uri="{FF2B5EF4-FFF2-40B4-BE49-F238E27FC236}">
                <a16:creationId xmlns:a16="http://schemas.microsoft.com/office/drawing/2014/main" id="{103BF2AE-A980-2249-80B6-64F02D47CF71}"/>
              </a:ext>
            </a:extLst>
          </p:cNvPr>
          <p:cNvGrpSpPr/>
          <p:nvPr/>
        </p:nvGrpSpPr>
        <p:grpSpPr>
          <a:xfrm>
            <a:off x="5430423" y="4630820"/>
            <a:ext cx="602353" cy="545064"/>
            <a:chOff x="3920850" y="3360925"/>
            <a:chExt cx="440025" cy="398175"/>
          </a:xfrm>
          <a:solidFill>
            <a:srgbClr val="92D050"/>
          </a:solidFill>
        </p:grpSpPr>
        <p:sp>
          <p:nvSpPr>
            <p:cNvPr id="191" name="Google Shape;1283;p76">
              <a:extLst>
                <a:ext uri="{FF2B5EF4-FFF2-40B4-BE49-F238E27FC236}">
                  <a16:creationId xmlns:a16="http://schemas.microsoft.com/office/drawing/2014/main" id="{7139B6EE-0252-70CF-1953-E7205F6E999E}"/>
                </a:ext>
              </a:extLst>
            </p:cNvPr>
            <p:cNvSpPr/>
            <p:nvPr/>
          </p:nvSpPr>
          <p:spPr>
            <a:xfrm>
              <a:off x="3920850" y="3360925"/>
              <a:ext cx="440025" cy="398175"/>
            </a:xfrm>
            <a:custGeom>
              <a:avLst/>
              <a:gdLst/>
              <a:ahLst/>
              <a:cxnLst/>
              <a:rect l="l" t="t" r="r" b="b"/>
              <a:pathLst>
                <a:path w="17601" h="15927" extrusionOk="0">
                  <a:moveTo>
                    <a:pt x="1000" y="4881"/>
                  </a:moveTo>
                  <a:lnTo>
                    <a:pt x="3829" y="7711"/>
                  </a:lnTo>
                  <a:cubicBezTo>
                    <a:pt x="3829" y="7711"/>
                    <a:pt x="3829" y="7724"/>
                    <a:pt x="3829" y="7736"/>
                  </a:cubicBezTo>
                  <a:lnTo>
                    <a:pt x="3622" y="7931"/>
                  </a:lnTo>
                  <a:lnTo>
                    <a:pt x="3427" y="8139"/>
                  </a:lnTo>
                  <a:lnTo>
                    <a:pt x="3401" y="8139"/>
                  </a:lnTo>
                  <a:lnTo>
                    <a:pt x="571" y="5296"/>
                  </a:lnTo>
                  <a:cubicBezTo>
                    <a:pt x="558" y="5296"/>
                    <a:pt x="558" y="5283"/>
                    <a:pt x="571" y="5270"/>
                  </a:cubicBezTo>
                  <a:lnTo>
                    <a:pt x="974" y="4881"/>
                  </a:lnTo>
                  <a:close/>
                  <a:moveTo>
                    <a:pt x="6283" y="507"/>
                  </a:moveTo>
                  <a:lnTo>
                    <a:pt x="6283" y="9437"/>
                  </a:lnTo>
                  <a:lnTo>
                    <a:pt x="6049" y="9190"/>
                  </a:lnTo>
                  <a:cubicBezTo>
                    <a:pt x="5942" y="9092"/>
                    <a:pt x="5804" y="9043"/>
                    <a:pt x="5665" y="9043"/>
                  </a:cubicBezTo>
                  <a:cubicBezTo>
                    <a:pt x="5602" y="9043"/>
                    <a:pt x="5539" y="9053"/>
                    <a:pt x="5478" y="9073"/>
                  </a:cubicBezTo>
                  <a:lnTo>
                    <a:pt x="5478" y="727"/>
                  </a:lnTo>
                  <a:cubicBezTo>
                    <a:pt x="5478" y="611"/>
                    <a:pt x="5569" y="507"/>
                    <a:pt x="5698" y="507"/>
                  </a:cubicBezTo>
                  <a:close/>
                  <a:moveTo>
                    <a:pt x="5666" y="9557"/>
                  </a:moveTo>
                  <a:cubicBezTo>
                    <a:pt x="5673" y="9557"/>
                    <a:pt x="5679" y="9560"/>
                    <a:pt x="5685" y="9567"/>
                  </a:cubicBezTo>
                  <a:lnTo>
                    <a:pt x="8658" y="12539"/>
                  </a:lnTo>
                  <a:lnTo>
                    <a:pt x="8788" y="13045"/>
                  </a:lnTo>
                  <a:cubicBezTo>
                    <a:pt x="8798" y="13066"/>
                    <a:pt x="8783" y="13088"/>
                    <a:pt x="8756" y="13088"/>
                  </a:cubicBezTo>
                  <a:cubicBezTo>
                    <a:pt x="8750" y="13088"/>
                    <a:pt x="8743" y="13087"/>
                    <a:pt x="8736" y="13084"/>
                  </a:cubicBezTo>
                  <a:lnTo>
                    <a:pt x="8230" y="12967"/>
                  </a:lnTo>
                  <a:lnTo>
                    <a:pt x="5257" y="9995"/>
                  </a:lnTo>
                  <a:cubicBezTo>
                    <a:pt x="5244" y="9982"/>
                    <a:pt x="5244" y="9956"/>
                    <a:pt x="5257" y="9943"/>
                  </a:cubicBezTo>
                  <a:lnTo>
                    <a:pt x="5647" y="9567"/>
                  </a:lnTo>
                  <a:cubicBezTo>
                    <a:pt x="5653" y="9560"/>
                    <a:pt x="5660" y="9557"/>
                    <a:pt x="5666" y="9557"/>
                  </a:cubicBezTo>
                  <a:close/>
                  <a:moveTo>
                    <a:pt x="16874" y="507"/>
                  </a:moveTo>
                  <a:cubicBezTo>
                    <a:pt x="16991" y="507"/>
                    <a:pt x="17095" y="611"/>
                    <a:pt x="17095" y="727"/>
                  </a:cubicBezTo>
                  <a:lnTo>
                    <a:pt x="17095" y="15187"/>
                  </a:lnTo>
                  <a:cubicBezTo>
                    <a:pt x="17095" y="15317"/>
                    <a:pt x="16991" y="15408"/>
                    <a:pt x="16874" y="15408"/>
                  </a:cubicBezTo>
                  <a:lnTo>
                    <a:pt x="6815" y="15408"/>
                  </a:lnTo>
                  <a:lnTo>
                    <a:pt x="6815" y="12253"/>
                  </a:lnTo>
                  <a:lnTo>
                    <a:pt x="7360" y="12812"/>
                  </a:lnTo>
                  <a:lnTo>
                    <a:pt x="7360" y="14356"/>
                  </a:lnTo>
                  <a:cubicBezTo>
                    <a:pt x="7360" y="14642"/>
                    <a:pt x="7581" y="14862"/>
                    <a:pt x="7853" y="14862"/>
                  </a:cubicBezTo>
                  <a:lnTo>
                    <a:pt x="16043" y="14862"/>
                  </a:lnTo>
                  <a:cubicBezTo>
                    <a:pt x="16316" y="14862"/>
                    <a:pt x="16537" y="14642"/>
                    <a:pt x="16537" y="14356"/>
                  </a:cubicBezTo>
                  <a:lnTo>
                    <a:pt x="16537" y="4115"/>
                  </a:lnTo>
                  <a:cubicBezTo>
                    <a:pt x="16550" y="3927"/>
                    <a:pt x="16413" y="3833"/>
                    <a:pt x="16277" y="3833"/>
                  </a:cubicBezTo>
                  <a:cubicBezTo>
                    <a:pt x="16141" y="3833"/>
                    <a:pt x="16004" y="3927"/>
                    <a:pt x="16017" y="4115"/>
                  </a:cubicBezTo>
                  <a:lnTo>
                    <a:pt x="16017" y="14343"/>
                  </a:lnTo>
                  <a:lnTo>
                    <a:pt x="7879" y="14343"/>
                  </a:lnTo>
                  <a:lnTo>
                    <a:pt x="7879" y="13331"/>
                  </a:lnTo>
                  <a:cubicBezTo>
                    <a:pt x="7996" y="13435"/>
                    <a:pt x="8139" y="13499"/>
                    <a:pt x="8307" y="13512"/>
                  </a:cubicBezTo>
                  <a:cubicBezTo>
                    <a:pt x="8476" y="13564"/>
                    <a:pt x="8645" y="13590"/>
                    <a:pt x="8827" y="13603"/>
                  </a:cubicBezTo>
                  <a:lnTo>
                    <a:pt x="10241" y="13603"/>
                  </a:lnTo>
                  <a:cubicBezTo>
                    <a:pt x="10553" y="13577"/>
                    <a:pt x="10553" y="13123"/>
                    <a:pt x="10241" y="13097"/>
                  </a:cubicBezTo>
                  <a:lnTo>
                    <a:pt x="9307" y="13097"/>
                  </a:lnTo>
                  <a:cubicBezTo>
                    <a:pt x="9307" y="13032"/>
                    <a:pt x="9307" y="12967"/>
                    <a:pt x="9281" y="12915"/>
                  </a:cubicBezTo>
                  <a:lnTo>
                    <a:pt x="9138" y="12344"/>
                  </a:lnTo>
                  <a:cubicBezTo>
                    <a:pt x="9125" y="12292"/>
                    <a:pt x="9112" y="12253"/>
                    <a:pt x="9073" y="12227"/>
                  </a:cubicBezTo>
                  <a:lnTo>
                    <a:pt x="7879" y="11020"/>
                  </a:lnTo>
                  <a:lnTo>
                    <a:pt x="7879" y="1584"/>
                  </a:lnTo>
                  <a:lnTo>
                    <a:pt x="16017" y="1584"/>
                  </a:lnTo>
                  <a:lnTo>
                    <a:pt x="16017" y="2895"/>
                  </a:lnTo>
                  <a:cubicBezTo>
                    <a:pt x="16030" y="3051"/>
                    <a:pt x="16154" y="3129"/>
                    <a:pt x="16277" y="3129"/>
                  </a:cubicBezTo>
                  <a:cubicBezTo>
                    <a:pt x="16400" y="3129"/>
                    <a:pt x="16524" y="3051"/>
                    <a:pt x="16537" y="2895"/>
                  </a:cubicBezTo>
                  <a:lnTo>
                    <a:pt x="16537" y="1558"/>
                  </a:lnTo>
                  <a:cubicBezTo>
                    <a:pt x="16537" y="1286"/>
                    <a:pt x="16316" y="1065"/>
                    <a:pt x="16043" y="1065"/>
                  </a:cubicBezTo>
                  <a:lnTo>
                    <a:pt x="7853" y="1065"/>
                  </a:lnTo>
                  <a:cubicBezTo>
                    <a:pt x="7581" y="1065"/>
                    <a:pt x="7360" y="1286"/>
                    <a:pt x="7360" y="1558"/>
                  </a:cubicBezTo>
                  <a:lnTo>
                    <a:pt x="7360" y="10514"/>
                  </a:lnTo>
                  <a:lnTo>
                    <a:pt x="6815" y="9956"/>
                  </a:lnTo>
                  <a:lnTo>
                    <a:pt x="6815" y="507"/>
                  </a:lnTo>
                  <a:close/>
                  <a:moveTo>
                    <a:pt x="5698" y="1"/>
                  </a:moveTo>
                  <a:cubicBezTo>
                    <a:pt x="5296" y="1"/>
                    <a:pt x="4959" y="325"/>
                    <a:pt x="4959" y="727"/>
                  </a:cubicBezTo>
                  <a:lnTo>
                    <a:pt x="4959" y="8905"/>
                  </a:lnTo>
                  <a:lnTo>
                    <a:pt x="4180" y="8113"/>
                  </a:lnTo>
                  <a:lnTo>
                    <a:pt x="4193" y="8100"/>
                  </a:lnTo>
                  <a:cubicBezTo>
                    <a:pt x="4400" y="7892"/>
                    <a:pt x="4400" y="7555"/>
                    <a:pt x="4193" y="7347"/>
                  </a:cubicBezTo>
                  <a:lnTo>
                    <a:pt x="1363" y="4505"/>
                  </a:lnTo>
                  <a:cubicBezTo>
                    <a:pt x="1259" y="4401"/>
                    <a:pt x="1123" y="4349"/>
                    <a:pt x="987" y="4349"/>
                  </a:cubicBezTo>
                  <a:cubicBezTo>
                    <a:pt x="851" y="4349"/>
                    <a:pt x="714" y="4401"/>
                    <a:pt x="610" y="4505"/>
                  </a:cubicBezTo>
                  <a:lnTo>
                    <a:pt x="208" y="4907"/>
                  </a:lnTo>
                  <a:cubicBezTo>
                    <a:pt x="0" y="5115"/>
                    <a:pt x="0" y="5452"/>
                    <a:pt x="208" y="5660"/>
                  </a:cubicBezTo>
                  <a:lnTo>
                    <a:pt x="3038" y="8489"/>
                  </a:lnTo>
                  <a:cubicBezTo>
                    <a:pt x="3141" y="8593"/>
                    <a:pt x="3278" y="8645"/>
                    <a:pt x="3414" y="8645"/>
                  </a:cubicBezTo>
                  <a:cubicBezTo>
                    <a:pt x="3550" y="8645"/>
                    <a:pt x="3687" y="8593"/>
                    <a:pt x="3790" y="8489"/>
                  </a:cubicBezTo>
                  <a:lnTo>
                    <a:pt x="3816" y="8476"/>
                  </a:lnTo>
                  <a:lnTo>
                    <a:pt x="4907" y="9567"/>
                  </a:lnTo>
                  <a:cubicBezTo>
                    <a:pt x="4699" y="9787"/>
                    <a:pt x="4686" y="10125"/>
                    <a:pt x="4894" y="10345"/>
                  </a:cubicBezTo>
                  <a:lnTo>
                    <a:pt x="6296" y="11734"/>
                  </a:lnTo>
                  <a:lnTo>
                    <a:pt x="6296" y="15408"/>
                  </a:lnTo>
                  <a:lnTo>
                    <a:pt x="5698" y="15408"/>
                  </a:lnTo>
                  <a:cubicBezTo>
                    <a:pt x="5569" y="15408"/>
                    <a:pt x="5478" y="15317"/>
                    <a:pt x="5478" y="15187"/>
                  </a:cubicBezTo>
                  <a:lnTo>
                    <a:pt x="5478" y="11643"/>
                  </a:lnTo>
                  <a:cubicBezTo>
                    <a:pt x="5491" y="11462"/>
                    <a:pt x="5354" y="11371"/>
                    <a:pt x="5218" y="11371"/>
                  </a:cubicBezTo>
                  <a:cubicBezTo>
                    <a:pt x="5082" y="11371"/>
                    <a:pt x="4946" y="11462"/>
                    <a:pt x="4959" y="11643"/>
                  </a:cubicBezTo>
                  <a:lnTo>
                    <a:pt x="4959" y="15187"/>
                  </a:lnTo>
                  <a:cubicBezTo>
                    <a:pt x="4959" y="15602"/>
                    <a:pt x="5296" y="15927"/>
                    <a:pt x="5698" y="15927"/>
                  </a:cubicBezTo>
                  <a:lnTo>
                    <a:pt x="16874" y="15927"/>
                  </a:lnTo>
                  <a:cubicBezTo>
                    <a:pt x="17276" y="15927"/>
                    <a:pt x="17601" y="15602"/>
                    <a:pt x="17601" y="15187"/>
                  </a:cubicBezTo>
                  <a:lnTo>
                    <a:pt x="17601" y="727"/>
                  </a:lnTo>
                  <a:cubicBezTo>
                    <a:pt x="17601" y="325"/>
                    <a:pt x="17276" y="1"/>
                    <a:pt x="168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284;p76">
              <a:extLst>
                <a:ext uri="{FF2B5EF4-FFF2-40B4-BE49-F238E27FC236}">
                  <a16:creationId xmlns:a16="http://schemas.microsoft.com/office/drawing/2014/main" id="{053FFDDB-BB34-A2A7-155E-D6147F7417D8}"/>
                </a:ext>
              </a:extLst>
            </p:cNvPr>
            <p:cNvSpPr/>
            <p:nvPr/>
          </p:nvSpPr>
          <p:spPr>
            <a:xfrm>
              <a:off x="4243350" y="3688300"/>
              <a:ext cx="49100" cy="12775"/>
            </a:xfrm>
            <a:custGeom>
              <a:avLst/>
              <a:gdLst/>
              <a:ahLst/>
              <a:cxnLst/>
              <a:rect l="l" t="t" r="r" b="b"/>
              <a:pathLst>
                <a:path w="1964" h="511" extrusionOk="0">
                  <a:moveTo>
                    <a:pt x="319" y="0"/>
                  </a:moveTo>
                  <a:cubicBezTo>
                    <a:pt x="1" y="0"/>
                    <a:pt x="1" y="510"/>
                    <a:pt x="319" y="510"/>
                  </a:cubicBezTo>
                  <a:cubicBezTo>
                    <a:pt x="330" y="510"/>
                    <a:pt x="341" y="510"/>
                    <a:pt x="353" y="508"/>
                  </a:cubicBezTo>
                  <a:lnTo>
                    <a:pt x="1599" y="508"/>
                  </a:lnTo>
                  <a:cubicBezTo>
                    <a:pt x="1611" y="510"/>
                    <a:pt x="1623" y="510"/>
                    <a:pt x="1634" y="510"/>
                  </a:cubicBezTo>
                  <a:cubicBezTo>
                    <a:pt x="1963" y="510"/>
                    <a:pt x="1963" y="0"/>
                    <a:pt x="1634" y="0"/>
                  </a:cubicBezTo>
                  <a:cubicBezTo>
                    <a:pt x="1623" y="0"/>
                    <a:pt x="1611" y="1"/>
                    <a:pt x="1599" y="2"/>
                  </a:cubicBezTo>
                  <a:lnTo>
                    <a:pt x="353" y="2"/>
                  </a:lnTo>
                  <a:cubicBezTo>
                    <a:pt x="341" y="1"/>
                    <a:pt x="330" y="0"/>
                    <a:pt x="3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285;p76">
              <a:extLst>
                <a:ext uri="{FF2B5EF4-FFF2-40B4-BE49-F238E27FC236}">
                  <a16:creationId xmlns:a16="http://schemas.microsoft.com/office/drawing/2014/main" id="{DEDCFFE5-397A-EF8A-B5F3-909B6DFA323C}"/>
                </a:ext>
              </a:extLst>
            </p:cNvPr>
            <p:cNvSpPr/>
            <p:nvPr/>
          </p:nvSpPr>
          <p:spPr>
            <a:xfrm>
              <a:off x="4207375" y="3662625"/>
              <a:ext cx="24025" cy="38400"/>
            </a:xfrm>
            <a:custGeom>
              <a:avLst/>
              <a:gdLst/>
              <a:ahLst/>
              <a:cxnLst/>
              <a:rect l="l" t="t" r="r" b="b"/>
              <a:pathLst>
                <a:path w="961" h="1536" extrusionOk="0">
                  <a:moveTo>
                    <a:pt x="676" y="0"/>
                  </a:moveTo>
                  <a:cubicBezTo>
                    <a:pt x="567" y="0"/>
                    <a:pt x="472" y="70"/>
                    <a:pt x="442" y="172"/>
                  </a:cubicBezTo>
                  <a:lnTo>
                    <a:pt x="52" y="1198"/>
                  </a:lnTo>
                  <a:cubicBezTo>
                    <a:pt x="0" y="1328"/>
                    <a:pt x="78" y="1470"/>
                    <a:pt x="208" y="1522"/>
                  </a:cubicBezTo>
                  <a:cubicBezTo>
                    <a:pt x="234" y="1522"/>
                    <a:pt x="260" y="1535"/>
                    <a:pt x="299" y="1535"/>
                  </a:cubicBezTo>
                  <a:cubicBezTo>
                    <a:pt x="403" y="1535"/>
                    <a:pt x="494" y="1470"/>
                    <a:pt x="533" y="1367"/>
                  </a:cubicBezTo>
                  <a:lnTo>
                    <a:pt x="909" y="354"/>
                  </a:lnTo>
                  <a:cubicBezTo>
                    <a:pt x="961" y="211"/>
                    <a:pt x="883" y="69"/>
                    <a:pt x="753" y="30"/>
                  </a:cubicBezTo>
                  <a:lnTo>
                    <a:pt x="766" y="17"/>
                  </a:lnTo>
                  <a:cubicBezTo>
                    <a:pt x="736" y="6"/>
                    <a:pt x="705" y="0"/>
                    <a:pt x="6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286;p76">
              <a:extLst>
                <a:ext uri="{FF2B5EF4-FFF2-40B4-BE49-F238E27FC236}">
                  <a16:creationId xmlns:a16="http://schemas.microsoft.com/office/drawing/2014/main" id="{16FCFBC7-EA1D-D3FB-B02B-750CAE688760}"/>
                </a:ext>
              </a:extLst>
            </p:cNvPr>
            <p:cNvSpPr/>
            <p:nvPr/>
          </p:nvSpPr>
          <p:spPr>
            <a:xfrm>
              <a:off x="4179800" y="3460225"/>
              <a:ext cx="79525" cy="159025"/>
            </a:xfrm>
            <a:custGeom>
              <a:avLst/>
              <a:gdLst/>
              <a:ahLst/>
              <a:cxnLst/>
              <a:rect l="l" t="t" r="r" b="b"/>
              <a:pathLst>
                <a:path w="3181" h="6361" extrusionOk="0">
                  <a:moveTo>
                    <a:pt x="1589" y="510"/>
                  </a:moveTo>
                  <a:cubicBezTo>
                    <a:pt x="1593" y="510"/>
                    <a:pt x="1597" y="513"/>
                    <a:pt x="1597" y="520"/>
                  </a:cubicBezTo>
                  <a:lnTo>
                    <a:pt x="2025" y="948"/>
                  </a:lnTo>
                  <a:cubicBezTo>
                    <a:pt x="2038" y="961"/>
                    <a:pt x="2038" y="974"/>
                    <a:pt x="2025" y="987"/>
                  </a:cubicBezTo>
                  <a:lnTo>
                    <a:pt x="1584" y="1428"/>
                  </a:lnTo>
                  <a:lnTo>
                    <a:pt x="1142" y="987"/>
                  </a:lnTo>
                  <a:cubicBezTo>
                    <a:pt x="1142" y="974"/>
                    <a:pt x="1142" y="974"/>
                    <a:pt x="1142" y="961"/>
                  </a:cubicBezTo>
                  <a:cubicBezTo>
                    <a:pt x="1142" y="961"/>
                    <a:pt x="1142" y="948"/>
                    <a:pt x="1142" y="948"/>
                  </a:cubicBezTo>
                  <a:lnTo>
                    <a:pt x="1571" y="520"/>
                  </a:lnTo>
                  <a:cubicBezTo>
                    <a:pt x="1577" y="513"/>
                    <a:pt x="1584" y="510"/>
                    <a:pt x="1589" y="510"/>
                  </a:cubicBezTo>
                  <a:close/>
                  <a:moveTo>
                    <a:pt x="1584" y="2155"/>
                  </a:moveTo>
                  <a:lnTo>
                    <a:pt x="2609" y="3167"/>
                  </a:lnTo>
                  <a:cubicBezTo>
                    <a:pt x="2622" y="3180"/>
                    <a:pt x="2622" y="3193"/>
                    <a:pt x="2609" y="3206"/>
                  </a:cubicBezTo>
                  <a:lnTo>
                    <a:pt x="1584" y="4219"/>
                  </a:lnTo>
                  <a:lnTo>
                    <a:pt x="571" y="3206"/>
                  </a:lnTo>
                  <a:cubicBezTo>
                    <a:pt x="558" y="3193"/>
                    <a:pt x="558" y="3180"/>
                    <a:pt x="571" y="3167"/>
                  </a:cubicBezTo>
                  <a:lnTo>
                    <a:pt x="1584" y="2155"/>
                  </a:lnTo>
                  <a:close/>
                  <a:moveTo>
                    <a:pt x="1597" y="4933"/>
                  </a:moveTo>
                  <a:lnTo>
                    <a:pt x="2038" y="5387"/>
                  </a:lnTo>
                  <a:cubicBezTo>
                    <a:pt x="2038" y="5387"/>
                    <a:pt x="2038" y="5387"/>
                    <a:pt x="2038" y="5400"/>
                  </a:cubicBezTo>
                  <a:cubicBezTo>
                    <a:pt x="2038" y="5400"/>
                    <a:pt x="2038" y="5413"/>
                    <a:pt x="2038" y="5413"/>
                  </a:cubicBezTo>
                  <a:lnTo>
                    <a:pt x="1610" y="5841"/>
                  </a:lnTo>
                  <a:lnTo>
                    <a:pt x="1584" y="5841"/>
                  </a:lnTo>
                  <a:lnTo>
                    <a:pt x="1155" y="5413"/>
                  </a:lnTo>
                  <a:cubicBezTo>
                    <a:pt x="1142" y="5400"/>
                    <a:pt x="1142" y="5387"/>
                    <a:pt x="1155" y="5387"/>
                  </a:cubicBezTo>
                  <a:lnTo>
                    <a:pt x="1597" y="4933"/>
                  </a:lnTo>
                  <a:close/>
                  <a:moveTo>
                    <a:pt x="1585" y="0"/>
                  </a:moveTo>
                  <a:cubicBezTo>
                    <a:pt x="1447" y="0"/>
                    <a:pt x="1311" y="52"/>
                    <a:pt x="1207" y="156"/>
                  </a:cubicBezTo>
                  <a:lnTo>
                    <a:pt x="779" y="584"/>
                  </a:lnTo>
                  <a:cubicBezTo>
                    <a:pt x="571" y="792"/>
                    <a:pt x="571" y="1130"/>
                    <a:pt x="779" y="1337"/>
                  </a:cubicBezTo>
                  <a:lnTo>
                    <a:pt x="1220" y="1792"/>
                  </a:lnTo>
                  <a:lnTo>
                    <a:pt x="208" y="2804"/>
                  </a:lnTo>
                  <a:cubicBezTo>
                    <a:pt x="0" y="3012"/>
                    <a:pt x="0" y="3349"/>
                    <a:pt x="208" y="3557"/>
                  </a:cubicBezTo>
                  <a:lnTo>
                    <a:pt x="1220" y="4569"/>
                  </a:lnTo>
                  <a:lnTo>
                    <a:pt x="779" y="5011"/>
                  </a:lnTo>
                  <a:cubicBezTo>
                    <a:pt x="571" y="5231"/>
                    <a:pt x="571" y="5569"/>
                    <a:pt x="779" y="5776"/>
                  </a:cubicBezTo>
                  <a:lnTo>
                    <a:pt x="1207" y="6205"/>
                  </a:lnTo>
                  <a:cubicBezTo>
                    <a:pt x="1311" y="6309"/>
                    <a:pt x="1447" y="6360"/>
                    <a:pt x="1585" y="6360"/>
                  </a:cubicBezTo>
                  <a:cubicBezTo>
                    <a:pt x="1723" y="6360"/>
                    <a:pt x="1863" y="6309"/>
                    <a:pt x="1973" y="6205"/>
                  </a:cubicBezTo>
                  <a:lnTo>
                    <a:pt x="2401" y="5776"/>
                  </a:lnTo>
                  <a:cubicBezTo>
                    <a:pt x="2596" y="5569"/>
                    <a:pt x="2596" y="5231"/>
                    <a:pt x="2401" y="5011"/>
                  </a:cubicBezTo>
                  <a:lnTo>
                    <a:pt x="1960" y="4569"/>
                  </a:lnTo>
                  <a:lnTo>
                    <a:pt x="2973" y="3557"/>
                  </a:lnTo>
                  <a:cubicBezTo>
                    <a:pt x="3180" y="3349"/>
                    <a:pt x="3180" y="3012"/>
                    <a:pt x="2973" y="2804"/>
                  </a:cubicBezTo>
                  <a:lnTo>
                    <a:pt x="1960" y="1792"/>
                  </a:lnTo>
                  <a:lnTo>
                    <a:pt x="2401" y="1337"/>
                  </a:lnTo>
                  <a:cubicBezTo>
                    <a:pt x="2609" y="1130"/>
                    <a:pt x="2609" y="792"/>
                    <a:pt x="2401" y="584"/>
                  </a:cubicBezTo>
                  <a:lnTo>
                    <a:pt x="1973" y="156"/>
                  </a:lnTo>
                  <a:cubicBezTo>
                    <a:pt x="1863" y="52"/>
                    <a:pt x="1723" y="0"/>
                    <a:pt x="15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287;p76">
              <a:extLst>
                <a:ext uri="{FF2B5EF4-FFF2-40B4-BE49-F238E27FC236}">
                  <a16:creationId xmlns:a16="http://schemas.microsoft.com/office/drawing/2014/main" id="{C76E6736-3063-9B58-1C1D-113A7D56F2EC}"/>
                </a:ext>
              </a:extLst>
            </p:cNvPr>
            <p:cNvSpPr/>
            <p:nvPr/>
          </p:nvSpPr>
          <p:spPr>
            <a:xfrm>
              <a:off x="4144425" y="3424200"/>
              <a:ext cx="150275" cy="222950"/>
            </a:xfrm>
            <a:custGeom>
              <a:avLst/>
              <a:gdLst/>
              <a:ahLst/>
              <a:cxnLst/>
              <a:rect l="l" t="t" r="r" b="b"/>
              <a:pathLst>
                <a:path w="6011" h="8918" extrusionOk="0">
                  <a:moveTo>
                    <a:pt x="3004" y="526"/>
                  </a:moveTo>
                  <a:cubicBezTo>
                    <a:pt x="3070" y="526"/>
                    <a:pt x="3135" y="546"/>
                    <a:pt x="3193" y="585"/>
                  </a:cubicBezTo>
                  <a:lnTo>
                    <a:pt x="4621" y="1558"/>
                  </a:lnTo>
                  <a:cubicBezTo>
                    <a:pt x="5166" y="1922"/>
                    <a:pt x="5491" y="2545"/>
                    <a:pt x="5491" y="3194"/>
                  </a:cubicBezTo>
                  <a:lnTo>
                    <a:pt x="5491" y="3440"/>
                  </a:lnTo>
                  <a:cubicBezTo>
                    <a:pt x="5114" y="3933"/>
                    <a:pt x="5114" y="4634"/>
                    <a:pt x="5491" y="5128"/>
                  </a:cubicBezTo>
                  <a:lnTo>
                    <a:pt x="5491" y="8087"/>
                  </a:lnTo>
                  <a:cubicBezTo>
                    <a:pt x="5491" y="8269"/>
                    <a:pt x="5335" y="8424"/>
                    <a:pt x="5153" y="8424"/>
                  </a:cubicBezTo>
                  <a:lnTo>
                    <a:pt x="857" y="8424"/>
                  </a:lnTo>
                  <a:cubicBezTo>
                    <a:pt x="662" y="8424"/>
                    <a:pt x="507" y="8282"/>
                    <a:pt x="507" y="8087"/>
                  </a:cubicBezTo>
                  <a:lnTo>
                    <a:pt x="507" y="5128"/>
                  </a:lnTo>
                  <a:cubicBezTo>
                    <a:pt x="896" y="4634"/>
                    <a:pt x="896" y="3933"/>
                    <a:pt x="507" y="3440"/>
                  </a:cubicBezTo>
                  <a:lnTo>
                    <a:pt x="507" y="3207"/>
                  </a:lnTo>
                  <a:cubicBezTo>
                    <a:pt x="507" y="2545"/>
                    <a:pt x="844" y="1922"/>
                    <a:pt x="1389" y="1558"/>
                  </a:cubicBezTo>
                  <a:lnTo>
                    <a:pt x="2804" y="585"/>
                  </a:lnTo>
                  <a:cubicBezTo>
                    <a:pt x="2869" y="546"/>
                    <a:pt x="2937" y="526"/>
                    <a:pt x="3004" y="526"/>
                  </a:cubicBezTo>
                  <a:close/>
                  <a:moveTo>
                    <a:pt x="3005" y="1"/>
                  </a:moveTo>
                  <a:cubicBezTo>
                    <a:pt x="2836" y="1"/>
                    <a:pt x="2668" y="53"/>
                    <a:pt x="2518" y="156"/>
                  </a:cubicBezTo>
                  <a:lnTo>
                    <a:pt x="1091" y="1130"/>
                  </a:lnTo>
                  <a:cubicBezTo>
                    <a:pt x="403" y="1584"/>
                    <a:pt x="0" y="2363"/>
                    <a:pt x="0" y="3194"/>
                  </a:cubicBezTo>
                  <a:lnTo>
                    <a:pt x="0" y="3518"/>
                  </a:lnTo>
                  <a:cubicBezTo>
                    <a:pt x="0" y="3583"/>
                    <a:pt x="26" y="3635"/>
                    <a:pt x="65" y="3687"/>
                  </a:cubicBezTo>
                  <a:cubicBezTo>
                    <a:pt x="351" y="4024"/>
                    <a:pt x="351" y="4518"/>
                    <a:pt x="65" y="4855"/>
                  </a:cubicBezTo>
                  <a:cubicBezTo>
                    <a:pt x="26" y="4894"/>
                    <a:pt x="0" y="4959"/>
                    <a:pt x="0" y="5011"/>
                  </a:cubicBezTo>
                  <a:lnTo>
                    <a:pt x="0" y="8061"/>
                  </a:lnTo>
                  <a:cubicBezTo>
                    <a:pt x="0" y="8541"/>
                    <a:pt x="377" y="8918"/>
                    <a:pt x="857" y="8918"/>
                  </a:cubicBezTo>
                  <a:lnTo>
                    <a:pt x="5153" y="8918"/>
                  </a:lnTo>
                  <a:cubicBezTo>
                    <a:pt x="5621" y="8918"/>
                    <a:pt x="6010" y="8541"/>
                    <a:pt x="6010" y="8061"/>
                  </a:cubicBezTo>
                  <a:lnTo>
                    <a:pt x="6010" y="5037"/>
                  </a:lnTo>
                  <a:cubicBezTo>
                    <a:pt x="6010" y="4972"/>
                    <a:pt x="5984" y="4907"/>
                    <a:pt x="5945" y="4868"/>
                  </a:cubicBezTo>
                  <a:cubicBezTo>
                    <a:pt x="5660" y="4531"/>
                    <a:pt x="5660" y="4037"/>
                    <a:pt x="5945" y="3700"/>
                  </a:cubicBezTo>
                  <a:cubicBezTo>
                    <a:pt x="5984" y="3661"/>
                    <a:pt x="6010" y="3596"/>
                    <a:pt x="6010" y="3544"/>
                  </a:cubicBezTo>
                  <a:lnTo>
                    <a:pt x="6010" y="3220"/>
                  </a:lnTo>
                  <a:cubicBezTo>
                    <a:pt x="6010" y="2389"/>
                    <a:pt x="5595" y="1610"/>
                    <a:pt x="4920" y="1143"/>
                  </a:cubicBezTo>
                  <a:lnTo>
                    <a:pt x="4920" y="1130"/>
                  </a:lnTo>
                  <a:lnTo>
                    <a:pt x="3492" y="156"/>
                  </a:lnTo>
                  <a:cubicBezTo>
                    <a:pt x="3343" y="53"/>
                    <a:pt x="3174" y="1"/>
                    <a:pt x="30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 name="Google Shape;1288;p76">
            <a:extLst>
              <a:ext uri="{FF2B5EF4-FFF2-40B4-BE49-F238E27FC236}">
                <a16:creationId xmlns:a16="http://schemas.microsoft.com/office/drawing/2014/main" id="{04A18BA5-6E55-B726-1A60-AC28C0BAAC43}"/>
              </a:ext>
            </a:extLst>
          </p:cNvPr>
          <p:cNvGrpSpPr/>
          <p:nvPr/>
        </p:nvGrpSpPr>
        <p:grpSpPr>
          <a:xfrm>
            <a:off x="5489491" y="5545318"/>
            <a:ext cx="484216" cy="600710"/>
            <a:chOff x="3182250" y="4028975"/>
            <a:chExt cx="353725" cy="438825"/>
          </a:xfrm>
          <a:solidFill>
            <a:srgbClr val="92D050"/>
          </a:solidFill>
        </p:grpSpPr>
        <p:sp>
          <p:nvSpPr>
            <p:cNvPr id="197" name="Google Shape;1289;p76">
              <a:extLst>
                <a:ext uri="{FF2B5EF4-FFF2-40B4-BE49-F238E27FC236}">
                  <a16:creationId xmlns:a16="http://schemas.microsoft.com/office/drawing/2014/main" id="{84E5A1AC-E3DB-ECEC-A7FA-F127AE928D6C}"/>
                </a:ext>
              </a:extLst>
            </p:cNvPr>
            <p:cNvSpPr/>
            <p:nvPr/>
          </p:nvSpPr>
          <p:spPr>
            <a:xfrm>
              <a:off x="3182250" y="4028975"/>
              <a:ext cx="353725" cy="438825"/>
            </a:xfrm>
            <a:custGeom>
              <a:avLst/>
              <a:gdLst/>
              <a:ahLst/>
              <a:cxnLst/>
              <a:rect l="l" t="t" r="r" b="b"/>
              <a:pathLst>
                <a:path w="14149" h="17553" extrusionOk="0">
                  <a:moveTo>
                    <a:pt x="7088" y="2756"/>
                  </a:moveTo>
                  <a:cubicBezTo>
                    <a:pt x="7529" y="2756"/>
                    <a:pt x="7892" y="3119"/>
                    <a:pt x="7892" y="3560"/>
                  </a:cubicBezTo>
                  <a:lnTo>
                    <a:pt x="7892" y="3807"/>
                  </a:lnTo>
                  <a:lnTo>
                    <a:pt x="5880" y="3807"/>
                  </a:lnTo>
                  <a:lnTo>
                    <a:pt x="5880" y="3560"/>
                  </a:lnTo>
                  <a:cubicBezTo>
                    <a:pt x="5880" y="3119"/>
                    <a:pt x="6231" y="2756"/>
                    <a:pt x="6672" y="2756"/>
                  </a:cubicBezTo>
                  <a:close/>
                  <a:moveTo>
                    <a:pt x="11020" y="4547"/>
                  </a:moveTo>
                  <a:lnTo>
                    <a:pt x="11020" y="5092"/>
                  </a:lnTo>
                  <a:lnTo>
                    <a:pt x="10475" y="5092"/>
                  </a:lnTo>
                  <a:lnTo>
                    <a:pt x="10475" y="4547"/>
                  </a:lnTo>
                  <a:close/>
                  <a:moveTo>
                    <a:pt x="7892" y="4313"/>
                  </a:moveTo>
                  <a:lnTo>
                    <a:pt x="7892" y="5403"/>
                  </a:lnTo>
                  <a:cubicBezTo>
                    <a:pt x="7892" y="5702"/>
                    <a:pt x="7646" y="5949"/>
                    <a:pt x="7347" y="5949"/>
                  </a:cubicBezTo>
                  <a:lnTo>
                    <a:pt x="6413" y="5949"/>
                  </a:lnTo>
                  <a:cubicBezTo>
                    <a:pt x="6114" y="5949"/>
                    <a:pt x="5880" y="5702"/>
                    <a:pt x="5880" y="5403"/>
                  </a:cubicBezTo>
                  <a:lnTo>
                    <a:pt x="5880" y="4313"/>
                  </a:lnTo>
                  <a:close/>
                  <a:moveTo>
                    <a:pt x="11215" y="5598"/>
                  </a:moveTo>
                  <a:lnTo>
                    <a:pt x="11215" y="8532"/>
                  </a:lnTo>
                  <a:cubicBezTo>
                    <a:pt x="11215" y="8700"/>
                    <a:pt x="11072" y="8830"/>
                    <a:pt x="10917" y="8830"/>
                  </a:cubicBezTo>
                  <a:lnTo>
                    <a:pt x="9073" y="8830"/>
                  </a:lnTo>
                  <a:lnTo>
                    <a:pt x="9073" y="7221"/>
                  </a:lnTo>
                  <a:lnTo>
                    <a:pt x="10358" y="8064"/>
                  </a:lnTo>
                  <a:cubicBezTo>
                    <a:pt x="10407" y="8099"/>
                    <a:pt x="10456" y="8114"/>
                    <a:pt x="10502" y="8114"/>
                  </a:cubicBezTo>
                  <a:cubicBezTo>
                    <a:pt x="10715" y="8114"/>
                    <a:pt x="10868" y="7796"/>
                    <a:pt x="10644" y="7636"/>
                  </a:cubicBezTo>
                  <a:lnTo>
                    <a:pt x="10294" y="7415"/>
                  </a:lnTo>
                  <a:lnTo>
                    <a:pt x="10294" y="5598"/>
                  </a:lnTo>
                  <a:close/>
                  <a:moveTo>
                    <a:pt x="7814" y="6455"/>
                  </a:moveTo>
                  <a:lnTo>
                    <a:pt x="8567" y="6883"/>
                  </a:lnTo>
                  <a:lnTo>
                    <a:pt x="8567" y="11725"/>
                  </a:lnTo>
                  <a:lnTo>
                    <a:pt x="8554" y="11725"/>
                  </a:lnTo>
                  <a:cubicBezTo>
                    <a:pt x="8197" y="11205"/>
                    <a:pt x="7636" y="10946"/>
                    <a:pt x="7075" y="10946"/>
                  </a:cubicBezTo>
                  <a:cubicBezTo>
                    <a:pt x="6513" y="10946"/>
                    <a:pt x="5952" y="11205"/>
                    <a:pt x="5595" y="11725"/>
                  </a:cubicBezTo>
                  <a:lnTo>
                    <a:pt x="5335" y="11725"/>
                  </a:lnTo>
                  <a:lnTo>
                    <a:pt x="5335" y="8220"/>
                  </a:lnTo>
                  <a:cubicBezTo>
                    <a:pt x="5348" y="8038"/>
                    <a:pt x="5212" y="7947"/>
                    <a:pt x="5076" y="7947"/>
                  </a:cubicBezTo>
                  <a:cubicBezTo>
                    <a:pt x="4939" y="7947"/>
                    <a:pt x="4803" y="8038"/>
                    <a:pt x="4816" y="8220"/>
                  </a:cubicBezTo>
                  <a:lnTo>
                    <a:pt x="4816" y="11725"/>
                  </a:lnTo>
                  <a:lnTo>
                    <a:pt x="3908" y="11725"/>
                  </a:lnTo>
                  <a:lnTo>
                    <a:pt x="3908" y="8947"/>
                  </a:lnTo>
                  <a:cubicBezTo>
                    <a:pt x="3908" y="8246"/>
                    <a:pt x="4258" y="7584"/>
                    <a:pt x="4842" y="7195"/>
                  </a:cubicBezTo>
                  <a:lnTo>
                    <a:pt x="6075" y="6455"/>
                  </a:lnTo>
                  <a:lnTo>
                    <a:pt x="6698" y="6455"/>
                  </a:lnTo>
                  <a:lnTo>
                    <a:pt x="6698" y="8272"/>
                  </a:lnTo>
                  <a:cubicBezTo>
                    <a:pt x="6705" y="8434"/>
                    <a:pt x="6825" y="8515"/>
                    <a:pt x="6946" y="8515"/>
                  </a:cubicBezTo>
                  <a:cubicBezTo>
                    <a:pt x="7068" y="8515"/>
                    <a:pt x="7191" y="8434"/>
                    <a:pt x="7204" y="8272"/>
                  </a:cubicBezTo>
                  <a:lnTo>
                    <a:pt x="7204" y="6455"/>
                  </a:lnTo>
                  <a:close/>
                  <a:moveTo>
                    <a:pt x="5348" y="12231"/>
                  </a:moveTo>
                  <a:cubicBezTo>
                    <a:pt x="5244" y="12581"/>
                    <a:pt x="5257" y="12958"/>
                    <a:pt x="5374" y="13308"/>
                  </a:cubicBezTo>
                  <a:lnTo>
                    <a:pt x="987" y="13308"/>
                  </a:lnTo>
                  <a:cubicBezTo>
                    <a:pt x="740" y="13308"/>
                    <a:pt x="533" y="13100"/>
                    <a:pt x="533" y="12854"/>
                  </a:cubicBezTo>
                  <a:cubicBezTo>
                    <a:pt x="507" y="12555"/>
                    <a:pt x="637" y="12231"/>
                    <a:pt x="987" y="12231"/>
                  </a:cubicBezTo>
                  <a:close/>
                  <a:moveTo>
                    <a:pt x="13175" y="12231"/>
                  </a:moveTo>
                  <a:cubicBezTo>
                    <a:pt x="13526" y="12231"/>
                    <a:pt x="13655" y="12555"/>
                    <a:pt x="13629" y="12854"/>
                  </a:cubicBezTo>
                  <a:lnTo>
                    <a:pt x="13616" y="12854"/>
                  </a:lnTo>
                  <a:cubicBezTo>
                    <a:pt x="13616" y="13100"/>
                    <a:pt x="13422" y="13308"/>
                    <a:pt x="13162" y="13308"/>
                  </a:cubicBezTo>
                  <a:lnTo>
                    <a:pt x="8775" y="13308"/>
                  </a:lnTo>
                  <a:cubicBezTo>
                    <a:pt x="8905" y="12932"/>
                    <a:pt x="8814" y="12568"/>
                    <a:pt x="8827" y="12231"/>
                  </a:cubicBezTo>
                  <a:close/>
                  <a:moveTo>
                    <a:pt x="7087" y="11452"/>
                  </a:moveTo>
                  <a:cubicBezTo>
                    <a:pt x="7402" y="11452"/>
                    <a:pt x="7723" y="11568"/>
                    <a:pt x="7983" y="11828"/>
                  </a:cubicBezTo>
                  <a:cubicBezTo>
                    <a:pt x="8788" y="12633"/>
                    <a:pt x="8217" y="14022"/>
                    <a:pt x="7075" y="14022"/>
                  </a:cubicBezTo>
                  <a:cubicBezTo>
                    <a:pt x="6374" y="14022"/>
                    <a:pt x="5790" y="13451"/>
                    <a:pt x="5790" y="12737"/>
                  </a:cubicBezTo>
                  <a:cubicBezTo>
                    <a:pt x="5790" y="11964"/>
                    <a:pt x="6426" y="11452"/>
                    <a:pt x="7087" y="11452"/>
                  </a:cubicBezTo>
                  <a:close/>
                  <a:moveTo>
                    <a:pt x="1701" y="13827"/>
                  </a:moveTo>
                  <a:lnTo>
                    <a:pt x="2571" y="15398"/>
                  </a:lnTo>
                  <a:lnTo>
                    <a:pt x="2571" y="17033"/>
                  </a:lnTo>
                  <a:lnTo>
                    <a:pt x="1558" y="17033"/>
                  </a:lnTo>
                  <a:cubicBezTo>
                    <a:pt x="1402" y="17033"/>
                    <a:pt x="1273" y="16903"/>
                    <a:pt x="1273" y="16748"/>
                  </a:cubicBezTo>
                  <a:lnTo>
                    <a:pt x="1286" y="16748"/>
                  </a:lnTo>
                  <a:lnTo>
                    <a:pt x="1286" y="13827"/>
                  </a:lnTo>
                  <a:close/>
                  <a:moveTo>
                    <a:pt x="3959" y="15580"/>
                  </a:moveTo>
                  <a:lnTo>
                    <a:pt x="3959" y="17033"/>
                  </a:lnTo>
                  <a:lnTo>
                    <a:pt x="3077" y="17033"/>
                  </a:lnTo>
                  <a:lnTo>
                    <a:pt x="3077" y="15580"/>
                  </a:lnTo>
                  <a:close/>
                  <a:moveTo>
                    <a:pt x="11864" y="13814"/>
                  </a:moveTo>
                  <a:lnTo>
                    <a:pt x="11176" y="15060"/>
                  </a:lnTo>
                  <a:lnTo>
                    <a:pt x="8957" y="15060"/>
                  </a:lnTo>
                  <a:cubicBezTo>
                    <a:pt x="8948" y="15060"/>
                    <a:pt x="8940" y="15059"/>
                    <a:pt x="8932" y="15059"/>
                  </a:cubicBezTo>
                  <a:cubicBezTo>
                    <a:pt x="8588" y="15059"/>
                    <a:pt x="8588" y="15580"/>
                    <a:pt x="8932" y="15580"/>
                  </a:cubicBezTo>
                  <a:cubicBezTo>
                    <a:pt x="8940" y="15580"/>
                    <a:pt x="8948" y="15580"/>
                    <a:pt x="8957" y="15580"/>
                  </a:cubicBezTo>
                  <a:lnTo>
                    <a:pt x="9671" y="15580"/>
                  </a:lnTo>
                  <a:lnTo>
                    <a:pt x="9671" y="17033"/>
                  </a:lnTo>
                  <a:lnTo>
                    <a:pt x="4479" y="17033"/>
                  </a:lnTo>
                  <a:lnTo>
                    <a:pt x="4479" y="15580"/>
                  </a:lnTo>
                  <a:lnTo>
                    <a:pt x="7698" y="15580"/>
                  </a:lnTo>
                  <a:cubicBezTo>
                    <a:pt x="8009" y="15554"/>
                    <a:pt x="8009" y="15086"/>
                    <a:pt x="7698" y="15060"/>
                  </a:cubicBezTo>
                  <a:lnTo>
                    <a:pt x="2973" y="15060"/>
                  </a:lnTo>
                  <a:lnTo>
                    <a:pt x="2298" y="13814"/>
                  </a:lnTo>
                  <a:lnTo>
                    <a:pt x="5647" y="13814"/>
                  </a:lnTo>
                  <a:cubicBezTo>
                    <a:pt x="6004" y="14288"/>
                    <a:pt x="6539" y="14525"/>
                    <a:pt x="7075" y="14525"/>
                  </a:cubicBezTo>
                  <a:cubicBezTo>
                    <a:pt x="7610" y="14525"/>
                    <a:pt x="8145" y="14288"/>
                    <a:pt x="8502" y="13814"/>
                  </a:cubicBezTo>
                  <a:close/>
                  <a:moveTo>
                    <a:pt x="11085" y="15580"/>
                  </a:moveTo>
                  <a:lnTo>
                    <a:pt x="11098" y="17033"/>
                  </a:lnTo>
                  <a:lnTo>
                    <a:pt x="10190" y="17033"/>
                  </a:lnTo>
                  <a:lnTo>
                    <a:pt x="10190" y="15580"/>
                  </a:lnTo>
                  <a:close/>
                  <a:moveTo>
                    <a:pt x="12877" y="13827"/>
                  </a:moveTo>
                  <a:lnTo>
                    <a:pt x="12877" y="16748"/>
                  </a:lnTo>
                  <a:cubicBezTo>
                    <a:pt x="12877" y="16903"/>
                    <a:pt x="12747" y="17033"/>
                    <a:pt x="12591" y="17033"/>
                  </a:cubicBezTo>
                  <a:lnTo>
                    <a:pt x="11605" y="17033"/>
                  </a:lnTo>
                  <a:lnTo>
                    <a:pt x="11592" y="15398"/>
                  </a:lnTo>
                  <a:lnTo>
                    <a:pt x="12448" y="13827"/>
                  </a:lnTo>
                  <a:close/>
                  <a:moveTo>
                    <a:pt x="7075" y="1"/>
                  </a:moveTo>
                  <a:cubicBezTo>
                    <a:pt x="6776" y="1"/>
                    <a:pt x="6478" y="75"/>
                    <a:pt x="6205" y="224"/>
                  </a:cubicBezTo>
                  <a:lnTo>
                    <a:pt x="3064" y="1964"/>
                  </a:lnTo>
                  <a:cubicBezTo>
                    <a:pt x="1636" y="2756"/>
                    <a:pt x="766" y="4092"/>
                    <a:pt x="766" y="5520"/>
                  </a:cubicBezTo>
                  <a:lnTo>
                    <a:pt x="766" y="6104"/>
                  </a:lnTo>
                  <a:cubicBezTo>
                    <a:pt x="766" y="6182"/>
                    <a:pt x="805" y="6247"/>
                    <a:pt x="857" y="6299"/>
                  </a:cubicBezTo>
                  <a:cubicBezTo>
                    <a:pt x="1571" y="6896"/>
                    <a:pt x="1571" y="8012"/>
                    <a:pt x="857" y="8609"/>
                  </a:cubicBezTo>
                  <a:cubicBezTo>
                    <a:pt x="805" y="8661"/>
                    <a:pt x="766" y="8726"/>
                    <a:pt x="766" y="8804"/>
                  </a:cubicBezTo>
                  <a:lnTo>
                    <a:pt x="766" y="10764"/>
                  </a:lnTo>
                  <a:cubicBezTo>
                    <a:pt x="779" y="10920"/>
                    <a:pt x="903" y="10998"/>
                    <a:pt x="1026" y="10998"/>
                  </a:cubicBezTo>
                  <a:cubicBezTo>
                    <a:pt x="1149" y="10998"/>
                    <a:pt x="1273" y="10920"/>
                    <a:pt x="1286" y="10764"/>
                  </a:cubicBezTo>
                  <a:lnTo>
                    <a:pt x="1286" y="8908"/>
                  </a:lnTo>
                  <a:cubicBezTo>
                    <a:pt x="2116" y="8116"/>
                    <a:pt x="2116" y="6792"/>
                    <a:pt x="1286" y="6000"/>
                  </a:cubicBezTo>
                  <a:lnTo>
                    <a:pt x="1286" y="5520"/>
                  </a:lnTo>
                  <a:cubicBezTo>
                    <a:pt x="1286" y="4274"/>
                    <a:pt x="2051" y="3106"/>
                    <a:pt x="3323" y="2405"/>
                  </a:cubicBezTo>
                  <a:lnTo>
                    <a:pt x="6452" y="666"/>
                  </a:lnTo>
                  <a:cubicBezTo>
                    <a:pt x="6646" y="562"/>
                    <a:pt x="6860" y="510"/>
                    <a:pt x="7075" y="510"/>
                  </a:cubicBezTo>
                  <a:cubicBezTo>
                    <a:pt x="7289" y="510"/>
                    <a:pt x="7503" y="562"/>
                    <a:pt x="7698" y="666"/>
                  </a:cubicBezTo>
                  <a:lnTo>
                    <a:pt x="10826" y="2405"/>
                  </a:lnTo>
                  <a:cubicBezTo>
                    <a:pt x="12111" y="3106"/>
                    <a:pt x="12864" y="4274"/>
                    <a:pt x="12864" y="5520"/>
                  </a:cubicBezTo>
                  <a:lnTo>
                    <a:pt x="12864" y="6000"/>
                  </a:lnTo>
                  <a:cubicBezTo>
                    <a:pt x="12046" y="6792"/>
                    <a:pt x="12046" y="8116"/>
                    <a:pt x="12864" y="8908"/>
                  </a:cubicBezTo>
                  <a:lnTo>
                    <a:pt x="12864" y="11725"/>
                  </a:lnTo>
                  <a:lnTo>
                    <a:pt x="11423" y="11725"/>
                  </a:lnTo>
                  <a:lnTo>
                    <a:pt x="11423" y="10777"/>
                  </a:lnTo>
                  <a:cubicBezTo>
                    <a:pt x="11423" y="10712"/>
                    <a:pt x="11397" y="10634"/>
                    <a:pt x="11345" y="10595"/>
                  </a:cubicBezTo>
                  <a:lnTo>
                    <a:pt x="10670" y="9920"/>
                  </a:lnTo>
                  <a:cubicBezTo>
                    <a:pt x="10615" y="9862"/>
                    <a:pt x="10553" y="9838"/>
                    <a:pt x="10493" y="9838"/>
                  </a:cubicBezTo>
                  <a:cubicBezTo>
                    <a:pt x="10299" y="9838"/>
                    <a:pt x="10128" y="10095"/>
                    <a:pt x="10307" y="10284"/>
                  </a:cubicBezTo>
                  <a:lnTo>
                    <a:pt x="10917" y="10881"/>
                  </a:lnTo>
                  <a:lnTo>
                    <a:pt x="10917" y="11725"/>
                  </a:lnTo>
                  <a:lnTo>
                    <a:pt x="9073" y="11725"/>
                  </a:lnTo>
                  <a:lnTo>
                    <a:pt x="9073" y="9349"/>
                  </a:lnTo>
                  <a:lnTo>
                    <a:pt x="10917" y="9349"/>
                  </a:lnTo>
                  <a:cubicBezTo>
                    <a:pt x="11358" y="9349"/>
                    <a:pt x="11721" y="8986"/>
                    <a:pt x="11721" y="8532"/>
                  </a:cubicBezTo>
                  <a:lnTo>
                    <a:pt x="11721" y="5546"/>
                  </a:lnTo>
                  <a:cubicBezTo>
                    <a:pt x="11721" y="5403"/>
                    <a:pt x="11656" y="5261"/>
                    <a:pt x="11527" y="5170"/>
                  </a:cubicBezTo>
                  <a:lnTo>
                    <a:pt x="11527" y="4521"/>
                  </a:lnTo>
                  <a:cubicBezTo>
                    <a:pt x="11527" y="4261"/>
                    <a:pt x="11306" y="4041"/>
                    <a:pt x="11046" y="4041"/>
                  </a:cubicBezTo>
                  <a:lnTo>
                    <a:pt x="10475" y="4041"/>
                  </a:lnTo>
                  <a:lnTo>
                    <a:pt x="10475" y="3599"/>
                  </a:lnTo>
                  <a:cubicBezTo>
                    <a:pt x="10488" y="3411"/>
                    <a:pt x="10352" y="3317"/>
                    <a:pt x="10216" y="3317"/>
                  </a:cubicBezTo>
                  <a:cubicBezTo>
                    <a:pt x="10079" y="3317"/>
                    <a:pt x="9943" y="3411"/>
                    <a:pt x="9956" y="3599"/>
                  </a:cubicBezTo>
                  <a:lnTo>
                    <a:pt x="9956" y="5196"/>
                  </a:lnTo>
                  <a:cubicBezTo>
                    <a:pt x="9852" y="5287"/>
                    <a:pt x="9787" y="5416"/>
                    <a:pt x="9787" y="5559"/>
                  </a:cubicBezTo>
                  <a:lnTo>
                    <a:pt x="9787" y="7078"/>
                  </a:lnTo>
                  <a:lnTo>
                    <a:pt x="8165" y="6078"/>
                  </a:lnTo>
                  <a:cubicBezTo>
                    <a:pt x="8321" y="5897"/>
                    <a:pt x="8399" y="5650"/>
                    <a:pt x="8399" y="5416"/>
                  </a:cubicBezTo>
                  <a:lnTo>
                    <a:pt x="8399" y="3560"/>
                  </a:lnTo>
                  <a:cubicBezTo>
                    <a:pt x="8399" y="2833"/>
                    <a:pt x="7814" y="2236"/>
                    <a:pt x="7088" y="2236"/>
                  </a:cubicBezTo>
                  <a:lnTo>
                    <a:pt x="6685" y="2236"/>
                  </a:lnTo>
                  <a:cubicBezTo>
                    <a:pt x="5945" y="2236"/>
                    <a:pt x="5361" y="2833"/>
                    <a:pt x="5361" y="3560"/>
                  </a:cubicBezTo>
                  <a:lnTo>
                    <a:pt x="5361" y="5403"/>
                  </a:lnTo>
                  <a:cubicBezTo>
                    <a:pt x="5361" y="5663"/>
                    <a:pt x="5465" y="5923"/>
                    <a:pt x="5647" y="6117"/>
                  </a:cubicBezTo>
                  <a:lnTo>
                    <a:pt x="4569" y="6766"/>
                  </a:lnTo>
                  <a:cubicBezTo>
                    <a:pt x="3830" y="7247"/>
                    <a:pt x="3388" y="8064"/>
                    <a:pt x="3401" y="8947"/>
                  </a:cubicBezTo>
                  <a:lnTo>
                    <a:pt x="3401" y="11712"/>
                  </a:lnTo>
                  <a:lnTo>
                    <a:pt x="987" y="11712"/>
                  </a:lnTo>
                  <a:cubicBezTo>
                    <a:pt x="351" y="11712"/>
                    <a:pt x="1" y="12270"/>
                    <a:pt x="14" y="12854"/>
                  </a:cubicBezTo>
                  <a:cubicBezTo>
                    <a:pt x="14" y="13308"/>
                    <a:pt x="325" y="13697"/>
                    <a:pt x="779" y="13801"/>
                  </a:cubicBezTo>
                  <a:lnTo>
                    <a:pt x="779" y="16761"/>
                  </a:lnTo>
                  <a:cubicBezTo>
                    <a:pt x="779" y="17202"/>
                    <a:pt x="1130" y="17552"/>
                    <a:pt x="1571" y="17552"/>
                  </a:cubicBezTo>
                  <a:lnTo>
                    <a:pt x="12578" y="17552"/>
                  </a:lnTo>
                  <a:cubicBezTo>
                    <a:pt x="13019" y="17552"/>
                    <a:pt x="13383" y="17202"/>
                    <a:pt x="13383" y="16761"/>
                  </a:cubicBezTo>
                  <a:lnTo>
                    <a:pt x="13383" y="13801"/>
                  </a:lnTo>
                  <a:cubicBezTo>
                    <a:pt x="13824" y="13697"/>
                    <a:pt x="14136" y="13308"/>
                    <a:pt x="14136" y="12854"/>
                  </a:cubicBezTo>
                  <a:cubicBezTo>
                    <a:pt x="14149" y="12348"/>
                    <a:pt x="13915" y="11867"/>
                    <a:pt x="13383" y="11750"/>
                  </a:cubicBezTo>
                  <a:lnTo>
                    <a:pt x="13383" y="8804"/>
                  </a:lnTo>
                  <a:cubicBezTo>
                    <a:pt x="13383" y="8726"/>
                    <a:pt x="13344" y="8661"/>
                    <a:pt x="13305" y="8609"/>
                  </a:cubicBezTo>
                  <a:cubicBezTo>
                    <a:pt x="12578" y="7999"/>
                    <a:pt x="12578" y="6896"/>
                    <a:pt x="13305" y="6299"/>
                  </a:cubicBezTo>
                  <a:cubicBezTo>
                    <a:pt x="13344" y="6247"/>
                    <a:pt x="13383" y="6182"/>
                    <a:pt x="13383" y="6104"/>
                  </a:cubicBezTo>
                  <a:lnTo>
                    <a:pt x="13383" y="5520"/>
                  </a:lnTo>
                  <a:cubicBezTo>
                    <a:pt x="13383" y="4092"/>
                    <a:pt x="12526" y="2769"/>
                    <a:pt x="11085" y="1964"/>
                  </a:cubicBezTo>
                  <a:lnTo>
                    <a:pt x="7944" y="224"/>
                  </a:lnTo>
                  <a:cubicBezTo>
                    <a:pt x="7672" y="75"/>
                    <a:pt x="7373" y="1"/>
                    <a:pt x="707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290;p76">
              <a:extLst>
                <a:ext uri="{FF2B5EF4-FFF2-40B4-BE49-F238E27FC236}">
                  <a16:creationId xmlns:a16="http://schemas.microsoft.com/office/drawing/2014/main" id="{95FB8E18-60CD-6191-AB2C-17CA651844C1}"/>
                </a:ext>
              </a:extLst>
            </p:cNvPr>
            <p:cNvSpPr/>
            <p:nvPr/>
          </p:nvSpPr>
          <p:spPr>
            <a:xfrm>
              <a:off x="3342100" y="4341175"/>
              <a:ext cx="32925" cy="12750"/>
            </a:xfrm>
            <a:custGeom>
              <a:avLst/>
              <a:gdLst/>
              <a:ahLst/>
              <a:cxnLst/>
              <a:rect l="l" t="t" r="r" b="b"/>
              <a:pathLst>
                <a:path w="1317" h="510" extrusionOk="0">
                  <a:moveTo>
                    <a:pt x="333" y="0"/>
                  </a:moveTo>
                  <a:cubicBezTo>
                    <a:pt x="1" y="0"/>
                    <a:pt x="5" y="509"/>
                    <a:pt x="345" y="509"/>
                  </a:cubicBezTo>
                  <a:cubicBezTo>
                    <a:pt x="353" y="509"/>
                    <a:pt x="361" y="509"/>
                    <a:pt x="369" y="509"/>
                  </a:cubicBezTo>
                  <a:lnTo>
                    <a:pt x="1005" y="509"/>
                  </a:lnTo>
                  <a:cubicBezTo>
                    <a:pt x="1317" y="483"/>
                    <a:pt x="1317" y="15"/>
                    <a:pt x="1005" y="2"/>
                  </a:cubicBezTo>
                  <a:lnTo>
                    <a:pt x="369" y="2"/>
                  </a:lnTo>
                  <a:cubicBezTo>
                    <a:pt x="357" y="1"/>
                    <a:pt x="345"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 name="Google Shape;1291;p76">
            <a:extLst>
              <a:ext uri="{FF2B5EF4-FFF2-40B4-BE49-F238E27FC236}">
                <a16:creationId xmlns:a16="http://schemas.microsoft.com/office/drawing/2014/main" id="{61F4BE67-6F7F-EFB3-8F8D-40D9A2B4EC53}"/>
              </a:ext>
            </a:extLst>
          </p:cNvPr>
          <p:cNvGrpSpPr/>
          <p:nvPr/>
        </p:nvGrpSpPr>
        <p:grpSpPr>
          <a:xfrm>
            <a:off x="4393248" y="1757624"/>
            <a:ext cx="602353" cy="534660"/>
            <a:chOff x="3250125" y="1262025"/>
            <a:chExt cx="440025" cy="390575"/>
          </a:xfrm>
          <a:solidFill>
            <a:srgbClr val="92D050"/>
          </a:solidFill>
        </p:grpSpPr>
        <p:sp>
          <p:nvSpPr>
            <p:cNvPr id="200" name="Google Shape;1292;p76">
              <a:extLst>
                <a:ext uri="{FF2B5EF4-FFF2-40B4-BE49-F238E27FC236}">
                  <a16:creationId xmlns:a16="http://schemas.microsoft.com/office/drawing/2014/main" id="{9A6D4004-DBCD-B58D-1AE2-964314592274}"/>
                </a:ext>
              </a:extLst>
            </p:cNvPr>
            <p:cNvSpPr/>
            <p:nvPr/>
          </p:nvSpPr>
          <p:spPr>
            <a:xfrm>
              <a:off x="3604025" y="1375100"/>
              <a:ext cx="64400" cy="277500"/>
            </a:xfrm>
            <a:custGeom>
              <a:avLst/>
              <a:gdLst/>
              <a:ahLst/>
              <a:cxnLst/>
              <a:rect l="l" t="t" r="r" b="b"/>
              <a:pathLst>
                <a:path w="2576" h="11100" extrusionOk="0">
                  <a:moveTo>
                    <a:pt x="1972" y="0"/>
                  </a:moveTo>
                  <a:cubicBezTo>
                    <a:pt x="1889" y="0"/>
                    <a:pt x="1807" y="17"/>
                    <a:pt x="1731" y="50"/>
                  </a:cubicBezTo>
                  <a:lnTo>
                    <a:pt x="1017" y="374"/>
                  </a:lnTo>
                  <a:cubicBezTo>
                    <a:pt x="810" y="478"/>
                    <a:pt x="667" y="686"/>
                    <a:pt x="667" y="919"/>
                  </a:cubicBezTo>
                  <a:lnTo>
                    <a:pt x="667" y="2217"/>
                  </a:lnTo>
                  <a:cubicBezTo>
                    <a:pt x="648" y="2399"/>
                    <a:pt x="781" y="2490"/>
                    <a:pt x="915" y="2490"/>
                  </a:cubicBezTo>
                  <a:cubicBezTo>
                    <a:pt x="1050" y="2490"/>
                    <a:pt x="1186" y="2399"/>
                    <a:pt x="1173" y="2217"/>
                  </a:cubicBezTo>
                  <a:lnTo>
                    <a:pt x="1173" y="919"/>
                  </a:lnTo>
                  <a:cubicBezTo>
                    <a:pt x="1173" y="880"/>
                    <a:pt x="1199" y="854"/>
                    <a:pt x="1225" y="841"/>
                  </a:cubicBezTo>
                  <a:lnTo>
                    <a:pt x="1939" y="530"/>
                  </a:lnTo>
                  <a:cubicBezTo>
                    <a:pt x="1950" y="524"/>
                    <a:pt x="1962" y="521"/>
                    <a:pt x="1973" y="521"/>
                  </a:cubicBezTo>
                  <a:cubicBezTo>
                    <a:pt x="2011" y="521"/>
                    <a:pt x="2043" y="554"/>
                    <a:pt x="2043" y="595"/>
                  </a:cubicBezTo>
                  <a:lnTo>
                    <a:pt x="2043" y="6799"/>
                  </a:lnTo>
                  <a:cubicBezTo>
                    <a:pt x="2043" y="7331"/>
                    <a:pt x="1991" y="7876"/>
                    <a:pt x="1874" y="8395"/>
                  </a:cubicBezTo>
                  <a:lnTo>
                    <a:pt x="1147" y="10265"/>
                  </a:lnTo>
                  <a:cubicBezTo>
                    <a:pt x="1108" y="10342"/>
                    <a:pt x="1043" y="10394"/>
                    <a:pt x="966" y="10420"/>
                  </a:cubicBezTo>
                  <a:lnTo>
                    <a:pt x="563" y="10550"/>
                  </a:lnTo>
                  <a:lnTo>
                    <a:pt x="1030" y="8214"/>
                  </a:lnTo>
                  <a:cubicBezTo>
                    <a:pt x="1134" y="7746"/>
                    <a:pt x="1199" y="7266"/>
                    <a:pt x="1199" y="6799"/>
                  </a:cubicBezTo>
                  <a:lnTo>
                    <a:pt x="1199" y="3437"/>
                  </a:lnTo>
                  <a:cubicBezTo>
                    <a:pt x="1212" y="3249"/>
                    <a:pt x="1076" y="3155"/>
                    <a:pt x="940" y="3155"/>
                  </a:cubicBezTo>
                  <a:cubicBezTo>
                    <a:pt x="803" y="3155"/>
                    <a:pt x="667" y="3249"/>
                    <a:pt x="680" y="3437"/>
                  </a:cubicBezTo>
                  <a:lnTo>
                    <a:pt x="680" y="6799"/>
                  </a:lnTo>
                  <a:cubicBezTo>
                    <a:pt x="680" y="7240"/>
                    <a:pt x="628" y="7682"/>
                    <a:pt x="537" y="8110"/>
                  </a:cubicBezTo>
                  <a:lnTo>
                    <a:pt x="57" y="10563"/>
                  </a:lnTo>
                  <a:cubicBezTo>
                    <a:pt x="0" y="10846"/>
                    <a:pt x="230" y="11099"/>
                    <a:pt x="496" y="11099"/>
                  </a:cubicBezTo>
                  <a:cubicBezTo>
                    <a:pt x="535" y="11099"/>
                    <a:pt x="575" y="11094"/>
                    <a:pt x="615" y="11082"/>
                  </a:cubicBezTo>
                  <a:lnTo>
                    <a:pt x="1134" y="10914"/>
                  </a:lnTo>
                  <a:cubicBezTo>
                    <a:pt x="1368" y="10836"/>
                    <a:pt x="1550" y="10667"/>
                    <a:pt x="1641" y="10446"/>
                  </a:cubicBezTo>
                  <a:lnTo>
                    <a:pt x="2367" y="8564"/>
                  </a:lnTo>
                  <a:cubicBezTo>
                    <a:pt x="2367" y="8551"/>
                    <a:pt x="2380" y="8538"/>
                    <a:pt x="2380" y="8525"/>
                  </a:cubicBezTo>
                  <a:cubicBezTo>
                    <a:pt x="2510" y="7954"/>
                    <a:pt x="2575" y="7383"/>
                    <a:pt x="2575" y="6799"/>
                  </a:cubicBezTo>
                  <a:lnTo>
                    <a:pt x="2575" y="595"/>
                  </a:lnTo>
                  <a:cubicBezTo>
                    <a:pt x="2575" y="400"/>
                    <a:pt x="2471" y="205"/>
                    <a:pt x="2302" y="101"/>
                  </a:cubicBezTo>
                  <a:cubicBezTo>
                    <a:pt x="2204" y="33"/>
                    <a:pt x="2088" y="0"/>
                    <a:pt x="19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1293;p76">
              <a:extLst>
                <a:ext uri="{FF2B5EF4-FFF2-40B4-BE49-F238E27FC236}">
                  <a16:creationId xmlns:a16="http://schemas.microsoft.com/office/drawing/2014/main" id="{467025D8-5E36-E0D7-6D89-44AEF02CCB10}"/>
                </a:ext>
              </a:extLst>
            </p:cNvPr>
            <p:cNvSpPr/>
            <p:nvPr/>
          </p:nvSpPr>
          <p:spPr>
            <a:xfrm>
              <a:off x="3285150" y="1462975"/>
              <a:ext cx="62675" cy="64600"/>
            </a:xfrm>
            <a:custGeom>
              <a:avLst/>
              <a:gdLst/>
              <a:ahLst/>
              <a:cxnLst/>
              <a:rect l="l" t="t" r="r" b="b"/>
              <a:pathLst>
                <a:path w="2507" h="2584" extrusionOk="0">
                  <a:moveTo>
                    <a:pt x="1909" y="636"/>
                  </a:moveTo>
                  <a:lnTo>
                    <a:pt x="1714" y="2064"/>
                  </a:lnTo>
                  <a:lnTo>
                    <a:pt x="637" y="2064"/>
                  </a:lnTo>
                  <a:cubicBezTo>
                    <a:pt x="559" y="2064"/>
                    <a:pt x="507" y="1999"/>
                    <a:pt x="507" y="1934"/>
                  </a:cubicBezTo>
                  <a:lnTo>
                    <a:pt x="507" y="1220"/>
                  </a:lnTo>
                  <a:cubicBezTo>
                    <a:pt x="507" y="1155"/>
                    <a:pt x="533" y="1103"/>
                    <a:pt x="598" y="1090"/>
                  </a:cubicBezTo>
                  <a:lnTo>
                    <a:pt x="1909" y="636"/>
                  </a:lnTo>
                  <a:close/>
                  <a:moveTo>
                    <a:pt x="2237" y="0"/>
                  </a:moveTo>
                  <a:cubicBezTo>
                    <a:pt x="2209" y="0"/>
                    <a:pt x="2182" y="4"/>
                    <a:pt x="2156" y="13"/>
                  </a:cubicBezTo>
                  <a:lnTo>
                    <a:pt x="442" y="597"/>
                  </a:lnTo>
                  <a:cubicBezTo>
                    <a:pt x="170" y="688"/>
                    <a:pt x="1" y="935"/>
                    <a:pt x="1" y="1220"/>
                  </a:cubicBezTo>
                  <a:lnTo>
                    <a:pt x="1" y="1934"/>
                  </a:lnTo>
                  <a:cubicBezTo>
                    <a:pt x="1" y="2285"/>
                    <a:pt x="286" y="2583"/>
                    <a:pt x="650" y="2583"/>
                  </a:cubicBezTo>
                  <a:lnTo>
                    <a:pt x="1948" y="2583"/>
                  </a:lnTo>
                  <a:cubicBezTo>
                    <a:pt x="2078" y="2583"/>
                    <a:pt x="2182" y="2479"/>
                    <a:pt x="2195" y="2362"/>
                  </a:cubicBezTo>
                  <a:lnTo>
                    <a:pt x="2207" y="2362"/>
                  </a:lnTo>
                  <a:lnTo>
                    <a:pt x="2493" y="286"/>
                  </a:lnTo>
                  <a:cubicBezTo>
                    <a:pt x="2506" y="208"/>
                    <a:pt x="2467" y="117"/>
                    <a:pt x="2402" y="52"/>
                  </a:cubicBezTo>
                  <a:cubicBezTo>
                    <a:pt x="2350" y="17"/>
                    <a:pt x="2293" y="0"/>
                    <a:pt x="22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294;p76">
              <a:extLst>
                <a:ext uri="{FF2B5EF4-FFF2-40B4-BE49-F238E27FC236}">
                  <a16:creationId xmlns:a16="http://schemas.microsoft.com/office/drawing/2014/main" id="{66F7B979-E50A-F05C-933E-C31F243785CF}"/>
                </a:ext>
              </a:extLst>
            </p:cNvPr>
            <p:cNvSpPr/>
            <p:nvPr/>
          </p:nvSpPr>
          <p:spPr>
            <a:xfrm>
              <a:off x="3412675" y="1302750"/>
              <a:ext cx="92850" cy="64200"/>
            </a:xfrm>
            <a:custGeom>
              <a:avLst/>
              <a:gdLst/>
              <a:ahLst/>
              <a:cxnLst/>
              <a:rect l="l" t="t" r="r" b="b"/>
              <a:pathLst>
                <a:path w="3714" h="2568" extrusionOk="0">
                  <a:moveTo>
                    <a:pt x="254" y="0"/>
                  </a:moveTo>
                  <a:cubicBezTo>
                    <a:pt x="134" y="0"/>
                    <a:pt x="14" y="81"/>
                    <a:pt x="1" y="244"/>
                  </a:cubicBezTo>
                  <a:lnTo>
                    <a:pt x="1" y="1503"/>
                  </a:lnTo>
                  <a:cubicBezTo>
                    <a:pt x="1" y="2087"/>
                    <a:pt x="468" y="2567"/>
                    <a:pt x="1052" y="2567"/>
                  </a:cubicBezTo>
                  <a:cubicBezTo>
                    <a:pt x="1364" y="2567"/>
                    <a:pt x="1649" y="2424"/>
                    <a:pt x="1857" y="2191"/>
                  </a:cubicBezTo>
                  <a:cubicBezTo>
                    <a:pt x="2077" y="2446"/>
                    <a:pt x="2366" y="2561"/>
                    <a:pt x="2651" y="2561"/>
                  </a:cubicBezTo>
                  <a:cubicBezTo>
                    <a:pt x="3190" y="2561"/>
                    <a:pt x="3713" y="2149"/>
                    <a:pt x="3713" y="1503"/>
                  </a:cubicBezTo>
                  <a:lnTo>
                    <a:pt x="3713" y="244"/>
                  </a:lnTo>
                  <a:cubicBezTo>
                    <a:pt x="3700" y="81"/>
                    <a:pt x="3577" y="0"/>
                    <a:pt x="3454" y="0"/>
                  </a:cubicBezTo>
                  <a:cubicBezTo>
                    <a:pt x="3330" y="0"/>
                    <a:pt x="3207" y="81"/>
                    <a:pt x="3194" y="244"/>
                  </a:cubicBezTo>
                  <a:lnTo>
                    <a:pt x="3194" y="1503"/>
                  </a:lnTo>
                  <a:cubicBezTo>
                    <a:pt x="3194" y="1866"/>
                    <a:pt x="2925" y="2048"/>
                    <a:pt x="2655" y="2048"/>
                  </a:cubicBezTo>
                  <a:cubicBezTo>
                    <a:pt x="2386" y="2048"/>
                    <a:pt x="2117" y="1866"/>
                    <a:pt x="2117" y="1503"/>
                  </a:cubicBezTo>
                  <a:lnTo>
                    <a:pt x="2117" y="244"/>
                  </a:lnTo>
                  <a:cubicBezTo>
                    <a:pt x="2104" y="81"/>
                    <a:pt x="1980" y="0"/>
                    <a:pt x="1857" y="0"/>
                  </a:cubicBezTo>
                  <a:cubicBezTo>
                    <a:pt x="1734" y="0"/>
                    <a:pt x="1610" y="81"/>
                    <a:pt x="1598" y="244"/>
                  </a:cubicBezTo>
                  <a:lnTo>
                    <a:pt x="1598" y="1503"/>
                  </a:lnTo>
                  <a:cubicBezTo>
                    <a:pt x="1617" y="1886"/>
                    <a:pt x="1335" y="2077"/>
                    <a:pt x="1052" y="2077"/>
                  </a:cubicBezTo>
                  <a:cubicBezTo>
                    <a:pt x="770" y="2077"/>
                    <a:pt x="488" y="1886"/>
                    <a:pt x="507" y="1503"/>
                  </a:cubicBezTo>
                  <a:lnTo>
                    <a:pt x="507" y="244"/>
                  </a:lnTo>
                  <a:cubicBezTo>
                    <a:pt x="494" y="81"/>
                    <a:pt x="374" y="0"/>
                    <a:pt x="2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295;p76">
              <a:extLst>
                <a:ext uri="{FF2B5EF4-FFF2-40B4-BE49-F238E27FC236}">
                  <a16:creationId xmlns:a16="http://schemas.microsoft.com/office/drawing/2014/main" id="{B2FBB494-F2EB-7E48-1631-70FDBA8C92D8}"/>
                </a:ext>
              </a:extLst>
            </p:cNvPr>
            <p:cNvSpPr/>
            <p:nvPr/>
          </p:nvSpPr>
          <p:spPr>
            <a:xfrm>
              <a:off x="3586725" y="1262025"/>
              <a:ext cx="103425" cy="75725"/>
            </a:xfrm>
            <a:custGeom>
              <a:avLst/>
              <a:gdLst/>
              <a:ahLst/>
              <a:cxnLst/>
              <a:rect l="l" t="t" r="r" b="b"/>
              <a:pathLst>
                <a:path w="4137" h="3029" extrusionOk="0">
                  <a:moveTo>
                    <a:pt x="3851" y="1"/>
                  </a:moveTo>
                  <a:cubicBezTo>
                    <a:pt x="3797" y="1"/>
                    <a:pt x="3743" y="19"/>
                    <a:pt x="3695" y="56"/>
                  </a:cubicBezTo>
                  <a:lnTo>
                    <a:pt x="230" y="2561"/>
                  </a:lnTo>
                  <a:cubicBezTo>
                    <a:pt x="0" y="2688"/>
                    <a:pt x="109" y="3028"/>
                    <a:pt x="371" y="3028"/>
                  </a:cubicBezTo>
                  <a:cubicBezTo>
                    <a:pt x="376" y="3028"/>
                    <a:pt x="381" y="3028"/>
                    <a:pt x="386" y="3028"/>
                  </a:cubicBezTo>
                  <a:cubicBezTo>
                    <a:pt x="437" y="3028"/>
                    <a:pt x="489" y="3015"/>
                    <a:pt x="528" y="2976"/>
                  </a:cubicBezTo>
                  <a:lnTo>
                    <a:pt x="3994" y="458"/>
                  </a:lnTo>
                  <a:cubicBezTo>
                    <a:pt x="4111" y="380"/>
                    <a:pt x="4137" y="224"/>
                    <a:pt x="4059" y="107"/>
                  </a:cubicBezTo>
                  <a:cubicBezTo>
                    <a:pt x="4005" y="38"/>
                    <a:pt x="3928" y="1"/>
                    <a:pt x="38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296;p76">
              <a:extLst>
                <a:ext uri="{FF2B5EF4-FFF2-40B4-BE49-F238E27FC236}">
                  <a16:creationId xmlns:a16="http://schemas.microsoft.com/office/drawing/2014/main" id="{991EB93C-C84B-30BE-0ED3-9FE9019DF0CA}"/>
                </a:ext>
              </a:extLst>
            </p:cNvPr>
            <p:cNvSpPr/>
            <p:nvPr/>
          </p:nvSpPr>
          <p:spPr>
            <a:xfrm>
              <a:off x="3274125" y="1330850"/>
              <a:ext cx="72700" cy="84775"/>
            </a:xfrm>
            <a:custGeom>
              <a:avLst/>
              <a:gdLst/>
              <a:ahLst/>
              <a:cxnLst/>
              <a:rect l="l" t="t" r="r" b="b"/>
              <a:pathLst>
                <a:path w="2908" h="3391" extrusionOk="0">
                  <a:moveTo>
                    <a:pt x="1973" y="507"/>
                  </a:moveTo>
                  <a:cubicBezTo>
                    <a:pt x="2341" y="507"/>
                    <a:pt x="2401" y="869"/>
                    <a:pt x="2376" y="1171"/>
                  </a:cubicBezTo>
                  <a:cubicBezTo>
                    <a:pt x="2376" y="1287"/>
                    <a:pt x="2324" y="1391"/>
                    <a:pt x="2233" y="1456"/>
                  </a:cubicBezTo>
                  <a:lnTo>
                    <a:pt x="1584" y="1936"/>
                  </a:lnTo>
                  <a:lnTo>
                    <a:pt x="1571" y="872"/>
                  </a:lnTo>
                  <a:cubicBezTo>
                    <a:pt x="1571" y="677"/>
                    <a:pt x="1740" y="509"/>
                    <a:pt x="1935" y="509"/>
                  </a:cubicBezTo>
                  <a:cubicBezTo>
                    <a:pt x="1948" y="508"/>
                    <a:pt x="1961" y="507"/>
                    <a:pt x="1973" y="507"/>
                  </a:cubicBezTo>
                  <a:close/>
                  <a:moveTo>
                    <a:pt x="2000" y="1"/>
                  </a:moveTo>
                  <a:cubicBezTo>
                    <a:pt x="1979" y="1"/>
                    <a:pt x="1957" y="1"/>
                    <a:pt x="1935" y="2"/>
                  </a:cubicBezTo>
                  <a:cubicBezTo>
                    <a:pt x="1454" y="2"/>
                    <a:pt x="1065" y="392"/>
                    <a:pt x="1065" y="872"/>
                  </a:cubicBezTo>
                  <a:lnTo>
                    <a:pt x="1065" y="2313"/>
                  </a:lnTo>
                  <a:lnTo>
                    <a:pt x="208" y="2936"/>
                  </a:lnTo>
                  <a:cubicBezTo>
                    <a:pt x="1" y="3079"/>
                    <a:pt x="104" y="3390"/>
                    <a:pt x="351" y="3390"/>
                  </a:cubicBezTo>
                  <a:cubicBezTo>
                    <a:pt x="416" y="3390"/>
                    <a:pt x="468" y="3377"/>
                    <a:pt x="507" y="3338"/>
                  </a:cubicBezTo>
                  <a:lnTo>
                    <a:pt x="2532" y="1884"/>
                  </a:lnTo>
                  <a:cubicBezTo>
                    <a:pt x="2752" y="1716"/>
                    <a:pt x="2895" y="1456"/>
                    <a:pt x="2895" y="1171"/>
                  </a:cubicBezTo>
                  <a:cubicBezTo>
                    <a:pt x="2908" y="579"/>
                    <a:pt x="2664" y="1"/>
                    <a:pt x="20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1297;p76">
              <a:extLst>
                <a:ext uri="{FF2B5EF4-FFF2-40B4-BE49-F238E27FC236}">
                  <a16:creationId xmlns:a16="http://schemas.microsoft.com/office/drawing/2014/main" id="{03A2FEB3-586B-4942-C642-FAD111E2FE75}"/>
                </a:ext>
              </a:extLst>
            </p:cNvPr>
            <p:cNvSpPr/>
            <p:nvPr/>
          </p:nvSpPr>
          <p:spPr>
            <a:xfrm>
              <a:off x="3250125" y="1376675"/>
              <a:ext cx="352750" cy="269325"/>
            </a:xfrm>
            <a:custGeom>
              <a:avLst/>
              <a:gdLst/>
              <a:ahLst/>
              <a:cxnLst/>
              <a:rect l="l" t="t" r="r" b="b"/>
              <a:pathLst>
                <a:path w="14110" h="10773" extrusionOk="0">
                  <a:moveTo>
                    <a:pt x="12457" y="0"/>
                  </a:moveTo>
                  <a:cubicBezTo>
                    <a:pt x="12359" y="0"/>
                    <a:pt x="12257" y="25"/>
                    <a:pt x="12162" y="77"/>
                  </a:cubicBezTo>
                  <a:lnTo>
                    <a:pt x="11435" y="506"/>
                  </a:lnTo>
                  <a:cubicBezTo>
                    <a:pt x="11228" y="623"/>
                    <a:pt x="11111" y="856"/>
                    <a:pt x="11137" y="1103"/>
                  </a:cubicBezTo>
                  <a:lnTo>
                    <a:pt x="12058" y="8242"/>
                  </a:lnTo>
                  <a:cubicBezTo>
                    <a:pt x="12084" y="8579"/>
                    <a:pt x="11812" y="8878"/>
                    <a:pt x="11474" y="8878"/>
                  </a:cubicBezTo>
                  <a:lnTo>
                    <a:pt x="10228" y="8878"/>
                  </a:lnTo>
                  <a:cubicBezTo>
                    <a:pt x="10216" y="8876"/>
                    <a:pt x="10205" y="8876"/>
                    <a:pt x="10194" y="8876"/>
                  </a:cubicBezTo>
                  <a:cubicBezTo>
                    <a:pt x="9876" y="8876"/>
                    <a:pt x="9876" y="9386"/>
                    <a:pt x="10194" y="9386"/>
                  </a:cubicBezTo>
                  <a:cubicBezTo>
                    <a:pt x="10205" y="9386"/>
                    <a:pt x="10216" y="9385"/>
                    <a:pt x="10228" y="9384"/>
                  </a:cubicBezTo>
                  <a:lnTo>
                    <a:pt x="11474" y="9384"/>
                  </a:lnTo>
                  <a:cubicBezTo>
                    <a:pt x="12123" y="9384"/>
                    <a:pt x="12642" y="8826"/>
                    <a:pt x="12565" y="8177"/>
                  </a:cubicBezTo>
                  <a:lnTo>
                    <a:pt x="11643" y="1038"/>
                  </a:lnTo>
                  <a:cubicBezTo>
                    <a:pt x="11643" y="999"/>
                    <a:pt x="11656" y="973"/>
                    <a:pt x="11682" y="960"/>
                  </a:cubicBezTo>
                  <a:lnTo>
                    <a:pt x="12422" y="532"/>
                  </a:lnTo>
                  <a:cubicBezTo>
                    <a:pt x="12436" y="525"/>
                    <a:pt x="12451" y="521"/>
                    <a:pt x="12465" y="521"/>
                  </a:cubicBezTo>
                  <a:cubicBezTo>
                    <a:pt x="12505" y="521"/>
                    <a:pt x="12542" y="546"/>
                    <a:pt x="12552" y="584"/>
                  </a:cubicBezTo>
                  <a:lnTo>
                    <a:pt x="13434" y="8073"/>
                  </a:lnTo>
                  <a:cubicBezTo>
                    <a:pt x="13564" y="9228"/>
                    <a:pt x="12655" y="10253"/>
                    <a:pt x="11487" y="10266"/>
                  </a:cubicBezTo>
                  <a:lnTo>
                    <a:pt x="9865" y="10266"/>
                  </a:lnTo>
                  <a:cubicBezTo>
                    <a:pt x="9449" y="10266"/>
                    <a:pt x="9047" y="10137"/>
                    <a:pt x="8710" y="9890"/>
                  </a:cubicBezTo>
                  <a:cubicBezTo>
                    <a:pt x="9086" y="9449"/>
                    <a:pt x="9294" y="8878"/>
                    <a:pt x="9307" y="8307"/>
                  </a:cubicBezTo>
                  <a:lnTo>
                    <a:pt x="9307" y="1998"/>
                  </a:lnTo>
                  <a:cubicBezTo>
                    <a:pt x="9296" y="1655"/>
                    <a:pt x="9011" y="1404"/>
                    <a:pt x="8698" y="1404"/>
                  </a:cubicBezTo>
                  <a:cubicBezTo>
                    <a:pt x="8620" y="1404"/>
                    <a:pt x="8541" y="1420"/>
                    <a:pt x="8463" y="1453"/>
                  </a:cubicBezTo>
                  <a:lnTo>
                    <a:pt x="7749" y="1778"/>
                  </a:lnTo>
                  <a:cubicBezTo>
                    <a:pt x="7541" y="1869"/>
                    <a:pt x="7399" y="2089"/>
                    <a:pt x="7399" y="2323"/>
                  </a:cubicBezTo>
                  <a:lnTo>
                    <a:pt x="7399" y="8319"/>
                  </a:lnTo>
                  <a:cubicBezTo>
                    <a:pt x="7399" y="8631"/>
                    <a:pt x="7139" y="8891"/>
                    <a:pt x="6827" y="8891"/>
                  </a:cubicBezTo>
                  <a:lnTo>
                    <a:pt x="5244" y="8891"/>
                  </a:lnTo>
                  <a:cubicBezTo>
                    <a:pt x="4893" y="8891"/>
                    <a:pt x="4621" y="8592"/>
                    <a:pt x="4660" y="8242"/>
                  </a:cubicBezTo>
                  <a:lnTo>
                    <a:pt x="5309" y="3556"/>
                  </a:lnTo>
                  <a:cubicBezTo>
                    <a:pt x="5419" y="2686"/>
                    <a:pt x="4725" y="1965"/>
                    <a:pt x="3910" y="1965"/>
                  </a:cubicBezTo>
                  <a:cubicBezTo>
                    <a:pt x="3764" y="1965"/>
                    <a:pt x="3615" y="1988"/>
                    <a:pt x="3466" y="2037"/>
                  </a:cubicBezTo>
                  <a:lnTo>
                    <a:pt x="1376" y="2764"/>
                  </a:lnTo>
                  <a:cubicBezTo>
                    <a:pt x="558" y="3037"/>
                    <a:pt x="0" y="3816"/>
                    <a:pt x="0" y="4685"/>
                  </a:cubicBezTo>
                  <a:lnTo>
                    <a:pt x="0" y="5399"/>
                  </a:lnTo>
                  <a:cubicBezTo>
                    <a:pt x="13" y="6489"/>
                    <a:pt x="883" y="7385"/>
                    <a:pt x="1986" y="7411"/>
                  </a:cubicBezTo>
                  <a:cubicBezTo>
                    <a:pt x="1990" y="7411"/>
                    <a:pt x="1994" y="7411"/>
                    <a:pt x="1998" y="7411"/>
                  </a:cubicBezTo>
                  <a:cubicBezTo>
                    <a:pt x="2324" y="7411"/>
                    <a:pt x="2345" y="6905"/>
                    <a:pt x="1999" y="6905"/>
                  </a:cubicBezTo>
                  <a:cubicBezTo>
                    <a:pt x="1181" y="6879"/>
                    <a:pt x="519" y="6204"/>
                    <a:pt x="519" y="5386"/>
                  </a:cubicBezTo>
                  <a:lnTo>
                    <a:pt x="519" y="4672"/>
                  </a:lnTo>
                  <a:cubicBezTo>
                    <a:pt x="519" y="4023"/>
                    <a:pt x="935" y="3439"/>
                    <a:pt x="1558" y="3231"/>
                  </a:cubicBezTo>
                  <a:lnTo>
                    <a:pt x="3647" y="2505"/>
                  </a:lnTo>
                  <a:cubicBezTo>
                    <a:pt x="3739" y="2476"/>
                    <a:pt x="3831" y="2462"/>
                    <a:pt x="3921" y="2462"/>
                  </a:cubicBezTo>
                  <a:cubicBezTo>
                    <a:pt x="4439" y="2462"/>
                    <a:pt x="4880" y="2912"/>
                    <a:pt x="4803" y="3465"/>
                  </a:cubicBezTo>
                  <a:lnTo>
                    <a:pt x="4154" y="8151"/>
                  </a:lnTo>
                  <a:cubicBezTo>
                    <a:pt x="4076" y="8800"/>
                    <a:pt x="4582" y="9384"/>
                    <a:pt x="5244" y="9384"/>
                  </a:cubicBezTo>
                  <a:lnTo>
                    <a:pt x="6815" y="9384"/>
                  </a:lnTo>
                  <a:cubicBezTo>
                    <a:pt x="7412" y="9384"/>
                    <a:pt x="7905" y="8904"/>
                    <a:pt x="7905" y="8307"/>
                  </a:cubicBezTo>
                  <a:lnTo>
                    <a:pt x="7905" y="2310"/>
                  </a:lnTo>
                  <a:cubicBezTo>
                    <a:pt x="7905" y="2284"/>
                    <a:pt x="7918" y="2245"/>
                    <a:pt x="7957" y="2245"/>
                  </a:cubicBezTo>
                  <a:lnTo>
                    <a:pt x="8671" y="1920"/>
                  </a:lnTo>
                  <a:cubicBezTo>
                    <a:pt x="8682" y="1915"/>
                    <a:pt x="8693" y="1912"/>
                    <a:pt x="8703" y="1912"/>
                  </a:cubicBezTo>
                  <a:cubicBezTo>
                    <a:pt x="8742" y="1912"/>
                    <a:pt x="8774" y="1947"/>
                    <a:pt x="8774" y="1998"/>
                  </a:cubicBezTo>
                  <a:lnTo>
                    <a:pt x="8774" y="8307"/>
                  </a:lnTo>
                  <a:cubicBezTo>
                    <a:pt x="8761" y="9384"/>
                    <a:pt x="7892" y="10253"/>
                    <a:pt x="6815" y="10266"/>
                  </a:cubicBezTo>
                  <a:lnTo>
                    <a:pt x="5231" y="10266"/>
                  </a:lnTo>
                  <a:cubicBezTo>
                    <a:pt x="4050" y="10240"/>
                    <a:pt x="3154" y="9202"/>
                    <a:pt x="3297" y="8034"/>
                  </a:cubicBezTo>
                  <a:lnTo>
                    <a:pt x="3414" y="7190"/>
                  </a:lnTo>
                  <a:cubicBezTo>
                    <a:pt x="3442" y="7005"/>
                    <a:pt x="3299" y="6902"/>
                    <a:pt x="3158" y="6902"/>
                  </a:cubicBezTo>
                  <a:cubicBezTo>
                    <a:pt x="3041" y="6902"/>
                    <a:pt x="2925" y="6973"/>
                    <a:pt x="2908" y="7125"/>
                  </a:cubicBezTo>
                  <a:lnTo>
                    <a:pt x="2791" y="7956"/>
                  </a:lnTo>
                  <a:cubicBezTo>
                    <a:pt x="2596" y="9436"/>
                    <a:pt x="3738" y="10747"/>
                    <a:pt x="5231" y="10773"/>
                  </a:cubicBezTo>
                  <a:lnTo>
                    <a:pt x="6827" y="10773"/>
                  </a:lnTo>
                  <a:cubicBezTo>
                    <a:pt x="7373" y="10773"/>
                    <a:pt x="7905" y="10591"/>
                    <a:pt x="8346" y="10253"/>
                  </a:cubicBezTo>
                  <a:cubicBezTo>
                    <a:pt x="8774" y="10591"/>
                    <a:pt x="9320" y="10773"/>
                    <a:pt x="9865" y="10773"/>
                  </a:cubicBezTo>
                  <a:lnTo>
                    <a:pt x="11487" y="10773"/>
                  </a:lnTo>
                  <a:cubicBezTo>
                    <a:pt x="12967" y="10760"/>
                    <a:pt x="14109" y="9475"/>
                    <a:pt x="13940" y="8008"/>
                  </a:cubicBezTo>
                  <a:lnTo>
                    <a:pt x="13058" y="532"/>
                  </a:lnTo>
                  <a:cubicBezTo>
                    <a:pt x="13019" y="212"/>
                    <a:pt x="12749" y="0"/>
                    <a:pt x="1245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 name="Google Shape;1298;p76">
            <a:extLst>
              <a:ext uri="{FF2B5EF4-FFF2-40B4-BE49-F238E27FC236}">
                <a16:creationId xmlns:a16="http://schemas.microsoft.com/office/drawing/2014/main" id="{ED9D1C2F-D4D0-B8E4-E71A-99D5036CBD6C}"/>
              </a:ext>
            </a:extLst>
          </p:cNvPr>
          <p:cNvGrpSpPr/>
          <p:nvPr/>
        </p:nvGrpSpPr>
        <p:grpSpPr>
          <a:xfrm>
            <a:off x="4435000" y="2702545"/>
            <a:ext cx="518850" cy="600607"/>
            <a:chOff x="3280625" y="1952300"/>
            <a:chExt cx="379025" cy="438750"/>
          </a:xfrm>
          <a:solidFill>
            <a:srgbClr val="92D050"/>
          </a:solidFill>
        </p:grpSpPr>
        <p:sp>
          <p:nvSpPr>
            <p:cNvPr id="207" name="Google Shape;1299;p76">
              <a:extLst>
                <a:ext uri="{FF2B5EF4-FFF2-40B4-BE49-F238E27FC236}">
                  <a16:creationId xmlns:a16="http://schemas.microsoft.com/office/drawing/2014/main" id="{F8450E4F-1125-150B-4B7B-0964CDF828F5}"/>
                </a:ext>
              </a:extLst>
            </p:cNvPr>
            <p:cNvSpPr/>
            <p:nvPr/>
          </p:nvSpPr>
          <p:spPr>
            <a:xfrm>
              <a:off x="3280625" y="1952300"/>
              <a:ext cx="379025" cy="438750"/>
            </a:xfrm>
            <a:custGeom>
              <a:avLst/>
              <a:gdLst/>
              <a:ahLst/>
              <a:cxnLst/>
              <a:rect l="l" t="t" r="r" b="b"/>
              <a:pathLst>
                <a:path w="15161" h="17550" extrusionOk="0">
                  <a:moveTo>
                    <a:pt x="2531" y="507"/>
                  </a:moveTo>
                  <a:lnTo>
                    <a:pt x="2531" y="5322"/>
                  </a:lnTo>
                  <a:lnTo>
                    <a:pt x="1895" y="4868"/>
                  </a:lnTo>
                  <a:cubicBezTo>
                    <a:pt x="1770" y="4767"/>
                    <a:pt x="1616" y="4719"/>
                    <a:pt x="1462" y="4719"/>
                  </a:cubicBezTo>
                  <a:cubicBezTo>
                    <a:pt x="1298" y="4719"/>
                    <a:pt x="1134" y="4774"/>
                    <a:pt x="1000" y="4881"/>
                  </a:cubicBezTo>
                  <a:lnTo>
                    <a:pt x="519" y="5296"/>
                  </a:lnTo>
                  <a:lnTo>
                    <a:pt x="519" y="857"/>
                  </a:lnTo>
                  <a:cubicBezTo>
                    <a:pt x="519" y="663"/>
                    <a:pt x="662" y="507"/>
                    <a:pt x="857" y="507"/>
                  </a:cubicBezTo>
                  <a:close/>
                  <a:moveTo>
                    <a:pt x="1470" y="5228"/>
                  </a:moveTo>
                  <a:cubicBezTo>
                    <a:pt x="1512" y="5228"/>
                    <a:pt x="1556" y="5241"/>
                    <a:pt x="1597" y="5270"/>
                  </a:cubicBezTo>
                  <a:lnTo>
                    <a:pt x="2518" y="5958"/>
                  </a:lnTo>
                  <a:lnTo>
                    <a:pt x="2518" y="10735"/>
                  </a:lnTo>
                  <a:lnTo>
                    <a:pt x="1649" y="11423"/>
                  </a:lnTo>
                  <a:cubicBezTo>
                    <a:pt x="1610" y="11455"/>
                    <a:pt x="1564" y="11471"/>
                    <a:pt x="1519" y="11471"/>
                  </a:cubicBezTo>
                  <a:cubicBezTo>
                    <a:pt x="1473" y="11471"/>
                    <a:pt x="1428" y="11455"/>
                    <a:pt x="1389" y="11423"/>
                  </a:cubicBezTo>
                  <a:lnTo>
                    <a:pt x="506" y="10735"/>
                  </a:lnTo>
                  <a:lnTo>
                    <a:pt x="506" y="5958"/>
                  </a:lnTo>
                  <a:lnTo>
                    <a:pt x="1324" y="5283"/>
                  </a:lnTo>
                  <a:cubicBezTo>
                    <a:pt x="1367" y="5248"/>
                    <a:pt x="1418" y="5228"/>
                    <a:pt x="1470" y="5228"/>
                  </a:cubicBezTo>
                  <a:close/>
                  <a:moveTo>
                    <a:pt x="2531" y="11397"/>
                  </a:moveTo>
                  <a:lnTo>
                    <a:pt x="2531" y="15615"/>
                  </a:lnTo>
                  <a:lnTo>
                    <a:pt x="844" y="15615"/>
                  </a:lnTo>
                  <a:cubicBezTo>
                    <a:pt x="662" y="15615"/>
                    <a:pt x="506" y="15459"/>
                    <a:pt x="506" y="15278"/>
                  </a:cubicBezTo>
                  <a:lnTo>
                    <a:pt x="506" y="11397"/>
                  </a:lnTo>
                  <a:lnTo>
                    <a:pt x="1065" y="11838"/>
                  </a:lnTo>
                  <a:cubicBezTo>
                    <a:pt x="1201" y="11942"/>
                    <a:pt x="1360" y="11994"/>
                    <a:pt x="1517" y="11994"/>
                  </a:cubicBezTo>
                  <a:cubicBezTo>
                    <a:pt x="1675" y="11994"/>
                    <a:pt x="1830" y="11942"/>
                    <a:pt x="1960" y="11838"/>
                  </a:cubicBezTo>
                  <a:lnTo>
                    <a:pt x="2531" y="11397"/>
                  </a:lnTo>
                  <a:close/>
                  <a:moveTo>
                    <a:pt x="4206" y="16134"/>
                  </a:moveTo>
                  <a:lnTo>
                    <a:pt x="4206" y="16705"/>
                  </a:lnTo>
                  <a:cubicBezTo>
                    <a:pt x="4206" y="16887"/>
                    <a:pt x="4050" y="17043"/>
                    <a:pt x="3868" y="17043"/>
                  </a:cubicBezTo>
                  <a:lnTo>
                    <a:pt x="3375" y="17043"/>
                  </a:lnTo>
                  <a:cubicBezTo>
                    <a:pt x="3193" y="17043"/>
                    <a:pt x="3037" y="16887"/>
                    <a:pt x="3037" y="16705"/>
                  </a:cubicBezTo>
                  <a:lnTo>
                    <a:pt x="3037" y="16134"/>
                  </a:lnTo>
                  <a:close/>
                  <a:moveTo>
                    <a:pt x="844" y="1"/>
                  </a:moveTo>
                  <a:cubicBezTo>
                    <a:pt x="377" y="1"/>
                    <a:pt x="0" y="377"/>
                    <a:pt x="0" y="857"/>
                  </a:cubicBezTo>
                  <a:lnTo>
                    <a:pt x="0" y="15278"/>
                  </a:lnTo>
                  <a:cubicBezTo>
                    <a:pt x="0" y="15745"/>
                    <a:pt x="377" y="16134"/>
                    <a:pt x="844" y="16134"/>
                  </a:cubicBezTo>
                  <a:lnTo>
                    <a:pt x="2531" y="16134"/>
                  </a:lnTo>
                  <a:lnTo>
                    <a:pt x="2531" y="16705"/>
                  </a:lnTo>
                  <a:cubicBezTo>
                    <a:pt x="2531" y="17173"/>
                    <a:pt x="2908" y="17549"/>
                    <a:pt x="3375" y="17549"/>
                  </a:cubicBezTo>
                  <a:lnTo>
                    <a:pt x="3868" y="17549"/>
                  </a:lnTo>
                  <a:cubicBezTo>
                    <a:pt x="4335" y="17549"/>
                    <a:pt x="4712" y="17173"/>
                    <a:pt x="4712" y="16705"/>
                  </a:cubicBezTo>
                  <a:lnTo>
                    <a:pt x="4712" y="16134"/>
                  </a:lnTo>
                  <a:lnTo>
                    <a:pt x="14291" y="16134"/>
                  </a:lnTo>
                  <a:cubicBezTo>
                    <a:pt x="14758" y="16134"/>
                    <a:pt x="15135" y="15745"/>
                    <a:pt x="15148" y="15278"/>
                  </a:cubicBezTo>
                  <a:lnTo>
                    <a:pt x="15148" y="11695"/>
                  </a:lnTo>
                  <a:cubicBezTo>
                    <a:pt x="15161" y="11514"/>
                    <a:pt x="15024" y="11423"/>
                    <a:pt x="14888" y="11423"/>
                  </a:cubicBezTo>
                  <a:cubicBezTo>
                    <a:pt x="14752" y="11423"/>
                    <a:pt x="14615" y="11514"/>
                    <a:pt x="14628" y="11695"/>
                  </a:cubicBezTo>
                  <a:lnTo>
                    <a:pt x="14628" y="15278"/>
                  </a:lnTo>
                  <a:cubicBezTo>
                    <a:pt x="14628" y="15459"/>
                    <a:pt x="14473" y="15615"/>
                    <a:pt x="14291" y="15615"/>
                  </a:cubicBezTo>
                  <a:lnTo>
                    <a:pt x="3037" y="15615"/>
                  </a:lnTo>
                  <a:lnTo>
                    <a:pt x="3037" y="507"/>
                  </a:lnTo>
                  <a:lnTo>
                    <a:pt x="14291" y="507"/>
                  </a:lnTo>
                  <a:cubicBezTo>
                    <a:pt x="14473" y="507"/>
                    <a:pt x="14628" y="663"/>
                    <a:pt x="14628" y="857"/>
                  </a:cubicBezTo>
                  <a:lnTo>
                    <a:pt x="14628" y="10488"/>
                  </a:lnTo>
                  <a:cubicBezTo>
                    <a:pt x="14628" y="10618"/>
                    <a:pt x="14745" y="10735"/>
                    <a:pt x="14888" y="10735"/>
                  </a:cubicBezTo>
                  <a:cubicBezTo>
                    <a:pt x="15031" y="10735"/>
                    <a:pt x="15135" y="10618"/>
                    <a:pt x="15135" y="10475"/>
                  </a:cubicBezTo>
                  <a:lnTo>
                    <a:pt x="15135" y="857"/>
                  </a:lnTo>
                  <a:cubicBezTo>
                    <a:pt x="15135" y="377"/>
                    <a:pt x="14758" y="1"/>
                    <a:pt x="142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300;p76">
              <a:extLst>
                <a:ext uri="{FF2B5EF4-FFF2-40B4-BE49-F238E27FC236}">
                  <a16:creationId xmlns:a16="http://schemas.microsoft.com/office/drawing/2014/main" id="{4A34EAE6-0D3D-95B0-1701-8F8C936B6728}"/>
                </a:ext>
              </a:extLst>
            </p:cNvPr>
            <p:cNvSpPr/>
            <p:nvPr/>
          </p:nvSpPr>
          <p:spPr>
            <a:xfrm>
              <a:off x="3385750" y="1994150"/>
              <a:ext cx="231400" cy="319325"/>
            </a:xfrm>
            <a:custGeom>
              <a:avLst/>
              <a:gdLst/>
              <a:ahLst/>
              <a:cxnLst/>
              <a:rect l="l" t="t" r="r" b="b"/>
              <a:pathLst>
                <a:path w="9256" h="12773" extrusionOk="0">
                  <a:moveTo>
                    <a:pt x="2868" y="0"/>
                  </a:moveTo>
                  <a:cubicBezTo>
                    <a:pt x="2860" y="0"/>
                    <a:pt x="2852" y="0"/>
                    <a:pt x="2843" y="1"/>
                  </a:cubicBezTo>
                  <a:lnTo>
                    <a:pt x="1935" y="1"/>
                  </a:lnTo>
                  <a:cubicBezTo>
                    <a:pt x="1792" y="1"/>
                    <a:pt x="1675" y="118"/>
                    <a:pt x="1675" y="261"/>
                  </a:cubicBezTo>
                  <a:cubicBezTo>
                    <a:pt x="1675" y="1039"/>
                    <a:pt x="1039" y="1675"/>
                    <a:pt x="247" y="1675"/>
                  </a:cubicBezTo>
                  <a:cubicBezTo>
                    <a:pt x="105" y="1675"/>
                    <a:pt x="1" y="1792"/>
                    <a:pt x="1" y="1935"/>
                  </a:cubicBezTo>
                  <a:lnTo>
                    <a:pt x="1" y="10839"/>
                  </a:lnTo>
                  <a:cubicBezTo>
                    <a:pt x="1" y="10982"/>
                    <a:pt x="105" y="11099"/>
                    <a:pt x="247" y="11099"/>
                  </a:cubicBezTo>
                  <a:cubicBezTo>
                    <a:pt x="1039" y="11099"/>
                    <a:pt x="1675" y="11735"/>
                    <a:pt x="1675" y="12513"/>
                  </a:cubicBezTo>
                  <a:lnTo>
                    <a:pt x="1675" y="12526"/>
                  </a:lnTo>
                  <a:cubicBezTo>
                    <a:pt x="1675" y="12656"/>
                    <a:pt x="1792" y="12773"/>
                    <a:pt x="1935" y="12773"/>
                  </a:cubicBezTo>
                  <a:lnTo>
                    <a:pt x="7321" y="12773"/>
                  </a:lnTo>
                  <a:cubicBezTo>
                    <a:pt x="7464" y="12773"/>
                    <a:pt x="7581" y="12656"/>
                    <a:pt x="7581" y="12526"/>
                  </a:cubicBezTo>
                  <a:cubicBezTo>
                    <a:pt x="7581" y="11735"/>
                    <a:pt x="8217" y="11099"/>
                    <a:pt x="8996" y="11099"/>
                  </a:cubicBezTo>
                  <a:cubicBezTo>
                    <a:pt x="9138" y="11099"/>
                    <a:pt x="9255" y="10982"/>
                    <a:pt x="9255" y="10839"/>
                  </a:cubicBezTo>
                  <a:lnTo>
                    <a:pt x="9255" y="1935"/>
                  </a:lnTo>
                  <a:cubicBezTo>
                    <a:pt x="9255" y="1792"/>
                    <a:pt x="9138" y="1675"/>
                    <a:pt x="8996" y="1675"/>
                  </a:cubicBezTo>
                  <a:cubicBezTo>
                    <a:pt x="8217" y="1675"/>
                    <a:pt x="7581" y="1039"/>
                    <a:pt x="7581" y="261"/>
                  </a:cubicBezTo>
                  <a:cubicBezTo>
                    <a:pt x="7581" y="118"/>
                    <a:pt x="7464" y="1"/>
                    <a:pt x="7321" y="1"/>
                  </a:cubicBezTo>
                  <a:lnTo>
                    <a:pt x="4102" y="1"/>
                  </a:lnTo>
                  <a:cubicBezTo>
                    <a:pt x="4094" y="0"/>
                    <a:pt x="4086" y="0"/>
                    <a:pt x="4079" y="0"/>
                  </a:cubicBezTo>
                  <a:cubicBezTo>
                    <a:pt x="3747" y="0"/>
                    <a:pt x="3747" y="521"/>
                    <a:pt x="4079" y="521"/>
                  </a:cubicBezTo>
                  <a:cubicBezTo>
                    <a:pt x="4086" y="521"/>
                    <a:pt x="4094" y="521"/>
                    <a:pt x="4102" y="520"/>
                  </a:cubicBezTo>
                  <a:lnTo>
                    <a:pt x="7088" y="520"/>
                  </a:lnTo>
                  <a:cubicBezTo>
                    <a:pt x="7204" y="1377"/>
                    <a:pt x="7879" y="2065"/>
                    <a:pt x="8749" y="2182"/>
                  </a:cubicBezTo>
                  <a:lnTo>
                    <a:pt x="8749" y="10605"/>
                  </a:lnTo>
                  <a:cubicBezTo>
                    <a:pt x="7879" y="10722"/>
                    <a:pt x="7204" y="11397"/>
                    <a:pt x="7088" y="12267"/>
                  </a:cubicBezTo>
                  <a:lnTo>
                    <a:pt x="2168" y="12267"/>
                  </a:lnTo>
                  <a:cubicBezTo>
                    <a:pt x="2051" y="11397"/>
                    <a:pt x="1377" y="10722"/>
                    <a:pt x="520" y="10605"/>
                  </a:cubicBezTo>
                  <a:lnTo>
                    <a:pt x="520" y="2182"/>
                  </a:lnTo>
                  <a:cubicBezTo>
                    <a:pt x="1377" y="2065"/>
                    <a:pt x="2064" y="1377"/>
                    <a:pt x="2168" y="520"/>
                  </a:cubicBezTo>
                  <a:lnTo>
                    <a:pt x="2843" y="520"/>
                  </a:lnTo>
                  <a:cubicBezTo>
                    <a:pt x="2852" y="521"/>
                    <a:pt x="2860" y="521"/>
                    <a:pt x="2868" y="521"/>
                  </a:cubicBezTo>
                  <a:cubicBezTo>
                    <a:pt x="3211" y="521"/>
                    <a:pt x="3211" y="0"/>
                    <a:pt x="28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1301;p76">
              <a:extLst>
                <a:ext uri="{FF2B5EF4-FFF2-40B4-BE49-F238E27FC236}">
                  <a16:creationId xmlns:a16="http://schemas.microsoft.com/office/drawing/2014/main" id="{A180AB91-18B2-62A2-A3AE-15F3C2A0ECF0}"/>
                </a:ext>
              </a:extLst>
            </p:cNvPr>
            <p:cNvSpPr/>
            <p:nvPr/>
          </p:nvSpPr>
          <p:spPr>
            <a:xfrm>
              <a:off x="3562600" y="2110650"/>
              <a:ext cx="13650" cy="75300"/>
            </a:xfrm>
            <a:custGeom>
              <a:avLst/>
              <a:gdLst/>
              <a:ahLst/>
              <a:cxnLst/>
              <a:rect l="l" t="t" r="r" b="b"/>
              <a:pathLst>
                <a:path w="546" h="3012" extrusionOk="0">
                  <a:moveTo>
                    <a:pt x="273" y="1"/>
                  </a:moveTo>
                  <a:cubicBezTo>
                    <a:pt x="150" y="1"/>
                    <a:pt x="27" y="79"/>
                    <a:pt x="14" y="234"/>
                  </a:cubicBezTo>
                  <a:lnTo>
                    <a:pt x="14" y="2739"/>
                  </a:lnTo>
                  <a:cubicBezTo>
                    <a:pt x="1" y="2921"/>
                    <a:pt x="137" y="3012"/>
                    <a:pt x="273" y="3012"/>
                  </a:cubicBezTo>
                  <a:cubicBezTo>
                    <a:pt x="410" y="3012"/>
                    <a:pt x="546" y="2921"/>
                    <a:pt x="533" y="2739"/>
                  </a:cubicBezTo>
                  <a:lnTo>
                    <a:pt x="533" y="234"/>
                  </a:lnTo>
                  <a:cubicBezTo>
                    <a:pt x="520" y="79"/>
                    <a:pt x="397"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302;p76">
              <a:extLst>
                <a:ext uri="{FF2B5EF4-FFF2-40B4-BE49-F238E27FC236}">
                  <a16:creationId xmlns:a16="http://schemas.microsoft.com/office/drawing/2014/main" id="{269FDAE9-3F31-85BD-25BD-D89ECB488D71}"/>
                </a:ext>
              </a:extLst>
            </p:cNvPr>
            <p:cNvSpPr/>
            <p:nvPr/>
          </p:nvSpPr>
          <p:spPr>
            <a:xfrm>
              <a:off x="3428575" y="2141425"/>
              <a:ext cx="117500" cy="71800"/>
            </a:xfrm>
            <a:custGeom>
              <a:avLst/>
              <a:gdLst/>
              <a:ahLst/>
              <a:cxnLst/>
              <a:rect l="l" t="t" r="r" b="b"/>
              <a:pathLst>
                <a:path w="4700" h="2872" extrusionOk="0">
                  <a:moveTo>
                    <a:pt x="3912" y="1"/>
                  </a:moveTo>
                  <a:cubicBezTo>
                    <a:pt x="3582" y="1"/>
                    <a:pt x="3582" y="511"/>
                    <a:pt x="3912" y="511"/>
                  </a:cubicBezTo>
                  <a:cubicBezTo>
                    <a:pt x="3923" y="511"/>
                    <a:pt x="3935" y="510"/>
                    <a:pt x="3947" y="509"/>
                  </a:cubicBezTo>
                  <a:cubicBezTo>
                    <a:pt x="4077" y="509"/>
                    <a:pt x="4180" y="626"/>
                    <a:pt x="4180" y="756"/>
                  </a:cubicBezTo>
                  <a:lnTo>
                    <a:pt x="4180" y="898"/>
                  </a:lnTo>
                  <a:cubicBezTo>
                    <a:pt x="4180" y="1028"/>
                    <a:pt x="4077" y="1132"/>
                    <a:pt x="3947" y="1132"/>
                  </a:cubicBezTo>
                  <a:lnTo>
                    <a:pt x="2727" y="1132"/>
                  </a:lnTo>
                  <a:cubicBezTo>
                    <a:pt x="2675" y="1119"/>
                    <a:pt x="2649" y="1067"/>
                    <a:pt x="2662" y="1028"/>
                  </a:cubicBezTo>
                  <a:cubicBezTo>
                    <a:pt x="2662" y="989"/>
                    <a:pt x="2662" y="950"/>
                    <a:pt x="2662" y="911"/>
                  </a:cubicBezTo>
                  <a:cubicBezTo>
                    <a:pt x="2649" y="760"/>
                    <a:pt x="2530" y="686"/>
                    <a:pt x="2410" y="686"/>
                  </a:cubicBezTo>
                  <a:cubicBezTo>
                    <a:pt x="2283" y="686"/>
                    <a:pt x="2156" y="770"/>
                    <a:pt x="2156" y="937"/>
                  </a:cubicBezTo>
                  <a:cubicBezTo>
                    <a:pt x="2169" y="1963"/>
                    <a:pt x="1195" y="2352"/>
                    <a:pt x="313" y="2352"/>
                  </a:cubicBezTo>
                  <a:cubicBezTo>
                    <a:pt x="1" y="2378"/>
                    <a:pt x="1" y="2845"/>
                    <a:pt x="313" y="2871"/>
                  </a:cubicBezTo>
                  <a:cubicBezTo>
                    <a:pt x="1143" y="2871"/>
                    <a:pt x="1779" y="2651"/>
                    <a:pt x="2182" y="2209"/>
                  </a:cubicBezTo>
                  <a:cubicBezTo>
                    <a:pt x="2337" y="2028"/>
                    <a:pt x="2467" y="1833"/>
                    <a:pt x="2545" y="1612"/>
                  </a:cubicBezTo>
                  <a:cubicBezTo>
                    <a:pt x="2610" y="1638"/>
                    <a:pt x="2662" y="1651"/>
                    <a:pt x="2727" y="1651"/>
                  </a:cubicBezTo>
                  <a:lnTo>
                    <a:pt x="3947" y="1651"/>
                  </a:lnTo>
                  <a:cubicBezTo>
                    <a:pt x="4362" y="1638"/>
                    <a:pt x="4700" y="1314"/>
                    <a:pt x="4700" y="898"/>
                  </a:cubicBezTo>
                  <a:lnTo>
                    <a:pt x="4700" y="756"/>
                  </a:lnTo>
                  <a:cubicBezTo>
                    <a:pt x="4700" y="340"/>
                    <a:pt x="4362" y="3"/>
                    <a:pt x="3947" y="3"/>
                  </a:cubicBezTo>
                  <a:cubicBezTo>
                    <a:pt x="3935" y="1"/>
                    <a:pt x="3923" y="1"/>
                    <a:pt x="39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303;p76">
              <a:extLst>
                <a:ext uri="{FF2B5EF4-FFF2-40B4-BE49-F238E27FC236}">
                  <a16:creationId xmlns:a16="http://schemas.microsoft.com/office/drawing/2014/main" id="{685EB59B-418A-15A9-45B5-5C6C6A4C1014}"/>
                </a:ext>
              </a:extLst>
            </p:cNvPr>
            <p:cNvSpPr/>
            <p:nvPr/>
          </p:nvSpPr>
          <p:spPr>
            <a:xfrm>
              <a:off x="3433950" y="2121025"/>
              <a:ext cx="13650" cy="50650"/>
            </a:xfrm>
            <a:custGeom>
              <a:avLst/>
              <a:gdLst/>
              <a:ahLst/>
              <a:cxnLst/>
              <a:rect l="l" t="t" r="r" b="b"/>
              <a:pathLst>
                <a:path w="546" h="2026" extrusionOk="0">
                  <a:moveTo>
                    <a:pt x="273" y="1"/>
                  </a:moveTo>
                  <a:cubicBezTo>
                    <a:pt x="136" y="1"/>
                    <a:pt x="0" y="92"/>
                    <a:pt x="20" y="274"/>
                  </a:cubicBezTo>
                  <a:lnTo>
                    <a:pt x="20" y="1753"/>
                  </a:lnTo>
                  <a:cubicBezTo>
                    <a:pt x="0" y="1935"/>
                    <a:pt x="136" y="2026"/>
                    <a:pt x="273" y="2026"/>
                  </a:cubicBezTo>
                  <a:cubicBezTo>
                    <a:pt x="409" y="2026"/>
                    <a:pt x="545" y="1935"/>
                    <a:pt x="526" y="1753"/>
                  </a:cubicBezTo>
                  <a:lnTo>
                    <a:pt x="526" y="274"/>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304;p76">
              <a:extLst>
                <a:ext uri="{FF2B5EF4-FFF2-40B4-BE49-F238E27FC236}">
                  <a16:creationId xmlns:a16="http://schemas.microsoft.com/office/drawing/2014/main" id="{2B0DF587-D689-B104-B2A8-D0AC6E6A8F98}"/>
                </a:ext>
              </a:extLst>
            </p:cNvPr>
            <p:cNvSpPr/>
            <p:nvPr/>
          </p:nvSpPr>
          <p:spPr>
            <a:xfrm>
              <a:off x="3505175" y="2109950"/>
              <a:ext cx="14950" cy="13050"/>
            </a:xfrm>
            <a:custGeom>
              <a:avLst/>
              <a:gdLst/>
              <a:ahLst/>
              <a:cxnLst/>
              <a:rect l="l" t="t" r="r" b="b"/>
              <a:pathLst>
                <a:path w="598" h="522" extrusionOk="0">
                  <a:moveTo>
                    <a:pt x="342" y="1"/>
                  </a:moveTo>
                  <a:cubicBezTo>
                    <a:pt x="277" y="1"/>
                    <a:pt x="211" y="25"/>
                    <a:pt x="156" y="81"/>
                  </a:cubicBezTo>
                  <a:cubicBezTo>
                    <a:pt x="0" y="236"/>
                    <a:pt x="117" y="522"/>
                    <a:pt x="338" y="522"/>
                  </a:cubicBezTo>
                  <a:cubicBezTo>
                    <a:pt x="480" y="522"/>
                    <a:pt x="597" y="405"/>
                    <a:pt x="597" y="262"/>
                  </a:cubicBezTo>
                  <a:cubicBezTo>
                    <a:pt x="597"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1305;p76">
              <a:extLst>
                <a:ext uri="{FF2B5EF4-FFF2-40B4-BE49-F238E27FC236}">
                  <a16:creationId xmlns:a16="http://schemas.microsoft.com/office/drawing/2014/main" id="{ADE2F326-5CE1-6706-3AE8-ECB7EADCED7D}"/>
                </a:ext>
              </a:extLst>
            </p:cNvPr>
            <p:cNvSpPr/>
            <p:nvPr/>
          </p:nvSpPr>
          <p:spPr>
            <a:xfrm>
              <a:off x="3531125" y="2109950"/>
              <a:ext cx="14950" cy="13050"/>
            </a:xfrm>
            <a:custGeom>
              <a:avLst/>
              <a:gdLst/>
              <a:ahLst/>
              <a:cxnLst/>
              <a:rect l="l" t="t" r="r" b="b"/>
              <a:pathLst>
                <a:path w="598" h="522" extrusionOk="0">
                  <a:moveTo>
                    <a:pt x="342" y="1"/>
                  </a:moveTo>
                  <a:cubicBezTo>
                    <a:pt x="278" y="1"/>
                    <a:pt x="212" y="25"/>
                    <a:pt x="156" y="81"/>
                  </a:cubicBezTo>
                  <a:cubicBezTo>
                    <a:pt x="1" y="249"/>
                    <a:pt x="117" y="522"/>
                    <a:pt x="338" y="522"/>
                  </a:cubicBezTo>
                  <a:cubicBezTo>
                    <a:pt x="481" y="522"/>
                    <a:pt x="598" y="405"/>
                    <a:pt x="598" y="262"/>
                  </a:cubicBezTo>
                  <a:cubicBezTo>
                    <a:pt x="598"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306;p76">
              <a:extLst>
                <a:ext uri="{FF2B5EF4-FFF2-40B4-BE49-F238E27FC236}">
                  <a16:creationId xmlns:a16="http://schemas.microsoft.com/office/drawing/2014/main" id="{F5EECCE2-07FB-BFB8-BFFF-E2F9F2B96020}"/>
                </a:ext>
              </a:extLst>
            </p:cNvPr>
            <p:cNvSpPr/>
            <p:nvPr/>
          </p:nvSpPr>
          <p:spPr>
            <a:xfrm>
              <a:off x="3375800" y="1986125"/>
              <a:ext cx="30425" cy="27200"/>
            </a:xfrm>
            <a:custGeom>
              <a:avLst/>
              <a:gdLst/>
              <a:ahLst/>
              <a:cxnLst/>
              <a:rect l="l" t="t" r="r" b="b"/>
              <a:pathLst>
                <a:path w="1217" h="1088" extrusionOk="0">
                  <a:moveTo>
                    <a:pt x="377" y="0"/>
                  </a:moveTo>
                  <a:cubicBezTo>
                    <a:pt x="174" y="0"/>
                    <a:pt x="0" y="258"/>
                    <a:pt x="191" y="439"/>
                  </a:cubicBezTo>
                  <a:lnTo>
                    <a:pt x="762" y="1010"/>
                  </a:lnTo>
                  <a:cubicBezTo>
                    <a:pt x="801" y="1062"/>
                    <a:pt x="866" y="1088"/>
                    <a:pt x="944" y="1088"/>
                  </a:cubicBezTo>
                  <a:cubicBezTo>
                    <a:pt x="1009" y="1088"/>
                    <a:pt x="1074" y="1062"/>
                    <a:pt x="1126" y="1010"/>
                  </a:cubicBezTo>
                  <a:cubicBezTo>
                    <a:pt x="1216" y="919"/>
                    <a:pt x="1216" y="750"/>
                    <a:pt x="1126" y="646"/>
                  </a:cubicBezTo>
                  <a:lnTo>
                    <a:pt x="554" y="75"/>
                  </a:lnTo>
                  <a:cubicBezTo>
                    <a:pt x="498" y="22"/>
                    <a:pt x="436" y="0"/>
                    <a:pt x="3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307;p76">
              <a:extLst>
                <a:ext uri="{FF2B5EF4-FFF2-40B4-BE49-F238E27FC236}">
                  <a16:creationId xmlns:a16="http://schemas.microsoft.com/office/drawing/2014/main" id="{F8172979-5A7F-9E1B-873B-FC27AB0673D8}"/>
                </a:ext>
              </a:extLst>
            </p:cNvPr>
            <p:cNvSpPr/>
            <p:nvPr/>
          </p:nvSpPr>
          <p:spPr>
            <a:xfrm>
              <a:off x="3594725" y="1986300"/>
              <a:ext cx="28250" cy="27025"/>
            </a:xfrm>
            <a:custGeom>
              <a:avLst/>
              <a:gdLst/>
              <a:ahLst/>
              <a:cxnLst/>
              <a:rect l="l" t="t" r="r" b="b"/>
              <a:pathLst>
                <a:path w="1130" h="1081" extrusionOk="0">
                  <a:moveTo>
                    <a:pt x="852" y="0"/>
                  </a:moveTo>
                  <a:cubicBezTo>
                    <a:pt x="786" y="0"/>
                    <a:pt x="721" y="23"/>
                    <a:pt x="676" y="68"/>
                  </a:cubicBezTo>
                  <a:lnTo>
                    <a:pt x="104" y="639"/>
                  </a:lnTo>
                  <a:cubicBezTo>
                    <a:pt x="1" y="743"/>
                    <a:pt x="1" y="912"/>
                    <a:pt x="104" y="1003"/>
                  </a:cubicBezTo>
                  <a:cubicBezTo>
                    <a:pt x="143" y="1055"/>
                    <a:pt x="208" y="1081"/>
                    <a:pt x="286" y="1081"/>
                  </a:cubicBezTo>
                  <a:cubicBezTo>
                    <a:pt x="351" y="1081"/>
                    <a:pt x="416" y="1055"/>
                    <a:pt x="468" y="1003"/>
                  </a:cubicBezTo>
                  <a:lnTo>
                    <a:pt x="1039" y="432"/>
                  </a:lnTo>
                  <a:cubicBezTo>
                    <a:pt x="1130" y="341"/>
                    <a:pt x="1130" y="172"/>
                    <a:pt x="1039" y="68"/>
                  </a:cubicBezTo>
                  <a:cubicBezTo>
                    <a:pt x="987" y="23"/>
                    <a:pt x="919" y="0"/>
                    <a:pt x="8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308;p76">
              <a:extLst>
                <a:ext uri="{FF2B5EF4-FFF2-40B4-BE49-F238E27FC236}">
                  <a16:creationId xmlns:a16="http://schemas.microsoft.com/office/drawing/2014/main" id="{305F1DB9-2157-DFD0-D0A8-907CCB945D86}"/>
                </a:ext>
              </a:extLst>
            </p:cNvPr>
            <p:cNvSpPr/>
            <p:nvPr/>
          </p:nvSpPr>
          <p:spPr>
            <a:xfrm>
              <a:off x="3377975" y="2294850"/>
              <a:ext cx="30450" cy="27150"/>
            </a:xfrm>
            <a:custGeom>
              <a:avLst/>
              <a:gdLst/>
              <a:ahLst/>
              <a:cxnLst/>
              <a:rect l="l" t="t" r="r" b="b"/>
              <a:pathLst>
                <a:path w="1218" h="1086" extrusionOk="0">
                  <a:moveTo>
                    <a:pt x="852" y="1"/>
                  </a:moveTo>
                  <a:cubicBezTo>
                    <a:pt x="792" y="1"/>
                    <a:pt x="730" y="25"/>
                    <a:pt x="675" y="83"/>
                  </a:cubicBezTo>
                  <a:lnTo>
                    <a:pt x="104" y="654"/>
                  </a:lnTo>
                  <a:cubicBezTo>
                    <a:pt x="0" y="758"/>
                    <a:pt x="0" y="914"/>
                    <a:pt x="104" y="1018"/>
                  </a:cubicBezTo>
                  <a:cubicBezTo>
                    <a:pt x="156" y="1063"/>
                    <a:pt x="221" y="1086"/>
                    <a:pt x="286" y="1086"/>
                  </a:cubicBezTo>
                  <a:cubicBezTo>
                    <a:pt x="351" y="1086"/>
                    <a:pt x="416" y="1063"/>
                    <a:pt x="467" y="1018"/>
                  </a:cubicBezTo>
                  <a:lnTo>
                    <a:pt x="1039" y="446"/>
                  </a:lnTo>
                  <a:cubicBezTo>
                    <a:pt x="1217" y="258"/>
                    <a:pt x="1047" y="1"/>
                    <a:pt x="8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309;p76">
              <a:extLst>
                <a:ext uri="{FF2B5EF4-FFF2-40B4-BE49-F238E27FC236}">
                  <a16:creationId xmlns:a16="http://schemas.microsoft.com/office/drawing/2014/main" id="{971E1255-01BF-F7A2-C8A0-894CAC471530}"/>
                </a:ext>
              </a:extLst>
            </p:cNvPr>
            <p:cNvSpPr/>
            <p:nvPr/>
          </p:nvSpPr>
          <p:spPr>
            <a:xfrm>
              <a:off x="3592600" y="2294850"/>
              <a:ext cx="32475" cy="27200"/>
            </a:xfrm>
            <a:custGeom>
              <a:avLst/>
              <a:gdLst/>
              <a:ahLst/>
              <a:cxnLst/>
              <a:rect l="l" t="t" r="r" b="b"/>
              <a:pathLst>
                <a:path w="1299" h="1088" extrusionOk="0">
                  <a:moveTo>
                    <a:pt x="369" y="1"/>
                  </a:moveTo>
                  <a:cubicBezTo>
                    <a:pt x="169" y="1"/>
                    <a:pt x="1" y="258"/>
                    <a:pt x="189" y="446"/>
                  </a:cubicBezTo>
                  <a:lnTo>
                    <a:pt x="748" y="1018"/>
                  </a:lnTo>
                  <a:cubicBezTo>
                    <a:pt x="786" y="1067"/>
                    <a:pt x="834" y="1087"/>
                    <a:pt x="885" y="1087"/>
                  </a:cubicBezTo>
                  <a:cubicBezTo>
                    <a:pt x="1076" y="1087"/>
                    <a:pt x="1298" y="798"/>
                    <a:pt x="1124" y="654"/>
                  </a:cubicBezTo>
                  <a:lnTo>
                    <a:pt x="553" y="83"/>
                  </a:lnTo>
                  <a:cubicBezTo>
                    <a:pt x="495" y="25"/>
                    <a:pt x="431"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310;p76">
              <a:extLst>
                <a:ext uri="{FF2B5EF4-FFF2-40B4-BE49-F238E27FC236}">
                  <a16:creationId xmlns:a16="http://schemas.microsoft.com/office/drawing/2014/main" id="{76235DC6-41A4-1B9B-7477-C17C61AC8377}"/>
                </a:ext>
              </a:extLst>
            </p:cNvPr>
            <p:cNvSpPr/>
            <p:nvPr/>
          </p:nvSpPr>
          <p:spPr>
            <a:xfrm>
              <a:off x="3310950" y="2118200"/>
              <a:ext cx="13650" cy="82700"/>
            </a:xfrm>
            <a:custGeom>
              <a:avLst/>
              <a:gdLst/>
              <a:ahLst/>
              <a:cxnLst/>
              <a:rect l="l" t="t" r="r" b="b"/>
              <a:pathLst>
                <a:path w="546" h="3308" extrusionOk="0">
                  <a:moveTo>
                    <a:pt x="273" y="0"/>
                  </a:moveTo>
                  <a:cubicBezTo>
                    <a:pt x="137" y="0"/>
                    <a:pt x="1" y="95"/>
                    <a:pt x="20" y="283"/>
                  </a:cubicBezTo>
                  <a:lnTo>
                    <a:pt x="20" y="3073"/>
                  </a:lnTo>
                  <a:cubicBezTo>
                    <a:pt x="33" y="3229"/>
                    <a:pt x="153" y="3307"/>
                    <a:pt x="273" y="3307"/>
                  </a:cubicBezTo>
                  <a:cubicBezTo>
                    <a:pt x="393" y="3307"/>
                    <a:pt x="514" y="3229"/>
                    <a:pt x="527" y="3073"/>
                  </a:cubicBezTo>
                  <a:lnTo>
                    <a:pt x="527" y="283"/>
                  </a:lnTo>
                  <a:cubicBezTo>
                    <a:pt x="546" y="95"/>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1311;p76">
            <a:extLst>
              <a:ext uri="{FF2B5EF4-FFF2-40B4-BE49-F238E27FC236}">
                <a16:creationId xmlns:a16="http://schemas.microsoft.com/office/drawing/2014/main" id="{D853410E-EDE1-63B3-9DB6-027131A68F7D}"/>
              </a:ext>
            </a:extLst>
          </p:cNvPr>
          <p:cNvGrpSpPr/>
          <p:nvPr/>
        </p:nvGrpSpPr>
        <p:grpSpPr>
          <a:xfrm>
            <a:off x="4403104" y="3647775"/>
            <a:ext cx="582641" cy="600642"/>
            <a:chOff x="3254150" y="2642800"/>
            <a:chExt cx="425625" cy="438775"/>
          </a:xfrm>
          <a:solidFill>
            <a:srgbClr val="92D050"/>
          </a:solidFill>
        </p:grpSpPr>
        <p:sp>
          <p:nvSpPr>
            <p:cNvPr id="220" name="Google Shape;1312;p76">
              <a:extLst>
                <a:ext uri="{FF2B5EF4-FFF2-40B4-BE49-F238E27FC236}">
                  <a16:creationId xmlns:a16="http://schemas.microsoft.com/office/drawing/2014/main" id="{96DE86EC-A0BD-1C1C-51BF-583D8B62C08A}"/>
                </a:ext>
              </a:extLst>
            </p:cNvPr>
            <p:cNvSpPr/>
            <p:nvPr/>
          </p:nvSpPr>
          <p:spPr>
            <a:xfrm>
              <a:off x="3455850" y="2827775"/>
              <a:ext cx="223925" cy="253800"/>
            </a:xfrm>
            <a:custGeom>
              <a:avLst/>
              <a:gdLst/>
              <a:ahLst/>
              <a:cxnLst/>
              <a:rect l="l" t="t" r="r" b="b"/>
              <a:pathLst>
                <a:path w="8957" h="10152" extrusionOk="0">
                  <a:moveTo>
                    <a:pt x="8074" y="507"/>
                  </a:moveTo>
                  <a:cubicBezTo>
                    <a:pt x="8281" y="507"/>
                    <a:pt x="8450" y="676"/>
                    <a:pt x="8450" y="883"/>
                  </a:cubicBezTo>
                  <a:lnTo>
                    <a:pt x="8450" y="1130"/>
                  </a:lnTo>
                  <a:lnTo>
                    <a:pt x="7710" y="1130"/>
                  </a:lnTo>
                  <a:cubicBezTo>
                    <a:pt x="7702" y="1130"/>
                    <a:pt x="7694" y="1129"/>
                    <a:pt x="7686" y="1129"/>
                  </a:cubicBezTo>
                  <a:cubicBezTo>
                    <a:pt x="7342" y="1129"/>
                    <a:pt x="7342" y="1650"/>
                    <a:pt x="7686" y="1650"/>
                  </a:cubicBezTo>
                  <a:cubicBezTo>
                    <a:pt x="7694" y="1650"/>
                    <a:pt x="7702" y="1650"/>
                    <a:pt x="7710" y="1649"/>
                  </a:cubicBezTo>
                  <a:lnTo>
                    <a:pt x="8450" y="1649"/>
                  </a:lnTo>
                  <a:lnTo>
                    <a:pt x="8450" y="2389"/>
                  </a:lnTo>
                  <a:lnTo>
                    <a:pt x="519" y="2389"/>
                  </a:lnTo>
                  <a:lnTo>
                    <a:pt x="519" y="1649"/>
                  </a:lnTo>
                  <a:lnTo>
                    <a:pt x="6464" y="1649"/>
                  </a:lnTo>
                  <a:cubicBezTo>
                    <a:pt x="6472" y="1650"/>
                    <a:pt x="6480" y="1650"/>
                    <a:pt x="6488" y="1650"/>
                  </a:cubicBezTo>
                  <a:cubicBezTo>
                    <a:pt x="6820" y="1650"/>
                    <a:pt x="6820" y="1129"/>
                    <a:pt x="6488" y="1129"/>
                  </a:cubicBezTo>
                  <a:cubicBezTo>
                    <a:pt x="6480" y="1129"/>
                    <a:pt x="6472" y="1130"/>
                    <a:pt x="6464" y="1130"/>
                  </a:cubicBezTo>
                  <a:lnTo>
                    <a:pt x="519" y="1130"/>
                  </a:lnTo>
                  <a:lnTo>
                    <a:pt x="519" y="883"/>
                  </a:lnTo>
                  <a:cubicBezTo>
                    <a:pt x="519" y="676"/>
                    <a:pt x="688" y="507"/>
                    <a:pt x="896" y="507"/>
                  </a:cubicBezTo>
                  <a:close/>
                  <a:moveTo>
                    <a:pt x="3297" y="4012"/>
                  </a:moveTo>
                  <a:lnTo>
                    <a:pt x="3310" y="8360"/>
                  </a:lnTo>
                  <a:lnTo>
                    <a:pt x="1558" y="8360"/>
                  </a:lnTo>
                  <a:lnTo>
                    <a:pt x="1558" y="4012"/>
                  </a:lnTo>
                  <a:close/>
                  <a:moveTo>
                    <a:pt x="8450" y="2908"/>
                  </a:moveTo>
                  <a:lnTo>
                    <a:pt x="8450" y="4051"/>
                  </a:lnTo>
                  <a:lnTo>
                    <a:pt x="7723" y="4051"/>
                  </a:lnTo>
                  <a:cubicBezTo>
                    <a:pt x="7412" y="4076"/>
                    <a:pt x="7412" y="4544"/>
                    <a:pt x="7723" y="4570"/>
                  </a:cubicBezTo>
                  <a:lnTo>
                    <a:pt x="8450" y="4570"/>
                  </a:lnTo>
                  <a:lnTo>
                    <a:pt x="8450" y="8360"/>
                  </a:lnTo>
                  <a:lnTo>
                    <a:pt x="3829" y="8360"/>
                  </a:lnTo>
                  <a:lnTo>
                    <a:pt x="3829" y="4012"/>
                  </a:lnTo>
                  <a:cubicBezTo>
                    <a:pt x="3829" y="3726"/>
                    <a:pt x="3596" y="3492"/>
                    <a:pt x="3310" y="3492"/>
                  </a:cubicBezTo>
                  <a:lnTo>
                    <a:pt x="1558" y="3492"/>
                  </a:lnTo>
                  <a:cubicBezTo>
                    <a:pt x="1272" y="3492"/>
                    <a:pt x="1039" y="3726"/>
                    <a:pt x="1039" y="4012"/>
                  </a:cubicBezTo>
                  <a:lnTo>
                    <a:pt x="1039" y="8360"/>
                  </a:lnTo>
                  <a:lnTo>
                    <a:pt x="519" y="8360"/>
                  </a:lnTo>
                  <a:lnTo>
                    <a:pt x="519" y="2908"/>
                  </a:lnTo>
                  <a:close/>
                  <a:moveTo>
                    <a:pt x="1039" y="8879"/>
                  </a:moveTo>
                  <a:lnTo>
                    <a:pt x="1039" y="9645"/>
                  </a:lnTo>
                  <a:lnTo>
                    <a:pt x="675" y="9645"/>
                  </a:lnTo>
                  <a:cubicBezTo>
                    <a:pt x="584" y="9632"/>
                    <a:pt x="519" y="9567"/>
                    <a:pt x="519" y="9489"/>
                  </a:cubicBezTo>
                  <a:lnTo>
                    <a:pt x="519" y="8879"/>
                  </a:lnTo>
                  <a:close/>
                  <a:moveTo>
                    <a:pt x="4245" y="8879"/>
                  </a:moveTo>
                  <a:lnTo>
                    <a:pt x="4245" y="9645"/>
                  </a:lnTo>
                  <a:lnTo>
                    <a:pt x="1558" y="9645"/>
                  </a:lnTo>
                  <a:lnTo>
                    <a:pt x="1558" y="8879"/>
                  </a:lnTo>
                  <a:close/>
                  <a:moveTo>
                    <a:pt x="7477" y="8879"/>
                  </a:moveTo>
                  <a:lnTo>
                    <a:pt x="7477" y="9645"/>
                  </a:lnTo>
                  <a:lnTo>
                    <a:pt x="4751" y="9645"/>
                  </a:lnTo>
                  <a:lnTo>
                    <a:pt x="4764" y="8879"/>
                  </a:lnTo>
                  <a:close/>
                  <a:moveTo>
                    <a:pt x="8450" y="8879"/>
                  </a:moveTo>
                  <a:lnTo>
                    <a:pt x="8450" y="9489"/>
                  </a:lnTo>
                  <a:cubicBezTo>
                    <a:pt x="8450" y="9567"/>
                    <a:pt x="8385" y="9632"/>
                    <a:pt x="8294" y="9645"/>
                  </a:cubicBezTo>
                  <a:lnTo>
                    <a:pt x="7983" y="9645"/>
                  </a:lnTo>
                  <a:lnTo>
                    <a:pt x="7983" y="8879"/>
                  </a:lnTo>
                  <a:close/>
                  <a:moveTo>
                    <a:pt x="896" y="1"/>
                  </a:moveTo>
                  <a:cubicBezTo>
                    <a:pt x="403" y="1"/>
                    <a:pt x="0" y="390"/>
                    <a:pt x="0" y="883"/>
                  </a:cubicBezTo>
                  <a:lnTo>
                    <a:pt x="0" y="9489"/>
                  </a:lnTo>
                  <a:cubicBezTo>
                    <a:pt x="0" y="9852"/>
                    <a:pt x="299" y="10151"/>
                    <a:pt x="675" y="10151"/>
                  </a:cubicBezTo>
                  <a:lnTo>
                    <a:pt x="8294" y="10151"/>
                  </a:lnTo>
                  <a:cubicBezTo>
                    <a:pt x="8658" y="10151"/>
                    <a:pt x="8956" y="9852"/>
                    <a:pt x="8956" y="9489"/>
                  </a:cubicBezTo>
                  <a:lnTo>
                    <a:pt x="8956" y="883"/>
                  </a:lnTo>
                  <a:cubicBezTo>
                    <a:pt x="8956" y="390"/>
                    <a:pt x="8567" y="1"/>
                    <a:pt x="80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313;p76">
              <a:extLst>
                <a:ext uri="{FF2B5EF4-FFF2-40B4-BE49-F238E27FC236}">
                  <a16:creationId xmlns:a16="http://schemas.microsoft.com/office/drawing/2014/main" id="{FB292839-487A-EEF6-29C3-8F776AE60EFD}"/>
                </a:ext>
              </a:extLst>
            </p:cNvPr>
            <p:cNvSpPr/>
            <p:nvPr/>
          </p:nvSpPr>
          <p:spPr>
            <a:xfrm>
              <a:off x="3565200" y="2915075"/>
              <a:ext cx="62650" cy="41225"/>
            </a:xfrm>
            <a:custGeom>
              <a:avLst/>
              <a:gdLst/>
              <a:ahLst/>
              <a:cxnLst/>
              <a:rect l="l" t="t" r="r" b="b"/>
              <a:pathLst>
                <a:path w="2506" h="1649" extrusionOk="0">
                  <a:moveTo>
                    <a:pt x="1831" y="520"/>
                  </a:moveTo>
                  <a:cubicBezTo>
                    <a:pt x="1921" y="520"/>
                    <a:pt x="1986" y="584"/>
                    <a:pt x="1986" y="675"/>
                  </a:cubicBezTo>
                  <a:lnTo>
                    <a:pt x="1986" y="974"/>
                  </a:lnTo>
                  <a:cubicBezTo>
                    <a:pt x="1986" y="1052"/>
                    <a:pt x="1921" y="1130"/>
                    <a:pt x="1831" y="1130"/>
                  </a:cubicBezTo>
                  <a:lnTo>
                    <a:pt x="662" y="1130"/>
                  </a:lnTo>
                  <a:cubicBezTo>
                    <a:pt x="585" y="1130"/>
                    <a:pt x="520" y="1052"/>
                    <a:pt x="520" y="974"/>
                  </a:cubicBezTo>
                  <a:lnTo>
                    <a:pt x="520" y="675"/>
                  </a:lnTo>
                  <a:cubicBezTo>
                    <a:pt x="520" y="584"/>
                    <a:pt x="585" y="520"/>
                    <a:pt x="662" y="520"/>
                  </a:cubicBezTo>
                  <a:close/>
                  <a:moveTo>
                    <a:pt x="662" y="0"/>
                  </a:moveTo>
                  <a:cubicBezTo>
                    <a:pt x="299" y="0"/>
                    <a:pt x="0" y="299"/>
                    <a:pt x="0" y="662"/>
                  </a:cubicBezTo>
                  <a:lnTo>
                    <a:pt x="0" y="974"/>
                  </a:lnTo>
                  <a:cubicBezTo>
                    <a:pt x="0" y="1350"/>
                    <a:pt x="299" y="1649"/>
                    <a:pt x="662" y="1649"/>
                  </a:cubicBezTo>
                  <a:lnTo>
                    <a:pt x="1831" y="1649"/>
                  </a:lnTo>
                  <a:cubicBezTo>
                    <a:pt x="2207" y="1649"/>
                    <a:pt x="2506" y="1350"/>
                    <a:pt x="2506" y="974"/>
                  </a:cubicBezTo>
                  <a:lnTo>
                    <a:pt x="2506" y="675"/>
                  </a:lnTo>
                  <a:cubicBezTo>
                    <a:pt x="2506" y="299"/>
                    <a:pt x="2207" y="0"/>
                    <a:pt x="183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314;p76">
              <a:extLst>
                <a:ext uri="{FF2B5EF4-FFF2-40B4-BE49-F238E27FC236}">
                  <a16:creationId xmlns:a16="http://schemas.microsoft.com/office/drawing/2014/main" id="{1A20DE25-EBA1-1614-82AF-9706254D1B6D}"/>
                </a:ext>
              </a:extLst>
            </p:cNvPr>
            <p:cNvSpPr/>
            <p:nvPr/>
          </p:nvSpPr>
          <p:spPr>
            <a:xfrm>
              <a:off x="3510025" y="2940700"/>
              <a:ext cx="13025" cy="22750"/>
            </a:xfrm>
            <a:custGeom>
              <a:avLst/>
              <a:gdLst/>
              <a:ahLst/>
              <a:cxnLst/>
              <a:rect l="l" t="t" r="r" b="b"/>
              <a:pathLst>
                <a:path w="521" h="910" extrusionOk="0">
                  <a:moveTo>
                    <a:pt x="261" y="1"/>
                  </a:moveTo>
                  <a:cubicBezTo>
                    <a:pt x="118" y="1"/>
                    <a:pt x="1" y="118"/>
                    <a:pt x="1" y="260"/>
                  </a:cubicBezTo>
                  <a:lnTo>
                    <a:pt x="1" y="676"/>
                  </a:lnTo>
                  <a:cubicBezTo>
                    <a:pt x="14" y="832"/>
                    <a:pt x="137" y="909"/>
                    <a:pt x="261" y="909"/>
                  </a:cubicBezTo>
                  <a:cubicBezTo>
                    <a:pt x="384" y="909"/>
                    <a:pt x="507" y="832"/>
                    <a:pt x="520" y="676"/>
                  </a:cubicBezTo>
                  <a:lnTo>
                    <a:pt x="520" y="260"/>
                  </a:lnTo>
                  <a:cubicBezTo>
                    <a:pt x="520" y="118"/>
                    <a:pt x="403" y="1"/>
                    <a:pt x="26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315;p76">
              <a:extLst>
                <a:ext uri="{FF2B5EF4-FFF2-40B4-BE49-F238E27FC236}">
                  <a16:creationId xmlns:a16="http://schemas.microsoft.com/office/drawing/2014/main" id="{3A689056-6EAE-FC71-B11A-50B87A884E3A}"/>
                </a:ext>
              </a:extLst>
            </p:cNvPr>
            <p:cNvSpPr/>
            <p:nvPr/>
          </p:nvSpPr>
          <p:spPr>
            <a:xfrm>
              <a:off x="3254150" y="2642800"/>
              <a:ext cx="257850" cy="244725"/>
            </a:xfrm>
            <a:custGeom>
              <a:avLst/>
              <a:gdLst/>
              <a:ahLst/>
              <a:cxnLst/>
              <a:rect l="l" t="t" r="r" b="b"/>
              <a:pathLst>
                <a:path w="10314" h="9789" extrusionOk="0">
                  <a:moveTo>
                    <a:pt x="1474" y="1"/>
                  </a:moveTo>
                  <a:cubicBezTo>
                    <a:pt x="656" y="1"/>
                    <a:pt x="1" y="811"/>
                    <a:pt x="280" y="1650"/>
                  </a:cubicBezTo>
                  <a:lnTo>
                    <a:pt x="2721" y="8931"/>
                  </a:lnTo>
                  <a:cubicBezTo>
                    <a:pt x="2886" y="9441"/>
                    <a:pt x="3352" y="9788"/>
                    <a:pt x="3885" y="9788"/>
                  </a:cubicBezTo>
                  <a:cubicBezTo>
                    <a:pt x="3895" y="9788"/>
                    <a:pt x="3905" y="9788"/>
                    <a:pt x="3915" y="9788"/>
                  </a:cubicBezTo>
                  <a:lnTo>
                    <a:pt x="3928" y="9788"/>
                  </a:lnTo>
                  <a:cubicBezTo>
                    <a:pt x="4473" y="9788"/>
                    <a:pt x="4953" y="9438"/>
                    <a:pt x="5109" y="8906"/>
                  </a:cubicBezTo>
                  <a:lnTo>
                    <a:pt x="5745" y="6855"/>
                  </a:lnTo>
                  <a:cubicBezTo>
                    <a:pt x="5828" y="6688"/>
                    <a:pt x="5624" y="6554"/>
                    <a:pt x="5452" y="6554"/>
                  </a:cubicBezTo>
                  <a:cubicBezTo>
                    <a:pt x="5356" y="6554"/>
                    <a:pt x="5270" y="6596"/>
                    <a:pt x="5252" y="6699"/>
                  </a:cubicBezTo>
                  <a:lnTo>
                    <a:pt x="4616" y="8750"/>
                  </a:lnTo>
                  <a:cubicBezTo>
                    <a:pt x="4527" y="9053"/>
                    <a:pt x="4255" y="9269"/>
                    <a:pt x="3942" y="9269"/>
                  </a:cubicBezTo>
                  <a:cubicBezTo>
                    <a:pt x="3933" y="9269"/>
                    <a:pt x="3924" y="9269"/>
                    <a:pt x="3915" y="9269"/>
                  </a:cubicBezTo>
                  <a:cubicBezTo>
                    <a:pt x="3905" y="9269"/>
                    <a:pt x="3896" y="9270"/>
                    <a:pt x="3886" y="9270"/>
                  </a:cubicBezTo>
                  <a:cubicBezTo>
                    <a:pt x="3574" y="9270"/>
                    <a:pt x="3302" y="9065"/>
                    <a:pt x="3201" y="8763"/>
                  </a:cubicBezTo>
                  <a:lnTo>
                    <a:pt x="787" y="1494"/>
                  </a:lnTo>
                  <a:cubicBezTo>
                    <a:pt x="619" y="991"/>
                    <a:pt x="1000" y="507"/>
                    <a:pt x="1482" y="507"/>
                  </a:cubicBezTo>
                  <a:cubicBezTo>
                    <a:pt x="1560" y="507"/>
                    <a:pt x="1640" y="520"/>
                    <a:pt x="1721" y="547"/>
                  </a:cubicBezTo>
                  <a:lnTo>
                    <a:pt x="9003" y="2974"/>
                  </a:lnTo>
                  <a:cubicBezTo>
                    <a:pt x="9678" y="3207"/>
                    <a:pt x="9678" y="4168"/>
                    <a:pt x="8990" y="4389"/>
                  </a:cubicBezTo>
                  <a:lnTo>
                    <a:pt x="6277" y="5232"/>
                  </a:lnTo>
                  <a:cubicBezTo>
                    <a:pt x="6199" y="5258"/>
                    <a:pt x="6121" y="5284"/>
                    <a:pt x="6043" y="5336"/>
                  </a:cubicBezTo>
                  <a:lnTo>
                    <a:pt x="5161" y="4440"/>
                  </a:lnTo>
                  <a:cubicBezTo>
                    <a:pt x="5103" y="4383"/>
                    <a:pt x="5038" y="4358"/>
                    <a:pt x="4977" y="4358"/>
                  </a:cubicBezTo>
                  <a:cubicBezTo>
                    <a:pt x="4777" y="4358"/>
                    <a:pt x="4609" y="4615"/>
                    <a:pt x="4797" y="4804"/>
                  </a:cubicBezTo>
                  <a:lnTo>
                    <a:pt x="7406" y="7426"/>
                  </a:lnTo>
                  <a:cubicBezTo>
                    <a:pt x="7458" y="7465"/>
                    <a:pt x="7523" y="7491"/>
                    <a:pt x="7588" y="7504"/>
                  </a:cubicBezTo>
                  <a:cubicBezTo>
                    <a:pt x="7822" y="7491"/>
                    <a:pt x="7939" y="7218"/>
                    <a:pt x="7770" y="7062"/>
                  </a:cubicBezTo>
                  <a:lnTo>
                    <a:pt x="6433" y="5725"/>
                  </a:lnTo>
                  <a:lnTo>
                    <a:pt x="9133" y="4882"/>
                  </a:lnTo>
                  <a:cubicBezTo>
                    <a:pt x="10301" y="4518"/>
                    <a:pt x="10314" y="2883"/>
                    <a:pt x="9159" y="2494"/>
                  </a:cubicBezTo>
                  <a:lnTo>
                    <a:pt x="1877" y="66"/>
                  </a:lnTo>
                  <a:cubicBezTo>
                    <a:pt x="1741" y="21"/>
                    <a:pt x="1605" y="1"/>
                    <a:pt x="14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 name="Google Shape;1316;p76">
            <a:extLst>
              <a:ext uri="{FF2B5EF4-FFF2-40B4-BE49-F238E27FC236}">
                <a16:creationId xmlns:a16="http://schemas.microsoft.com/office/drawing/2014/main" id="{41AAC31D-580F-EBAC-60FF-D74B1EBC0A59}"/>
              </a:ext>
            </a:extLst>
          </p:cNvPr>
          <p:cNvGrpSpPr/>
          <p:nvPr/>
        </p:nvGrpSpPr>
        <p:grpSpPr>
          <a:xfrm>
            <a:off x="4448535" y="4600602"/>
            <a:ext cx="491779" cy="600334"/>
            <a:chOff x="3290025" y="3338850"/>
            <a:chExt cx="359250" cy="438550"/>
          </a:xfrm>
          <a:solidFill>
            <a:srgbClr val="92D050"/>
          </a:solidFill>
        </p:grpSpPr>
        <p:sp>
          <p:nvSpPr>
            <p:cNvPr id="225" name="Google Shape;1317;p76">
              <a:extLst>
                <a:ext uri="{FF2B5EF4-FFF2-40B4-BE49-F238E27FC236}">
                  <a16:creationId xmlns:a16="http://schemas.microsoft.com/office/drawing/2014/main" id="{33133B4C-5ADC-8263-744A-F210EFB10B66}"/>
                </a:ext>
              </a:extLst>
            </p:cNvPr>
            <p:cNvSpPr/>
            <p:nvPr/>
          </p:nvSpPr>
          <p:spPr>
            <a:xfrm>
              <a:off x="3364025" y="3340725"/>
              <a:ext cx="204450" cy="436675"/>
            </a:xfrm>
            <a:custGeom>
              <a:avLst/>
              <a:gdLst/>
              <a:ahLst/>
              <a:cxnLst/>
              <a:rect l="l" t="t" r="r" b="b"/>
              <a:pathLst>
                <a:path w="8178" h="17467" extrusionOk="0">
                  <a:moveTo>
                    <a:pt x="7139" y="3612"/>
                  </a:moveTo>
                  <a:cubicBezTo>
                    <a:pt x="7411" y="3612"/>
                    <a:pt x="7632" y="3833"/>
                    <a:pt x="7632" y="4105"/>
                  </a:cubicBezTo>
                  <a:lnTo>
                    <a:pt x="7632" y="5248"/>
                  </a:lnTo>
                  <a:cubicBezTo>
                    <a:pt x="7639" y="5579"/>
                    <a:pt x="7392" y="5744"/>
                    <a:pt x="7144" y="5744"/>
                  </a:cubicBezTo>
                  <a:cubicBezTo>
                    <a:pt x="6896" y="5744"/>
                    <a:pt x="6646" y="5579"/>
                    <a:pt x="6646" y="5248"/>
                  </a:cubicBezTo>
                  <a:lnTo>
                    <a:pt x="6646" y="4105"/>
                  </a:lnTo>
                  <a:cubicBezTo>
                    <a:pt x="6646" y="3833"/>
                    <a:pt x="6866" y="3612"/>
                    <a:pt x="7139" y="3612"/>
                  </a:cubicBezTo>
                  <a:close/>
                  <a:moveTo>
                    <a:pt x="4128" y="2989"/>
                  </a:moveTo>
                  <a:cubicBezTo>
                    <a:pt x="4400" y="2989"/>
                    <a:pt x="4621" y="3223"/>
                    <a:pt x="4621" y="3482"/>
                  </a:cubicBezTo>
                  <a:lnTo>
                    <a:pt x="4621" y="5403"/>
                  </a:lnTo>
                  <a:cubicBezTo>
                    <a:pt x="4621" y="5728"/>
                    <a:pt x="4374" y="5890"/>
                    <a:pt x="4128" y="5890"/>
                  </a:cubicBezTo>
                  <a:cubicBezTo>
                    <a:pt x="3881" y="5890"/>
                    <a:pt x="3634" y="5728"/>
                    <a:pt x="3634" y="5403"/>
                  </a:cubicBezTo>
                  <a:lnTo>
                    <a:pt x="3634" y="3495"/>
                  </a:lnTo>
                  <a:cubicBezTo>
                    <a:pt x="3621" y="3210"/>
                    <a:pt x="3855" y="2989"/>
                    <a:pt x="4128" y="2989"/>
                  </a:cubicBezTo>
                  <a:close/>
                  <a:moveTo>
                    <a:pt x="5633" y="2989"/>
                  </a:moveTo>
                  <a:cubicBezTo>
                    <a:pt x="5906" y="3002"/>
                    <a:pt x="6126" y="3223"/>
                    <a:pt x="6126" y="3482"/>
                  </a:cubicBezTo>
                  <a:lnTo>
                    <a:pt x="6126" y="5455"/>
                  </a:lnTo>
                  <a:cubicBezTo>
                    <a:pt x="6126" y="5786"/>
                    <a:pt x="5880" y="5952"/>
                    <a:pt x="5633" y="5952"/>
                  </a:cubicBezTo>
                  <a:cubicBezTo>
                    <a:pt x="5387" y="5952"/>
                    <a:pt x="5140" y="5786"/>
                    <a:pt x="5140" y="5455"/>
                  </a:cubicBezTo>
                  <a:lnTo>
                    <a:pt x="5140" y="3495"/>
                  </a:lnTo>
                  <a:cubicBezTo>
                    <a:pt x="5140" y="3223"/>
                    <a:pt x="5348" y="3002"/>
                    <a:pt x="5620" y="2989"/>
                  </a:cubicBezTo>
                  <a:close/>
                  <a:moveTo>
                    <a:pt x="7230" y="13230"/>
                  </a:moveTo>
                  <a:cubicBezTo>
                    <a:pt x="7256" y="13230"/>
                    <a:pt x="7282" y="13256"/>
                    <a:pt x="7282" y="13295"/>
                  </a:cubicBezTo>
                  <a:lnTo>
                    <a:pt x="7282" y="14775"/>
                  </a:lnTo>
                  <a:cubicBezTo>
                    <a:pt x="7282" y="14814"/>
                    <a:pt x="7256" y="14840"/>
                    <a:pt x="7230" y="14840"/>
                  </a:cubicBezTo>
                  <a:lnTo>
                    <a:pt x="1661" y="14840"/>
                  </a:lnTo>
                  <a:cubicBezTo>
                    <a:pt x="1622" y="14840"/>
                    <a:pt x="1597" y="14814"/>
                    <a:pt x="1597" y="14775"/>
                  </a:cubicBezTo>
                  <a:lnTo>
                    <a:pt x="1597" y="13295"/>
                  </a:lnTo>
                  <a:cubicBezTo>
                    <a:pt x="1597" y="13256"/>
                    <a:pt x="1622" y="13230"/>
                    <a:pt x="1661" y="13230"/>
                  </a:cubicBezTo>
                  <a:close/>
                  <a:moveTo>
                    <a:pt x="2624" y="1"/>
                  </a:moveTo>
                  <a:cubicBezTo>
                    <a:pt x="2132" y="1"/>
                    <a:pt x="1642" y="322"/>
                    <a:pt x="1622" y="964"/>
                  </a:cubicBezTo>
                  <a:lnTo>
                    <a:pt x="1622" y="4547"/>
                  </a:lnTo>
                  <a:cubicBezTo>
                    <a:pt x="1454" y="4456"/>
                    <a:pt x="1259" y="4404"/>
                    <a:pt x="1064" y="4404"/>
                  </a:cubicBezTo>
                  <a:cubicBezTo>
                    <a:pt x="480" y="4404"/>
                    <a:pt x="0" y="4871"/>
                    <a:pt x="0" y="5468"/>
                  </a:cubicBezTo>
                  <a:lnTo>
                    <a:pt x="0" y="8570"/>
                  </a:lnTo>
                  <a:cubicBezTo>
                    <a:pt x="0" y="9232"/>
                    <a:pt x="208" y="9868"/>
                    <a:pt x="584" y="10414"/>
                  </a:cubicBezTo>
                  <a:cubicBezTo>
                    <a:pt x="779" y="10686"/>
                    <a:pt x="974" y="10959"/>
                    <a:pt x="1155" y="11231"/>
                  </a:cubicBezTo>
                  <a:cubicBezTo>
                    <a:pt x="1467" y="11660"/>
                    <a:pt x="1622" y="12179"/>
                    <a:pt x="1610" y="12711"/>
                  </a:cubicBezTo>
                  <a:cubicBezTo>
                    <a:pt x="1311" y="12737"/>
                    <a:pt x="1077" y="12984"/>
                    <a:pt x="1077" y="13282"/>
                  </a:cubicBezTo>
                  <a:lnTo>
                    <a:pt x="1077" y="14775"/>
                  </a:lnTo>
                  <a:cubicBezTo>
                    <a:pt x="1077" y="14918"/>
                    <a:pt x="1129" y="15060"/>
                    <a:pt x="1233" y="15164"/>
                  </a:cubicBezTo>
                  <a:cubicBezTo>
                    <a:pt x="948" y="15515"/>
                    <a:pt x="779" y="15930"/>
                    <a:pt x="740" y="16371"/>
                  </a:cubicBezTo>
                  <a:lnTo>
                    <a:pt x="714" y="16813"/>
                  </a:lnTo>
                  <a:cubicBezTo>
                    <a:pt x="701" y="17085"/>
                    <a:pt x="857" y="17332"/>
                    <a:pt x="1116" y="17423"/>
                  </a:cubicBezTo>
                  <a:cubicBezTo>
                    <a:pt x="1223" y="17452"/>
                    <a:pt x="1338" y="17466"/>
                    <a:pt x="1454" y="17466"/>
                  </a:cubicBezTo>
                  <a:cubicBezTo>
                    <a:pt x="1493" y="17466"/>
                    <a:pt x="1532" y="17465"/>
                    <a:pt x="1571" y="17462"/>
                  </a:cubicBezTo>
                  <a:cubicBezTo>
                    <a:pt x="1895" y="17436"/>
                    <a:pt x="1895" y="16968"/>
                    <a:pt x="1571" y="16942"/>
                  </a:cubicBezTo>
                  <a:cubicBezTo>
                    <a:pt x="1538" y="16942"/>
                    <a:pt x="1470" y="16952"/>
                    <a:pt x="1405" y="16952"/>
                  </a:cubicBezTo>
                  <a:cubicBezTo>
                    <a:pt x="1314" y="16952"/>
                    <a:pt x="1226" y="16934"/>
                    <a:pt x="1233" y="16852"/>
                  </a:cubicBezTo>
                  <a:lnTo>
                    <a:pt x="1259" y="16410"/>
                  </a:lnTo>
                  <a:cubicBezTo>
                    <a:pt x="1298" y="16008"/>
                    <a:pt x="1467" y="15631"/>
                    <a:pt x="1752" y="15346"/>
                  </a:cubicBezTo>
                  <a:lnTo>
                    <a:pt x="7126" y="15346"/>
                  </a:lnTo>
                  <a:cubicBezTo>
                    <a:pt x="7411" y="15631"/>
                    <a:pt x="7593" y="16021"/>
                    <a:pt x="7619" y="16423"/>
                  </a:cubicBezTo>
                  <a:lnTo>
                    <a:pt x="7645" y="16852"/>
                  </a:lnTo>
                  <a:cubicBezTo>
                    <a:pt x="7645" y="16903"/>
                    <a:pt x="7606" y="16942"/>
                    <a:pt x="7554" y="16942"/>
                  </a:cubicBezTo>
                  <a:lnTo>
                    <a:pt x="2804" y="16942"/>
                  </a:lnTo>
                  <a:cubicBezTo>
                    <a:pt x="2479" y="16968"/>
                    <a:pt x="2479" y="17436"/>
                    <a:pt x="2804" y="17462"/>
                  </a:cubicBezTo>
                  <a:lnTo>
                    <a:pt x="7554" y="17462"/>
                  </a:lnTo>
                  <a:cubicBezTo>
                    <a:pt x="7905" y="17462"/>
                    <a:pt x="8177" y="17163"/>
                    <a:pt x="8164" y="16813"/>
                  </a:cubicBezTo>
                  <a:lnTo>
                    <a:pt x="8138" y="16397"/>
                  </a:lnTo>
                  <a:cubicBezTo>
                    <a:pt x="8099" y="15943"/>
                    <a:pt x="7931" y="15515"/>
                    <a:pt x="7645" y="15164"/>
                  </a:cubicBezTo>
                  <a:cubicBezTo>
                    <a:pt x="7749" y="15060"/>
                    <a:pt x="7801" y="14918"/>
                    <a:pt x="7801" y="14775"/>
                  </a:cubicBezTo>
                  <a:lnTo>
                    <a:pt x="7801" y="13295"/>
                  </a:lnTo>
                  <a:cubicBezTo>
                    <a:pt x="7788" y="12966"/>
                    <a:pt x="7528" y="12711"/>
                    <a:pt x="7214" y="12711"/>
                  </a:cubicBezTo>
                  <a:cubicBezTo>
                    <a:pt x="7206" y="12711"/>
                    <a:pt x="7199" y="12711"/>
                    <a:pt x="7191" y="12711"/>
                  </a:cubicBezTo>
                  <a:cubicBezTo>
                    <a:pt x="7178" y="12257"/>
                    <a:pt x="7256" y="11802"/>
                    <a:pt x="7437" y="11387"/>
                  </a:cubicBezTo>
                  <a:cubicBezTo>
                    <a:pt x="7541" y="11166"/>
                    <a:pt x="7658" y="10946"/>
                    <a:pt x="7775" y="10725"/>
                  </a:cubicBezTo>
                  <a:cubicBezTo>
                    <a:pt x="8022" y="10245"/>
                    <a:pt x="8151" y="9713"/>
                    <a:pt x="8151" y="9180"/>
                  </a:cubicBezTo>
                  <a:lnTo>
                    <a:pt x="8151" y="8038"/>
                  </a:lnTo>
                  <a:cubicBezTo>
                    <a:pt x="8164" y="7850"/>
                    <a:pt x="8028" y="7756"/>
                    <a:pt x="7892" y="7756"/>
                  </a:cubicBezTo>
                  <a:cubicBezTo>
                    <a:pt x="7755" y="7756"/>
                    <a:pt x="7619" y="7850"/>
                    <a:pt x="7632" y="8038"/>
                  </a:cubicBezTo>
                  <a:lnTo>
                    <a:pt x="7632" y="9180"/>
                  </a:lnTo>
                  <a:cubicBezTo>
                    <a:pt x="7632" y="9635"/>
                    <a:pt x="7515" y="10076"/>
                    <a:pt x="7308" y="10478"/>
                  </a:cubicBezTo>
                  <a:cubicBezTo>
                    <a:pt x="7178" y="10738"/>
                    <a:pt x="7035" y="10998"/>
                    <a:pt x="6918" y="11270"/>
                  </a:cubicBezTo>
                  <a:cubicBezTo>
                    <a:pt x="6737" y="11725"/>
                    <a:pt x="6659" y="12218"/>
                    <a:pt x="6672" y="12711"/>
                  </a:cubicBezTo>
                  <a:lnTo>
                    <a:pt x="2129" y="12711"/>
                  </a:lnTo>
                  <a:cubicBezTo>
                    <a:pt x="2142" y="12088"/>
                    <a:pt x="1960" y="11478"/>
                    <a:pt x="1610" y="10972"/>
                  </a:cubicBezTo>
                  <a:cubicBezTo>
                    <a:pt x="1402" y="10686"/>
                    <a:pt x="1207" y="10401"/>
                    <a:pt x="999" y="10102"/>
                  </a:cubicBezTo>
                  <a:cubicBezTo>
                    <a:pt x="688" y="9661"/>
                    <a:pt x="506" y="9116"/>
                    <a:pt x="519" y="8570"/>
                  </a:cubicBezTo>
                  <a:lnTo>
                    <a:pt x="519" y="5468"/>
                  </a:lnTo>
                  <a:cubicBezTo>
                    <a:pt x="493" y="5079"/>
                    <a:pt x="776" y="4884"/>
                    <a:pt x="1059" y="4884"/>
                  </a:cubicBezTo>
                  <a:cubicBezTo>
                    <a:pt x="1343" y="4884"/>
                    <a:pt x="1629" y="5079"/>
                    <a:pt x="1610" y="5468"/>
                  </a:cubicBezTo>
                  <a:lnTo>
                    <a:pt x="1610" y="7597"/>
                  </a:lnTo>
                  <a:cubicBezTo>
                    <a:pt x="1610" y="7870"/>
                    <a:pt x="2064" y="8155"/>
                    <a:pt x="2220" y="8298"/>
                  </a:cubicBezTo>
                  <a:lnTo>
                    <a:pt x="3206" y="9258"/>
                  </a:lnTo>
                  <a:cubicBezTo>
                    <a:pt x="3556" y="9596"/>
                    <a:pt x="3712" y="10037"/>
                    <a:pt x="3855" y="10504"/>
                  </a:cubicBezTo>
                  <a:cubicBezTo>
                    <a:pt x="3891" y="10633"/>
                    <a:pt x="3990" y="10688"/>
                    <a:pt x="4090" y="10688"/>
                  </a:cubicBezTo>
                  <a:cubicBezTo>
                    <a:pt x="4244" y="10688"/>
                    <a:pt x="4403" y="10558"/>
                    <a:pt x="4348" y="10362"/>
                  </a:cubicBezTo>
                  <a:cubicBezTo>
                    <a:pt x="4192" y="9804"/>
                    <a:pt x="3998" y="9297"/>
                    <a:pt x="3569" y="8882"/>
                  </a:cubicBezTo>
                  <a:lnTo>
                    <a:pt x="2129" y="7493"/>
                  </a:lnTo>
                  <a:lnTo>
                    <a:pt x="2129" y="964"/>
                  </a:lnTo>
                  <a:cubicBezTo>
                    <a:pt x="2129" y="640"/>
                    <a:pt x="2375" y="478"/>
                    <a:pt x="2622" y="478"/>
                  </a:cubicBezTo>
                  <a:cubicBezTo>
                    <a:pt x="2869" y="478"/>
                    <a:pt x="3115" y="640"/>
                    <a:pt x="3115" y="964"/>
                  </a:cubicBezTo>
                  <a:lnTo>
                    <a:pt x="3115" y="6688"/>
                  </a:lnTo>
                  <a:cubicBezTo>
                    <a:pt x="3128" y="6844"/>
                    <a:pt x="3251" y="6922"/>
                    <a:pt x="3375" y="6922"/>
                  </a:cubicBezTo>
                  <a:cubicBezTo>
                    <a:pt x="3498" y="6922"/>
                    <a:pt x="3621" y="6844"/>
                    <a:pt x="3634" y="6688"/>
                  </a:cubicBezTo>
                  <a:lnTo>
                    <a:pt x="3634" y="6286"/>
                  </a:lnTo>
                  <a:cubicBezTo>
                    <a:pt x="3790" y="6377"/>
                    <a:pt x="3959" y="6416"/>
                    <a:pt x="4128" y="6416"/>
                  </a:cubicBezTo>
                  <a:cubicBezTo>
                    <a:pt x="4400" y="6416"/>
                    <a:pt x="4673" y="6312"/>
                    <a:pt x="4854" y="6104"/>
                  </a:cubicBezTo>
                  <a:cubicBezTo>
                    <a:pt x="5062" y="6355"/>
                    <a:pt x="5353" y="6476"/>
                    <a:pt x="5640" y="6476"/>
                  </a:cubicBezTo>
                  <a:cubicBezTo>
                    <a:pt x="5964" y="6476"/>
                    <a:pt x="6284" y="6322"/>
                    <a:pt x="6477" y="6026"/>
                  </a:cubicBezTo>
                  <a:cubicBezTo>
                    <a:pt x="6672" y="6182"/>
                    <a:pt x="6905" y="6273"/>
                    <a:pt x="7152" y="6273"/>
                  </a:cubicBezTo>
                  <a:cubicBezTo>
                    <a:pt x="7321" y="6273"/>
                    <a:pt x="7489" y="6234"/>
                    <a:pt x="7645" y="6143"/>
                  </a:cubicBezTo>
                  <a:lnTo>
                    <a:pt x="7645" y="6805"/>
                  </a:lnTo>
                  <a:cubicBezTo>
                    <a:pt x="7658" y="6967"/>
                    <a:pt x="7781" y="7049"/>
                    <a:pt x="7905" y="7049"/>
                  </a:cubicBezTo>
                  <a:cubicBezTo>
                    <a:pt x="8028" y="7049"/>
                    <a:pt x="8151" y="6967"/>
                    <a:pt x="8164" y="6805"/>
                  </a:cubicBezTo>
                  <a:lnTo>
                    <a:pt x="8164" y="4105"/>
                  </a:lnTo>
                  <a:cubicBezTo>
                    <a:pt x="8151" y="3547"/>
                    <a:pt x="7710" y="3093"/>
                    <a:pt x="7152" y="3093"/>
                  </a:cubicBezTo>
                  <a:cubicBezTo>
                    <a:pt x="6957" y="3093"/>
                    <a:pt x="6775" y="3145"/>
                    <a:pt x="6620" y="3236"/>
                  </a:cubicBezTo>
                  <a:cubicBezTo>
                    <a:pt x="6500" y="2756"/>
                    <a:pt x="6074" y="2478"/>
                    <a:pt x="5641" y="2478"/>
                  </a:cubicBezTo>
                  <a:cubicBezTo>
                    <a:pt x="5371" y="2478"/>
                    <a:pt x="5098" y="2586"/>
                    <a:pt x="4893" y="2820"/>
                  </a:cubicBezTo>
                  <a:cubicBezTo>
                    <a:pt x="4699" y="2600"/>
                    <a:pt x="4426" y="2483"/>
                    <a:pt x="4141" y="2470"/>
                  </a:cubicBezTo>
                  <a:cubicBezTo>
                    <a:pt x="3959" y="2483"/>
                    <a:pt x="3790" y="2522"/>
                    <a:pt x="3634" y="2613"/>
                  </a:cubicBezTo>
                  <a:lnTo>
                    <a:pt x="3634" y="964"/>
                  </a:lnTo>
                  <a:cubicBezTo>
                    <a:pt x="3608" y="322"/>
                    <a:pt x="3115" y="1"/>
                    <a:pt x="26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318;p76">
              <a:extLst>
                <a:ext uri="{FF2B5EF4-FFF2-40B4-BE49-F238E27FC236}">
                  <a16:creationId xmlns:a16="http://schemas.microsoft.com/office/drawing/2014/main" id="{008E6A51-5B8B-D48B-5C8D-FE093850DE4D}"/>
                </a:ext>
              </a:extLst>
            </p:cNvPr>
            <p:cNvSpPr/>
            <p:nvPr/>
          </p:nvSpPr>
          <p:spPr>
            <a:xfrm>
              <a:off x="3434100" y="3685100"/>
              <a:ext cx="15275" cy="12825"/>
            </a:xfrm>
            <a:custGeom>
              <a:avLst/>
              <a:gdLst/>
              <a:ahLst/>
              <a:cxnLst/>
              <a:rect l="l" t="t" r="r" b="b"/>
              <a:pathLst>
                <a:path w="611" h="513"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319;p76">
              <a:extLst>
                <a:ext uri="{FF2B5EF4-FFF2-40B4-BE49-F238E27FC236}">
                  <a16:creationId xmlns:a16="http://schemas.microsoft.com/office/drawing/2014/main" id="{079F592F-C75A-C57C-A73F-E0981DD8A113}"/>
                </a:ext>
              </a:extLst>
            </p:cNvPr>
            <p:cNvSpPr/>
            <p:nvPr/>
          </p:nvSpPr>
          <p:spPr>
            <a:xfrm>
              <a:off x="3608025" y="3480350"/>
              <a:ext cx="41250" cy="13000"/>
            </a:xfrm>
            <a:custGeom>
              <a:avLst/>
              <a:gdLst/>
              <a:ahLst/>
              <a:cxnLst/>
              <a:rect l="l" t="t" r="r" b="b"/>
              <a:pathLst>
                <a:path w="1650" h="520" extrusionOk="0">
                  <a:moveTo>
                    <a:pt x="338" y="0"/>
                  </a:moveTo>
                  <a:cubicBezTo>
                    <a:pt x="1" y="0"/>
                    <a:pt x="1" y="506"/>
                    <a:pt x="338" y="519"/>
                  </a:cubicBezTo>
                  <a:lnTo>
                    <a:pt x="1312" y="519"/>
                  </a:lnTo>
                  <a:cubicBezTo>
                    <a:pt x="1649" y="519"/>
                    <a:pt x="1649" y="0"/>
                    <a:pt x="1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320;p76">
              <a:extLst>
                <a:ext uri="{FF2B5EF4-FFF2-40B4-BE49-F238E27FC236}">
                  <a16:creationId xmlns:a16="http://schemas.microsoft.com/office/drawing/2014/main" id="{0E9D2B41-0FE6-B9F6-9A72-0D2D604A859E}"/>
                </a:ext>
              </a:extLst>
            </p:cNvPr>
            <p:cNvSpPr/>
            <p:nvPr/>
          </p:nvSpPr>
          <p:spPr>
            <a:xfrm>
              <a:off x="3479525" y="3338850"/>
              <a:ext cx="13025" cy="36700"/>
            </a:xfrm>
            <a:custGeom>
              <a:avLst/>
              <a:gdLst/>
              <a:ahLst/>
              <a:cxnLst/>
              <a:rect l="l" t="t" r="r" b="b"/>
              <a:pathLst>
                <a:path w="521" h="1468" extrusionOk="0">
                  <a:moveTo>
                    <a:pt x="260" y="1"/>
                  </a:moveTo>
                  <a:cubicBezTo>
                    <a:pt x="137" y="1"/>
                    <a:pt x="14" y="79"/>
                    <a:pt x="1" y="235"/>
                  </a:cubicBezTo>
                  <a:lnTo>
                    <a:pt x="1" y="1208"/>
                  </a:lnTo>
                  <a:cubicBezTo>
                    <a:pt x="1" y="1351"/>
                    <a:pt x="118" y="1468"/>
                    <a:pt x="260" y="1468"/>
                  </a:cubicBezTo>
                  <a:cubicBezTo>
                    <a:pt x="403" y="1468"/>
                    <a:pt x="520" y="1351"/>
                    <a:pt x="520" y="1208"/>
                  </a:cubicBezTo>
                  <a:lnTo>
                    <a:pt x="520" y="235"/>
                  </a:lnTo>
                  <a:cubicBezTo>
                    <a:pt x="507" y="79"/>
                    <a:pt x="384"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1321;p76">
              <a:extLst>
                <a:ext uri="{FF2B5EF4-FFF2-40B4-BE49-F238E27FC236}">
                  <a16:creationId xmlns:a16="http://schemas.microsoft.com/office/drawing/2014/main" id="{E44E5FF2-035C-05CC-775C-AFDB17251A5C}"/>
                </a:ext>
              </a:extLst>
            </p:cNvPr>
            <p:cNvSpPr/>
            <p:nvPr/>
          </p:nvSpPr>
          <p:spPr>
            <a:xfrm>
              <a:off x="3590175" y="3393925"/>
              <a:ext cx="26500" cy="21550"/>
            </a:xfrm>
            <a:custGeom>
              <a:avLst/>
              <a:gdLst/>
              <a:ahLst/>
              <a:cxnLst/>
              <a:rect l="l" t="t" r="r" b="b"/>
              <a:pathLst>
                <a:path w="1060" h="862" extrusionOk="0">
                  <a:moveTo>
                    <a:pt x="691" y="0"/>
                  </a:moveTo>
                  <a:cubicBezTo>
                    <a:pt x="630" y="0"/>
                    <a:pt x="565" y="24"/>
                    <a:pt x="507" y="82"/>
                  </a:cubicBezTo>
                  <a:lnTo>
                    <a:pt x="170" y="420"/>
                  </a:lnTo>
                  <a:cubicBezTo>
                    <a:pt x="1" y="589"/>
                    <a:pt x="118" y="861"/>
                    <a:pt x="351" y="861"/>
                  </a:cubicBezTo>
                  <a:cubicBezTo>
                    <a:pt x="416" y="861"/>
                    <a:pt x="481" y="835"/>
                    <a:pt x="533" y="783"/>
                  </a:cubicBezTo>
                  <a:lnTo>
                    <a:pt x="871" y="446"/>
                  </a:lnTo>
                  <a:cubicBezTo>
                    <a:pt x="1059" y="257"/>
                    <a:pt x="891" y="0"/>
                    <a:pt x="6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1322;p76">
              <a:extLst>
                <a:ext uri="{FF2B5EF4-FFF2-40B4-BE49-F238E27FC236}">
                  <a16:creationId xmlns:a16="http://schemas.microsoft.com/office/drawing/2014/main" id="{D67BB28C-0177-2D22-3BCC-50147A62E9AB}"/>
                </a:ext>
              </a:extLst>
            </p:cNvPr>
            <p:cNvSpPr/>
            <p:nvPr/>
          </p:nvSpPr>
          <p:spPr>
            <a:xfrm>
              <a:off x="3589700" y="3552925"/>
              <a:ext cx="26975" cy="21650"/>
            </a:xfrm>
            <a:custGeom>
              <a:avLst/>
              <a:gdLst/>
              <a:ahLst/>
              <a:cxnLst/>
              <a:rect l="l" t="t" r="r" b="b"/>
              <a:pathLst>
                <a:path w="1079" h="866" extrusionOk="0">
                  <a:moveTo>
                    <a:pt x="368" y="0"/>
                  </a:moveTo>
                  <a:cubicBezTo>
                    <a:pt x="168" y="0"/>
                    <a:pt x="0" y="257"/>
                    <a:pt x="189" y="446"/>
                  </a:cubicBezTo>
                  <a:lnTo>
                    <a:pt x="526" y="783"/>
                  </a:lnTo>
                  <a:cubicBezTo>
                    <a:pt x="584" y="841"/>
                    <a:pt x="649" y="866"/>
                    <a:pt x="710" y="866"/>
                  </a:cubicBezTo>
                  <a:cubicBezTo>
                    <a:pt x="910" y="866"/>
                    <a:pt x="1078" y="609"/>
                    <a:pt x="890" y="420"/>
                  </a:cubicBezTo>
                  <a:lnTo>
                    <a:pt x="552" y="82"/>
                  </a:lnTo>
                  <a:cubicBezTo>
                    <a:pt x="494" y="24"/>
                    <a:pt x="430" y="0"/>
                    <a:pt x="3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1323;p76">
              <a:extLst>
                <a:ext uri="{FF2B5EF4-FFF2-40B4-BE49-F238E27FC236}">
                  <a16:creationId xmlns:a16="http://schemas.microsoft.com/office/drawing/2014/main" id="{0B3A52B1-57A7-12F8-1724-50789A3C5E71}"/>
                </a:ext>
              </a:extLst>
            </p:cNvPr>
            <p:cNvSpPr/>
            <p:nvPr/>
          </p:nvSpPr>
          <p:spPr>
            <a:xfrm>
              <a:off x="3290025" y="3480350"/>
              <a:ext cx="39300" cy="12675"/>
            </a:xfrm>
            <a:custGeom>
              <a:avLst/>
              <a:gdLst/>
              <a:ahLst/>
              <a:cxnLst/>
              <a:rect l="l" t="t" r="r" b="b"/>
              <a:pathLst>
                <a:path w="1572" h="507" extrusionOk="0">
                  <a:moveTo>
                    <a:pt x="351" y="0"/>
                  </a:moveTo>
                  <a:cubicBezTo>
                    <a:pt x="1" y="0"/>
                    <a:pt x="1" y="506"/>
                    <a:pt x="351" y="506"/>
                  </a:cubicBezTo>
                  <a:lnTo>
                    <a:pt x="1325" y="506"/>
                  </a:lnTo>
                  <a:cubicBezTo>
                    <a:pt x="1454" y="506"/>
                    <a:pt x="1571" y="402"/>
                    <a:pt x="1571" y="260"/>
                  </a:cubicBezTo>
                  <a:cubicBezTo>
                    <a:pt x="1571" y="117"/>
                    <a:pt x="1454" y="0"/>
                    <a:pt x="13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1324;p76">
              <a:extLst>
                <a:ext uri="{FF2B5EF4-FFF2-40B4-BE49-F238E27FC236}">
                  <a16:creationId xmlns:a16="http://schemas.microsoft.com/office/drawing/2014/main" id="{298302AE-5B35-4B9B-31C6-F839CE32B783}"/>
                </a:ext>
              </a:extLst>
            </p:cNvPr>
            <p:cNvSpPr/>
            <p:nvPr/>
          </p:nvSpPr>
          <p:spPr>
            <a:xfrm>
              <a:off x="3325075" y="3394025"/>
              <a:ext cx="24975" cy="21700"/>
            </a:xfrm>
            <a:custGeom>
              <a:avLst/>
              <a:gdLst/>
              <a:ahLst/>
              <a:cxnLst/>
              <a:rect l="l" t="t" r="r" b="b"/>
              <a:pathLst>
                <a:path w="999" h="868" extrusionOk="0">
                  <a:moveTo>
                    <a:pt x="286" y="0"/>
                  </a:moveTo>
                  <a:cubicBezTo>
                    <a:pt x="221" y="0"/>
                    <a:pt x="156" y="26"/>
                    <a:pt x="104" y="78"/>
                  </a:cubicBezTo>
                  <a:cubicBezTo>
                    <a:pt x="0" y="182"/>
                    <a:pt x="0" y="338"/>
                    <a:pt x="104" y="442"/>
                  </a:cubicBezTo>
                  <a:lnTo>
                    <a:pt x="442" y="792"/>
                  </a:lnTo>
                  <a:cubicBezTo>
                    <a:pt x="498" y="845"/>
                    <a:pt x="559" y="867"/>
                    <a:pt x="619" y="867"/>
                  </a:cubicBezTo>
                  <a:cubicBezTo>
                    <a:pt x="822" y="867"/>
                    <a:pt x="999" y="607"/>
                    <a:pt x="818" y="416"/>
                  </a:cubicBezTo>
                  <a:lnTo>
                    <a:pt x="468" y="78"/>
                  </a:lnTo>
                  <a:cubicBezTo>
                    <a:pt x="416" y="26"/>
                    <a:pt x="351" y="0"/>
                    <a:pt x="28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1325;p76">
              <a:extLst>
                <a:ext uri="{FF2B5EF4-FFF2-40B4-BE49-F238E27FC236}">
                  <a16:creationId xmlns:a16="http://schemas.microsoft.com/office/drawing/2014/main" id="{31BCFA07-67D8-6432-5670-502F27124B8C}"/>
                </a:ext>
              </a:extLst>
            </p:cNvPr>
            <p:cNvSpPr/>
            <p:nvPr/>
          </p:nvSpPr>
          <p:spPr>
            <a:xfrm>
              <a:off x="3325075" y="3552925"/>
              <a:ext cx="24925" cy="21550"/>
            </a:xfrm>
            <a:custGeom>
              <a:avLst/>
              <a:gdLst/>
              <a:ahLst/>
              <a:cxnLst/>
              <a:rect l="l" t="t" r="r" b="b"/>
              <a:pathLst>
                <a:path w="997" h="862" extrusionOk="0">
                  <a:moveTo>
                    <a:pt x="626" y="0"/>
                  </a:moveTo>
                  <a:cubicBezTo>
                    <a:pt x="564" y="0"/>
                    <a:pt x="500" y="24"/>
                    <a:pt x="442" y="82"/>
                  </a:cubicBezTo>
                  <a:lnTo>
                    <a:pt x="104" y="420"/>
                  </a:lnTo>
                  <a:cubicBezTo>
                    <a:pt x="0" y="524"/>
                    <a:pt x="0" y="680"/>
                    <a:pt x="104" y="783"/>
                  </a:cubicBezTo>
                  <a:cubicBezTo>
                    <a:pt x="156" y="835"/>
                    <a:pt x="221" y="861"/>
                    <a:pt x="286" y="861"/>
                  </a:cubicBezTo>
                  <a:cubicBezTo>
                    <a:pt x="351" y="861"/>
                    <a:pt x="416" y="835"/>
                    <a:pt x="468" y="783"/>
                  </a:cubicBezTo>
                  <a:lnTo>
                    <a:pt x="818" y="446"/>
                  </a:lnTo>
                  <a:cubicBezTo>
                    <a:pt x="997" y="257"/>
                    <a:pt x="826" y="0"/>
                    <a:pt x="6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1326;p76">
            <a:extLst>
              <a:ext uri="{FF2B5EF4-FFF2-40B4-BE49-F238E27FC236}">
                <a16:creationId xmlns:a16="http://schemas.microsoft.com/office/drawing/2014/main" id="{7DA43DE5-69CD-BFB0-745A-B8E5D0AB3A92}"/>
              </a:ext>
            </a:extLst>
          </p:cNvPr>
          <p:cNvGrpSpPr/>
          <p:nvPr/>
        </p:nvGrpSpPr>
        <p:grpSpPr>
          <a:xfrm>
            <a:off x="4458460" y="5545489"/>
            <a:ext cx="471930" cy="600539"/>
            <a:chOff x="3297175" y="4029100"/>
            <a:chExt cx="344750" cy="438700"/>
          </a:xfrm>
          <a:solidFill>
            <a:srgbClr val="92D050"/>
          </a:solidFill>
        </p:grpSpPr>
        <p:sp>
          <p:nvSpPr>
            <p:cNvPr id="235" name="Google Shape;1327;p76">
              <a:extLst>
                <a:ext uri="{FF2B5EF4-FFF2-40B4-BE49-F238E27FC236}">
                  <a16:creationId xmlns:a16="http://schemas.microsoft.com/office/drawing/2014/main" id="{0DBE22B6-5471-63C0-F0D7-A3A80EBA92A4}"/>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328;p76">
              <a:extLst>
                <a:ext uri="{FF2B5EF4-FFF2-40B4-BE49-F238E27FC236}">
                  <a16:creationId xmlns:a16="http://schemas.microsoft.com/office/drawing/2014/main" id="{0C409136-2321-83A0-4B38-728A7AD469B0}"/>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329;p76">
              <a:extLst>
                <a:ext uri="{FF2B5EF4-FFF2-40B4-BE49-F238E27FC236}">
                  <a16:creationId xmlns:a16="http://schemas.microsoft.com/office/drawing/2014/main" id="{4D1B69DF-32E9-CDBC-8A8A-5CEABFA56796}"/>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330;p76">
              <a:extLst>
                <a:ext uri="{FF2B5EF4-FFF2-40B4-BE49-F238E27FC236}">
                  <a16:creationId xmlns:a16="http://schemas.microsoft.com/office/drawing/2014/main" id="{7D85AEC4-C5C7-22F3-FEC3-422F6626338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1331;p76">
            <a:extLst>
              <a:ext uri="{FF2B5EF4-FFF2-40B4-BE49-F238E27FC236}">
                <a16:creationId xmlns:a16="http://schemas.microsoft.com/office/drawing/2014/main" id="{A1970EA1-3E6B-4AE5-BE6B-741E50587022}"/>
              </a:ext>
            </a:extLst>
          </p:cNvPr>
          <p:cNvGrpSpPr/>
          <p:nvPr/>
        </p:nvGrpSpPr>
        <p:grpSpPr>
          <a:xfrm>
            <a:off x="3387832" y="1728398"/>
            <a:ext cx="601018" cy="596603"/>
            <a:chOff x="2543375" y="1240675"/>
            <a:chExt cx="439050" cy="435825"/>
          </a:xfrm>
          <a:solidFill>
            <a:srgbClr val="92D050"/>
          </a:solidFill>
        </p:grpSpPr>
        <p:sp>
          <p:nvSpPr>
            <p:cNvPr id="240" name="Google Shape;1332;p76">
              <a:extLst>
                <a:ext uri="{FF2B5EF4-FFF2-40B4-BE49-F238E27FC236}">
                  <a16:creationId xmlns:a16="http://schemas.microsoft.com/office/drawing/2014/main" id="{D4305205-4D65-2CEB-1C6A-A937B55EC845}"/>
                </a:ext>
              </a:extLst>
            </p:cNvPr>
            <p:cNvSpPr/>
            <p:nvPr/>
          </p:nvSpPr>
          <p:spPr>
            <a:xfrm>
              <a:off x="2543375" y="1240675"/>
              <a:ext cx="439050" cy="435825"/>
            </a:xfrm>
            <a:custGeom>
              <a:avLst/>
              <a:gdLst/>
              <a:ahLst/>
              <a:cxnLst/>
              <a:rect l="l" t="t" r="r" b="b"/>
              <a:pathLst>
                <a:path w="17562" h="17433" extrusionOk="0">
                  <a:moveTo>
                    <a:pt x="13590" y="520"/>
                  </a:moveTo>
                  <a:cubicBezTo>
                    <a:pt x="13914" y="520"/>
                    <a:pt x="14200" y="715"/>
                    <a:pt x="14330" y="1013"/>
                  </a:cubicBezTo>
                  <a:lnTo>
                    <a:pt x="11708" y="1013"/>
                  </a:lnTo>
                  <a:cubicBezTo>
                    <a:pt x="11825" y="715"/>
                    <a:pt x="12123" y="520"/>
                    <a:pt x="12448" y="520"/>
                  </a:cubicBezTo>
                  <a:close/>
                  <a:moveTo>
                    <a:pt x="14395" y="1520"/>
                  </a:moveTo>
                  <a:lnTo>
                    <a:pt x="14395" y="2013"/>
                  </a:lnTo>
                  <a:lnTo>
                    <a:pt x="11643" y="2013"/>
                  </a:lnTo>
                  <a:lnTo>
                    <a:pt x="11643" y="1520"/>
                  </a:lnTo>
                  <a:close/>
                  <a:moveTo>
                    <a:pt x="5062" y="507"/>
                  </a:moveTo>
                  <a:cubicBezTo>
                    <a:pt x="5504" y="520"/>
                    <a:pt x="5867" y="871"/>
                    <a:pt x="5867" y="1325"/>
                  </a:cubicBezTo>
                  <a:lnTo>
                    <a:pt x="5867" y="2026"/>
                  </a:lnTo>
                  <a:lnTo>
                    <a:pt x="3128" y="2026"/>
                  </a:lnTo>
                  <a:lnTo>
                    <a:pt x="3128" y="1325"/>
                  </a:lnTo>
                  <a:cubicBezTo>
                    <a:pt x="3115" y="871"/>
                    <a:pt x="3479" y="520"/>
                    <a:pt x="3920" y="507"/>
                  </a:cubicBezTo>
                  <a:close/>
                  <a:moveTo>
                    <a:pt x="5867" y="2532"/>
                  </a:moveTo>
                  <a:lnTo>
                    <a:pt x="5867" y="3583"/>
                  </a:lnTo>
                  <a:cubicBezTo>
                    <a:pt x="5867" y="4245"/>
                    <a:pt x="5322" y="4791"/>
                    <a:pt x="4660" y="4791"/>
                  </a:cubicBezTo>
                  <a:lnTo>
                    <a:pt x="4335" y="4791"/>
                  </a:lnTo>
                  <a:cubicBezTo>
                    <a:pt x="3660" y="4791"/>
                    <a:pt x="3115" y="4245"/>
                    <a:pt x="3115" y="3583"/>
                  </a:cubicBezTo>
                  <a:lnTo>
                    <a:pt x="3128" y="2532"/>
                  </a:lnTo>
                  <a:close/>
                  <a:moveTo>
                    <a:pt x="14395" y="2532"/>
                  </a:moveTo>
                  <a:lnTo>
                    <a:pt x="14395" y="3583"/>
                  </a:lnTo>
                  <a:cubicBezTo>
                    <a:pt x="14395" y="4245"/>
                    <a:pt x="13850" y="4791"/>
                    <a:pt x="13175" y="4791"/>
                  </a:cubicBezTo>
                  <a:lnTo>
                    <a:pt x="12850" y="4791"/>
                  </a:lnTo>
                  <a:cubicBezTo>
                    <a:pt x="12188" y="4791"/>
                    <a:pt x="11643" y="4245"/>
                    <a:pt x="11643" y="3583"/>
                  </a:cubicBezTo>
                  <a:lnTo>
                    <a:pt x="11643" y="2532"/>
                  </a:lnTo>
                  <a:close/>
                  <a:moveTo>
                    <a:pt x="13720" y="5310"/>
                  </a:moveTo>
                  <a:lnTo>
                    <a:pt x="13240" y="5907"/>
                  </a:lnTo>
                  <a:cubicBezTo>
                    <a:pt x="13188" y="5959"/>
                    <a:pt x="13123" y="5998"/>
                    <a:pt x="13045" y="5998"/>
                  </a:cubicBezTo>
                  <a:cubicBezTo>
                    <a:pt x="12980" y="5998"/>
                    <a:pt x="12902" y="5959"/>
                    <a:pt x="12863" y="5907"/>
                  </a:cubicBezTo>
                  <a:lnTo>
                    <a:pt x="12370" y="5310"/>
                  </a:lnTo>
                  <a:close/>
                  <a:moveTo>
                    <a:pt x="11760" y="5375"/>
                  </a:moveTo>
                  <a:lnTo>
                    <a:pt x="12461" y="6231"/>
                  </a:lnTo>
                  <a:cubicBezTo>
                    <a:pt x="12539" y="6335"/>
                    <a:pt x="12655" y="6426"/>
                    <a:pt x="12785" y="6465"/>
                  </a:cubicBezTo>
                  <a:lnTo>
                    <a:pt x="12785" y="7373"/>
                  </a:lnTo>
                  <a:cubicBezTo>
                    <a:pt x="12772" y="7562"/>
                    <a:pt x="12909" y="7656"/>
                    <a:pt x="13045" y="7656"/>
                  </a:cubicBezTo>
                  <a:cubicBezTo>
                    <a:pt x="13181" y="7656"/>
                    <a:pt x="13317" y="7562"/>
                    <a:pt x="13304" y="7373"/>
                  </a:cubicBezTo>
                  <a:lnTo>
                    <a:pt x="13304" y="6465"/>
                  </a:lnTo>
                  <a:cubicBezTo>
                    <a:pt x="13421" y="6413"/>
                    <a:pt x="13538" y="6335"/>
                    <a:pt x="13629" y="6231"/>
                  </a:cubicBezTo>
                  <a:lnTo>
                    <a:pt x="14304" y="5388"/>
                  </a:lnTo>
                  <a:lnTo>
                    <a:pt x="15186" y="5894"/>
                  </a:lnTo>
                  <a:lnTo>
                    <a:pt x="15186" y="11332"/>
                  </a:lnTo>
                  <a:lnTo>
                    <a:pt x="13304" y="11332"/>
                  </a:lnTo>
                  <a:lnTo>
                    <a:pt x="13304" y="8594"/>
                  </a:lnTo>
                  <a:cubicBezTo>
                    <a:pt x="13291" y="8431"/>
                    <a:pt x="13168" y="8350"/>
                    <a:pt x="13045" y="8350"/>
                  </a:cubicBezTo>
                  <a:cubicBezTo>
                    <a:pt x="12922" y="8350"/>
                    <a:pt x="12798" y="8431"/>
                    <a:pt x="12785" y="8594"/>
                  </a:cubicBezTo>
                  <a:lnTo>
                    <a:pt x="12785" y="11332"/>
                  </a:lnTo>
                  <a:lnTo>
                    <a:pt x="10877" y="11332"/>
                  </a:lnTo>
                  <a:lnTo>
                    <a:pt x="10877" y="5894"/>
                  </a:lnTo>
                  <a:lnTo>
                    <a:pt x="11760" y="5375"/>
                  </a:lnTo>
                  <a:close/>
                  <a:moveTo>
                    <a:pt x="5685" y="11838"/>
                  </a:moveTo>
                  <a:cubicBezTo>
                    <a:pt x="5815" y="11838"/>
                    <a:pt x="5932" y="11955"/>
                    <a:pt x="5932" y="12098"/>
                  </a:cubicBezTo>
                  <a:lnTo>
                    <a:pt x="5932" y="12500"/>
                  </a:lnTo>
                  <a:cubicBezTo>
                    <a:pt x="5932" y="12604"/>
                    <a:pt x="5867" y="12695"/>
                    <a:pt x="5776" y="12734"/>
                  </a:cubicBezTo>
                  <a:lnTo>
                    <a:pt x="4764" y="13111"/>
                  </a:lnTo>
                  <a:lnTo>
                    <a:pt x="4764" y="11838"/>
                  </a:lnTo>
                  <a:close/>
                  <a:moveTo>
                    <a:pt x="14213" y="11838"/>
                  </a:moveTo>
                  <a:cubicBezTo>
                    <a:pt x="14343" y="11838"/>
                    <a:pt x="14460" y="11955"/>
                    <a:pt x="14460" y="12098"/>
                  </a:cubicBezTo>
                  <a:lnTo>
                    <a:pt x="14460" y="12500"/>
                  </a:lnTo>
                  <a:cubicBezTo>
                    <a:pt x="14460" y="12604"/>
                    <a:pt x="14395" y="12695"/>
                    <a:pt x="14304" y="12734"/>
                  </a:cubicBezTo>
                  <a:lnTo>
                    <a:pt x="13291" y="13111"/>
                  </a:lnTo>
                  <a:lnTo>
                    <a:pt x="13291" y="11838"/>
                  </a:lnTo>
                  <a:close/>
                  <a:moveTo>
                    <a:pt x="4258" y="11838"/>
                  </a:moveTo>
                  <a:lnTo>
                    <a:pt x="4258" y="13227"/>
                  </a:lnTo>
                  <a:lnTo>
                    <a:pt x="3414" y="13227"/>
                  </a:lnTo>
                  <a:lnTo>
                    <a:pt x="3414" y="11838"/>
                  </a:lnTo>
                  <a:close/>
                  <a:moveTo>
                    <a:pt x="4258" y="5297"/>
                  </a:moveTo>
                  <a:lnTo>
                    <a:pt x="4258" y="7724"/>
                  </a:lnTo>
                  <a:cubicBezTo>
                    <a:pt x="4258" y="7867"/>
                    <a:pt x="4374" y="7984"/>
                    <a:pt x="4517" y="7984"/>
                  </a:cubicBezTo>
                  <a:lnTo>
                    <a:pt x="5166" y="7984"/>
                  </a:lnTo>
                  <a:cubicBezTo>
                    <a:pt x="5478" y="7958"/>
                    <a:pt x="5478" y="7490"/>
                    <a:pt x="5166" y="7464"/>
                  </a:cubicBezTo>
                  <a:lnTo>
                    <a:pt x="4777" y="7464"/>
                  </a:lnTo>
                  <a:lnTo>
                    <a:pt x="4777" y="5310"/>
                  </a:lnTo>
                  <a:lnTo>
                    <a:pt x="5659" y="5310"/>
                  </a:lnTo>
                  <a:cubicBezTo>
                    <a:pt x="6204" y="5621"/>
                    <a:pt x="6750" y="5920"/>
                    <a:pt x="7269" y="6270"/>
                  </a:cubicBezTo>
                  <a:cubicBezTo>
                    <a:pt x="8061" y="6776"/>
                    <a:pt x="8528" y="7659"/>
                    <a:pt x="8528" y="8594"/>
                  </a:cubicBezTo>
                  <a:lnTo>
                    <a:pt x="8528" y="13007"/>
                  </a:lnTo>
                  <a:cubicBezTo>
                    <a:pt x="8528" y="13123"/>
                    <a:pt x="8424" y="13227"/>
                    <a:pt x="8294" y="13227"/>
                  </a:cubicBezTo>
                  <a:lnTo>
                    <a:pt x="5906" y="13227"/>
                  </a:lnTo>
                  <a:cubicBezTo>
                    <a:pt x="6230" y="13123"/>
                    <a:pt x="6451" y="12838"/>
                    <a:pt x="6451" y="12500"/>
                  </a:cubicBezTo>
                  <a:lnTo>
                    <a:pt x="6451" y="12098"/>
                  </a:lnTo>
                  <a:cubicBezTo>
                    <a:pt x="6451" y="12007"/>
                    <a:pt x="6438" y="11916"/>
                    <a:pt x="6412" y="11838"/>
                  </a:cubicBezTo>
                  <a:lnTo>
                    <a:pt x="7619" y="11838"/>
                  </a:lnTo>
                  <a:cubicBezTo>
                    <a:pt x="7944" y="11813"/>
                    <a:pt x="7944" y="11345"/>
                    <a:pt x="7619" y="11332"/>
                  </a:cubicBezTo>
                  <a:lnTo>
                    <a:pt x="7191" y="11332"/>
                  </a:lnTo>
                  <a:lnTo>
                    <a:pt x="7191" y="7724"/>
                  </a:lnTo>
                  <a:cubicBezTo>
                    <a:pt x="7204" y="7536"/>
                    <a:pt x="7068" y="7442"/>
                    <a:pt x="6933" y="7442"/>
                  </a:cubicBezTo>
                  <a:cubicBezTo>
                    <a:pt x="6798" y="7442"/>
                    <a:pt x="6665" y="7536"/>
                    <a:pt x="6685" y="7724"/>
                  </a:cubicBezTo>
                  <a:lnTo>
                    <a:pt x="6685" y="11332"/>
                  </a:lnTo>
                  <a:lnTo>
                    <a:pt x="2362" y="11332"/>
                  </a:lnTo>
                  <a:lnTo>
                    <a:pt x="2362" y="7724"/>
                  </a:lnTo>
                  <a:cubicBezTo>
                    <a:pt x="2375" y="7536"/>
                    <a:pt x="2239" y="7442"/>
                    <a:pt x="2103" y="7442"/>
                  </a:cubicBezTo>
                  <a:cubicBezTo>
                    <a:pt x="1967" y="7442"/>
                    <a:pt x="1830" y="7536"/>
                    <a:pt x="1843" y="7724"/>
                  </a:cubicBezTo>
                  <a:lnTo>
                    <a:pt x="1843" y="11332"/>
                  </a:lnTo>
                  <a:lnTo>
                    <a:pt x="1415" y="11332"/>
                  </a:lnTo>
                  <a:cubicBezTo>
                    <a:pt x="1103" y="11345"/>
                    <a:pt x="1103" y="11813"/>
                    <a:pt x="1415" y="11838"/>
                  </a:cubicBezTo>
                  <a:lnTo>
                    <a:pt x="2908" y="11838"/>
                  </a:lnTo>
                  <a:lnTo>
                    <a:pt x="2908" y="13227"/>
                  </a:lnTo>
                  <a:lnTo>
                    <a:pt x="740" y="13227"/>
                  </a:lnTo>
                  <a:cubicBezTo>
                    <a:pt x="610" y="13227"/>
                    <a:pt x="506" y="13123"/>
                    <a:pt x="506" y="13007"/>
                  </a:cubicBezTo>
                  <a:lnTo>
                    <a:pt x="506" y="8594"/>
                  </a:lnTo>
                  <a:cubicBezTo>
                    <a:pt x="506" y="6802"/>
                    <a:pt x="2051" y="6063"/>
                    <a:pt x="3375" y="5297"/>
                  </a:cubicBezTo>
                  <a:close/>
                  <a:moveTo>
                    <a:pt x="10345" y="6218"/>
                  </a:moveTo>
                  <a:lnTo>
                    <a:pt x="10345" y="11332"/>
                  </a:lnTo>
                  <a:lnTo>
                    <a:pt x="9917" y="11332"/>
                  </a:lnTo>
                  <a:cubicBezTo>
                    <a:pt x="9605" y="11345"/>
                    <a:pt x="9605" y="11813"/>
                    <a:pt x="9917" y="11838"/>
                  </a:cubicBezTo>
                  <a:lnTo>
                    <a:pt x="12785" y="11838"/>
                  </a:lnTo>
                  <a:lnTo>
                    <a:pt x="12785" y="13227"/>
                  </a:lnTo>
                  <a:lnTo>
                    <a:pt x="9268" y="13227"/>
                  </a:lnTo>
                  <a:cubicBezTo>
                    <a:pt x="9138" y="13227"/>
                    <a:pt x="9034" y="13123"/>
                    <a:pt x="9034" y="13007"/>
                  </a:cubicBezTo>
                  <a:lnTo>
                    <a:pt x="9021" y="13007"/>
                  </a:lnTo>
                  <a:lnTo>
                    <a:pt x="9021" y="8594"/>
                  </a:lnTo>
                  <a:cubicBezTo>
                    <a:pt x="9034" y="7620"/>
                    <a:pt x="9527" y="6724"/>
                    <a:pt x="10345" y="6218"/>
                  </a:cubicBezTo>
                  <a:close/>
                  <a:moveTo>
                    <a:pt x="15719" y="6218"/>
                  </a:moveTo>
                  <a:cubicBezTo>
                    <a:pt x="16523" y="6724"/>
                    <a:pt x="17030" y="7620"/>
                    <a:pt x="17043" y="8594"/>
                  </a:cubicBezTo>
                  <a:lnTo>
                    <a:pt x="17030" y="13007"/>
                  </a:lnTo>
                  <a:cubicBezTo>
                    <a:pt x="17030" y="13123"/>
                    <a:pt x="16926" y="13227"/>
                    <a:pt x="16796" y="13227"/>
                  </a:cubicBezTo>
                  <a:lnTo>
                    <a:pt x="14434" y="13227"/>
                  </a:lnTo>
                  <a:cubicBezTo>
                    <a:pt x="14745" y="13123"/>
                    <a:pt x="14966" y="12838"/>
                    <a:pt x="14979" y="12500"/>
                  </a:cubicBezTo>
                  <a:lnTo>
                    <a:pt x="14979" y="12098"/>
                  </a:lnTo>
                  <a:cubicBezTo>
                    <a:pt x="14979" y="12007"/>
                    <a:pt x="14966" y="11916"/>
                    <a:pt x="14927" y="11838"/>
                  </a:cubicBezTo>
                  <a:lnTo>
                    <a:pt x="16147" y="11838"/>
                  </a:lnTo>
                  <a:cubicBezTo>
                    <a:pt x="16459" y="11813"/>
                    <a:pt x="16459" y="11345"/>
                    <a:pt x="16147" y="11332"/>
                  </a:cubicBezTo>
                  <a:lnTo>
                    <a:pt x="15719" y="11332"/>
                  </a:lnTo>
                  <a:lnTo>
                    <a:pt x="15719" y="6218"/>
                  </a:lnTo>
                  <a:close/>
                  <a:moveTo>
                    <a:pt x="16095" y="13747"/>
                  </a:moveTo>
                  <a:lnTo>
                    <a:pt x="16342" y="15019"/>
                  </a:lnTo>
                  <a:cubicBezTo>
                    <a:pt x="16355" y="15044"/>
                    <a:pt x="16342" y="15070"/>
                    <a:pt x="16316" y="15083"/>
                  </a:cubicBezTo>
                  <a:lnTo>
                    <a:pt x="9826" y="15083"/>
                  </a:lnTo>
                  <a:cubicBezTo>
                    <a:pt x="9800" y="15070"/>
                    <a:pt x="9774" y="15044"/>
                    <a:pt x="9774" y="15019"/>
                  </a:cubicBezTo>
                  <a:lnTo>
                    <a:pt x="10046" y="13747"/>
                  </a:lnTo>
                  <a:close/>
                  <a:moveTo>
                    <a:pt x="12811" y="15590"/>
                  </a:moveTo>
                  <a:lnTo>
                    <a:pt x="12811" y="16927"/>
                  </a:lnTo>
                  <a:lnTo>
                    <a:pt x="10527" y="16927"/>
                  </a:lnTo>
                  <a:cubicBezTo>
                    <a:pt x="10501" y="16927"/>
                    <a:pt x="10488" y="16901"/>
                    <a:pt x="10488" y="16875"/>
                  </a:cubicBezTo>
                  <a:lnTo>
                    <a:pt x="10475" y="16875"/>
                  </a:lnTo>
                  <a:lnTo>
                    <a:pt x="10475" y="15590"/>
                  </a:lnTo>
                  <a:close/>
                  <a:moveTo>
                    <a:pt x="15654" y="15590"/>
                  </a:moveTo>
                  <a:lnTo>
                    <a:pt x="15641" y="16875"/>
                  </a:lnTo>
                  <a:cubicBezTo>
                    <a:pt x="15641" y="16901"/>
                    <a:pt x="15628" y="16927"/>
                    <a:pt x="15589" y="16927"/>
                  </a:cubicBezTo>
                  <a:lnTo>
                    <a:pt x="13330" y="16927"/>
                  </a:lnTo>
                  <a:lnTo>
                    <a:pt x="13330" y="15590"/>
                  </a:lnTo>
                  <a:close/>
                  <a:moveTo>
                    <a:pt x="3933" y="1"/>
                  </a:moveTo>
                  <a:cubicBezTo>
                    <a:pt x="3206" y="1"/>
                    <a:pt x="2609" y="598"/>
                    <a:pt x="2609" y="1325"/>
                  </a:cubicBezTo>
                  <a:lnTo>
                    <a:pt x="2609" y="3570"/>
                  </a:lnTo>
                  <a:cubicBezTo>
                    <a:pt x="2609" y="4051"/>
                    <a:pt x="2817" y="4505"/>
                    <a:pt x="3167" y="4829"/>
                  </a:cubicBezTo>
                  <a:cubicBezTo>
                    <a:pt x="1649" y="5699"/>
                    <a:pt x="0" y="6582"/>
                    <a:pt x="0" y="8594"/>
                  </a:cubicBezTo>
                  <a:lnTo>
                    <a:pt x="0" y="13007"/>
                  </a:lnTo>
                  <a:cubicBezTo>
                    <a:pt x="0" y="13409"/>
                    <a:pt x="338" y="13747"/>
                    <a:pt x="740" y="13747"/>
                  </a:cubicBezTo>
                  <a:lnTo>
                    <a:pt x="7152" y="13747"/>
                  </a:lnTo>
                  <a:lnTo>
                    <a:pt x="7528" y="16862"/>
                  </a:lnTo>
                  <a:cubicBezTo>
                    <a:pt x="7528" y="16888"/>
                    <a:pt x="7502" y="16914"/>
                    <a:pt x="7476" y="16914"/>
                  </a:cubicBezTo>
                  <a:lnTo>
                    <a:pt x="1558" y="16914"/>
                  </a:lnTo>
                  <a:cubicBezTo>
                    <a:pt x="1519" y="16914"/>
                    <a:pt x="1506" y="16888"/>
                    <a:pt x="1506" y="16862"/>
                  </a:cubicBezTo>
                  <a:lnTo>
                    <a:pt x="1765" y="14733"/>
                  </a:lnTo>
                  <a:cubicBezTo>
                    <a:pt x="1772" y="14556"/>
                    <a:pt x="1637" y="14460"/>
                    <a:pt x="1501" y="14460"/>
                  </a:cubicBezTo>
                  <a:cubicBezTo>
                    <a:pt x="1388" y="14460"/>
                    <a:pt x="1276" y="14527"/>
                    <a:pt x="1246" y="14668"/>
                  </a:cubicBezTo>
                  <a:lnTo>
                    <a:pt x="1000" y="16797"/>
                  </a:lnTo>
                  <a:cubicBezTo>
                    <a:pt x="961" y="17134"/>
                    <a:pt x="1220" y="17420"/>
                    <a:pt x="1558" y="17433"/>
                  </a:cubicBezTo>
                  <a:lnTo>
                    <a:pt x="7476" y="17433"/>
                  </a:lnTo>
                  <a:cubicBezTo>
                    <a:pt x="7814" y="17420"/>
                    <a:pt x="8061" y="17134"/>
                    <a:pt x="8035" y="16797"/>
                  </a:cubicBezTo>
                  <a:lnTo>
                    <a:pt x="7671" y="13747"/>
                  </a:lnTo>
                  <a:lnTo>
                    <a:pt x="8294" y="13747"/>
                  </a:lnTo>
                  <a:cubicBezTo>
                    <a:pt x="8463" y="13747"/>
                    <a:pt x="8645" y="13682"/>
                    <a:pt x="8774" y="13565"/>
                  </a:cubicBezTo>
                  <a:cubicBezTo>
                    <a:pt x="8904" y="13682"/>
                    <a:pt x="9086" y="13747"/>
                    <a:pt x="9268" y="13747"/>
                  </a:cubicBezTo>
                  <a:lnTo>
                    <a:pt x="9514" y="13747"/>
                  </a:lnTo>
                  <a:lnTo>
                    <a:pt x="9281" y="14915"/>
                  </a:lnTo>
                  <a:cubicBezTo>
                    <a:pt x="9182" y="15336"/>
                    <a:pt x="9543" y="15591"/>
                    <a:pt x="9915" y="15591"/>
                  </a:cubicBezTo>
                  <a:cubicBezTo>
                    <a:pt x="9933" y="15591"/>
                    <a:pt x="9951" y="15591"/>
                    <a:pt x="9969" y="15590"/>
                  </a:cubicBezTo>
                  <a:lnTo>
                    <a:pt x="9969" y="16875"/>
                  </a:lnTo>
                  <a:cubicBezTo>
                    <a:pt x="9969" y="17186"/>
                    <a:pt x="10215" y="17433"/>
                    <a:pt x="10527" y="17433"/>
                  </a:cubicBezTo>
                  <a:lnTo>
                    <a:pt x="15602" y="17433"/>
                  </a:lnTo>
                  <a:cubicBezTo>
                    <a:pt x="15913" y="17433"/>
                    <a:pt x="16173" y="17186"/>
                    <a:pt x="16173" y="16875"/>
                  </a:cubicBezTo>
                  <a:lnTo>
                    <a:pt x="16173" y="15590"/>
                  </a:lnTo>
                  <a:cubicBezTo>
                    <a:pt x="16191" y="15591"/>
                    <a:pt x="16209" y="15591"/>
                    <a:pt x="16226" y="15591"/>
                  </a:cubicBezTo>
                  <a:cubicBezTo>
                    <a:pt x="16597" y="15591"/>
                    <a:pt x="16948" y="15336"/>
                    <a:pt x="16861" y="14915"/>
                  </a:cubicBezTo>
                  <a:lnTo>
                    <a:pt x="16614" y="13747"/>
                  </a:lnTo>
                  <a:lnTo>
                    <a:pt x="16809" y="13747"/>
                  </a:lnTo>
                  <a:cubicBezTo>
                    <a:pt x="17224" y="13747"/>
                    <a:pt x="17549" y="13409"/>
                    <a:pt x="17549" y="13007"/>
                  </a:cubicBezTo>
                  <a:lnTo>
                    <a:pt x="17549" y="8594"/>
                  </a:lnTo>
                  <a:cubicBezTo>
                    <a:pt x="17562" y="7477"/>
                    <a:pt x="17004" y="6439"/>
                    <a:pt x="16069" y="5829"/>
                  </a:cubicBezTo>
                  <a:lnTo>
                    <a:pt x="16069" y="5842"/>
                  </a:lnTo>
                  <a:cubicBezTo>
                    <a:pt x="15524" y="5478"/>
                    <a:pt x="14940" y="5167"/>
                    <a:pt x="14369" y="4829"/>
                  </a:cubicBezTo>
                  <a:cubicBezTo>
                    <a:pt x="14719" y="4505"/>
                    <a:pt x="14901" y="4051"/>
                    <a:pt x="14901" y="3570"/>
                  </a:cubicBezTo>
                  <a:lnTo>
                    <a:pt x="14901" y="1325"/>
                  </a:lnTo>
                  <a:cubicBezTo>
                    <a:pt x="14901" y="598"/>
                    <a:pt x="14317" y="1"/>
                    <a:pt x="13590" y="1"/>
                  </a:cubicBezTo>
                  <a:lnTo>
                    <a:pt x="12448" y="1"/>
                  </a:lnTo>
                  <a:cubicBezTo>
                    <a:pt x="11721" y="1"/>
                    <a:pt x="11124" y="585"/>
                    <a:pt x="11124" y="1325"/>
                  </a:cubicBezTo>
                  <a:lnTo>
                    <a:pt x="11124" y="3583"/>
                  </a:lnTo>
                  <a:cubicBezTo>
                    <a:pt x="11124" y="4051"/>
                    <a:pt x="11319" y="4505"/>
                    <a:pt x="11669" y="4842"/>
                  </a:cubicBezTo>
                  <a:cubicBezTo>
                    <a:pt x="10566" y="5478"/>
                    <a:pt x="9307" y="6063"/>
                    <a:pt x="8774" y="7309"/>
                  </a:cubicBezTo>
                  <a:cubicBezTo>
                    <a:pt x="8229" y="6011"/>
                    <a:pt x="6970" y="5517"/>
                    <a:pt x="5854" y="4829"/>
                  </a:cubicBezTo>
                  <a:cubicBezTo>
                    <a:pt x="6192" y="4505"/>
                    <a:pt x="6386" y="4051"/>
                    <a:pt x="6386" y="3583"/>
                  </a:cubicBezTo>
                  <a:lnTo>
                    <a:pt x="6386" y="1325"/>
                  </a:lnTo>
                  <a:cubicBezTo>
                    <a:pt x="6386" y="598"/>
                    <a:pt x="5789"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1333;p76">
              <a:extLst>
                <a:ext uri="{FF2B5EF4-FFF2-40B4-BE49-F238E27FC236}">
                  <a16:creationId xmlns:a16="http://schemas.microsoft.com/office/drawing/2014/main" id="{B58B95D7-7191-15B5-B38E-74419FE8DC6C}"/>
                </a:ext>
              </a:extLst>
            </p:cNvPr>
            <p:cNvSpPr/>
            <p:nvPr/>
          </p:nvSpPr>
          <p:spPr>
            <a:xfrm>
              <a:off x="2649475" y="1316375"/>
              <a:ext cx="12675" cy="22325"/>
            </a:xfrm>
            <a:custGeom>
              <a:avLst/>
              <a:gdLst/>
              <a:ahLst/>
              <a:cxnLst/>
              <a:rect l="l" t="t" r="r" b="b"/>
              <a:pathLst>
                <a:path w="507" h="893" extrusionOk="0">
                  <a:moveTo>
                    <a:pt x="254" y="1"/>
                  </a:moveTo>
                  <a:cubicBezTo>
                    <a:pt x="134" y="1"/>
                    <a:pt x="14" y="82"/>
                    <a:pt x="1" y="244"/>
                  </a:cubicBezTo>
                  <a:lnTo>
                    <a:pt x="1" y="633"/>
                  </a:lnTo>
                  <a:cubicBezTo>
                    <a:pt x="1" y="776"/>
                    <a:pt x="104" y="893"/>
                    <a:pt x="247" y="893"/>
                  </a:cubicBezTo>
                  <a:cubicBezTo>
                    <a:pt x="390" y="893"/>
                    <a:pt x="507" y="776"/>
                    <a:pt x="507" y="633"/>
                  </a:cubicBezTo>
                  <a:lnTo>
                    <a:pt x="507" y="244"/>
                  </a:lnTo>
                  <a:cubicBezTo>
                    <a:pt x="494" y="82"/>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1334;p76">
              <a:extLst>
                <a:ext uri="{FF2B5EF4-FFF2-40B4-BE49-F238E27FC236}">
                  <a16:creationId xmlns:a16="http://schemas.microsoft.com/office/drawing/2014/main" id="{94AE8D54-1164-CA5D-D2E1-E854E5A12B97}"/>
                </a:ext>
              </a:extLst>
            </p:cNvPr>
            <p:cNvSpPr/>
            <p:nvPr/>
          </p:nvSpPr>
          <p:spPr>
            <a:xfrm>
              <a:off x="2863000" y="1316375"/>
              <a:ext cx="13000" cy="22325"/>
            </a:xfrm>
            <a:custGeom>
              <a:avLst/>
              <a:gdLst/>
              <a:ahLst/>
              <a:cxnLst/>
              <a:rect l="l" t="t" r="r" b="b"/>
              <a:pathLst>
                <a:path w="520" h="893" extrusionOk="0">
                  <a:moveTo>
                    <a:pt x="260" y="1"/>
                  </a:moveTo>
                  <a:cubicBezTo>
                    <a:pt x="137" y="1"/>
                    <a:pt x="13" y="82"/>
                    <a:pt x="0" y="244"/>
                  </a:cubicBezTo>
                  <a:lnTo>
                    <a:pt x="0" y="633"/>
                  </a:lnTo>
                  <a:cubicBezTo>
                    <a:pt x="0" y="776"/>
                    <a:pt x="117" y="893"/>
                    <a:pt x="260" y="893"/>
                  </a:cubicBezTo>
                  <a:cubicBezTo>
                    <a:pt x="403" y="893"/>
                    <a:pt x="519" y="776"/>
                    <a:pt x="519" y="633"/>
                  </a:cubicBezTo>
                  <a:lnTo>
                    <a:pt x="519" y="244"/>
                  </a:lnTo>
                  <a:cubicBezTo>
                    <a:pt x="506" y="82"/>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1335;p76">
            <a:extLst>
              <a:ext uri="{FF2B5EF4-FFF2-40B4-BE49-F238E27FC236}">
                <a16:creationId xmlns:a16="http://schemas.microsoft.com/office/drawing/2014/main" id="{B857796F-928C-B242-1278-AC0E4737339E}"/>
              </a:ext>
            </a:extLst>
          </p:cNvPr>
          <p:cNvGrpSpPr/>
          <p:nvPr/>
        </p:nvGrpSpPr>
        <p:grpSpPr>
          <a:xfrm>
            <a:off x="3395361" y="2701758"/>
            <a:ext cx="585960" cy="601497"/>
            <a:chOff x="1764525" y="1951725"/>
            <a:chExt cx="428050" cy="439400"/>
          </a:xfrm>
          <a:solidFill>
            <a:srgbClr val="92D050"/>
          </a:solidFill>
        </p:grpSpPr>
        <p:sp>
          <p:nvSpPr>
            <p:cNvPr id="244" name="Google Shape;1336;p76">
              <a:extLst>
                <a:ext uri="{FF2B5EF4-FFF2-40B4-BE49-F238E27FC236}">
                  <a16:creationId xmlns:a16="http://schemas.microsoft.com/office/drawing/2014/main" id="{CE632837-8EE6-9407-93F9-7143BC8EA522}"/>
                </a:ext>
              </a:extLst>
            </p:cNvPr>
            <p:cNvSpPr/>
            <p:nvPr/>
          </p:nvSpPr>
          <p:spPr>
            <a:xfrm>
              <a:off x="1843700" y="2067775"/>
              <a:ext cx="262875" cy="233075"/>
            </a:xfrm>
            <a:custGeom>
              <a:avLst/>
              <a:gdLst/>
              <a:ahLst/>
              <a:cxnLst/>
              <a:rect l="l" t="t" r="r" b="b"/>
              <a:pathLst>
                <a:path w="10515" h="9323" extrusionOk="0">
                  <a:moveTo>
                    <a:pt x="5267" y="1"/>
                  </a:moveTo>
                  <a:cubicBezTo>
                    <a:pt x="4746" y="1"/>
                    <a:pt x="4217" y="89"/>
                    <a:pt x="3700" y="275"/>
                  </a:cubicBezTo>
                  <a:cubicBezTo>
                    <a:pt x="3410" y="379"/>
                    <a:pt x="3514" y="773"/>
                    <a:pt x="3771" y="773"/>
                  </a:cubicBezTo>
                  <a:cubicBezTo>
                    <a:pt x="3801" y="773"/>
                    <a:pt x="3834" y="768"/>
                    <a:pt x="3869" y="755"/>
                  </a:cubicBezTo>
                  <a:cubicBezTo>
                    <a:pt x="4327" y="594"/>
                    <a:pt x="4796" y="517"/>
                    <a:pt x="5257" y="517"/>
                  </a:cubicBezTo>
                  <a:cubicBezTo>
                    <a:pt x="6872" y="517"/>
                    <a:pt x="8397" y="1461"/>
                    <a:pt x="9074" y="3027"/>
                  </a:cubicBezTo>
                  <a:cubicBezTo>
                    <a:pt x="9956" y="5025"/>
                    <a:pt x="9126" y="7362"/>
                    <a:pt x="7179" y="8374"/>
                  </a:cubicBezTo>
                  <a:cubicBezTo>
                    <a:pt x="6566" y="8693"/>
                    <a:pt x="5909" y="8845"/>
                    <a:pt x="5261" y="8845"/>
                  </a:cubicBezTo>
                  <a:cubicBezTo>
                    <a:pt x="3851" y="8845"/>
                    <a:pt x="2484" y="8127"/>
                    <a:pt x="1701" y="6856"/>
                  </a:cubicBezTo>
                  <a:cubicBezTo>
                    <a:pt x="572" y="4987"/>
                    <a:pt x="1065" y="2546"/>
                    <a:pt x="2857" y="1287"/>
                  </a:cubicBezTo>
                  <a:cubicBezTo>
                    <a:pt x="3106" y="1132"/>
                    <a:pt x="2948" y="802"/>
                    <a:pt x="2729" y="802"/>
                  </a:cubicBezTo>
                  <a:cubicBezTo>
                    <a:pt x="2674" y="802"/>
                    <a:pt x="2615" y="823"/>
                    <a:pt x="2558" y="872"/>
                  </a:cubicBezTo>
                  <a:lnTo>
                    <a:pt x="2558" y="859"/>
                  </a:lnTo>
                  <a:cubicBezTo>
                    <a:pt x="559" y="2274"/>
                    <a:pt x="1" y="5000"/>
                    <a:pt x="1286" y="7089"/>
                  </a:cubicBezTo>
                  <a:cubicBezTo>
                    <a:pt x="2156" y="8518"/>
                    <a:pt x="3682" y="9322"/>
                    <a:pt x="5257" y="9322"/>
                  </a:cubicBezTo>
                  <a:cubicBezTo>
                    <a:pt x="5985" y="9322"/>
                    <a:pt x="6723" y="9151"/>
                    <a:pt x="7412" y="8790"/>
                  </a:cubicBezTo>
                  <a:cubicBezTo>
                    <a:pt x="9580" y="7660"/>
                    <a:pt x="10515" y="5051"/>
                    <a:pt x="9528" y="2806"/>
                  </a:cubicBezTo>
                  <a:cubicBezTo>
                    <a:pt x="8773" y="1063"/>
                    <a:pt x="7071" y="1"/>
                    <a:pt x="52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1337;p76">
              <a:extLst>
                <a:ext uri="{FF2B5EF4-FFF2-40B4-BE49-F238E27FC236}">
                  <a16:creationId xmlns:a16="http://schemas.microsoft.com/office/drawing/2014/main" id="{87A441A5-73BE-B2E4-5022-9E6898E373C6}"/>
                </a:ext>
              </a:extLst>
            </p:cNvPr>
            <p:cNvSpPr/>
            <p:nvPr/>
          </p:nvSpPr>
          <p:spPr>
            <a:xfrm>
              <a:off x="1958575" y="2134825"/>
              <a:ext cx="108100" cy="89425"/>
            </a:xfrm>
            <a:custGeom>
              <a:avLst/>
              <a:gdLst/>
              <a:ahLst/>
              <a:cxnLst/>
              <a:rect l="l" t="t" r="r" b="b"/>
              <a:pathLst>
                <a:path w="4324" h="3577" extrusionOk="0">
                  <a:moveTo>
                    <a:pt x="1701" y="1"/>
                  </a:moveTo>
                  <a:cubicBezTo>
                    <a:pt x="1571" y="1"/>
                    <a:pt x="1442" y="85"/>
                    <a:pt x="1442" y="254"/>
                  </a:cubicBezTo>
                  <a:lnTo>
                    <a:pt x="1442" y="1214"/>
                  </a:lnTo>
                  <a:lnTo>
                    <a:pt x="611" y="461"/>
                  </a:lnTo>
                  <a:cubicBezTo>
                    <a:pt x="558" y="422"/>
                    <a:pt x="503" y="405"/>
                    <a:pt x="450" y="405"/>
                  </a:cubicBezTo>
                  <a:cubicBezTo>
                    <a:pt x="246" y="405"/>
                    <a:pt x="85" y="662"/>
                    <a:pt x="260" y="838"/>
                  </a:cubicBezTo>
                  <a:lnTo>
                    <a:pt x="1442" y="1902"/>
                  </a:lnTo>
                  <a:lnTo>
                    <a:pt x="1442" y="2837"/>
                  </a:lnTo>
                  <a:cubicBezTo>
                    <a:pt x="1442" y="2967"/>
                    <a:pt x="1338" y="3057"/>
                    <a:pt x="1221" y="3057"/>
                  </a:cubicBezTo>
                  <a:lnTo>
                    <a:pt x="728" y="3057"/>
                  </a:lnTo>
                  <a:cubicBezTo>
                    <a:pt x="611" y="3057"/>
                    <a:pt x="507" y="2954"/>
                    <a:pt x="507" y="2837"/>
                  </a:cubicBezTo>
                  <a:lnTo>
                    <a:pt x="507" y="2525"/>
                  </a:lnTo>
                  <a:cubicBezTo>
                    <a:pt x="507" y="2382"/>
                    <a:pt x="390" y="2279"/>
                    <a:pt x="260" y="2279"/>
                  </a:cubicBezTo>
                  <a:lnTo>
                    <a:pt x="260" y="2266"/>
                  </a:lnTo>
                  <a:cubicBezTo>
                    <a:pt x="118" y="2266"/>
                    <a:pt x="1" y="2382"/>
                    <a:pt x="1" y="2525"/>
                  </a:cubicBezTo>
                  <a:lnTo>
                    <a:pt x="1" y="2837"/>
                  </a:lnTo>
                  <a:cubicBezTo>
                    <a:pt x="1" y="3239"/>
                    <a:pt x="325" y="3577"/>
                    <a:pt x="741" y="3577"/>
                  </a:cubicBezTo>
                  <a:lnTo>
                    <a:pt x="1221" y="3577"/>
                  </a:lnTo>
                  <a:cubicBezTo>
                    <a:pt x="1584" y="3577"/>
                    <a:pt x="1896" y="3317"/>
                    <a:pt x="1948" y="2954"/>
                  </a:cubicBezTo>
                  <a:lnTo>
                    <a:pt x="3739" y="2954"/>
                  </a:lnTo>
                  <a:cubicBezTo>
                    <a:pt x="4102" y="2954"/>
                    <a:pt x="4323" y="2538"/>
                    <a:pt x="4115" y="2240"/>
                  </a:cubicBezTo>
                  <a:lnTo>
                    <a:pt x="3752" y="1694"/>
                  </a:lnTo>
                  <a:cubicBezTo>
                    <a:pt x="3569" y="1424"/>
                    <a:pt x="3273" y="1270"/>
                    <a:pt x="2973" y="1270"/>
                  </a:cubicBezTo>
                  <a:cubicBezTo>
                    <a:pt x="2828" y="1270"/>
                    <a:pt x="2681" y="1307"/>
                    <a:pt x="2545" y="1383"/>
                  </a:cubicBezTo>
                  <a:cubicBezTo>
                    <a:pt x="2278" y="1516"/>
                    <a:pt x="2421" y="1869"/>
                    <a:pt x="2655" y="1869"/>
                  </a:cubicBezTo>
                  <a:cubicBezTo>
                    <a:pt x="2694" y="1869"/>
                    <a:pt x="2736" y="1860"/>
                    <a:pt x="2779" y="1837"/>
                  </a:cubicBezTo>
                  <a:cubicBezTo>
                    <a:pt x="2841" y="1802"/>
                    <a:pt x="2909" y="1784"/>
                    <a:pt x="2977" y="1784"/>
                  </a:cubicBezTo>
                  <a:cubicBezTo>
                    <a:pt x="3107" y="1784"/>
                    <a:pt x="3234" y="1848"/>
                    <a:pt x="3311" y="1967"/>
                  </a:cubicBezTo>
                  <a:lnTo>
                    <a:pt x="3635" y="2434"/>
                  </a:lnTo>
                  <a:lnTo>
                    <a:pt x="1961" y="2434"/>
                  </a:lnTo>
                  <a:lnTo>
                    <a:pt x="1961" y="254"/>
                  </a:lnTo>
                  <a:cubicBezTo>
                    <a:pt x="1961" y="85"/>
                    <a:pt x="1831" y="1"/>
                    <a:pt x="1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1338;p76">
              <a:extLst>
                <a:ext uri="{FF2B5EF4-FFF2-40B4-BE49-F238E27FC236}">
                  <a16:creationId xmlns:a16="http://schemas.microsoft.com/office/drawing/2014/main" id="{D49F0DBF-3C50-60FB-E377-E7BB6FB49CE0}"/>
                </a:ext>
              </a:extLst>
            </p:cNvPr>
            <p:cNvSpPr/>
            <p:nvPr/>
          </p:nvSpPr>
          <p:spPr>
            <a:xfrm>
              <a:off x="1894325" y="2135325"/>
              <a:ext cx="49350" cy="88925"/>
            </a:xfrm>
            <a:custGeom>
              <a:avLst/>
              <a:gdLst/>
              <a:ahLst/>
              <a:cxnLst/>
              <a:rect l="l" t="t" r="r" b="b"/>
              <a:pathLst>
                <a:path w="1974" h="3557" extrusionOk="0">
                  <a:moveTo>
                    <a:pt x="1714" y="0"/>
                  </a:moveTo>
                  <a:cubicBezTo>
                    <a:pt x="1591" y="0"/>
                    <a:pt x="1468" y="78"/>
                    <a:pt x="1455" y="234"/>
                  </a:cubicBezTo>
                  <a:lnTo>
                    <a:pt x="1455" y="2817"/>
                  </a:lnTo>
                  <a:cubicBezTo>
                    <a:pt x="1455" y="2947"/>
                    <a:pt x="1351" y="3037"/>
                    <a:pt x="1234" y="3037"/>
                  </a:cubicBezTo>
                  <a:lnTo>
                    <a:pt x="741" y="3037"/>
                  </a:lnTo>
                  <a:cubicBezTo>
                    <a:pt x="624" y="3037"/>
                    <a:pt x="520" y="2947"/>
                    <a:pt x="520" y="2817"/>
                  </a:cubicBezTo>
                  <a:lnTo>
                    <a:pt x="520" y="2505"/>
                  </a:lnTo>
                  <a:cubicBezTo>
                    <a:pt x="520" y="2362"/>
                    <a:pt x="403" y="2259"/>
                    <a:pt x="260" y="2259"/>
                  </a:cubicBezTo>
                  <a:lnTo>
                    <a:pt x="260" y="2246"/>
                  </a:lnTo>
                  <a:cubicBezTo>
                    <a:pt x="118" y="2246"/>
                    <a:pt x="1" y="2362"/>
                    <a:pt x="1" y="2505"/>
                  </a:cubicBezTo>
                  <a:lnTo>
                    <a:pt x="1" y="2817"/>
                  </a:lnTo>
                  <a:cubicBezTo>
                    <a:pt x="1" y="3219"/>
                    <a:pt x="338" y="3557"/>
                    <a:pt x="741" y="3557"/>
                  </a:cubicBezTo>
                  <a:lnTo>
                    <a:pt x="1234" y="3557"/>
                  </a:lnTo>
                  <a:cubicBezTo>
                    <a:pt x="1636" y="3557"/>
                    <a:pt x="1974" y="3219"/>
                    <a:pt x="1974" y="2817"/>
                  </a:cubicBezTo>
                  <a:lnTo>
                    <a:pt x="1974" y="234"/>
                  </a:lnTo>
                  <a:cubicBezTo>
                    <a:pt x="1961" y="78"/>
                    <a:pt x="1837" y="0"/>
                    <a:pt x="17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1339;p76">
              <a:extLst>
                <a:ext uri="{FF2B5EF4-FFF2-40B4-BE49-F238E27FC236}">
                  <a16:creationId xmlns:a16="http://schemas.microsoft.com/office/drawing/2014/main" id="{555781FA-738F-6DE3-18C5-80E8A5C4449A}"/>
                </a:ext>
              </a:extLst>
            </p:cNvPr>
            <p:cNvSpPr/>
            <p:nvPr/>
          </p:nvSpPr>
          <p:spPr>
            <a:xfrm>
              <a:off x="1764525" y="1979075"/>
              <a:ext cx="420575" cy="412050"/>
            </a:xfrm>
            <a:custGeom>
              <a:avLst/>
              <a:gdLst/>
              <a:ahLst/>
              <a:cxnLst/>
              <a:rect l="l" t="t" r="r" b="b"/>
              <a:pathLst>
                <a:path w="16823" h="16482" extrusionOk="0">
                  <a:moveTo>
                    <a:pt x="8425" y="520"/>
                  </a:moveTo>
                  <a:cubicBezTo>
                    <a:pt x="8649" y="520"/>
                    <a:pt x="8873" y="591"/>
                    <a:pt x="9061" y="734"/>
                  </a:cubicBezTo>
                  <a:cubicBezTo>
                    <a:pt x="9418" y="1055"/>
                    <a:pt x="9880" y="1227"/>
                    <a:pt x="10349" y="1227"/>
                  </a:cubicBezTo>
                  <a:cubicBezTo>
                    <a:pt x="10543" y="1227"/>
                    <a:pt x="10739" y="1197"/>
                    <a:pt x="10930" y="1136"/>
                  </a:cubicBezTo>
                  <a:cubicBezTo>
                    <a:pt x="11015" y="1114"/>
                    <a:pt x="11100" y="1104"/>
                    <a:pt x="11185" y="1104"/>
                  </a:cubicBezTo>
                  <a:cubicBezTo>
                    <a:pt x="11554" y="1104"/>
                    <a:pt x="11906" y="1304"/>
                    <a:pt x="12085" y="1642"/>
                  </a:cubicBezTo>
                  <a:cubicBezTo>
                    <a:pt x="12358" y="2278"/>
                    <a:pt x="12955" y="2707"/>
                    <a:pt x="13643" y="2772"/>
                  </a:cubicBezTo>
                  <a:cubicBezTo>
                    <a:pt x="14097" y="2849"/>
                    <a:pt x="14447" y="3239"/>
                    <a:pt x="14486" y="3719"/>
                  </a:cubicBezTo>
                  <a:cubicBezTo>
                    <a:pt x="14473" y="4394"/>
                    <a:pt x="14837" y="5030"/>
                    <a:pt x="15447" y="5367"/>
                  </a:cubicBezTo>
                  <a:cubicBezTo>
                    <a:pt x="15836" y="5640"/>
                    <a:pt x="15992" y="6133"/>
                    <a:pt x="15836" y="6575"/>
                  </a:cubicBezTo>
                  <a:cubicBezTo>
                    <a:pt x="15551" y="7198"/>
                    <a:pt x="15629" y="7924"/>
                    <a:pt x="16031" y="8483"/>
                  </a:cubicBezTo>
                  <a:cubicBezTo>
                    <a:pt x="16291" y="8885"/>
                    <a:pt x="16226" y="9404"/>
                    <a:pt x="15901" y="9742"/>
                  </a:cubicBezTo>
                  <a:cubicBezTo>
                    <a:pt x="15395" y="10196"/>
                    <a:pt x="15161" y="10884"/>
                    <a:pt x="15304" y="11559"/>
                  </a:cubicBezTo>
                  <a:cubicBezTo>
                    <a:pt x="15382" y="12026"/>
                    <a:pt x="15109" y="12480"/>
                    <a:pt x="14681" y="12662"/>
                  </a:cubicBezTo>
                  <a:cubicBezTo>
                    <a:pt x="14019" y="12857"/>
                    <a:pt x="13526" y="13402"/>
                    <a:pt x="13396" y="14077"/>
                  </a:cubicBezTo>
                  <a:cubicBezTo>
                    <a:pt x="13271" y="14514"/>
                    <a:pt x="12871" y="14818"/>
                    <a:pt x="12425" y="14818"/>
                  </a:cubicBezTo>
                  <a:cubicBezTo>
                    <a:pt x="12407" y="14818"/>
                    <a:pt x="12389" y="14818"/>
                    <a:pt x="12371" y="14817"/>
                  </a:cubicBezTo>
                  <a:cubicBezTo>
                    <a:pt x="12310" y="14811"/>
                    <a:pt x="12248" y="14808"/>
                    <a:pt x="12187" y="14808"/>
                  </a:cubicBezTo>
                  <a:cubicBezTo>
                    <a:pt x="11576" y="14808"/>
                    <a:pt x="10984" y="15100"/>
                    <a:pt x="10618" y="15596"/>
                  </a:cubicBezTo>
                  <a:cubicBezTo>
                    <a:pt x="10419" y="15838"/>
                    <a:pt x="10128" y="15970"/>
                    <a:pt x="9829" y="15970"/>
                  </a:cubicBezTo>
                  <a:cubicBezTo>
                    <a:pt x="9680" y="15970"/>
                    <a:pt x="9528" y="15937"/>
                    <a:pt x="9385" y="15868"/>
                  </a:cubicBezTo>
                  <a:cubicBezTo>
                    <a:pt x="9087" y="15693"/>
                    <a:pt x="8756" y="15605"/>
                    <a:pt x="8425" y="15605"/>
                  </a:cubicBezTo>
                  <a:cubicBezTo>
                    <a:pt x="8094" y="15605"/>
                    <a:pt x="7763" y="15693"/>
                    <a:pt x="7464" y="15868"/>
                  </a:cubicBezTo>
                  <a:cubicBezTo>
                    <a:pt x="7326" y="15937"/>
                    <a:pt x="7176" y="15970"/>
                    <a:pt x="7026" y="15970"/>
                  </a:cubicBezTo>
                  <a:cubicBezTo>
                    <a:pt x="6727" y="15970"/>
                    <a:pt x="6430" y="15838"/>
                    <a:pt x="6231" y="15596"/>
                  </a:cubicBezTo>
                  <a:cubicBezTo>
                    <a:pt x="5865" y="15100"/>
                    <a:pt x="5285" y="14808"/>
                    <a:pt x="4665" y="14808"/>
                  </a:cubicBezTo>
                  <a:cubicBezTo>
                    <a:pt x="4603" y="14808"/>
                    <a:pt x="4541" y="14811"/>
                    <a:pt x="4479" y="14817"/>
                  </a:cubicBezTo>
                  <a:cubicBezTo>
                    <a:pt x="4461" y="14818"/>
                    <a:pt x="4443" y="14818"/>
                    <a:pt x="4425" y="14818"/>
                  </a:cubicBezTo>
                  <a:cubicBezTo>
                    <a:pt x="3979" y="14818"/>
                    <a:pt x="3578" y="14514"/>
                    <a:pt x="3454" y="14077"/>
                  </a:cubicBezTo>
                  <a:cubicBezTo>
                    <a:pt x="3324" y="13402"/>
                    <a:pt x="2831" y="12857"/>
                    <a:pt x="2182" y="12662"/>
                  </a:cubicBezTo>
                  <a:cubicBezTo>
                    <a:pt x="1740" y="12480"/>
                    <a:pt x="1481" y="12026"/>
                    <a:pt x="1546" y="11559"/>
                  </a:cubicBezTo>
                  <a:cubicBezTo>
                    <a:pt x="1688" y="10884"/>
                    <a:pt x="1468" y="10196"/>
                    <a:pt x="948" y="9742"/>
                  </a:cubicBezTo>
                  <a:cubicBezTo>
                    <a:pt x="624" y="9404"/>
                    <a:pt x="572" y="8885"/>
                    <a:pt x="819" y="8483"/>
                  </a:cubicBezTo>
                  <a:cubicBezTo>
                    <a:pt x="1221" y="7924"/>
                    <a:pt x="1299" y="7198"/>
                    <a:pt x="1013" y="6575"/>
                  </a:cubicBezTo>
                  <a:cubicBezTo>
                    <a:pt x="858" y="6133"/>
                    <a:pt x="1013" y="5640"/>
                    <a:pt x="1416" y="5367"/>
                  </a:cubicBezTo>
                  <a:cubicBezTo>
                    <a:pt x="2013" y="5030"/>
                    <a:pt x="2376" y="4394"/>
                    <a:pt x="2363" y="3719"/>
                  </a:cubicBezTo>
                  <a:cubicBezTo>
                    <a:pt x="2402" y="3239"/>
                    <a:pt x="2753" y="2849"/>
                    <a:pt x="3220" y="2772"/>
                  </a:cubicBezTo>
                  <a:cubicBezTo>
                    <a:pt x="3895" y="2707"/>
                    <a:pt x="4492" y="2278"/>
                    <a:pt x="4765" y="1642"/>
                  </a:cubicBezTo>
                  <a:cubicBezTo>
                    <a:pt x="4944" y="1304"/>
                    <a:pt x="5296" y="1104"/>
                    <a:pt x="5665" y="1104"/>
                  </a:cubicBezTo>
                  <a:cubicBezTo>
                    <a:pt x="5750" y="1104"/>
                    <a:pt x="5835" y="1114"/>
                    <a:pt x="5920" y="1136"/>
                  </a:cubicBezTo>
                  <a:cubicBezTo>
                    <a:pt x="6110" y="1197"/>
                    <a:pt x="6306" y="1227"/>
                    <a:pt x="6501" y="1227"/>
                  </a:cubicBezTo>
                  <a:cubicBezTo>
                    <a:pt x="6970" y="1227"/>
                    <a:pt x="7431" y="1055"/>
                    <a:pt x="7789" y="734"/>
                  </a:cubicBezTo>
                  <a:cubicBezTo>
                    <a:pt x="7977" y="591"/>
                    <a:pt x="8201" y="520"/>
                    <a:pt x="8425" y="520"/>
                  </a:cubicBezTo>
                  <a:close/>
                  <a:moveTo>
                    <a:pt x="8425" y="0"/>
                  </a:moveTo>
                  <a:cubicBezTo>
                    <a:pt x="8091" y="0"/>
                    <a:pt x="7756" y="111"/>
                    <a:pt x="7477" y="331"/>
                  </a:cubicBezTo>
                  <a:cubicBezTo>
                    <a:pt x="7219" y="581"/>
                    <a:pt x="6874" y="714"/>
                    <a:pt x="6524" y="714"/>
                  </a:cubicBezTo>
                  <a:cubicBezTo>
                    <a:pt x="6364" y="714"/>
                    <a:pt x="6204" y="687"/>
                    <a:pt x="6050" y="630"/>
                  </a:cubicBezTo>
                  <a:cubicBezTo>
                    <a:pt x="5925" y="599"/>
                    <a:pt x="5800" y="585"/>
                    <a:pt x="5676" y="585"/>
                  </a:cubicBezTo>
                  <a:cubicBezTo>
                    <a:pt x="5115" y="585"/>
                    <a:pt x="4587" y="888"/>
                    <a:pt x="4310" y="1409"/>
                  </a:cubicBezTo>
                  <a:cubicBezTo>
                    <a:pt x="4116" y="1889"/>
                    <a:pt x="3648" y="2226"/>
                    <a:pt x="3129" y="2265"/>
                  </a:cubicBezTo>
                  <a:cubicBezTo>
                    <a:pt x="2428" y="2382"/>
                    <a:pt x="1909" y="2966"/>
                    <a:pt x="1857" y="3680"/>
                  </a:cubicBezTo>
                  <a:cubicBezTo>
                    <a:pt x="1870" y="4199"/>
                    <a:pt x="1584" y="4693"/>
                    <a:pt x="1117" y="4939"/>
                  </a:cubicBezTo>
                  <a:cubicBezTo>
                    <a:pt x="533" y="5342"/>
                    <a:pt x="299" y="6081"/>
                    <a:pt x="533" y="6743"/>
                  </a:cubicBezTo>
                  <a:cubicBezTo>
                    <a:pt x="767" y="7224"/>
                    <a:pt x="702" y="7795"/>
                    <a:pt x="377" y="8210"/>
                  </a:cubicBezTo>
                  <a:cubicBezTo>
                    <a:pt x="1" y="8807"/>
                    <a:pt x="92" y="9586"/>
                    <a:pt x="585" y="10092"/>
                  </a:cubicBezTo>
                  <a:cubicBezTo>
                    <a:pt x="987" y="10443"/>
                    <a:pt x="1156" y="10975"/>
                    <a:pt x="1039" y="11494"/>
                  </a:cubicBezTo>
                  <a:cubicBezTo>
                    <a:pt x="935" y="12195"/>
                    <a:pt x="1325" y="12870"/>
                    <a:pt x="1987" y="13129"/>
                  </a:cubicBezTo>
                  <a:cubicBezTo>
                    <a:pt x="2480" y="13285"/>
                    <a:pt x="2869" y="13700"/>
                    <a:pt x="2960" y="14220"/>
                  </a:cubicBezTo>
                  <a:cubicBezTo>
                    <a:pt x="3150" y="14889"/>
                    <a:pt x="3744" y="15337"/>
                    <a:pt x="4434" y="15337"/>
                  </a:cubicBezTo>
                  <a:cubicBezTo>
                    <a:pt x="4453" y="15337"/>
                    <a:pt x="4472" y="15337"/>
                    <a:pt x="4492" y="15336"/>
                  </a:cubicBezTo>
                  <a:cubicBezTo>
                    <a:pt x="4549" y="15329"/>
                    <a:pt x="4607" y="15325"/>
                    <a:pt x="4664" y="15325"/>
                  </a:cubicBezTo>
                  <a:cubicBezTo>
                    <a:pt x="5123" y="15325"/>
                    <a:pt x="5563" y="15552"/>
                    <a:pt x="5829" y="15933"/>
                  </a:cubicBezTo>
                  <a:cubicBezTo>
                    <a:pt x="6127" y="16291"/>
                    <a:pt x="6560" y="16481"/>
                    <a:pt x="7002" y="16481"/>
                  </a:cubicBezTo>
                  <a:cubicBezTo>
                    <a:pt x="7233" y="16481"/>
                    <a:pt x="7467" y="16429"/>
                    <a:pt x="7685" y="16322"/>
                  </a:cubicBezTo>
                  <a:cubicBezTo>
                    <a:pt x="7912" y="16186"/>
                    <a:pt x="8165" y="16118"/>
                    <a:pt x="8418" y="16118"/>
                  </a:cubicBezTo>
                  <a:cubicBezTo>
                    <a:pt x="8671" y="16118"/>
                    <a:pt x="8925" y="16186"/>
                    <a:pt x="9152" y="16322"/>
                  </a:cubicBezTo>
                  <a:cubicBezTo>
                    <a:pt x="9370" y="16429"/>
                    <a:pt x="9603" y="16481"/>
                    <a:pt x="9834" y="16481"/>
                  </a:cubicBezTo>
                  <a:cubicBezTo>
                    <a:pt x="10277" y="16481"/>
                    <a:pt x="10709" y="16291"/>
                    <a:pt x="11008" y="15933"/>
                  </a:cubicBezTo>
                  <a:cubicBezTo>
                    <a:pt x="11273" y="15552"/>
                    <a:pt x="11703" y="15325"/>
                    <a:pt x="12169" y="15325"/>
                  </a:cubicBezTo>
                  <a:cubicBezTo>
                    <a:pt x="12227" y="15325"/>
                    <a:pt x="12286" y="15329"/>
                    <a:pt x="12345" y="15336"/>
                  </a:cubicBezTo>
                  <a:cubicBezTo>
                    <a:pt x="12364" y="15337"/>
                    <a:pt x="12383" y="15337"/>
                    <a:pt x="12402" y="15337"/>
                  </a:cubicBezTo>
                  <a:cubicBezTo>
                    <a:pt x="13080" y="15337"/>
                    <a:pt x="13687" y="14889"/>
                    <a:pt x="13876" y="14220"/>
                  </a:cubicBezTo>
                  <a:cubicBezTo>
                    <a:pt x="13967" y="13700"/>
                    <a:pt x="14344" y="13285"/>
                    <a:pt x="14850" y="13129"/>
                  </a:cubicBezTo>
                  <a:cubicBezTo>
                    <a:pt x="15512" y="12870"/>
                    <a:pt x="15901" y="12195"/>
                    <a:pt x="15797" y="11494"/>
                  </a:cubicBezTo>
                  <a:cubicBezTo>
                    <a:pt x="15681" y="10975"/>
                    <a:pt x="15849" y="10443"/>
                    <a:pt x="16252" y="10092"/>
                  </a:cubicBezTo>
                  <a:cubicBezTo>
                    <a:pt x="16745" y="9586"/>
                    <a:pt x="16823" y="8807"/>
                    <a:pt x="16446" y="8210"/>
                  </a:cubicBezTo>
                  <a:lnTo>
                    <a:pt x="16304" y="7937"/>
                  </a:lnTo>
                  <a:cubicBezTo>
                    <a:pt x="16057" y="7561"/>
                    <a:pt x="16161" y="7146"/>
                    <a:pt x="16317" y="6756"/>
                  </a:cubicBezTo>
                  <a:cubicBezTo>
                    <a:pt x="16563" y="6081"/>
                    <a:pt x="16317" y="5342"/>
                    <a:pt x="15732" y="4939"/>
                  </a:cubicBezTo>
                  <a:cubicBezTo>
                    <a:pt x="15265" y="4693"/>
                    <a:pt x="14980" y="4199"/>
                    <a:pt x="14993" y="3680"/>
                  </a:cubicBezTo>
                  <a:cubicBezTo>
                    <a:pt x="14954" y="2966"/>
                    <a:pt x="14421" y="2382"/>
                    <a:pt x="13734" y="2265"/>
                  </a:cubicBezTo>
                  <a:cubicBezTo>
                    <a:pt x="13201" y="2226"/>
                    <a:pt x="12747" y="1889"/>
                    <a:pt x="12539" y="1409"/>
                  </a:cubicBezTo>
                  <a:cubicBezTo>
                    <a:pt x="12274" y="888"/>
                    <a:pt x="11747" y="585"/>
                    <a:pt x="11187" y="585"/>
                  </a:cubicBezTo>
                  <a:cubicBezTo>
                    <a:pt x="11063" y="585"/>
                    <a:pt x="10938" y="599"/>
                    <a:pt x="10813" y="630"/>
                  </a:cubicBezTo>
                  <a:cubicBezTo>
                    <a:pt x="10655" y="687"/>
                    <a:pt x="10493" y="714"/>
                    <a:pt x="10332" y="714"/>
                  </a:cubicBezTo>
                  <a:cubicBezTo>
                    <a:pt x="9981" y="714"/>
                    <a:pt x="9640" y="581"/>
                    <a:pt x="9372" y="331"/>
                  </a:cubicBezTo>
                  <a:cubicBezTo>
                    <a:pt x="9093" y="111"/>
                    <a:pt x="8759" y="0"/>
                    <a:pt x="8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1340;p76">
              <a:extLst>
                <a:ext uri="{FF2B5EF4-FFF2-40B4-BE49-F238E27FC236}">
                  <a16:creationId xmlns:a16="http://schemas.microsoft.com/office/drawing/2014/main" id="{D9871A83-C4A2-1491-38C2-5FD7ED04042A}"/>
                </a:ext>
              </a:extLst>
            </p:cNvPr>
            <p:cNvSpPr/>
            <p:nvPr/>
          </p:nvSpPr>
          <p:spPr>
            <a:xfrm>
              <a:off x="2121800" y="1951725"/>
              <a:ext cx="43500" cy="39450"/>
            </a:xfrm>
            <a:custGeom>
              <a:avLst/>
              <a:gdLst/>
              <a:ahLst/>
              <a:cxnLst/>
              <a:rect l="l" t="t" r="r" b="b"/>
              <a:pathLst>
                <a:path w="1740" h="1578" extrusionOk="0">
                  <a:moveTo>
                    <a:pt x="870" y="1"/>
                  </a:moveTo>
                  <a:cubicBezTo>
                    <a:pt x="734" y="1"/>
                    <a:pt x="598" y="95"/>
                    <a:pt x="611" y="283"/>
                  </a:cubicBezTo>
                  <a:lnTo>
                    <a:pt x="611" y="556"/>
                  </a:lnTo>
                  <a:lnTo>
                    <a:pt x="338" y="556"/>
                  </a:lnTo>
                  <a:cubicBezTo>
                    <a:pt x="1" y="556"/>
                    <a:pt x="1" y="1062"/>
                    <a:pt x="338" y="1062"/>
                  </a:cubicBezTo>
                  <a:lnTo>
                    <a:pt x="611" y="1062"/>
                  </a:lnTo>
                  <a:lnTo>
                    <a:pt x="611" y="1334"/>
                  </a:lnTo>
                  <a:cubicBezTo>
                    <a:pt x="624" y="1497"/>
                    <a:pt x="747" y="1578"/>
                    <a:pt x="870" y="1578"/>
                  </a:cubicBezTo>
                  <a:cubicBezTo>
                    <a:pt x="994" y="1578"/>
                    <a:pt x="1117" y="1497"/>
                    <a:pt x="1130" y="1334"/>
                  </a:cubicBezTo>
                  <a:lnTo>
                    <a:pt x="1130" y="1062"/>
                  </a:lnTo>
                  <a:lnTo>
                    <a:pt x="1402" y="1062"/>
                  </a:lnTo>
                  <a:cubicBezTo>
                    <a:pt x="1740" y="1062"/>
                    <a:pt x="1740" y="556"/>
                    <a:pt x="1402" y="556"/>
                  </a:cubicBezTo>
                  <a:lnTo>
                    <a:pt x="1130" y="556"/>
                  </a:lnTo>
                  <a:lnTo>
                    <a:pt x="1130" y="283"/>
                  </a:lnTo>
                  <a:cubicBezTo>
                    <a:pt x="1143" y="95"/>
                    <a:pt x="1007" y="1"/>
                    <a:pt x="8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1341;p76">
              <a:extLst>
                <a:ext uri="{FF2B5EF4-FFF2-40B4-BE49-F238E27FC236}">
                  <a16:creationId xmlns:a16="http://schemas.microsoft.com/office/drawing/2014/main" id="{319D0EFC-A499-E9DB-83BB-C5418E2BEFEB}"/>
                </a:ext>
              </a:extLst>
            </p:cNvPr>
            <p:cNvSpPr/>
            <p:nvPr/>
          </p:nvSpPr>
          <p:spPr>
            <a:xfrm>
              <a:off x="2134775" y="2017850"/>
              <a:ext cx="15275" cy="12850"/>
            </a:xfrm>
            <a:custGeom>
              <a:avLst/>
              <a:gdLst/>
              <a:ahLst/>
              <a:cxnLst/>
              <a:rect l="l" t="t" r="r" b="b"/>
              <a:pathLst>
                <a:path w="611" h="514"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1342;p76">
              <a:extLst>
                <a:ext uri="{FF2B5EF4-FFF2-40B4-BE49-F238E27FC236}">
                  <a16:creationId xmlns:a16="http://schemas.microsoft.com/office/drawing/2014/main" id="{A3F09F2D-D123-F2DC-B161-130CBE48B6E8}"/>
                </a:ext>
              </a:extLst>
            </p:cNvPr>
            <p:cNvSpPr/>
            <p:nvPr/>
          </p:nvSpPr>
          <p:spPr>
            <a:xfrm>
              <a:off x="2177625" y="1992875"/>
              <a:ext cx="14950" cy="12825"/>
            </a:xfrm>
            <a:custGeom>
              <a:avLst/>
              <a:gdLst/>
              <a:ahLst/>
              <a:cxnLst/>
              <a:rect l="l" t="t" r="r" b="b"/>
              <a:pathLst>
                <a:path w="598" h="513" extrusionOk="0">
                  <a:moveTo>
                    <a:pt x="338" y="0"/>
                  </a:moveTo>
                  <a:cubicBezTo>
                    <a:pt x="104" y="0"/>
                    <a:pt x="0" y="273"/>
                    <a:pt x="156" y="441"/>
                  </a:cubicBezTo>
                  <a:cubicBezTo>
                    <a:pt x="209" y="491"/>
                    <a:pt x="273" y="513"/>
                    <a:pt x="336" y="513"/>
                  </a:cubicBezTo>
                  <a:cubicBezTo>
                    <a:pt x="470" y="513"/>
                    <a:pt x="597" y="410"/>
                    <a:pt x="597" y="260"/>
                  </a:cubicBezTo>
                  <a:cubicBezTo>
                    <a:pt x="597" y="117"/>
                    <a:pt x="480"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1343;p76">
              <a:extLst>
                <a:ext uri="{FF2B5EF4-FFF2-40B4-BE49-F238E27FC236}">
                  <a16:creationId xmlns:a16="http://schemas.microsoft.com/office/drawing/2014/main" id="{79DCA9B8-6261-E5F2-FA53-302008517919}"/>
                </a:ext>
              </a:extLst>
            </p:cNvPr>
            <p:cNvSpPr/>
            <p:nvPr/>
          </p:nvSpPr>
          <p:spPr>
            <a:xfrm>
              <a:off x="1797425" y="2010800"/>
              <a:ext cx="355125" cy="327850"/>
            </a:xfrm>
            <a:custGeom>
              <a:avLst/>
              <a:gdLst/>
              <a:ahLst/>
              <a:cxnLst/>
              <a:rect l="l" t="t" r="r" b="b"/>
              <a:pathLst>
                <a:path w="14205" h="13114" extrusionOk="0">
                  <a:moveTo>
                    <a:pt x="7115" y="0"/>
                  </a:moveTo>
                  <a:cubicBezTo>
                    <a:pt x="6995" y="0"/>
                    <a:pt x="6875" y="81"/>
                    <a:pt x="6862" y="244"/>
                  </a:cubicBezTo>
                  <a:lnTo>
                    <a:pt x="6862" y="802"/>
                  </a:lnTo>
                  <a:cubicBezTo>
                    <a:pt x="5279" y="867"/>
                    <a:pt x="3773" y="1554"/>
                    <a:pt x="2683" y="2697"/>
                  </a:cubicBezTo>
                  <a:lnTo>
                    <a:pt x="2267" y="2346"/>
                  </a:lnTo>
                  <a:cubicBezTo>
                    <a:pt x="2217" y="2311"/>
                    <a:pt x="2166" y="2296"/>
                    <a:pt x="2117" y="2296"/>
                  </a:cubicBezTo>
                  <a:cubicBezTo>
                    <a:pt x="1916" y="2296"/>
                    <a:pt x="1765" y="2558"/>
                    <a:pt x="1943" y="2736"/>
                  </a:cubicBezTo>
                  <a:lnTo>
                    <a:pt x="2345" y="3073"/>
                  </a:lnTo>
                  <a:cubicBezTo>
                    <a:pt x="1450" y="4176"/>
                    <a:pt x="969" y="5539"/>
                    <a:pt x="969" y="6954"/>
                  </a:cubicBezTo>
                  <a:cubicBezTo>
                    <a:pt x="969" y="7123"/>
                    <a:pt x="969" y="7279"/>
                    <a:pt x="982" y="7447"/>
                  </a:cubicBezTo>
                  <a:lnTo>
                    <a:pt x="333" y="7473"/>
                  </a:lnTo>
                  <a:cubicBezTo>
                    <a:pt x="0" y="7473"/>
                    <a:pt x="9" y="7980"/>
                    <a:pt x="334" y="7980"/>
                  </a:cubicBezTo>
                  <a:cubicBezTo>
                    <a:pt x="338" y="7980"/>
                    <a:pt x="342" y="7980"/>
                    <a:pt x="346" y="7979"/>
                  </a:cubicBezTo>
                  <a:lnTo>
                    <a:pt x="359" y="7979"/>
                  </a:lnTo>
                  <a:lnTo>
                    <a:pt x="1047" y="7953"/>
                  </a:lnTo>
                  <a:cubicBezTo>
                    <a:pt x="1307" y="9524"/>
                    <a:pt x="2164" y="10926"/>
                    <a:pt x="3436" y="11886"/>
                  </a:cubicBezTo>
                  <a:lnTo>
                    <a:pt x="3046" y="12367"/>
                  </a:lnTo>
                  <a:cubicBezTo>
                    <a:pt x="2903" y="12535"/>
                    <a:pt x="3020" y="12795"/>
                    <a:pt x="3241" y="12795"/>
                  </a:cubicBezTo>
                  <a:cubicBezTo>
                    <a:pt x="3319" y="12795"/>
                    <a:pt x="3397" y="12756"/>
                    <a:pt x="3436" y="12704"/>
                  </a:cubicBezTo>
                  <a:lnTo>
                    <a:pt x="3864" y="12185"/>
                  </a:lnTo>
                  <a:cubicBezTo>
                    <a:pt x="4861" y="12805"/>
                    <a:pt x="5987" y="13113"/>
                    <a:pt x="7112" y="13113"/>
                  </a:cubicBezTo>
                  <a:cubicBezTo>
                    <a:pt x="8271" y="13113"/>
                    <a:pt x="9430" y="12785"/>
                    <a:pt x="10445" y="12133"/>
                  </a:cubicBezTo>
                  <a:lnTo>
                    <a:pt x="10899" y="12691"/>
                  </a:lnTo>
                  <a:cubicBezTo>
                    <a:pt x="10951" y="12756"/>
                    <a:pt x="11029" y="12795"/>
                    <a:pt x="11107" y="12795"/>
                  </a:cubicBezTo>
                  <a:cubicBezTo>
                    <a:pt x="11158" y="12795"/>
                    <a:pt x="11223" y="12769"/>
                    <a:pt x="11262" y="12730"/>
                  </a:cubicBezTo>
                  <a:cubicBezTo>
                    <a:pt x="11379" y="12639"/>
                    <a:pt x="11392" y="12483"/>
                    <a:pt x="11314" y="12367"/>
                  </a:cubicBezTo>
                  <a:lnTo>
                    <a:pt x="10873" y="11834"/>
                  </a:lnTo>
                  <a:cubicBezTo>
                    <a:pt x="11807" y="11121"/>
                    <a:pt x="12508" y="10147"/>
                    <a:pt x="12911" y="9044"/>
                  </a:cubicBezTo>
                  <a:cubicBezTo>
                    <a:pt x="12983" y="8842"/>
                    <a:pt x="12820" y="8700"/>
                    <a:pt x="12658" y="8700"/>
                  </a:cubicBezTo>
                  <a:cubicBezTo>
                    <a:pt x="12560" y="8700"/>
                    <a:pt x="12462" y="8752"/>
                    <a:pt x="12418" y="8875"/>
                  </a:cubicBezTo>
                  <a:cubicBezTo>
                    <a:pt x="11595" y="11164"/>
                    <a:pt x="9435" y="12604"/>
                    <a:pt x="7109" y="12604"/>
                  </a:cubicBezTo>
                  <a:cubicBezTo>
                    <a:pt x="6572" y="12604"/>
                    <a:pt x="6027" y="12527"/>
                    <a:pt x="5486" y="12367"/>
                  </a:cubicBezTo>
                  <a:cubicBezTo>
                    <a:pt x="2618" y="11510"/>
                    <a:pt x="917" y="8564"/>
                    <a:pt x="1618" y="5643"/>
                  </a:cubicBezTo>
                  <a:cubicBezTo>
                    <a:pt x="2239" y="3069"/>
                    <a:pt x="4549" y="1308"/>
                    <a:pt x="7116" y="1308"/>
                  </a:cubicBezTo>
                  <a:cubicBezTo>
                    <a:pt x="7447" y="1308"/>
                    <a:pt x="7784" y="1338"/>
                    <a:pt x="8121" y="1399"/>
                  </a:cubicBezTo>
                  <a:cubicBezTo>
                    <a:pt x="11068" y="1944"/>
                    <a:pt x="13080" y="4683"/>
                    <a:pt x="12716" y="7655"/>
                  </a:cubicBezTo>
                  <a:cubicBezTo>
                    <a:pt x="12690" y="7811"/>
                    <a:pt x="12794" y="7940"/>
                    <a:pt x="12950" y="7953"/>
                  </a:cubicBezTo>
                  <a:lnTo>
                    <a:pt x="13832" y="8031"/>
                  </a:lnTo>
                  <a:lnTo>
                    <a:pt x="13845" y="8031"/>
                  </a:lnTo>
                  <a:cubicBezTo>
                    <a:pt x="13850" y="8032"/>
                    <a:pt x="13854" y="8032"/>
                    <a:pt x="13858" y="8032"/>
                  </a:cubicBezTo>
                  <a:cubicBezTo>
                    <a:pt x="14196" y="8032"/>
                    <a:pt x="14205" y="7525"/>
                    <a:pt x="13871" y="7512"/>
                  </a:cubicBezTo>
                  <a:lnTo>
                    <a:pt x="13248" y="7460"/>
                  </a:lnTo>
                  <a:cubicBezTo>
                    <a:pt x="13261" y="7292"/>
                    <a:pt x="13261" y="7123"/>
                    <a:pt x="13261" y="6954"/>
                  </a:cubicBezTo>
                  <a:cubicBezTo>
                    <a:pt x="13261" y="5539"/>
                    <a:pt x="12781" y="4176"/>
                    <a:pt x="11885" y="3073"/>
                  </a:cubicBezTo>
                  <a:lnTo>
                    <a:pt x="12288" y="2736"/>
                  </a:lnTo>
                  <a:cubicBezTo>
                    <a:pt x="12532" y="2573"/>
                    <a:pt x="12362" y="2267"/>
                    <a:pt x="12145" y="2267"/>
                  </a:cubicBezTo>
                  <a:cubicBezTo>
                    <a:pt x="12085" y="2267"/>
                    <a:pt x="12022" y="2290"/>
                    <a:pt x="11963" y="2346"/>
                  </a:cubicBezTo>
                  <a:lnTo>
                    <a:pt x="11548" y="2697"/>
                  </a:lnTo>
                  <a:cubicBezTo>
                    <a:pt x="10458" y="1554"/>
                    <a:pt x="8952" y="867"/>
                    <a:pt x="7368" y="802"/>
                  </a:cubicBezTo>
                  <a:lnTo>
                    <a:pt x="7368" y="244"/>
                  </a:lnTo>
                  <a:cubicBezTo>
                    <a:pt x="7355" y="81"/>
                    <a:pt x="7235" y="0"/>
                    <a:pt x="71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1344;p76">
            <a:extLst>
              <a:ext uri="{FF2B5EF4-FFF2-40B4-BE49-F238E27FC236}">
                <a16:creationId xmlns:a16="http://schemas.microsoft.com/office/drawing/2014/main" id="{3F8B73EC-E07A-61A8-98DE-12365C479700}"/>
              </a:ext>
            </a:extLst>
          </p:cNvPr>
          <p:cNvGrpSpPr/>
          <p:nvPr/>
        </p:nvGrpSpPr>
        <p:grpSpPr>
          <a:xfrm>
            <a:off x="3387610" y="3677994"/>
            <a:ext cx="601463" cy="545988"/>
            <a:chOff x="2542725" y="2664875"/>
            <a:chExt cx="439375" cy="398850"/>
          </a:xfrm>
          <a:solidFill>
            <a:srgbClr val="92D050"/>
          </a:solidFill>
        </p:grpSpPr>
        <p:sp>
          <p:nvSpPr>
            <p:cNvPr id="253" name="Google Shape;1345;p76">
              <a:extLst>
                <a:ext uri="{FF2B5EF4-FFF2-40B4-BE49-F238E27FC236}">
                  <a16:creationId xmlns:a16="http://schemas.microsoft.com/office/drawing/2014/main" id="{0C86D8CD-ED8B-4A91-7506-EFF9E0F78892}"/>
                </a:ext>
              </a:extLst>
            </p:cNvPr>
            <p:cNvSpPr/>
            <p:nvPr/>
          </p:nvSpPr>
          <p:spPr>
            <a:xfrm>
              <a:off x="2665050" y="2828025"/>
              <a:ext cx="317050" cy="235700"/>
            </a:xfrm>
            <a:custGeom>
              <a:avLst/>
              <a:gdLst/>
              <a:ahLst/>
              <a:cxnLst/>
              <a:rect l="l" t="t" r="r" b="b"/>
              <a:pathLst>
                <a:path w="12682" h="9428" extrusionOk="0">
                  <a:moveTo>
                    <a:pt x="2766" y="3442"/>
                  </a:moveTo>
                  <a:cubicBezTo>
                    <a:pt x="2809" y="3442"/>
                    <a:pt x="2852" y="3447"/>
                    <a:pt x="2895" y="3456"/>
                  </a:cubicBezTo>
                  <a:lnTo>
                    <a:pt x="3687" y="3651"/>
                  </a:lnTo>
                  <a:cubicBezTo>
                    <a:pt x="3648" y="3807"/>
                    <a:pt x="3635" y="3963"/>
                    <a:pt x="3635" y="4131"/>
                  </a:cubicBezTo>
                  <a:cubicBezTo>
                    <a:pt x="3609" y="4469"/>
                    <a:pt x="3622" y="4793"/>
                    <a:pt x="3648" y="5131"/>
                  </a:cubicBezTo>
                  <a:lnTo>
                    <a:pt x="2441" y="5131"/>
                  </a:lnTo>
                  <a:lnTo>
                    <a:pt x="2220" y="5092"/>
                  </a:lnTo>
                  <a:lnTo>
                    <a:pt x="2220" y="3989"/>
                  </a:lnTo>
                  <a:cubicBezTo>
                    <a:pt x="2220" y="3820"/>
                    <a:pt x="2298" y="3664"/>
                    <a:pt x="2428" y="3560"/>
                  </a:cubicBezTo>
                  <a:cubicBezTo>
                    <a:pt x="2524" y="3483"/>
                    <a:pt x="2643" y="3442"/>
                    <a:pt x="2766" y="3442"/>
                  </a:cubicBezTo>
                  <a:close/>
                  <a:moveTo>
                    <a:pt x="7685" y="523"/>
                  </a:moveTo>
                  <a:cubicBezTo>
                    <a:pt x="8003" y="523"/>
                    <a:pt x="8321" y="640"/>
                    <a:pt x="8567" y="873"/>
                  </a:cubicBezTo>
                  <a:lnTo>
                    <a:pt x="9346" y="1613"/>
                  </a:lnTo>
                  <a:lnTo>
                    <a:pt x="8918" y="2016"/>
                  </a:lnTo>
                  <a:cubicBezTo>
                    <a:pt x="8726" y="2197"/>
                    <a:pt x="8895" y="2466"/>
                    <a:pt x="9096" y="2466"/>
                  </a:cubicBezTo>
                  <a:cubicBezTo>
                    <a:pt x="9154" y="2466"/>
                    <a:pt x="9213" y="2444"/>
                    <a:pt x="9268" y="2392"/>
                  </a:cubicBezTo>
                  <a:lnTo>
                    <a:pt x="9709" y="1964"/>
                  </a:lnTo>
                  <a:lnTo>
                    <a:pt x="10683" y="2885"/>
                  </a:lnTo>
                  <a:cubicBezTo>
                    <a:pt x="11020" y="3210"/>
                    <a:pt x="11215" y="3651"/>
                    <a:pt x="11215" y="4118"/>
                  </a:cubicBezTo>
                  <a:lnTo>
                    <a:pt x="11215" y="4897"/>
                  </a:lnTo>
                  <a:cubicBezTo>
                    <a:pt x="11215" y="5416"/>
                    <a:pt x="10800" y="5832"/>
                    <a:pt x="10281" y="5832"/>
                  </a:cubicBezTo>
                  <a:lnTo>
                    <a:pt x="9216" y="5832"/>
                  </a:lnTo>
                  <a:lnTo>
                    <a:pt x="9216" y="5416"/>
                  </a:lnTo>
                  <a:cubicBezTo>
                    <a:pt x="9205" y="4763"/>
                    <a:pt x="8680" y="4268"/>
                    <a:pt x="8065" y="4268"/>
                  </a:cubicBezTo>
                  <a:cubicBezTo>
                    <a:pt x="7995" y="4268"/>
                    <a:pt x="7925" y="4274"/>
                    <a:pt x="7853" y="4287"/>
                  </a:cubicBezTo>
                  <a:lnTo>
                    <a:pt x="6400" y="4573"/>
                  </a:lnTo>
                  <a:cubicBezTo>
                    <a:pt x="6308" y="4593"/>
                    <a:pt x="6215" y="4601"/>
                    <a:pt x="6122" y="4601"/>
                  </a:cubicBezTo>
                  <a:cubicBezTo>
                    <a:pt x="5855" y="4601"/>
                    <a:pt x="5582" y="4537"/>
                    <a:pt x="5322" y="4508"/>
                  </a:cubicBezTo>
                  <a:cubicBezTo>
                    <a:pt x="5277" y="4503"/>
                    <a:pt x="5232" y="4500"/>
                    <a:pt x="5187" y="4500"/>
                  </a:cubicBezTo>
                  <a:cubicBezTo>
                    <a:pt x="4769" y="4500"/>
                    <a:pt x="4378" y="4717"/>
                    <a:pt x="4167" y="5092"/>
                  </a:cubicBezTo>
                  <a:cubicBezTo>
                    <a:pt x="4024" y="4365"/>
                    <a:pt x="4154" y="3392"/>
                    <a:pt x="4686" y="2885"/>
                  </a:cubicBezTo>
                  <a:lnTo>
                    <a:pt x="4673" y="2885"/>
                  </a:lnTo>
                  <a:lnTo>
                    <a:pt x="5647" y="1964"/>
                  </a:lnTo>
                  <a:lnTo>
                    <a:pt x="6452" y="2730"/>
                  </a:lnTo>
                  <a:cubicBezTo>
                    <a:pt x="6789" y="3041"/>
                    <a:pt x="7230" y="3223"/>
                    <a:pt x="7685" y="3223"/>
                  </a:cubicBezTo>
                  <a:cubicBezTo>
                    <a:pt x="7853" y="3223"/>
                    <a:pt x="8022" y="3197"/>
                    <a:pt x="8178" y="3145"/>
                  </a:cubicBezTo>
                  <a:cubicBezTo>
                    <a:pt x="8494" y="3075"/>
                    <a:pt x="8398" y="2635"/>
                    <a:pt x="8129" y="2635"/>
                  </a:cubicBezTo>
                  <a:cubicBezTo>
                    <a:pt x="8100" y="2635"/>
                    <a:pt x="8068" y="2640"/>
                    <a:pt x="8035" y="2652"/>
                  </a:cubicBezTo>
                  <a:cubicBezTo>
                    <a:pt x="7916" y="2687"/>
                    <a:pt x="7794" y="2704"/>
                    <a:pt x="7674" y="2704"/>
                  </a:cubicBezTo>
                  <a:cubicBezTo>
                    <a:pt x="7351" y="2704"/>
                    <a:pt x="7039" y="2580"/>
                    <a:pt x="6802" y="2353"/>
                  </a:cubicBezTo>
                  <a:lnTo>
                    <a:pt x="6023" y="1613"/>
                  </a:lnTo>
                  <a:lnTo>
                    <a:pt x="6802" y="873"/>
                  </a:lnTo>
                  <a:cubicBezTo>
                    <a:pt x="7049" y="640"/>
                    <a:pt x="7367" y="523"/>
                    <a:pt x="7685" y="523"/>
                  </a:cubicBezTo>
                  <a:close/>
                  <a:moveTo>
                    <a:pt x="1727" y="5533"/>
                  </a:moveTo>
                  <a:lnTo>
                    <a:pt x="2376" y="5650"/>
                  </a:lnTo>
                  <a:cubicBezTo>
                    <a:pt x="2417" y="5657"/>
                    <a:pt x="2548" y="5659"/>
                    <a:pt x="2720" y="5659"/>
                  </a:cubicBezTo>
                  <a:cubicBezTo>
                    <a:pt x="3106" y="5659"/>
                    <a:pt x="3696" y="5647"/>
                    <a:pt x="3920" y="5647"/>
                  </a:cubicBezTo>
                  <a:cubicBezTo>
                    <a:pt x="3978" y="5647"/>
                    <a:pt x="4011" y="5648"/>
                    <a:pt x="4011" y="5650"/>
                  </a:cubicBezTo>
                  <a:lnTo>
                    <a:pt x="4011" y="6130"/>
                  </a:lnTo>
                  <a:lnTo>
                    <a:pt x="2415" y="6130"/>
                  </a:lnTo>
                  <a:cubicBezTo>
                    <a:pt x="2181" y="6156"/>
                    <a:pt x="1948" y="6182"/>
                    <a:pt x="1714" y="6247"/>
                  </a:cubicBezTo>
                  <a:lnTo>
                    <a:pt x="1779" y="6000"/>
                  </a:lnTo>
                  <a:cubicBezTo>
                    <a:pt x="1792" y="5923"/>
                    <a:pt x="1792" y="5845"/>
                    <a:pt x="1779" y="5767"/>
                  </a:cubicBezTo>
                  <a:lnTo>
                    <a:pt x="1779" y="5767"/>
                  </a:lnTo>
                  <a:lnTo>
                    <a:pt x="1792" y="5780"/>
                  </a:lnTo>
                  <a:lnTo>
                    <a:pt x="1792" y="5780"/>
                  </a:lnTo>
                  <a:lnTo>
                    <a:pt x="1727" y="5533"/>
                  </a:lnTo>
                  <a:close/>
                  <a:moveTo>
                    <a:pt x="8055" y="4784"/>
                  </a:moveTo>
                  <a:cubicBezTo>
                    <a:pt x="8398" y="4784"/>
                    <a:pt x="8685" y="5052"/>
                    <a:pt x="8697" y="5416"/>
                  </a:cubicBezTo>
                  <a:lnTo>
                    <a:pt x="8697" y="6286"/>
                  </a:lnTo>
                  <a:cubicBezTo>
                    <a:pt x="8684" y="6629"/>
                    <a:pt x="8398" y="6909"/>
                    <a:pt x="8046" y="6909"/>
                  </a:cubicBezTo>
                  <a:cubicBezTo>
                    <a:pt x="8038" y="6909"/>
                    <a:pt x="8030" y="6909"/>
                    <a:pt x="8022" y="6909"/>
                  </a:cubicBezTo>
                  <a:lnTo>
                    <a:pt x="5128" y="6727"/>
                  </a:lnTo>
                  <a:cubicBezTo>
                    <a:pt x="4803" y="6701"/>
                    <a:pt x="4543" y="6429"/>
                    <a:pt x="4543" y="6104"/>
                  </a:cubicBezTo>
                  <a:lnTo>
                    <a:pt x="4543" y="5650"/>
                  </a:lnTo>
                  <a:cubicBezTo>
                    <a:pt x="4543" y="5300"/>
                    <a:pt x="4829" y="5014"/>
                    <a:pt x="5167" y="5014"/>
                  </a:cubicBezTo>
                  <a:cubicBezTo>
                    <a:pt x="5518" y="5014"/>
                    <a:pt x="5847" y="5107"/>
                    <a:pt x="6188" y="5107"/>
                  </a:cubicBezTo>
                  <a:cubicBezTo>
                    <a:pt x="6287" y="5107"/>
                    <a:pt x="6388" y="5099"/>
                    <a:pt x="6490" y="5079"/>
                  </a:cubicBezTo>
                  <a:lnTo>
                    <a:pt x="7944" y="4793"/>
                  </a:lnTo>
                  <a:cubicBezTo>
                    <a:pt x="7981" y="4787"/>
                    <a:pt x="8018" y="4784"/>
                    <a:pt x="8055" y="4784"/>
                  </a:cubicBezTo>
                  <a:close/>
                  <a:moveTo>
                    <a:pt x="11345" y="5884"/>
                  </a:moveTo>
                  <a:cubicBezTo>
                    <a:pt x="11955" y="6130"/>
                    <a:pt x="12176" y="6364"/>
                    <a:pt x="12176" y="6507"/>
                  </a:cubicBezTo>
                  <a:cubicBezTo>
                    <a:pt x="12176" y="6662"/>
                    <a:pt x="11838" y="7039"/>
                    <a:pt x="10592" y="7363"/>
                  </a:cubicBezTo>
                  <a:cubicBezTo>
                    <a:pt x="9450" y="7649"/>
                    <a:pt x="7957" y="7805"/>
                    <a:pt x="6348" y="7805"/>
                  </a:cubicBezTo>
                  <a:cubicBezTo>
                    <a:pt x="4751" y="7805"/>
                    <a:pt x="3246" y="7649"/>
                    <a:pt x="2116" y="7363"/>
                  </a:cubicBezTo>
                  <a:cubicBezTo>
                    <a:pt x="857" y="7039"/>
                    <a:pt x="520" y="6675"/>
                    <a:pt x="520" y="6507"/>
                  </a:cubicBezTo>
                  <a:cubicBezTo>
                    <a:pt x="520" y="6364"/>
                    <a:pt x="727" y="6143"/>
                    <a:pt x="1286" y="5910"/>
                  </a:cubicBezTo>
                  <a:lnTo>
                    <a:pt x="1286" y="5910"/>
                  </a:lnTo>
                  <a:lnTo>
                    <a:pt x="1221" y="6169"/>
                  </a:lnTo>
                  <a:cubicBezTo>
                    <a:pt x="1149" y="6482"/>
                    <a:pt x="1388" y="6772"/>
                    <a:pt x="1702" y="6772"/>
                  </a:cubicBezTo>
                  <a:cubicBezTo>
                    <a:pt x="1727" y="6772"/>
                    <a:pt x="1753" y="6770"/>
                    <a:pt x="1779" y="6766"/>
                  </a:cubicBezTo>
                  <a:lnTo>
                    <a:pt x="2454" y="6662"/>
                  </a:lnTo>
                  <a:lnTo>
                    <a:pt x="4180" y="6662"/>
                  </a:lnTo>
                  <a:cubicBezTo>
                    <a:pt x="4362" y="7000"/>
                    <a:pt x="4712" y="7221"/>
                    <a:pt x="5102" y="7247"/>
                  </a:cubicBezTo>
                  <a:lnTo>
                    <a:pt x="7996" y="7428"/>
                  </a:lnTo>
                  <a:cubicBezTo>
                    <a:pt x="8020" y="7430"/>
                    <a:pt x="8044" y="7430"/>
                    <a:pt x="8068" y="7430"/>
                  </a:cubicBezTo>
                  <a:cubicBezTo>
                    <a:pt x="8673" y="7430"/>
                    <a:pt x="9179" y="6963"/>
                    <a:pt x="9216" y="6351"/>
                  </a:cubicBezTo>
                  <a:lnTo>
                    <a:pt x="10281" y="6351"/>
                  </a:lnTo>
                  <a:cubicBezTo>
                    <a:pt x="10696" y="6351"/>
                    <a:pt x="11072" y="6182"/>
                    <a:pt x="11345" y="5884"/>
                  </a:cubicBezTo>
                  <a:close/>
                  <a:moveTo>
                    <a:pt x="10475" y="7921"/>
                  </a:moveTo>
                  <a:lnTo>
                    <a:pt x="10475" y="8259"/>
                  </a:lnTo>
                  <a:cubicBezTo>
                    <a:pt x="10475" y="8311"/>
                    <a:pt x="10281" y="8532"/>
                    <a:pt x="9411" y="8700"/>
                  </a:cubicBezTo>
                  <a:cubicBezTo>
                    <a:pt x="8398" y="8843"/>
                    <a:pt x="7376" y="8914"/>
                    <a:pt x="6354" y="8914"/>
                  </a:cubicBezTo>
                  <a:cubicBezTo>
                    <a:pt x="5332" y="8914"/>
                    <a:pt x="4310" y="8843"/>
                    <a:pt x="3297" y="8700"/>
                  </a:cubicBezTo>
                  <a:cubicBezTo>
                    <a:pt x="2415" y="8532"/>
                    <a:pt x="2220" y="8311"/>
                    <a:pt x="2220" y="8259"/>
                  </a:cubicBezTo>
                  <a:lnTo>
                    <a:pt x="2220" y="7921"/>
                  </a:lnTo>
                  <a:cubicBezTo>
                    <a:pt x="3583" y="8194"/>
                    <a:pt x="4965" y="8330"/>
                    <a:pt x="6348" y="8330"/>
                  </a:cubicBezTo>
                  <a:cubicBezTo>
                    <a:pt x="7730" y="8330"/>
                    <a:pt x="9112" y="8194"/>
                    <a:pt x="10475" y="7921"/>
                  </a:cubicBezTo>
                  <a:close/>
                  <a:moveTo>
                    <a:pt x="7683" y="1"/>
                  </a:moveTo>
                  <a:cubicBezTo>
                    <a:pt x="7237" y="1"/>
                    <a:pt x="6789" y="166"/>
                    <a:pt x="6439" y="497"/>
                  </a:cubicBezTo>
                  <a:lnTo>
                    <a:pt x="4323" y="2522"/>
                  </a:lnTo>
                  <a:cubicBezTo>
                    <a:pt x="4128" y="2704"/>
                    <a:pt x="3972" y="2911"/>
                    <a:pt x="3856" y="3158"/>
                  </a:cubicBezTo>
                  <a:lnTo>
                    <a:pt x="3012" y="2950"/>
                  </a:lnTo>
                  <a:cubicBezTo>
                    <a:pt x="2929" y="2931"/>
                    <a:pt x="2846" y="2922"/>
                    <a:pt x="2765" y="2922"/>
                  </a:cubicBezTo>
                  <a:cubicBezTo>
                    <a:pt x="2190" y="2922"/>
                    <a:pt x="1701" y="3385"/>
                    <a:pt x="1701" y="3989"/>
                  </a:cubicBezTo>
                  <a:lnTo>
                    <a:pt x="1701" y="5014"/>
                  </a:lnTo>
                  <a:cubicBezTo>
                    <a:pt x="1689" y="5013"/>
                    <a:pt x="1677" y="5012"/>
                    <a:pt x="1664" y="5012"/>
                  </a:cubicBezTo>
                  <a:cubicBezTo>
                    <a:pt x="1534" y="5012"/>
                    <a:pt x="1408" y="5075"/>
                    <a:pt x="1325" y="5170"/>
                  </a:cubicBezTo>
                  <a:cubicBezTo>
                    <a:pt x="1273" y="5235"/>
                    <a:pt x="1234" y="5300"/>
                    <a:pt x="1208" y="5390"/>
                  </a:cubicBezTo>
                  <a:cubicBezTo>
                    <a:pt x="403" y="5689"/>
                    <a:pt x="1" y="6065"/>
                    <a:pt x="1" y="6507"/>
                  </a:cubicBezTo>
                  <a:cubicBezTo>
                    <a:pt x="1" y="7026"/>
                    <a:pt x="572" y="7454"/>
                    <a:pt x="1701" y="7779"/>
                  </a:cubicBezTo>
                  <a:lnTo>
                    <a:pt x="1701" y="8259"/>
                  </a:lnTo>
                  <a:cubicBezTo>
                    <a:pt x="1701" y="8843"/>
                    <a:pt x="2545" y="9077"/>
                    <a:pt x="3194" y="9193"/>
                  </a:cubicBezTo>
                  <a:cubicBezTo>
                    <a:pt x="4238" y="9349"/>
                    <a:pt x="5290" y="9427"/>
                    <a:pt x="6341" y="9427"/>
                  </a:cubicBezTo>
                  <a:cubicBezTo>
                    <a:pt x="7393" y="9427"/>
                    <a:pt x="8444" y="9349"/>
                    <a:pt x="9489" y="9193"/>
                  </a:cubicBezTo>
                  <a:cubicBezTo>
                    <a:pt x="10138" y="9077"/>
                    <a:pt x="10981" y="8843"/>
                    <a:pt x="10981" y="8259"/>
                  </a:cubicBezTo>
                  <a:lnTo>
                    <a:pt x="10981" y="7779"/>
                  </a:lnTo>
                  <a:cubicBezTo>
                    <a:pt x="12111" y="7454"/>
                    <a:pt x="12682" y="7026"/>
                    <a:pt x="12682" y="6507"/>
                  </a:cubicBezTo>
                  <a:lnTo>
                    <a:pt x="12682" y="6494"/>
                  </a:lnTo>
                  <a:cubicBezTo>
                    <a:pt x="12682" y="6091"/>
                    <a:pt x="12331" y="5728"/>
                    <a:pt x="11617" y="5442"/>
                  </a:cubicBezTo>
                  <a:cubicBezTo>
                    <a:pt x="11695" y="5261"/>
                    <a:pt x="11721" y="5079"/>
                    <a:pt x="11734" y="4897"/>
                  </a:cubicBezTo>
                  <a:lnTo>
                    <a:pt x="11734" y="4118"/>
                  </a:lnTo>
                  <a:cubicBezTo>
                    <a:pt x="11721" y="3508"/>
                    <a:pt x="11475" y="2937"/>
                    <a:pt x="11033" y="2522"/>
                  </a:cubicBezTo>
                  <a:lnTo>
                    <a:pt x="8918" y="497"/>
                  </a:lnTo>
                  <a:cubicBezTo>
                    <a:pt x="8574" y="166"/>
                    <a:pt x="8129" y="1"/>
                    <a:pt x="76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1346;p76">
              <a:extLst>
                <a:ext uri="{FF2B5EF4-FFF2-40B4-BE49-F238E27FC236}">
                  <a16:creationId xmlns:a16="http://schemas.microsoft.com/office/drawing/2014/main" id="{CC579FAE-861F-C5A7-2CF0-3B16DB44C1F8}"/>
                </a:ext>
              </a:extLst>
            </p:cNvPr>
            <p:cNvSpPr/>
            <p:nvPr/>
          </p:nvSpPr>
          <p:spPr>
            <a:xfrm>
              <a:off x="2542725" y="2899500"/>
              <a:ext cx="112625" cy="156425"/>
            </a:xfrm>
            <a:custGeom>
              <a:avLst/>
              <a:gdLst/>
              <a:ahLst/>
              <a:cxnLst/>
              <a:rect l="l" t="t" r="r" b="b"/>
              <a:pathLst>
                <a:path w="4505" h="6257" extrusionOk="0">
                  <a:moveTo>
                    <a:pt x="3855" y="2220"/>
                  </a:moveTo>
                  <a:lnTo>
                    <a:pt x="3622" y="4881"/>
                  </a:lnTo>
                  <a:cubicBezTo>
                    <a:pt x="3583" y="5361"/>
                    <a:pt x="3180" y="5737"/>
                    <a:pt x="2700" y="5737"/>
                  </a:cubicBezTo>
                  <a:lnTo>
                    <a:pt x="1817" y="5737"/>
                  </a:lnTo>
                  <a:cubicBezTo>
                    <a:pt x="1324" y="5737"/>
                    <a:pt x="922" y="5361"/>
                    <a:pt x="883" y="4881"/>
                  </a:cubicBezTo>
                  <a:lnTo>
                    <a:pt x="662" y="2220"/>
                  </a:lnTo>
                  <a:close/>
                  <a:moveTo>
                    <a:pt x="753" y="0"/>
                  </a:moveTo>
                  <a:cubicBezTo>
                    <a:pt x="325" y="0"/>
                    <a:pt x="0" y="364"/>
                    <a:pt x="26" y="779"/>
                  </a:cubicBezTo>
                  <a:lnTo>
                    <a:pt x="364" y="4933"/>
                  </a:lnTo>
                  <a:cubicBezTo>
                    <a:pt x="441" y="5673"/>
                    <a:pt x="1065" y="6244"/>
                    <a:pt x="1817" y="6257"/>
                  </a:cubicBezTo>
                  <a:lnTo>
                    <a:pt x="2700" y="6257"/>
                  </a:lnTo>
                  <a:cubicBezTo>
                    <a:pt x="3440" y="6244"/>
                    <a:pt x="4063" y="5673"/>
                    <a:pt x="4141" y="4933"/>
                  </a:cubicBezTo>
                  <a:lnTo>
                    <a:pt x="4478" y="779"/>
                  </a:lnTo>
                  <a:cubicBezTo>
                    <a:pt x="4504" y="364"/>
                    <a:pt x="4180" y="0"/>
                    <a:pt x="3751" y="0"/>
                  </a:cubicBezTo>
                  <a:lnTo>
                    <a:pt x="3401" y="0"/>
                  </a:lnTo>
                  <a:cubicBezTo>
                    <a:pt x="3089" y="13"/>
                    <a:pt x="3089" y="481"/>
                    <a:pt x="3401" y="507"/>
                  </a:cubicBezTo>
                  <a:lnTo>
                    <a:pt x="3751" y="507"/>
                  </a:lnTo>
                  <a:cubicBezTo>
                    <a:pt x="3881" y="507"/>
                    <a:pt x="3985" y="610"/>
                    <a:pt x="3972" y="740"/>
                  </a:cubicBezTo>
                  <a:lnTo>
                    <a:pt x="3894" y="1701"/>
                  </a:lnTo>
                  <a:lnTo>
                    <a:pt x="623" y="1701"/>
                  </a:lnTo>
                  <a:lnTo>
                    <a:pt x="545" y="740"/>
                  </a:lnTo>
                  <a:cubicBezTo>
                    <a:pt x="532" y="610"/>
                    <a:pt x="623" y="507"/>
                    <a:pt x="753" y="507"/>
                  </a:cubicBezTo>
                  <a:lnTo>
                    <a:pt x="2155" y="507"/>
                  </a:lnTo>
                  <a:cubicBezTo>
                    <a:pt x="2466" y="481"/>
                    <a:pt x="2466" y="13"/>
                    <a:pt x="2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1347;p76">
              <a:extLst>
                <a:ext uri="{FF2B5EF4-FFF2-40B4-BE49-F238E27FC236}">
                  <a16:creationId xmlns:a16="http://schemas.microsoft.com/office/drawing/2014/main" id="{8CD06F8E-C80C-DB3C-0833-4952D9B564AE}"/>
                </a:ext>
              </a:extLst>
            </p:cNvPr>
            <p:cNvSpPr/>
            <p:nvPr/>
          </p:nvSpPr>
          <p:spPr>
            <a:xfrm>
              <a:off x="2571925" y="2664875"/>
              <a:ext cx="200225" cy="172675"/>
            </a:xfrm>
            <a:custGeom>
              <a:avLst/>
              <a:gdLst/>
              <a:ahLst/>
              <a:cxnLst/>
              <a:rect l="l" t="t" r="r" b="b"/>
              <a:pathLst>
                <a:path w="8009" h="6907" extrusionOk="0">
                  <a:moveTo>
                    <a:pt x="4531" y="1"/>
                  </a:moveTo>
                  <a:cubicBezTo>
                    <a:pt x="4527" y="1"/>
                    <a:pt x="4522" y="1"/>
                    <a:pt x="4517" y="1"/>
                  </a:cubicBezTo>
                  <a:cubicBezTo>
                    <a:pt x="1519" y="27"/>
                    <a:pt x="0" y="3778"/>
                    <a:pt x="2116" y="5894"/>
                  </a:cubicBezTo>
                  <a:cubicBezTo>
                    <a:pt x="2765" y="6543"/>
                    <a:pt x="3648" y="6906"/>
                    <a:pt x="4556" y="6906"/>
                  </a:cubicBezTo>
                  <a:lnTo>
                    <a:pt x="4556" y="6893"/>
                  </a:lnTo>
                  <a:cubicBezTo>
                    <a:pt x="6451" y="6880"/>
                    <a:pt x="7983" y="5349"/>
                    <a:pt x="8009" y="3454"/>
                  </a:cubicBezTo>
                  <a:cubicBezTo>
                    <a:pt x="8009" y="3214"/>
                    <a:pt x="7816" y="3071"/>
                    <a:pt x="7621" y="3071"/>
                  </a:cubicBezTo>
                  <a:cubicBezTo>
                    <a:pt x="7489" y="3071"/>
                    <a:pt x="7356" y="3138"/>
                    <a:pt x="7282" y="3285"/>
                  </a:cubicBezTo>
                  <a:cubicBezTo>
                    <a:pt x="6925" y="3974"/>
                    <a:pt x="6259" y="4310"/>
                    <a:pt x="5595" y="4310"/>
                  </a:cubicBezTo>
                  <a:cubicBezTo>
                    <a:pt x="4858" y="4310"/>
                    <a:pt x="4124" y="3896"/>
                    <a:pt x="3816" y="3090"/>
                  </a:cubicBezTo>
                  <a:cubicBezTo>
                    <a:pt x="3773" y="2970"/>
                    <a:pt x="3679" y="2920"/>
                    <a:pt x="3583" y="2920"/>
                  </a:cubicBezTo>
                  <a:cubicBezTo>
                    <a:pt x="3420" y="2920"/>
                    <a:pt x="3254" y="3067"/>
                    <a:pt x="3336" y="3272"/>
                  </a:cubicBezTo>
                  <a:cubicBezTo>
                    <a:pt x="3714" y="4277"/>
                    <a:pt x="4647" y="4825"/>
                    <a:pt x="5593" y="4825"/>
                  </a:cubicBezTo>
                  <a:cubicBezTo>
                    <a:pt x="6272" y="4825"/>
                    <a:pt x="6957" y="4543"/>
                    <a:pt x="7451" y="3947"/>
                  </a:cubicBezTo>
                  <a:lnTo>
                    <a:pt x="7451" y="3947"/>
                  </a:lnTo>
                  <a:cubicBezTo>
                    <a:pt x="7180" y="5443"/>
                    <a:pt x="5853" y="6361"/>
                    <a:pt x="4505" y="6361"/>
                  </a:cubicBezTo>
                  <a:cubicBezTo>
                    <a:pt x="3783" y="6361"/>
                    <a:pt x="3055" y="6097"/>
                    <a:pt x="2480" y="5517"/>
                  </a:cubicBezTo>
                  <a:cubicBezTo>
                    <a:pt x="818" y="3869"/>
                    <a:pt x="1753" y="962"/>
                    <a:pt x="4037" y="546"/>
                  </a:cubicBezTo>
                  <a:lnTo>
                    <a:pt x="4037" y="546"/>
                  </a:lnTo>
                  <a:cubicBezTo>
                    <a:pt x="3622" y="897"/>
                    <a:pt x="3336" y="1377"/>
                    <a:pt x="3232" y="1909"/>
                  </a:cubicBezTo>
                  <a:cubicBezTo>
                    <a:pt x="3188" y="2103"/>
                    <a:pt x="3336" y="2220"/>
                    <a:pt x="3485" y="2220"/>
                  </a:cubicBezTo>
                  <a:cubicBezTo>
                    <a:pt x="3595" y="2220"/>
                    <a:pt x="3705" y="2156"/>
                    <a:pt x="3739" y="2013"/>
                  </a:cubicBezTo>
                  <a:cubicBezTo>
                    <a:pt x="3855" y="1455"/>
                    <a:pt x="4219" y="987"/>
                    <a:pt x="4725" y="715"/>
                  </a:cubicBezTo>
                  <a:cubicBezTo>
                    <a:pt x="5110" y="523"/>
                    <a:pt x="4912" y="1"/>
                    <a:pt x="45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1348;p76">
              <a:extLst>
                <a:ext uri="{FF2B5EF4-FFF2-40B4-BE49-F238E27FC236}">
                  <a16:creationId xmlns:a16="http://schemas.microsoft.com/office/drawing/2014/main" id="{F73323D5-0C0D-7BAD-6B20-E10C8DE123C3}"/>
                </a:ext>
              </a:extLst>
            </p:cNvPr>
            <p:cNvSpPr/>
            <p:nvPr/>
          </p:nvSpPr>
          <p:spPr>
            <a:xfrm>
              <a:off x="2708075" y="2686700"/>
              <a:ext cx="43975" cy="39875"/>
            </a:xfrm>
            <a:custGeom>
              <a:avLst/>
              <a:gdLst/>
              <a:ahLst/>
              <a:cxnLst/>
              <a:rect l="l" t="t" r="r" b="b"/>
              <a:pathLst>
                <a:path w="1759" h="1595" extrusionOk="0">
                  <a:moveTo>
                    <a:pt x="901" y="1"/>
                  </a:moveTo>
                  <a:cubicBezTo>
                    <a:pt x="765" y="1"/>
                    <a:pt x="629" y="95"/>
                    <a:pt x="642" y="283"/>
                  </a:cubicBezTo>
                  <a:lnTo>
                    <a:pt x="642" y="556"/>
                  </a:lnTo>
                  <a:lnTo>
                    <a:pt x="356" y="556"/>
                  </a:lnTo>
                  <a:cubicBezTo>
                    <a:pt x="348" y="555"/>
                    <a:pt x="340" y="555"/>
                    <a:pt x="333" y="555"/>
                  </a:cubicBezTo>
                  <a:cubicBezTo>
                    <a:pt x="1" y="555"/>
                    <a:pt x="1" y="1076"/>
                    <a:pt x="333" y="1076"/>
                  </a:cubicBezTo>
                  <a:cubicBezTo>
                    <a:pt x="340" y="1076"/>
                    <a:pt x="348" y="1076"/>
                    <a:pt x="356" y="1075"/>
                  </a:cubicBezTo>
                  <a:lnTo>
                    <a:pt x="642" y="1075"/>
                  </a:lnTo>
                  <a:lnTo>
                    <a:pt x="642" y="1361"/>
                  </a:lnTo>
                  <a:cubicBezTo>
                    <a:pt x="655" y="1516"/>
                    <a:pt x="778" y="1594"/>
                    <a:pt x="901" y="1594"/>
                  </a:cubicBezTo>
                  <a:cubicBezTo>
                    <a:pt x="1025" y="1594"/>
                    <a:pt x="1148" y="1516"/>
                    <a:pt x="1161" y="1361"/>
                  </a:cubicBezTo>
                  <a:lnTo>
                    <a:pt x="1161" y="1075"/>
                  </a:lnTo>
                  <a:lnTo>
                    <a:pt x="1434" y="1075"/>
                  </a:lnTo>
                  <a:cubicBezTo>
                    <a:pt x="1758" y="1049"/>
                    <a:pt x="1758" y="582"/>
                    <a:pt x="1434" y="556"/>
                  </a:cubicBezTo>
                  <a:lnTo>
                    <a:pt x="1161" y="556"/>
                  </a:lnTo>
                  <a:lnTo>
                    <a:pt x="1161" y="283"/>
                  </a:lnTo>
                  <a:cubicBezTo>
                    <a:pt x="1174" y="95"/>
                    <a:pt x="1038" y="1"/>
                    <a:pt x="9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1349;p76">
              <a:extLst>
                <a:ext uri="{FF2B5EF4-FFF2-40B4-BE49-F238E27FC236}">
                  <a16:creationId xmlns:a16="http://schemas.microsoft.com/office/drawing/2014/main" id="{973B20A1-2DD8-DBD8-B71A-4CE18FE69EA6}"/>
                </a:ext>
              </a:extLst>
            </p:cNvPr>
            <p:cNvSpPr/>
            <p:nvPr/>
          </p:nvSpPr>
          <p:spPr>
            <a:xfrm>
              <a:off x="2760125" y="2670400"/>
              <a:ext cx="15275" cy="13050"/>
            </a:xfrm>
            <a:custGeom>
              <a:avLst/>
              <a:gdLst/>
              <a:ahLst/>
              <a:cxnLst/>
              <a:rect l="l" t="t" r="r" b="b"/>
              <a:pathLst>
                <a:path w="611" h="522" extrusionOk="0">
                  <a:moveTo>
                    <a:pt x="351" y="1"/>
                  </a:moveTo>
                  <a:cubicBezTo>
                    <a:pt x="117" y="1"/>
                    <a:pt x="1" y="286"/>
                    <a:pt x="169" y="442"/>
                  </a:cubicBezTo>
                  <a:cubicBezTo>
                    <a:pt x="225" y="497"/>
                    <a:pt x="291" y="522"/>
                    <a:pt x="355" y="522"/>
                  </a:cubicBezTo>
                  <a:cubicBezTo>
                    <a:pt x="487"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1350;p76">
            <a:extLst>
              <a:ext uri="{FF2B5EF4-FFF2-40B4-BE49-F238E27FC236}">
                <a16:creationId xmlns:a16="http://schemas.microsoft.com/office/drawing/2014/main" id="{E3054296-06BF-E427-BAB1-1AA10F32D702}"/>
              </a:ext>
            </a:extLst>
          </p:cNvPr>
          <p:cNvGrpSpPr/>
          <p:nvPr/>
        </p:nvGrpSpPr>
        <p:grpSpPr>
          <a:xfrm>
            <a:off x="3385163" y="4630068"/>
            <a:ext cx="606357" cy="546809"/>
            <a:chOff x="2540775" y="3360375"/>
            <a:chExt cx="442950" cy="399450"/>
          </a:xfrm>
          <a:solidFill>
            <a:srgbClr val="92D050"/>
          </a:solidFill>
        </p:grpSpPr>
        <p:sp>
          <p:nvSpPr>
            <p:cNvPr id="259" name="Google Shape;1351;p76">
              <a:extLst>
                <a:ext uri="{FF2B5EF4-FFF2-40B4-BE49-F238E27FC236}">
                  <a16:creationId xmlns:a16="http://schemas.microsoft.com/office/drawing/2014/main" id="{4979137F-6CF0-81B9-980D-7BD39BCA7921}"/>
                </a:ext>
              </a:extLst>
            </p:cNvPr>
            <p:cNvSpPr/>
            <p:nvPr/>
          </p:nvSpPr>
          <p:spPr>
            <a:xfrm>
              <a:off x="2586525" y="3594850"/>
              <a:ext cx="22100" cy="57175"/>
            </a:xfrm>
            <a:custGeom>
              <a:avLst/>
              <a:gdLst/>
              <a:ahLst/>
              <a:cxnLst/>
              <a:rect l="l" t="t" r="r" b="b"/>
              <a:pathLst>
                <a:path w="884" h="2287" extrusionOk="0">
                  <a:moveTo>
                    <a:pt x="277" y="1"/>
                  </a:moveTo>
                  <a:cubicBezTo>
                    <a:pt x="145" y="1"/>
                    <a:pt x="39" y="113"/>
                    <a:pt x="26" y="249"/>
                  </a:cubicBezTo>
                  <a:cubicBezTo>
                    <a:pt x="26" y="300"/>
                    <a:pt x="0" y="1430"/>
                    <a:pt x="351" y="2144"/>
                  </a:cubicBezTo>
                  <a:cubicBezTo>
                    <a:pt x="403" y="2221"/>
                    <a:pt x="494" y="2273"/>
                    <a:pt x="585" y="2286"/>
                  </a:cubicBezTo>
                  <a:cubicBezTo>
                    <a:pt x="623" y="2273"/>
                    <a:pt x="662" y="2273"/>
                    <a:pt x="701" y="2247"/>
                  </a:cubicBezTo>
                  <a:cubicBezTo>
                    <a:pt x="831" y="2183"/>
                    <a:pt x="883" y="2040"/>
                    <a:pt x="818" y="1910"/>
                  </a:cubicBezTo>
                  <a:cubicBezTo>
                    <a:pt x="520" y="1326"/>
                    <a:pt x="546" y="275"/>
                    <a:pt x="546" y="262"/>
                  </a:cubicBezTo>
                  <a:cubicBezTo>
                    <a:pt x="546" y="119"/>
                    <a:pt x="442" y="2"/>
                    <a:pt x="299" y="2"/>
                  </a:cubicBezTo>
                  <a:cubicBezTo>
                    <a:pt x="292" y="1"/>
                    <a:pt x="284" y="1"/>
                    <a:pt x="2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1352;p76">
              <a:extLst>
                <a:ext uri="{FF2B5EF4-FFF2-40B4-BE49-F238E27FC236}">
                  <a16:creationId xmlns:a16="http://schemas.microsoft.com/office/drawing/2014/main" id="{F7834186-CBC4-B42B-BA2E-5BC9EDFDB1C5}"/>
                </a:ext>
              </a:extLst>
            </p:cNvPr>
            <p:cNvSpPr/>
            <p:nvPr/>
          </p:nvSpPr>
          <p:spPr>
            <a:xfrm>
              <a:off x="2703675" y="3669725"/>
              <a:ext cx="22075" cy="57575"/>
            </a:xfrm>
            <a:custGeom>
              <a:avLst/>
              <a:gdLst/>
              <a:ahLst/>
              <a:cxnLst/>
              <a:rect l="l" t="t" r="r" b="b"/>
              <a:pathLst>
                <a:path w="883" h="2303" extrusionOk="0">
                  <a:moveTo>
                    <a:pt x="285" y="0"/>
                  </a:moveTo>
                  <a:cubicBezTo>
                    <a:pt x="152" y="0"/>
                    <a:pt x="20" y="88"/>
                    <a:pt x="26" y="265"/>
                  </a:cubicBezTo>
                  <a:cubicBezTo>
                    <a:pt x="26" y="317"/>
                    <a:pt x="0" y="1459"/>
                    <a:pt x="351" y="2160"/>
                  </a:cubicBezTo>
                  <a:cubicBezTo>
                    <a:pt x="403" y="2251"/>
                    <a:pt x="493" y="2303"/>
                    <a:pt x="584" y="2303"/>
                  </a:cubicBezTo>
                  <a:cubicBezTo>
                    <a:pt x="623" y="2303"/>
                    <a:pt x="662" y="2290"/>
                    <a:pt x="701" y="2277"/>
                  </a:cubicBezTo>
                  <a:cubicBezTo>
                    <a:pt x="831" y="2212"/>
                    <a:pt x="883" y="2056"/>
                    <a:pt x="818" y="1926"/>
                  </a:cubicBezTo>
                  <a:cubicBezTo>
                    <a:pt x="519" y="1342"/>
                    <a:pt x="545" y="304"/>
                    <a:pt x="545" y="291"/>
                  </a:cubicBezTo>
                  <a:cubicBezTo>
                    <a:pt x="565" y="98"/>
                    <a:pt x="425" y="0"/>
                    <a:pt x="2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1353;p76">
              <a:extLst>
                <a:ext uri="{FF2B5EF4-FFF2-40B4-BE49-F238E27FC236}">
                  <a16:creationId xmlns:a16="http://schemas.microsoft.com/office/drawing/2014/main" id="{441AC6BE-BB12-FCB2-18A5-3B5D5BCBA117}"/>
                </a:ext>
              </a:extLst>
            </p:cNvPr>
            <p:cNvSpPr/>
            <p:nvPr/>
          </p:nvSpPr>
          <p:spPr>
            <a:xfrm>
              <a:off x="2795575" y="3485025"/>
              <a:ext cx="46800" cy="15625"/>
            </a:xfrm>
            <a:custGeom>
              <a:avLst/>
              <a:gdLst/>
              <a:ahLst/>
              <a:cxnLst/>
              <a:rect l="l" t="t" r="r" b="b"/>
              <a:pathLst>
                <a:path w="1872" h="625" extrusionOk="0">
                  <a:moveTo>
                    <a:pt x="1500" y="1"/>
                  </a:moveTo>
                  <a:cubicBezTo>
                    <a:pt x="1468" y="1"/>
                    <a:pt x="1434" y="7"/>
                    <a:pt x="1399" y="21"/>
                  </a:cubicBezTo>
                  <a:cubicBezTo>
                    <a:pt x="1256" y="95"/>
                    <a:pt x="1104" y="119"/>
                    <a:pt x="952" y="119"/>
                  </a:cubicBezTo>
                  <a:cubicBezTo>
                    <a:pt x="761" y="119"/>
                    <a:pt x="568" y="81"/>
                    <a:pt x="387" y="60"/>
                  </a:cubicBezTo>
                  <a:cubicBezTo>
                    <a:pt x="370" y="57"/>
                    <a:pt x="354" y="56"/>
                    <a:pt x="339" y="56"/>
                  </a:cubicBezTo>
                  <a:cubicBezTo>
                    <a:pt x="32" y="56"/>
                    <a:pt x="0" y="529"/>
                    <a:pt x="322" y="566"/>
                  </a:cubicBezTo>
                  <a:cubicBezTo>
                    <a:pt x="543" y="592"/>
                    <a:pt x="763" y="624"/>
                    <a:pt x="981" y="624"/>
                  </a:cubicBezTo>
                  <a:cubicBezTo>
                    <a:pt x="1198" y="624"/>
                    <a:pt x="1412" y="592"/>
                    <a:pt x="1620" y="488"/>
                  </a:cubicBezTo>
                  <a:cubicBezTo>
                    <a:pt x="1872" y="351"/>
                    <a:pt x="1740" y="1"/>
                    <a:pt x="15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1354;p76">
              <a:extLst>
                <a:ext uri="{FF2B5EF4-FFF2-40B4-BE49-F238E27FC236}">
                  <a16:creationId xmlns:a16="http://schemas.microsoft.com/office/drawing/2014/main" id="{DE46BA83-DF76-5095-5BD4-6137EC90525E}"/>
                </a:ext>
              </a:extLst>
            </p:cNvPr>
            <p:cNvSpPr/>
            <p:nvPr/>
          </p:nvSpPr>
          <p:spPr>
            <a:xfrm>
              <a:off x="2817900" y="3513425"/>
              <a:ext cx="62375" cy="20475"/>
            </a:xfrm>
            <a:custGeom>
              <a:avLst/>
              <a:gdLst/>
              <a:ahLst/>
              <a:cxnLst/>
              <a:rect l="l" t="t" r="r" b="b"/>
              <a:pathLst>
                <a:path w="2495" h="819" extrusionOk="0">
                  <a:moveTo>
                    <a:pt x="2122" y="0"/>
                  </a:moveTo>
                  <a:cubicBezTo>
                    <a:pt x="2079" y="0"/>
                    <a:pt x="2033" y="12"/>
                    <a:pt x="1986" y="40"/>
                  </a:cubicBezTo>
                  <a:cubicBezTo>
                    <a:pt x="1492" y="282"/>
                    <a:pt x="663" y="300"/>
                    <a:pt x="412" y="300"/>
                  </a:cubicBezTo>
                  <a:cubicBezTo>
                    <a:pt x="366" y="300"/>
                    <a:pt x="340" y="300"/>
                    <a:pt x="338" y="300"/>
                  </a:cubicBezTo>
                  <a:lnTo>
                    <a:pt x="338" y="313"/>
                  </a:lnTo>
                  <a:lnTo>
                    <a:pt x="325" y="313"/>
                  </a:lnTo>
                  <a:cubicBezTo>
                    <a:pt x="0" y="339"/>
                    <a:pt x="0" y="793"/>
                    <a:pt x="325" y="819"/>
                  </a:cubicBezTo>
                  <a:lnTo>
                    <a:pt x="415" y="819"/>
                  </a:lnTo>
                  <a:cubicBezTo>
                    <a:pt x="714" y="819"/>
                    <a:pt x="1623" y="793"/>
                    <a:pt x="2220" y="494"/>
                  </a:cubicBezTo>
                  <a:cubicBezTo>
                    <a:pt x="2495" y="373"/>
                    <a:pt x="2359" y="0"/>
                    <a:pt x="21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1355;p76">
              <a:extLst>
                <a:ext uri="{FF2B5EF4-FFF2-40B4-BE49-F238E27FC236}">
                  <a16:creationId xmlns:a16="http://schemas.microsoft.com/office/drawing/2014/main" id="{63CDF520-9EC3-D7A0-35AD-D0D359CF1390}"/>
                </a:ext>
              </a:extLst>
            </p:cNvPr>
            <p:cNvSpPr/>
            <p:nvPr/>
          </p:nvSpPr>
          <p:spPr>
            <a:xfrm>
              <a:off x="2540775" y="3360375"/>
              <a:ext cx="442950" cy="399450"/>
            </a:xfrm>
            <a:custGeom>
              <a:avLst/>
              <a:gdLst/>
              <a:ahLst/>
              <a:cxnLst/>
              <a:rect l="l" t="t" r="r" b="b"/>
              <a:pathLst>
                <a:path w="17718" h="15978" extrusionOk="0">
                  <a:moveTo>
                    <a:pt x="7565" y="961"/>
                  </a:moveTo>
                  <a:cubicBezTo>
                    <a:pt x="8009" y="961"/>
                    <a:pt x="8454" y="1058"/>
                    <a:pt x="8853" y="1269"/>
                  </a:cubicBezTo>
                  <a:lnTo>
                    <a:pt x="10462" y="2073"/>
                  </a:lnTo>
                  <a:cubicBezTo>
                    <a:pt x="10206" y="2204"/>
                    <a:pt x="9955" y="2255"/>
                    <a:pt x="9704" y="2255"/>
                  </a:cubicBezTo>
                  <a:cubicBezTo>
                    <a:pt x="9305" y="2255"/>
                    <a:pt x="8908" y="2126"/>
                    <a:pt x="8502" y="1983"/>
                  </a:cubicBezTo>
                  <a:cubicBezTo>
                    <a:pt x="8139" y="1853"/>
                    <a:pt x="7762" y="1788"/>
                    <a:pt x="7373" y="1788"/>
                  </a:cubicBezTo>
                  <a:cubicBezTo>
                    <a:pt x="7243" y="1788"/>
                    <a:pt x="7100" y="1788"/>
                    <a:pt x="6970" y="1801"/>
                  </a:cubicBezTo>
                  <a:lnTo>
                    <a:pt x="4037" y="2164"/>
                  </a:lnTo>
                  <a:cubicBezTo>
                    <a:pt x="4021" y="2166"/>
                    <a:pt x="4005" y="2167"/>
                    <a:pt x="3989" y="2167"/>
                  </a:cubicBezTo>
                  <a:cubicBezTo>
                    <a:pt x="3615" y="2167"/>
                    <a:pt x="3398" y="1736"/>
                    <a:pt x="3635" y="1424"/>
                  </a:cubicBezTo>
                  <a:cubicBezTo>
                    <a:pt x="3713" y="1334"/>
                    <a:pt x="3829" y="1269"/>
                    <a:pt x="3946" y="1256"/>
                  </a:cubicBezTo>
                  <a:lnTo>
                    <a:pt x="7334" y="970"/>
                  </a:lnTo>
                  <a:cubicBezTo>
                    <a:pt x="7411" y="964"/>
                    <a:pt x="7488" y="961"/>
                    <a:pt x="7565" y="961"/>
                  </a:cubicBezTo>
                  <a:close/>
                  <a:moveTo>
                    <a:pt x="9489" y="4111"/>
                  </a:moveTo>
                  <a:lnTo>
                    <a:pt x="12967" y="4319"/>
                  </a:lnTo>
                  <a:cubicBezTo>
                    <a:pt x="13408" y="4345"/>
                    <a:pt x="13811" y="4617"/>
                    <a:pt x="14005" y="5020"/>
                  </a:cubicBezTo>
                  <a:lnTo>
                    <a:pt x="14148" y="5344"/>
                  </a:lnTo>
                  <a:cubicBezTo>
                    <a:pt x="14304" y="5669"/>
                    <a:pt x="14304" y="6045"/>
                    <a:pt x="14148" y="6370"/>
                  </a:cubicBezTo>
                  <a:lnTo>
                    <a:pt x="14005" y="6694"/>
                  </a:lnTo>
                  <a:cubicBezTo>
                    <a:pt x="13811" y="7097"/>
                    <a:pt x="13408" y="7382"/>
                    <a:pt x="12967" y="7408"/>
                  </a:cubicBezTo>
                  <a:lnTo>
                    <a:pt x="9489" y="7603"/>
                  </a:lnTo>
                  <a:cubicBezTo>
                    <a:pt x="9465" y="7604"/>
                    <a:pt x="9441" y="7604"/>
                    <a:pt x="9417" y="7604"/>
                  </a:cubicBezTo>
                  <a:cubicBezTo>
                    <a:pt x="8781" y="7604"/>
                    <a:pt x="8179" y="7271"/>
                    <a:pt x="7866" y="6720"/>
                  </a:cubicBezTo>
                  <a:lnTo>
                    <a:pt x="7866" y="6733"/>
                  </a:lnTo>
                  <a:cubicBezTo>
                    <a:pt x="7736" y="6512"/>
                    <a:pt x="7671" y="6266"/>
                    <a:pt x="7645" y="6019"/>
                  </a:cubicBezTo>
                  <a:cubicBezTo>
                    <a:pt x="8191" y="5773"/>
                    <a:pt x="8775" y="5604"/>
                    <a:pt x="9372" y="5539"/>
                  </a:cubicBezTo>
                  <a:cubicBezTo>
                    <a:pt x="9697" y="5501"/>
                    <a:pt x="9648" y="5018"/>
                    <a:pt x="9342" y="5018"/>
                  </a:cubicBezTo>
                  <a:cubicBezTo>
                    <a:pt x="9331" y="5018"/>
                    <a:pt x="9319" y="5018"/>
                    <a:pt x="9307" y="5020"/>
                  </a:cubicBezTo>
                  <a:cubicBezTo>
                    <a:pt x="8749" y="5085"/>
                    <a:pt x="8204" y="5227"/>
                    <a:pt x="7684" y="5448"/>
                  </a:cubicBezTo>
                  <a:cubicBezTo>
                    <a:pt x="7723" y="5292"/>
                    <a:pt x="7788" y="5137"/>
                    <a:pt x="7866" y="4994"/>
                  </a:cubicBezTo>
                  <a:cubicBezTo>
                    <a:pt x="8178" y="4449"/>
                    <a:pt x="8749" y="4111"/>
                    <a:pt x="9385" y="4111"/>
                  </a:cubicBezTo>
                  <a:close/>
                  <a:moveTo>
                    <a:pt x="2791" y="5863"/>
                  </a:moveTo>
                  <a:cubicBezTo>
                    <a:pt x="3102" y="6551"/>
                    <a:pt x="3271" y="7278"/>
                    <a:pt x="3297" y="8031"/>
                  </a:cubicBezTo>
                  <a:cubicBezTo>
                    <a:pt x="3297" y="8382"/>
                    <a:pt x="2908" y="10186"/>
                    <a:pt x="3570" y="10186"/>
                  </a:cubicBezTo>
                  <a:cubicBezTo>
                    <a:pt x="3751" y="10186"/>
                    <a:pt x="3881" y="9991"/>
                    <a:pt x="3790" y="9809"/>
                  </a:cubicBezTo>
                  <a:cubicBezTo>
                    <a:pt x="3544" y="9316"/>
                    <a:pt x="3816" y="8576"/>
                    <a:pt x="3816" y="8031"/>
                  </a:cubicBezTo>
                  <a:cubicBezTo>
                    <a:pt x="3803" y="7304"/>
                    <a:pt x="3648" y="6590"/>
                    <a:pt x="3362" y="5915"/>
                  </a:cubicBezTo>
                  <a:lnTo>
                    <a:pt x="3362" y="5915"/>
                  </a:lnTo>
                  <a:cubicBezTo>
                    <a:pt x="4180" y="6123"/>
                    <a:pt x="4738" y="6876"/>
                    <a:pt x="4699" y="7720"/>
                  </a:cubicBezTo>
                  <a:lnTo>
                    <a:pt x="4699" y="7707"/>
                  </a:lnTo>
                  <a:lnTo>
                    <a:pt x="4491" y="11185"/>
                  </a:lnTo>
                  <a:cubicBezTo>
                    <a:pt x="4465" y="11639"/>
                    <a:pt x="4193" y="12042"/>
                    <a:pt x="3790" y="12224"/>
                  </a:cubicBezTo>
                  <a:cubicBezTo>
                    <a:pt x="3472" y="12366"/>
                    <a:pt x="3210" y="12438"/>
                    <a:pt x="2947" y="12438"/>
                  </a:cubicBezTo>
                  <a:cubicBezTo>
                    <a:pt x="2684" y="12438"/>
                    <a:pt x="2421" y="12366"/>
                    <a:pt x="2103" y="12224"/>
                  </a:cubicBezTo>
                  <a:cubicBezTo>
                    <a:pt x="1688" y="12042"/>
                    <a:pt x="1415" y="11639"/>
                    <a:pt x="1402" y="11185"/>
                  </a:cubicBezTo>
                  <a:lnTo>
                    <a:pt x="1194" y="7707"/>
                  </a:lnTo>
                  <a:cubicBezTo>
                    <a:pt x="1156" y="6772"/>
                    <a:pt x="1856" y="5954"/>
                    <a:pt x="2791" y="5863"/>
                  </a:cubicBezTo>
                  <a:close/>
                  <a:moveTo>
                    <a:pt x="7477" y="8888"/>
                  </a:moveTo>
                  <a:cubicBezTo>
                    <a:pt x="7788" y="9563"/>
                    <a:pt x="7957" y="10303"/>
                    <a:pt x="7983" y="11042"/>
                  </a:cubicBezTo>
                  <a:cubicBezTo>
                    <a:pt x="7983" y="11328"/>
                    <a:pt x="7957" y="11613"/>
                    <a:pt x="7918" y="11899"/>
                  </a:cubicBezTo>
                  <a:cubicBezTo>
                    <a:pt x="7866" y="12314"/>
                    <a:pt x="7814" y="12665"/>
                    <a:pt x="8009" y="13067"/>
                  </a:cubicBezTo>
                  <a:cubicBezTo>
                    <a:pt x="8061" y="13145"/>
                    <a:pt x="8152" y="13210"/>
                    <a:pt x="8242" y="13210"/>
                  </a:cubicBezTo>
                  <a:cubicBezTo>
                    <a:pt x="8281" y="13197"/>
                    <a:pt x="8320" y="13197"/>
                    <a:pt x="8359" y="13184"/>
                  </a:cubicBezTo>
                  <a:cubicBezTo>
                    <a:pt x="8489" y="13119"/>
                    <a:pt x="8541" y="12963"/>
                    <a:pt x="8476" y="12834"/>
                  </a:cubicBezTo>
                  <a:cubicBezTo>
                    <a:pt x="8346" y="12574"/>
                    <a:pt x="8385" y="12353"/>
                    <a:pt x="8424" y="11964"/>
                  </a:cubicBezTo>
                  <a:cubicBezTo>
                    <a:pt x="8476" y="11665"/>
                    <a:pt x="8489" y="11354"/>
                    <a:pt x="8502" y="11055"/>
                  </a:cubicBezTo>
                  <a:cubicBezTo>
                    <a:pt x="8476" y="10328"/>
                    <a:pt x="8333" y="9615"/>
                    <a:pt x="8048" y="8940"/>
                  </a:cubicBezTo>
                  <a:lnTo>
                    <a:pt x="8048" y="8940"/>
                  </a:lnTo>
                  <a:cubicBezTo>
                    <a:pt x="8865" y="9147"/>
                    <a:pt x="9411" y="9900"/>
                    <a:pt x="9372" y="10731"/>
                  </a:cubicBezTo>
                  <a:lnTo>
                    <a:pt x="9385" y="10731"/>
                  </a:lnTo>
                  <a:lnTo>
                    <a:pt x="9177" y="14209"/>
                  </a:lnTo>
                  <a:cubicBezTo>
                    <a:pt x="9151" y="14664"/>
                    <a:pt x="8878" y="15053"/>
                    <a:pt x="8463" y="15248"/>
                  </a:cubicBezTo>
                  <a:cubicBezTo>
                    <a:pt x="8152" y="15391"/>
                    <a:pt x="7889" y="15462"/>
                    <a:pt x="7626" y="15462"/>
                  </a:cubicBezTo>
                  <a:cubicBezTo>
                    <a:pt x="7363" y="15462"/>
                    <a:pt x="7100" y="15391"/>
                    <a:pt x="6789" y="15248"/>
                  </a:cubicBezTo>
                  <a:cubicBezTo>
                    <a:pt x="6373" y="15053"/>
                    <a:pt x="6101" y="14664"/>
                    <a:pt x="6075" y="14209"/>
                  </a:cubicBezTo>
                  <a:lnTo>
                    <a:pt x="5880" y="10731"/>
                  </a:lnTo>
                  <a:cubicBezTo>
                    <a:pt x="5841" y="9783"/>
                    <a:pt x="6542" y="8979"/>
                    <a:pt x="7477" y="8888"/>
                  </a:cubicBezTo>
                  <a:close/>
                  <a:moveTo>
                    <a:pt x="841" y="0"/>
                  </a:moveTo>
                  <a:cubicBezTo>
                    <a:pt x="723" y="0"/>
                    <a:pt x="604" y="28"/>
                    <a:pt x="494" y="87"/>
                  </a:cubicBezTo>
                  <a:cubicBezTo>
                    <a:pt x="143" y="282"/>
                    <a:pt x="0" y="723"/>
                    <a:pt x="182" y="1100"/>
                  </a:cubicBezTo>
                  <a:cubicBezTo>
                    <a:pt x="948" y="2528"/>
                    <a:pt x="1675" y="3994"/>
                    <a:pt x="2466" y="5396"/>
                  </a:cubicBezTo>
                  <a:cubicBezTo>
                    <a:pt x="1376" y="5643"/>
                    <a:pt x="623" y="6629"/>
                    <a:pt x="688" y="7746"/>
                  </a:cubicBezTo>
                  <a:lnTo>
                    <a:pt x="883" y="11224"/>
                  </a:lnTo>
                  <a:cubicBezTo>
                    <a:pt x="922" y="11860"/>
                    <a:pt x="1311" y="12431"/>
                    <a:pt x="1895" y="12704"/>
                  </a:cubicBezTo>
                  <a:cubicBezTo>
                    <a:pt x="2226" y="12879"/>
                    <a:pt x="2587" y="12967"/>
                    <a:pt x="2947" y="12967"/>
                  </a:cubicBezTo>
                  <a:cubicBezTo>
                    <a:pt x="3307" y="12967"/>
                    <a:pt x="3667" y="12879"/>
                    <a:pt x="3998" y="12704"/>
                  </a:cubicBezTo>
                  <a:cubicBezTo>
                    <a:pt x="4595" y="12431"/>
                    <a:pt x="4985" y="11860"/>
                    <a:pt x="5011" y="11224"/>
                  </a:cubicBezTo>
                  <a:lnTo>
                    <a:pt x="5218" y="7746"/>
                  </a:lnTo>
                  <a:cubicBezTo>
                    <a:pt x="5231" y="7369"/>
                    <a:pt x="5166" y="6980"/>
                    <a:pt x="4998" y="6642"/>
                  </a:cubicBezTo>
                  <a:lnTo>
                    <a:pt x="4998" y="6642"/>
                  </a:lnTo>
                  <a:lnTo>
                    <a:pt x="7334" y="8382"/>
                  </a:lnTo>
                  <a:cubicBezTo>
                    <a:pt x="6166" y="8550"/>
                    <a:pt x="5309" y="9576"/>
                    <a:pt x="5374" y="10770"/>
                  </a:cubicBezTo>
                  <a:lnTo>
                    <a:pt x="5569" y="14235"/>
                  </a:lnTo>
                  <a:cubicBezTo>
                    <a:pt x="5608" y="14884"/>
                    <a:pt x="5997" y="15455"/>
                    <a:pt x="6581" y="15715"/>
                  </a:cubicBezTo>
                  <a:cubicBezTo>
                    <a:pt x="6912" y="15890"/>
                    <a:pt x="7272" y="15978"/>
                    <a:pt x="7632" y="15978"/>
                  </a:cubicBezTo>
                  <a:cubicBezTo>
                    <a:pt x="7993" y="15978"/>
                    <a:pt x="8353" y="15890"/>
                    <a:pt x="8684" y="15715"/>
                  </a:cubicBezTo>
                  <a:cubicBezTo>
                    <a:pt x="9268" y="15455"/>
                    <a:pt x="9657" y="14884"/>
                    <a:pt x="9696" y="14235"/>
                  </a:cubicBezTo>
                  <a:lnTo>
                    <a:pt x="9891" y="10770"/>
                  </a:lnTo>
                  <a:cubicBezTo>
                    <a:pt x="9904" y="10432"/>
                    <a:pt x="9865" y="10108"/>
                    <a:pt x="9748" y="9809"/>
                  </a:cubicBezTo>
                  <a:lnTo>
                    <a:pt x="9748" y="9809"/>
                  </a:lnTo>
                  <a:lnTo>
                    <a:pt x="10968" y="10497"/>
                  </a:lnTo>
                  <a:cubicBezTo>
                    <a:pt x="10683" y="11497"/>
                    <a:pt x="11098" y="12639"/>
                    <a:pt x="12084" y="13080"/>
                  </a:cubicBezTo>
                  <a:lnTo>
                    <a:pt x="13058" y="13509"/>
                  </a:lnTo>
                  <a:cubicBezTo>
                    <a:pt x="13098" y="13527"/>
                    <a:pt x="13136" y="13535"/>
                    <a:pt x="13171" y="13535"/>
                  </a:cubicBezTo>
                  <a:cubicBezTo>
                    <a:pt x="13414" y="13535"/>
                    <a:pt x="13538" y="13155"/>
                    <a:pt x="13266" y="13041"/>
                  </a:cubicBezTo>
                  <a:lnTo>
                    <a:pt x="12292" y="12613"/>
                  </a:lnTo>
                  <a:cubicBezTo>
                    <a:pt x="11734" y="12353"/>
                    <a:pt x="11371" y="11782"/>
                    <a:pt x="11397" y="11159"/>
                  </a:cubicBezTo>
                  <a:cubicBezTo>
                    <a:pt x="11397" y="10536"/>
                    <a:pt x="11695" y="9965"/>
                    <a:pt x="12201" y="9602"/>
                  </a:cubicBezTo>
                  <a:cubicBezTo>
                    <a:pt x="12474" y="9400"/>
                    <a:pt x="12803" y="9299"/>
                    <a:pt x="13133" y="9299"/>
                  </a:cubicBezTo>
                  <a:cubicBezTo>
                    <a:pt x="13398" y="9299"/>
                    <a:pt x="13664" y="9365"/>
                    <a:pt x="13902" y="9498"/>
                  </a:cubicBezTo>
                  <a:lnTo>
                    <a:pt x="16666" y="11146"/>
                  </a:lnTo>
                  <a:cubicBezTo>
                    <a:pt x="17186" y="11458"/>
                    <a:pt x="17186" y="12029"/>
                    <a:pt x="17147" y="12561"/>
                  </a:cubicBezTo>
                  <a:cubicBezTo>
                    <a:pt x="17121" y="12924"/>
                    <a:pt x="16952" y="13249"/>
                    <a:pt x="16679" y="13483"/>
                  </a:cubicBezTo>
                  <a:cubicBezTo>
                    <a:pt x="16367" y="13736"/>
                    <a:pt x="16033" y="13990"/>
                    <a:pt x="15643" y="13990"/>
                  </a:cubicBezTo>
                  <a:cubicBezTo>
                    <a:pt x="15515" y="13990"/>
                    <a:pt x="15380" y="13962"/>
                    <a:pt x="15239" y="13898"/>
                  </a:cubicBezTo>
                  <a:lnTo>
                    <a:pt x="14447" y="13547"/>
                  </a:lnTo>
                  <a:cubicBezTo>
                    <a:pt x="14409" y="13532"/>
                    <a:pt x="14374" y="13525"/>
                    <a:pt x="14340" y="13525"/>
                  </a:cubicBezTo>
                  <a:cubicBezTo>
                    <a:pt x="14093" y="13525"/>
                    <a:pt x="13965" y="13902"/>
                    <a:pt x="14239" y="14028"/>
                  </a:cubicBezTo>
                  <a:lnTo>
                    <a:pt x="15031" y="14378"/>
                  </a:lnTo>
                  <a:cubicBezTo>
                    <a:pt x="15234" y="14466"/>
                    <a:pt x="15430" y="14504"/>
                    <a:pt x="15618" y="14504"/>
                  </a:cubicBezTo>
                  <a:cubicBezTo>
                    <a:pt x="16128" y="14504"/>
                    <a:pt x="16587" y="14223"/>
                    <a:pt x="17004" y="13872"/>
                  </a:cubicBezTo>
                  <a:cubicBezTo>
                    <a:pt x="17380" y="13560"/>
                    <a:pt x="17627" y="13093"/>
                    <a:pt x="17666" y="12600"/>
                  </a:cubicBezTo>
                  <a:cubicBezTo>
                    <a:pt x="17718" y="11860"/>
                    <a:pt x="17640" y="11133"/>
                    <a:pt x="16926" y="10705"/>
                  </a:cubicBezTo>
                  <a:lnTo>
                    <a:pt x="16913" y="10705"/>
                  </a:lnTo>
                  <a:lnTo>
                    <a:pt x="14148" y="9056"/>
                  </a:lnTo>
                  <a:cubicBezTo>
                    <a:pt x="13824" y="8872"/>
                    <a:pt x="13467" y="8782"/>
                    <a:pt x="13112" y="8782"/>
                  </a:cubicBezTo>
                  <a:cubicBezTo>
                    <a:pt x="12642" y="8782"/>
                    <a:pt x="12176" y="8941"/>
                    <a:pt x="11799" y="9251"/>
                  </a:cubicBezTo>
                  <a:lnTo>
                    <a:pt x="9761" y="8109"/>
                  </a:lnTo>
                  <a:lnTo>
                    <a:pt x="12980" y="7927"/>
                  </a:lnTo>
                  <a:cubicBezTo>
                    <a:pt x="13616" y="7888"/>
                    <a:pt x="14187" y="7499"/>
                    <a:pt x="14460" y="6915"/>
                  </a:cubicBezTo>
                  <a:lnTo>
                    <a:pt x="14616" y="6590"/>
                  </a:lnTo>
                  <a:cubicBezTo>
                    <a:pt x="14823" y="6136"/>
                    <a:pt x="14823" y="5604"/>
                    <a:pt x="14616" y="5150"/>
                  </a:cubicBezTo>
                  <a:lnTo>
                    <a:pt x="14460" y="4825"/>
                  </a:lnTo>
                  <a:cubicBezTo>
                    <a:pt x="14187" y="4228"/>
                    <a:pt x="13616" y="3839"/>
                    <a:pt x="12980" y="3813"/>
                  </a:cubicBezTo>
                  <a:lnTo>
                    <a:pt x="9502" y="3605"/>
                  </a:lnTo>
                  <a:cubicBezTo>
                    <a:pt x="9456" y="3602"/>
                    <a:pt x="9411" y="3601"/>
                    <a:pt x="9365" y="3601"/>
                  </a:cubicBezTo>
                  <a:cubicBezTo>
                    <a:pt x="8559" y="3601"/>
                    <a:pt x="7805" y="4034"/>
                    <a:pt x="7412" y="4747"/>
                  </a:cubicBezTo>
                  <a:cubicBezTo>
                    <a:pt x="7113" y="5253"/>
                    <a:pt x="7035" y="5850"/>
                    <a:pt x="7178" y="6409"/>
                  </a:cubicBezTo>
                  <a:lnTo>
                    <a:pt x="5348" y="5046"/>
                  </a:lnTo>
                  <a:cubicBezTo>
                    <a:pt x="5283" y="5007"/>
                    <a:pt x="5205" y="4968"/>
                    <a:pt x="5140" y="4942"/>
                  </a:cubicBezTo>
                  <a:lnTo>
                    <a:pt x="3868" y="4514"/>
                  </a:lnTo>
                  <a:cubicBezTo>
                    <a:pt x="3713" y="4462"/>
                    <a:pt x="3583" y="4345"/>
                    <a:pt x="3505" y="4202"/>
                  </a:cubicBezTo>
                  <a:lnTo>
                    <a:pt x="2856" y="2956"/>
                  </a:lnTo>
                  <a:cubicBezTo>
                    <a:pt x="2801" y="2859"/>
                    <a:pt x="2716" y="2818"/>
                    <a:pt x="2631" y="2818"/>
                  </a:cubicBezTo>
                  <a:cubicBezTo>
                    <a:pt x="2457" y="2818"/>
                    <a:pt x="2288" y="2993"/>
                    <a:pt x="2402" y="3203"/>
                  </a:cubicBezTo>
                  <a:lnTo>
                    <a:pt x="3051" y="4449"/>
                  </a:lnTo>
                  <a:cubicBezTo>
                    <a:pt x="3193" y="4708"/>
                    <a:pt x="3427" y="4903"/>
                    <a:pt x="3700" y="4994"/>
                  </a:cubicBezTo>
                  <a:lnTo>
                    <a:pt x="4972" y="5435"/>
                  </a:lnTo>
                  <a:cubicBezTo>
                    <a:pt x="4998" y="5435"/>
                    <a:pt x="5023" y="5448"/>
                    <a:pt x="5036" y="5461"/>
                  </a:cubicBezTo>
                  <a:lnTo>
                    <a:pt x="7957" y="7629"/>
                  </a:lnTo>
                  <a:cubicBezTo>
                    <a:pt x="8074" y="7733"/>
                    <a:pt x="8191" y="7823"/>
                    <a:pt x="8320" y="7901"/>
                  </a:cubicBezTo>
                  <a:lnTo>
                    <a:pt x="11423" y="9628"/>
                  </a:lnTo>
                  <a:cubicBezTo>
                    <a:pt x="11319" y="9744"/>
                    <a:pt x="11241" y="9874"/>
                    <a:pt x="11163" y="10017"/>
                  </a:cubicBezTo>
                  <a:lnTo>
                    <a:pt x="8762" y="8667"/>
                  </a:lnTo>
                  <a:cubicBezTo>
                    <a:pt x="8515" y="8550"/>
                    <a:pt x="8268" y="8420"/>
                    <a:pt x="8035" y="8265"/>
                  </a:cubicBezTo>
                  <a:lnTo>
                    <a:pt x="4829" y="5876"/>
                  </a:lnTo>
                  <a:cubicBezTo>
                    <a:pt x="4816" y="5863"/>
                    <a:pt x="4790" y="5850"/>
                    <a:pt x="4764" y="5837"/>
                  </a:cubicBezTo>
                  <a:lnTo>
                    <a:pt x="3038" y="5253"/>
                  </a:lnTo>
                  <a:cubicBezTo>
                    <a:pt x="2986" y="5227"/>
                    <a:pt x="2934" y="5188"/>
                    <a:pt x="2908" y="5137"/>
                  </a:cubicBezTo>
                  <a:lnTo>
                    <a:pt x="636" y="853"/>
                  </a:lnTo>
                  <a:cubicBezTo>
                    <a:pt x="557" y="669"/>
                    <a:pt x="705" y="520"/>
                    <a:pt x="856" y="520"/>
                  </a:cubicBezTo>
                  <a:cubicBezTo>
                    <a:pt x="928" y="520"/>
                    <a:pt x="1001" y="553"/>
                    <a:pt x="1052" y="633"/>
                  </a:cubicBezTo>
                  <a:lnTo>
                    <a:pt x="1766" y="1970"/>
                  </a:lnTo>
                  <a:cubicBezTo>
                    <a:pt x="1812" y="2063"/>
                    <a:pt x="1890" y="2114"/>
                    <a:pt x="1981" y="2114"/>
                  </a:cubicBezTo>
                  <a:cubicBezTo>
                    <a:pt x="1991" y="2114"/>
                    <a:pt x="2002" y="2114"/>
                    <a:pt x="2012" y="2112"/>
                  </a:cubicBezTo>
                  <a:lnTo>
                    <a:pt x="3064" y="2008"/>
                  </a:lnTo>
                  <a:cubicBezTo>
                    <a:pt x="3204" y="2406"/>
                    <a:pt x="3566" y="2667"/>
                    <a:pt x="3969" y="2667"/>
                  </a:cubicBezTo>
                  <a:cubicBezTo>
                    <a:pt x="4013" y="2667"/>
                    <a:pt x="4057" y="2664"/>
                    <a:pt x="4102" y="2657"/>
                  </a:cubicBezTo>
                  <a:lnTo>
                    <a:pt x="7035" y="2333"/>
                  </a:lnTo>
                  <a:cubicBezTo>
                    <a:pt x="7160" y="2315"/>
                    <a:pt x="7284" y="2306"/>
                    <a:pt x="7408" y="2306"/>
                  </a:cubicBezTo>
                  <a:cubicBezTo>
                    <a:pt x="7724" y="2306"/>
                    <a:pt x="8035" y="2364"/>
                    <a:pt x="8333" y="2476"/>
                  </a:cubicBezTo>
                  <a:cubicBezTo>
                    <a:pt x="8801" y="2642"/>
                    <a:pt x="9256" y="2777"/>
                    <a:pt x="9715" y="2777"/>
                  </a:cubicBezTo>
                  <a:cubicBezTo>
                    <a:pt x="10046" y="2777"/>
                    <a:pt x="10379" y="2707"/>
                    <a:pt x="10722" y="2528"/>
                  </a:cubicBezTo>
                  <a:cubicBezTo>
                    <a:pt x="11085" y="2346"/>
                    <a:pt x="11085" y="1827"/>
                    <a:pt x="10722" y="1632"/>
                  </a:cubicBezTo>
                  <a:lnTo>
                    <a:pt x="9099" y="814"/>
                  </a:lnTo>
                  <a:cubicBezTo>
                    <a:pt x="8627" y="573"/>
                    <a:pt x="8108" y="452"/>
                    <a:pt x="7582" y="452"/>
                  </a:cubicBezTo>
                  <a:cubicBezTo>
                    <a:pt x="7487" y="452"/>
                    <a:pt x="7391" y="456"/>
                    <a:pt x="7295" y="464"/>
                  </a:cubicBezTo>
                  <a:lnTo>
                    <a:pt x="3907" y="749"/>
                  </a:lnTo>
                  <a:cubicBezTo>
                    <a:pt x="3479" y="788"/>
                    <a:pt x="3141" y="1100"/>
                    <a:pt x="3038" y="1502"/>
                  </a:cubicBezTo>
                  <a:lnTo>
                    <a:pt x="2142" y="1593"/>
                  </a:lnTo>
                  <a:lnTo>
                    <a:pt x="1506" y="399"/>
                  </a:lnTo>
                  <a:cubicBezTo>
                    <a:pt x="1371" y="146"/>
                    <a:pt x="1110"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1356;p76">
              <a:extLst>
                <a:ext uri="{FF2B5EF4-FFF2-40B4-BE49-F238E27FC236}">
                  <a16:creationId xmlns:a16="http://schemas.microsoft.com/office/drawing/2014/main" id="{078F7096-E0EE-3612-6397-6E7DCDA3F670}"/>
                </a:ext>
              </a:extLst>
            </p:cNvPr>
            <p:cNvSpPr/>
            <p:nvPr/>
          </p:nvSpPr>
          <p:spPr>
            <a:xfrm>
              <a:off x="2848400" y="3619375"/>
              <a:ext cx="96575" cy="67200"/>
            </a:xfrm>
            <a:custGeom>
              <a:avLst/>
              <a:gdLst/>
              <a:ahLst/>
              <a:cxnLst/>
              <a:rect l="l" t="t" r="r" b="b"/>
              <a:pathLst>
                <a:path w="3863" h="2688" extrusionOk="0">
                  <a:moveTo>
                    <a:pt x="965" y="496"/>
                  </a:moveTo>
                  <a:cubicBezTo>
                    <a:pt x="1112" y="496"/>
                    <a:pt x="1282" y="549"/>
                    <a:pt x="1389" y="566"/>
                  </a:cubicBezTo>
                  <a:cubicBezTo>
                    <a:pt x="1999" y="656"/>
                    <a:pt x="2544" y="981"/>
                    <a:pt x="2947" y="1448"/>
                  </a:cubicBezTo>
                  <a:cubicBezTo>
                    <a:pt x="3050" y="1591"/>
                    <a:pt x="3362" y="1851"/>
                    <a:pt x="3245" y="2058"/>
                  </a:cubicBezTo>
                  <a:cubicBezTo>
                    <a:pt x="3198" y="2143"/>
                    <a:pt x="3107" y="2169"/>
                    <a:pt x="3005" y="2169"/>
                  </a:cubicBezTo>
                  <a:cubicBezTo>
                    <a:pt x="2854" y="2169"/>
                    <a:pt x="2678" y="2113"/>
                    <a:pt x="2570" y="2097"/>
                  </a:cubicBezTo>
                  <a:cubicBezTo>
                    <a:pt x="1960" y="1993"/>
                    <a:pt x="1415" y="1682"/>
                    <a:pt x="1026" y="1202"/>
                  </a:cubicBezTo>
                  <a:lnTo>
                    <a:pt x="1026" y="1215"/>
                  </a:lnTo>
                  <a:cubicBezTo>
                    <a:pt x="896" y="1059"/>
                    <a:pt x="558" y="786"/>
                    <a:pt x="753" y="566"/>
                  </a:cubicBezTo>
                  <a:cubicBezTo>
                    <a:pt x="805" y="513"/>
                    <a:pt x="881" y="496"/>
                    <a:pt x="965" y="496"/>
                  </a:cubicBezTo>
                  <a:close/>
                  <a:moveTo>
                    <a:pt x="935" y="1"/>
                  </a:moveTo>
                  <a:cubicBezTo>
                    <a:pt x="672" y="1"/>
                    <a:pt x="428" y="73"/>
                    <a:pt x="273" y="345"/>
                  </a:cubicBezTo>
                  <a:cubicBezTo>
                    <a:pt x="0" y="812"/>
                    <a:pt x="351" y="1189"/>
                    <a:pt x="623" y="1539"/>
                  </a:cubicBezTo>
                  <a:cubicBezTo>
                    <a:pt x="1090" y="2110"/>
                    <a:pt x="1765" y="2487"/>
                    <a:pt x="2492" y="2603"/>
                  </a:cubicBezTo>
                  <a:lnTo>
                    <a:pt x="2947" y="2681"/>
                  </a:lnTo>
                  <a:cubicBezTo>
                    <a:pt x="2980" y="2686"/>
                    <a:pt x="3013" y="2688"/>
                    <a:pt x="3045" y="2688"/>
                  </a:cubicBezTo>
                  <a:cubicBezTo>
                    <a:pt x="3505" y="2688"/>
                    <a:pt x="3862" y="2271"/>
                    <a:pt x="3777" y="1799"/>
                  </a:cubicBezTo>
                  <a:cubicBezTo>
                    <a:pt x="3725" y="1539"/>
                    <a:pt x="3505" y="1331"/>
                    <a:pt x="3336" y="1137"/>
                  </a:cubicBezTo>
                  <a:cubicBezTo>
                    <a:pt x="2869" y="553"/>
                    <a:pt x="2207" y="176"/>
                    <a:pt x="1467" y="59"/>
                  </a:cubicBezTo>
                  <a:cubicBezTo>
                    <a:pt x="1295" y="33"/>
                    <a:pt x="1111" y="1"/>
                    <a:pt x="9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5" name="Google Shape;1357;p76">
            <a:extLst>
              <a:ext uri="{FF2B5EF4-FFF2-40B4-BE49-F238E27FC236}">
                <a16:creationId xmlns:a16="http://schemas.microsoft.com/office/drawing/2014/main" id="{34E109C8-CABF-9EB2-5674-A06AA791FE55}"/>
              </a:ext>
            </a:extLst>
          </p:cNvPr>
          <p:cNvGrpSpPr/>
          <p:nvPr/>
        </p:nvGrpSpPr>
        <p:grpSpPr>
          <a:xfrm>
            <a:off x="3391733" y="5544907"/>
            <a:ext cx="593215" cy="601463"/>
            <a:chOff x="2540650" y="4028675"/>
            <a:chExt cx="433350" cy="439375"/>
          </a:xfrm>
          <a:solidFill>
            <a:srgbClr val="92D050"/>
          </a:solidFill>
        </p:grpSpPr>
        <p:sp>
          <p:nvSpPr>
            <p:cNvPr id="266" name="Google Shape;1358;p76">
              <a:extLst>
                <a:ext uri="{FF2B5EF4-FFF2-40B4-BE49-F238E27FC236}">
                  <a16:creationId xmlns:a16="http://schemas.microsoft.com/office/drawing/2014/main" id="{9D2FB8CA-C0F2-58CE-D7DF-FFD1F9E60D4E}"/>
                </a:ext>
              </a:extLst>
            </p:cNvPr>
            <p:cNvSpPr/>
            <p:nvPr/>
          </p:nvSpPr>
          <p:spPr>
            <a:xfrm>
              <a:off x="2540650" y="4279350"/>
              <a:ext cx="433350" cy="188700"/>
            </a:xfrm>
            <a:custGeom>
              <a:avLst/>
              <a:gdLst/>
              <a:ahLst/>
              <a:cxnLst/>
              <a:rect l="l" t="t" r="r" b="b"/>
              <a:pathLst>
                <a:path w="17334" h="7548" extrusionOk="0">
                  <a:moveTo>
                    <a:pt x="2646" y="635"/>
                  </a:moveTo>
                  <a:cubicBezTo>
                    <a:pt x="2732" y="635"/>
                    <a:pt x="2819" y="655"/>
                    <a:pt x="2900" y="697"/>
                  </a:cubicBezTo>
                  <a:lnTo>
                    <a:pt x="6339" y="2527"/>
                  </a:lnTo>
                  <a:cubicBezTo>
                    <a:pt x="6093" y="2475"/>
                    <a:pt x="2108" y="1112"/>
                    <a:pt x="2108" y="1112"/>
                  </a:cubicBezTo>
                  <a:cubicBezTo>
                    <a:pt x="2121" y="1035"/>
                    <a:pt x="2147" y="957"/>
                    <a:pt x="2186" y="879"/>
                  </a:cubicBezTo>
                  <a:cubicBezTo>
                    <a:pt x="2291" y="721"/>
                    <a:pt x="2467" y="635"/>
                    <a:pt x="2646" y="635"/>
                  </a:cubicBezTo>
                  <a:close/>
                  <a:moveTo>
                    <a:pt x="8435" y="0"/>
                  </a:moveTo>
                  <a:cubicBezTo>
                    <a:pt x="7562" y="0"/>
                    <a:pt x="7081" y="1222"/>
                    <a:pt x="7923" y="1787"/>
                  </a:cubicBezTo>
                  <a:lnTo>
                    <a:pt x="11700" y="4163"/>
                  </a:lnTo>
                  <a:cubicBezTo>
                    <a:pt x="11749" y="4193"/>
                    <a:pt x="11798" y="4206"/>
                    <a:pt x="11843" y="4206"/>
                  </a:cubicBezTo>
                  <a:cubicBezTo>
                    <a:pt x="12073" y="4206"/>
                    <a:pt x="12222" y="3873"/>
                    <a:pt x="11973" y="3721"/>
                  </a:cubicBezTo>
                  <a:lnTo>
                    <a:pt x="8196" y="1346"/>
                  </a:lnTo>
                  <a:cubicBezTo>
                    <a:pt x="7776" y="1097"/>
                    <a:pt x="8000" y="501"/>
                    <a:pt x="8409" y="501"/>
                  </a:cubicBezTo>
                  <a:cubicBezTo>
                    <a:pt x="8469" y="501"/>
                    <a:pt x="8532" y="513"/>
                    <a:pt x="8598" y="541"/>
                  </a:cubicBezTo>
                  <a:lnTo>
                    <a:pt x="11596" y="1697"/>
                  </a:lnTo>
                  <a:cubicBezTo>
                    <a:pt x="11739" y="1748"/>
                    <a:pt x="11908" y="1787"/>
                    <a:pt x="12064" y="1800"/>
                  </a:cubicBezTo>
                  <a:lnTo>
                    <a:pt x="13647" y="1891"/>
                  </a:lnTo>
                  <a:cubicBezTo>
                    <a:pt x="14231" y="1930"/>
                    <a:pt x="14763" y="2229"/>
                    <a:pt x="15088" y="2709"/>
                  </a:cubicBezTo>
                  <a:cubicBezTo>
                    <a:pt x="15451" y="3228"/>
                    <a:pt x="16100" y="3397"/>
                    <a:pt x="16671" y="3631"/>
                  </a:cubicBezTo>
                  <a:cubicBezTo>
                    <a:pt x="16749" y="3669"/>
                    <a:pt x="16801" y="3747"/>
                    <a:pt x="16801" y="3838"/>
                  </a:cubicBezTo>
                  <a:lnTo>
                    <a:pt x="16801" y="6798"/>
                  </a:lnTo>
                  <a:cubicBezTo>
                    <a:pt x="16801" y="6951"/>
                    <a:pt x="16701" y="7003"/>
                    <a:pt x="16588" y="7003"/>
                  </a:cubicBezTo>
                  <a:cubicBezTo>
                    <a:pt x="16529" y="7003"/>
                    <a:pt x="16466" y="6989"/>
                    <a:pt x="16412" y="6966"/>
                  </a:cubicBezTo>
                  <a:cubicBezTo>
                    <a:pt x="15880" y="6759"/>
                    <a:pt x="15321" y="6642"/>
                    <a:pt x="14750" y="6629"/>
                  </a:cubicBezTo>
                  <a:lnTo>
                    <a:pt x="10506" y="6525"/>
                  </a:lnTo>
                  <a:cubicBezTo>
                    <a:pt x="9870" y="6499"/>
                    <a:pt x="9260" y="6356"/>
                    <a:pt x="8702" y="6071"/>
                  </a:cubicBezTo>
                  <a:lnTo>
                    <a:pt x="1251" y="2410"/>
                  </a:lnTo>
                  <a:cubicBezTo>
                    <a:pt x="767" y="2174"/>
                    <a:pt x="971" y="1454"/>
                    <a:pt x="1452" y="1454"/>
                  </a:cubicBezTo>
                  <a:cubicBezTo>
                    <a:pt x="1499" y="1454"/>
                    <a:pt x="1549" y="1461"/>
                    <a:pt x="1602" y="1476"/>
                  </a:cubicBezTo>
                  <a:lnTo>
                    <a:pt x="5470" y="2813"/>
                  </a:lnTo>
                  <a:cubicBezTo>
                    <a:pt x="6132" y="3046"/>
                    <a:pt x="6833" y="3163"/>
                    <a:pt x="7547" y="3163"/>
                  </a:cubicBezTo>
                  <a:lnTo>
                    <a:pt x="8741" y="3163"/>
                  </a:lnTo>
                  <a:cubicBezTo>
                    <a:pt x="8753" y="3165"/>
                    <a:pt x="8765" y="3165"/>
                    <a:pt x="8776" y="3165"/>
                  </a:cubicBezTo>
                  <a:cubicBezTo>
                    <a:pt x="9109" y="3165"/>
                    <a:pt x="9105" y="2643"/>
                    <a:pt x="8765" y="2643"/>
                  </a:cubicBezTo>
                  <a:cubicBezTo>
                    <a:pt x="8757" y="2643"/>
                    <a:pt x="8749" y="2644"/>
                    <a:pt x="8741" y="2644"/>
                  </a:cubicBezTo>
                  <a:lnTo>
                    <a:pt x="7663" y="2644"/>
                  </a:lnTo>
                  <a:lnTo>
                    <a:pt x="3146" y="230"/>
                  </a:lnTo>
                  <a:cubicBezTo>
                    <a:pt x="2986" y="145"/>
                    <a:pt x="2813" y="105"/>
                    <a:pt x="2642" y="105"/>
                  </a:cubicBezTo>
                  <a:cubicBezTo>
                    <a:pt x="2289" y="105"/>
                    <a:pt x="1946" y="278"/>
                    <a:pt x="1745" y="593"/>
                  </a:cubicBezTo>
                  <a:cubicBezTo>
                    <a:pt x="1680" y="697"/>
                    <a:pt x="1628" y="827"/>
                    <a:pt x="1602" y="957"/>
                  </a:cubicBezTo>
                  <a:cubicBezTo>
                    <a:pt x="1536" y="946"/>
                    <a:pt x="1473" y="941"/>
                    <a:pt x="1412" y="941"/>
                  </a:cubicBezTo>
                  <a:cubicBezTo>
                    <a:pt x="372" y="941"/>
                    <a:pt x="1" y="2437"/>
                    <a:pt x="1031" y="2891"/>
                  </a:cubicBezTo>
                  <a:lnTo>
                    <a:pt x="8481" y="6551"/>
                  </a:lnTo>
                  <a:cubicBezTo>
                    <a:pt x="9104" y="6862"/>
                    <a:pt x="9792" y="7031"/>
                    <a:pt x="10493" y="7044"/>
                  </a:cubicBezTo>
                  <a:lnTo>
                    <a:pt x="14750" y="7148"/>
                  </a:lnTo>
                  <a:cubicBezTo>
                    <a:pt x="15257" y="7161"/>
                    <a:pt x="15750" y="7265"/>
                    <a:pt x="16230" y="7460"/>
                  </a:cubicBezTo>
                  <a:cubicBezTo>
                    <a:pt x="16340" y="7518"/>
                    <a:pt x="16464" y="7547"/>
                    <a:pt x="16587" y="7547"/>
                  </a:cubicBezTo>
                  <a:cubicBezTo>
                    <a:pt x="16710" y="7547"/>
                    <a:pt x="16834" y="7518"/>
                    <a:pt x="16944" y="7460"/>
                  </a:cubicBezTo>
                  <a:cubicBezTo>
                    <a:pt x="17178" y="7330"/>
                    <a:pt x="17333" y="7083"/>
                    <a:pt x="17333" y="6811"/>
                  </a:cubicBezTo>
                  <a:lnTo>
                    <a:pt x="17333" y="3851"/>
                  </a:lnTo>
                  <a:cubicBezTo>
                    <a:pt x="17333" y="3553"/>
                    <a:pt x="17152" y="3280"/>
                    <a:pt x="16866" y="3163"/>
                  </a:cubicBezTo>
                  <a:cubicBezTo>
                    <a:pt x="16425" y="2982"/>
                    <a:pt x="15802" y="2839"/>
                    <a:pt x="15516" y="2423"/>
                  </a:cubicBezTo>
                  <a:cubicBezTo>
                    <a:pt x="15101" y="1813"/>
                    <a:pt x="14426" y="1424"/>
                    <a:pt x="13686" y="1385"/>
                  </a:cubicBezTo>
                  <a:lnTo>
                    <a:pt x="12102" y="1281"/>
                  </a:lnTo>
                  <a:cubicBezTo>
                    <a:pt x="11986" y="1281"/>
                    <a:pt x="11882" y="1255"/>
                    <a:pt x="11778" y="1216"/>
                  </a:cubicBezTo>
                  <a:lnTo>
                    <a:pt x="8780" y="61"/>
                  </a:lnTo>
                  <a:cubicBezTo>
                    <a:pt x="8660" y="19"/>
                    <a:pt x="8545" y="0"/>
                    <a:pt x="84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1359;p76">
              <a:extLst>
                <a:ext uri="{FF2B5EF4-FFF2-40B4-BE49-F238E27FC236}">
                  <a16:creationId xmlns:a16="http://schemas.microsoft.com/office/drawing/2014/main" id="{976CCE75-6CEB-31E7-6353-61A70104CB07}"/>
                </a:ext>
              </a:extLst>
            </p:cNvPr>
            <p:cNvSpPr/>
            <p:nvPr/>
          </p:nvSpPr>
          <p:spPr>
            <a:xfrm>
              <a:off x="2549525" y="4057200"/>
              <a:ext cx="341400" cy="197350"/>
            </a:xfrm>
            <a:custGeom>
              <a:avLst/>
              <a:gdLst/>
              <a:ahLst/>
              <a:cxnLst/>
              <a:rect l="l" t="t" r="r" b="b"/>
              <a:pathLst>
                <a:path w="13656" h="7894" extrusionOk="0">
                  <a:moveTo>
                    <a:pt x="6066" y="0"/>
                  </a:moveTo>
                  <a:cubicBezTo>
                    <a:pt x="5769" y="0"/>
                    <a:pt x="5703" y="449"/>
                    <a:pt x="6023" y="510"/>
                  </a:cubicBezTo>
                  <a:cubicBezTo>
                    <a:pt x="6465" y="588"/>
                    <a:pt x="6867" y="822"/>
                    <a:pt x="7166" y="1159"/>
                  </a:cubicBezTo>
                  <a:cubicBezTo>
                    <a:pt x="7350" y="1361"/>
                    <a:pt x="7605" y="1474"/>
                    <a:pt x="7867" y="1474"/>
                  </a:cubicBezTo>
                  <a:cubicBezTo>
                    <a:pt x="7993" y="1474"/>
                    <a:pt x="8121" y="1448"/>
                    <a:pt x="8243" y="1393"/>
                  </a:cubicBezTo>
                  <a:cubicBezTo>
                    <a:pt x="8491" y="1287"/>
                    <a:pt x="8753" y="1236"/>
                    <a:pt x="9012" y="1236"/>
                  </a:cubicBezTo>
                  <a:cubicBezTo>
                    <a:pt x="9579" y="1236"/>
                    <a:pt x="10135" y="1480"/>
                    <a:pt x="10527" y="1925"/>
                  </a:cubicBezTo>
                  <a:cubicBezTo>
                    <a:pt x="10714" y="2131"/>
                    <a:pt x="10974" y="2248"/>
                    <a:pt x="11242" y="2248"/>
                  </a:cubicBezTo>
                  <a:cubicBezTo>
                    <a:pt x="11328" y="2248"/>
                    <a:pt x="11415" y="2236"/>
                    <a:pt x="11501" y="2211"/>
                  </a:cubicBezTo>
                  <a:cubicBezTo>
                    <a:pt x="11598" y="2186"/>
                    <a:pt x="11696" y="2175"/>
                    <a:pt x="11792" y="2175"/>
                  </a:cubicBezTo>
                  <a:cubicBezTo>
                    <a:pt x="12359" y="2175"/>
                    <a:pt x="12864" y="2583"/>
                    <a:pt x="12942" y="3171"/>
                  </a:cubicBezTo>
                  <a:cubicBezTo>
                    <a:pt x="13032" y="3859"/>
                    <a:pt x="12500" y="4482"/>
                    <a:pt x="11812" y="4482"/>
                  </a:cubicBezTo>
                  <a:cubicBezTo>
                    <a:pt x="11683" y="4482"/>
                    <a:pt x="11553" y="4469"/>
                    <a:pt x="11423" y="4417"/>
                  </a:cubicBezTo>
                  <a:cubicBezTo>
                    <a:pt x="11325" y="4383"/>
                    <a:pt x="11224" y="4367"/>
                    <a:pt x="11122" y="4367"/>
                  </a:cubicBezTo>
                  <a:cubicBezTo>
                    <a:pt x="10871" y="4367"/>
                    <a:pt x="10621" y="4466"/>
                    <a:pt x="10437" y="4651"/>
                  </a:cubicBezTo>
                  <a:cubicBezTo>
                    <a:pt x="10075" y="5012"/>
                    <a:pt x="9510" y="5255"/>
                    <a:pt x="8970" y="5255"/>
                  </a:cubicBezTo>
                  <a:cubicBezTo>
                    <a:pt x="8617" y="5255"/>
                    <a:pt x="8276" y="5151"/>
                    <a:pt x="8009" y="4910"/>
                  </a:cubicBezTo>
                  <a:cubicBezTo>
                    <a:pt x="7685" y="4625"/>
                    <a:pt x="7477" y="4235"/>
                    <a:pt x="7412" y="3807"/>
                  </a:cubicBezTo>
                  <a:cubicBezTo>
                    <a:pt x="7379" y="3668"/>
                    <a:pt x="7272" y="3606"/>
                    <a:pt x="7165" y="3606"/>
                  </a:cubicBezTo>
                  <a:cubicBezTo>
                    <a:pt x="7021" y="3606"/>
                    <a:pt x="6876" y="3718"/>
                    <a:pt x="6906" y="3911"/>
                  </a:cubicBezTo>
                  <a:cubicBezTo>
                    <a:pt x="7114" y="4962"/>
                    <a:pt x="7724" y="5404"/>
                    <a:pt x="8035" y="5559"/>
                  </a:cubicBezTo>
                  <a:cubicBezTo>
                    <a:pt x="7946" y="6706"/>
                    <a:pt x="7000" y="7400"/>
                    <a:pt x="6035" y="7400"/>
                  </a:cubicBezTo>
                  <a:cubicBezTo>
                    <a:pt x="5460" y="7400"/>
                    <a:pt x="4878" y="7153"/>
                    <a:pt x="4466" y="6611"/>
                  </a:cubicBezTo>
                  <a:cubicBezTo>
                    <a:pt x="4283" y="6372"/>
                    <a:pt x="4002" y="6244"/>
                    <a:pt x="3716" y="6244"/>
                  </a:cubicBezTo>
                  <a:cubicBezTo>
                    <a:pt x="3597" y="6244"/>
                    <a:pt x="3477" y="6266"/>
                    <a:pt x="3363" y="6312"/>
                  </a:cubicBezTo>
                  <a:cubicBezTo>
                    <a:pt x="3115" y="6411"/>
                    <a:pt x="2858" y="6459"/>
                    <a:pt x="2604" y="6459"/>
                  </a:cubicBezTo>
                  <a:cubicBezTo>
                    <a:pt x="2061" y="6459"/>
                    <a:pt x="1532" y="6239"/>
                    <a:pt x="1143" y="5832"/>
                  </a:cubicBezTo>
                  <a:cubicBezTo>
                    <a:pt x="1" y="4599"/>
                    <a:pt x="780" y="2600"/>
                    <a:pt x="2454" y="2470"/>
                  </a:cubicBezTo>
                  <a:lnTo>
                    <a:pt x="2778" y="2470"/>
                  </a:lnTo>
                  <a:cubicBezTo>
                    <a:pt x="2791" y="2470"/>
                    <a:pt x="3778" y="2561"/>
                    <a:pt x="4076" y="3353"/>
                  </a:cubicBezTo>
                  <a:cubicBezTo>
                    <a:pt x="4116" y="3452"/>
                    <a:pt x="4217" y="3514"/>
                    <a:pt x="4320" y="3514"/>
                  </a:cubicBezTo>
                  <a:cubicBezTo>
                    <a:pt x="4352" y="3514"/>
                    <a:pt x="4383" y="3508"/>
                    <a:pt x="4414" y="3496"/>
                  </a:cubicBezTo>
                  <a:cubicBezTo>
                    <a:pt x="4544" y="3444"/>
                    <a:pt x="4622" y="3301"/>
                    <a:pt x="4570" y="3171"/>
                  </a:cubicBezTo>
                  <a:cubicBezTo>
                    <a:pt x="4388" y="2717"/>
                    <a:pt x="4024" y="2353"/>
                    <a:pt x="3570" y="2159"/>
                  </a:cubicBezTo>
                  <a:cubicBezTo>
                    <a:pt x="3661" y="2068"/>
                    <a:pt x="3726" y="1951"/>
                    <a:pt x="3765" y="1834"/>
                  </a:cubicBezTo>
                  <a:cubicBezTo>
                    <a:pt x="3960" y="1289"/>
                    <a:pt x="4375" y="848"/>
                    <a:pt x="4920" y="627"/>
                  </a:cubicBezTo>
                  <a:cubicBezTo>
                    <a:pt x="5207" y="513"/>
                    <a:pt x="5099" y="125"/>
                    <a:pt x="4846" y="125"/>
                  </a:cubicBezTo>
                  <a:cubicBezTo>
                    <a:pt x="4812" y="125"/>
                    <a:pt x="4776" y="132"/>
                    <a:pt x="4738" y="147"/>
                  </a:cubicBezTo>
                  <a:cubicBezTo>
                    <a:pt x="4050" y="406"/>
                    <a:pt x="3518" y="965"/>
                    <a:pt x="3272" y="1665"/>
                  </a:cubicBezTo>
                  <a:cubicBezTo>
                    <a:pt x="3212" y="1832"/>
                    <a:pt x="3055" y="1954"/>
                    <a:pt x="2880" y="1954"/>
                  </a:cubicBezTo>
                  <a:cubicBezTo>
                    <a:pt x="2864" y="1954"/>
                    <a:pt x="2847" y="1953"/>
                    <a:pt x="2830" y="1951"/>
                  </a:cubicBezTo>
                  <a:cubicBezTo>
                    <a:pt x="2752" y="1944"/>
                    <a:pt x="2674" y="1940"/>
                    <a:pt x="2596" y="1940"/>
                  </a:cubicBezTo>
                  <a:cubicBezTo>
                    <a:pt x="1294" y="1940"/>
                    <a:pt x="190" y="2950"/>
                    <a:pt x="92" y="4261"/>
                  </a:cubicBezTo>
                  <a:cubicBezTo>
                    <a:pt x="40" y="4962"/>
                    <a:pt x="286" y="5663"/>
                    <a:pt x="767" y="6169"/>
                  </a:cubicBezTo>
                  <a:cubicBezTo>
                    <a:pt x="1234" y="6689"/>
                    <a:pt x="1909" y="6974"/>
                    <a:pt x="2610" y="6974"/>
                  </a:cubicBezTo>
                  <a:lnTo>
                    <a:pt x="2610" y="6961"/>
                  </a:lnTo>
                  <a:cubicBezTo>
                    <a:pt x="2934" y="6961"/>
                    <a:pt x="3246" y="6896"/>
                    <a:pt x="3557" y="6779"/>
                  </a:cubicBezTo>
                  <a:cubicBezTo>
                    <a:pt x="3613" y="6750"/>
                    <a:pt x="3673" y="6735"/>
                    <a:pt x="3734" y="6735"/>
                  </a:cubicBezTo>
                  <a:cubicBezTo>
                    <a:pt x="3860" y="6735"/>
                    <a:pt x="3985" y="6796"/>
                    <a:pt x="4063" y="6909"/>
                  </a:cubicBezTo>
                  <a:cubicBezTo>
                    <a:pt x="4581" y="7585"/>
                    <a:pt x="5315" y="7894"/>
                    <a:pt x="6041" y="7894"/>
                  </a:cubicBezTo>
                  <a:cubicBezTo>
                    <a:pt x="7224" y="7894"/>
                    <a:pt x="8385" y="7073"/>
                    <a:pt x="8554" y="5689"/>
                  </a:cubicBezTo>
                  <a:cubicBezTo>
                    <a:pt x="8713" y="5719"/>
                    <a:pt x="8872" y="5734"/>
                    <a:pt x="9030" y="5734"/>
                  </a:cubicBezTo>
                  <a:cubicBezTo>
                    <a:pt x="9698" y="5734"/>
                    <a:pt x="10340" y="5471"/>
                    <a:pt x="10813" y="4988"/>
                  </a:cubicBezTo>
                  <a:cubicBezTo>
                    <a:pt x="10896" y="4906"/>
                    <a:pt x="11004" y="4862"/>
                    <a:pt x="11121" y="4862"/>
                  </a:cubicBezTo>
                  <a:cubicBezTo>
                    <a:pt x="11169" y="4862"/>
                    <a:pt x="11218" y="4869"/>
                    <a:pt x="11267" y="4884"/>
                  </a:cubicBezTo>
                  <a:cubicBezTo>
                    <a:pt x="11458" y="4956"/>
                    <a:pt x="11651" y="4989"/>
                    <a:pt x="11841" y="4989"/>
                  </a:cubicBezTo>
                  <a:cubicBezTo>
                    <a:pt x="12623" y="4989"/>
                    <a:pt x="13341" y="4424"/>
                    <a:pt x="13487" y="3599"/>
                  </a:cubicBezTo>
                  <a:cubicBezTo>
                    <a:pt x="13655" y="2574"/>
                    <a:pt x="12864" y="1640"/>
                    <a:pt x="11825" y="1640"/>
                  </a:cubicBezTo>
                  <a:cubicBezTo>
                    <a:pt x="11670" y="1640"/>
                    <a:pt x="11514" y="1665"/>
                    <a:pt x="11371" y="1717"/>
                  </a:cubicBezTo>
                  <a:cubicBezTo>
                    <a:pt x="11334" y="1726"/>
                    <a:pt x="11297" y="1730"/>
                    <a:pt x="11260" y="1730"/>
                  </a:cubicBezTo>
                  <a:cubicBezTo>
                    <a:pt x="11127" y="1730"/>
                    <a:pt x="10998" y="1676"/>
                    <a:pt x="10917" y="1575"/>
                  </a:cubicBezTo>
                  <a:cubicBezTo>
                    <a:pt x="10437" y="1029"/>
                    <a:pt x="9749" y="718"/>
                    <a:pt x="9022" y="718"/>
                  </a:cubicBezTo>
                  <a:cubicBezTo>
                    <a:pt x="8684" y="718"/>
                    <a:pt x="8360" y="783"/>
                    <a:pt x="8048" y="913"/>
                  </a:cubicBezTo>
                  <a:cubicBezTo>
                    <a:pt x="7991" y="939"/>
                    <a:pt x="7931" y="952"/>
                    <a:pt x="7871" y="952"/>
                  </a:cubicBezTo>
                  <a:cubicBezTo>
                    <a:pt x="7755" y="952"/>
                    <a:pt x="7641" y="903"/>
                    <a:pt x="7555" y="809"/>
                  </a:cubicBezTo>
                  <a:cubicBezTo>
                    <a:pt x="7179" y="380"/>
                    <a:pt x="6672" y="95"/>
                    <a:pt x="6114" y="4"/>
                  </a:cubicBezTo>
                  <a:cubicBezTo>
                    <a:pt x="6097" y="1"/>
                    <a:pt x="6081" y="0"/>
                    <a:pt x="60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1360;p76">
              <a:extLst>
                <a:ext uri="{FF2B5EF4-FFF2-40B4-BE49-F238E27FC236}">
                  <a16:creationId xmlns:a16="http://schemas.microsoft.com/office/drawing/2014/main" id="{8A25E930-9F20-9EEE-40E2-64454C64B86D}"/>
                </a:ext>
              </a:extLst>
            </p:cNvPr>
            <p:cNvSpPr/>
            <p:nvPr/>
          </p:nvSpPr>
          <p:spPr>
            <a:xfrm>
              <a:off x="2693600" y="4110500"/>
              <a:ext cx="17550" cy="13100"/>
            </a:xfrm>
            <a:custGeom>
              <a:avLst/>
              <a:gdLst/>
              <a:ahLst/>
              <a:cxnLst/>
              <a:rect l="l" t="t" r="r" b="b"/>
              <a:pathLst>
                <a:path w="702" h="524" extrusionOk="0">
                  <a:moveTo>
                    <a:pt x="351" y="1"/>
                  </a:moveTo>
                  <a:cubicBezTo>
                    <a:pt x="118" y="1"/>
                    <a:pt x="1" y="286"/>
                    <a:pt x="170" y="455"/>
                  </a:cubicBezTo>
                  <a:cubicBezTo>
                    <a:pt x="221" y="500"/>
                    <a:pt x="286" y="523"/>
                    <a:pt x="351" y="523"/>
                  </a:cubicBezTo>
                  <a:cubicBezTo>
                    <a:pt x="416" y="523"/>
                    <a:pt x="481" y="500"/>
                    <a:pt x="533" y="455"/>
                  </a:cubicBezTo>
                  <a:cubicBezTo>
                    <a:pt x="702" y="286"/>
                    <a:pt x="585"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1361;p76">
              <a:extLst>
                <a:ext uri="{FF2B5EF4-FFF2-40B4-BE49-F238E27FC236}">
                  <a16:creationId xmlns:a16="http://schemas.microsoft.com/office/drawing/2014/main" id="{8921D187-A674-5087-040D-798D7F3105FF}"/>
                </a:ext>
              </a:extLst>
            </p:cNvPr>
            <p:cNvSpPr/>
            <p:nvPr/>
          </p:nvSpPr>
          <p:spPr>
            <a:xfrm>
              <a:off x="2604300" y="4162025"/>
              <a:ext cx="16000" cy="12875"/>
            </a:xfrm>
            <a:custGeom>
              <a:avLst/>
              <a:gdLst/>
              <a:ahLst/>
              <a:cxnLst/>
              <a:rect l="l" t="t" r="r" b="b"/>
              <a:pathLst>
                <a:path w="640" h="515" extrusionOk="0">
                  <a:moveTo>
                    <a:pt x="360" y="0"/>
                  </a:moveTo>
                  <a:cubicBezTo>
                    <a:pt x="292" y="0"/>
                    <a:pt x="224" y="23"/>
                    <a:pt x="172" y="68"/>
                  </a:cubicBezTo>
                  <a:cubicBezTo>
                    <a:pt x="0" y="260"/>
                    <a:pt x="174" y="515"/>
                    <a:pt x="376" y="515"/>
                  </a:cubicBezTo>
                  <a:cubicBezTo>
                    <a:pt x="434" y="515"/>
                    <a:pt x="494" y="494"/>
                    <a:pt x="548" y="445"/>
                  </a:cubicBezTo>
                  <a:cubicBezTo>
                    <a:pt x="639" y="341"/>
                    <a:pt x="639" y="172"/>
                    <a:pt x="548" y="68"/>
                  </a:cubicBezTo>
                  <a:cubicBezTo>
                    <a:pt x="497" y="23"/>
                    <a:pt x="428" y="0"/>
                    <a:pt x="3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1362;p76">
              <a:extLst>
                <a:ext uri="{FF2B5EF4-FFF2-40B4-BE49-F238E27FC236}">
                  <a16:creationId xmlns:a16="http://schemas.microsoft.com/office/drawing/2014/main" id="{93E646B8-438E-E665-7B5E-468BAE27192C}"/>
                </a:ext>
              </a:extLst>
            </p:cNvPr>
            <p:cNvSpPr/>
            <p:nvPr/>
          </p:nvSpPr>
          <p:spPr>
            <a:xfrm>
              <a:off x="2693600" y="4195825"/>
              <a:ext cx="15275" cy="12850"/>
            </a:xfrm>
            <a:custGeom>
              <a:avLst/>
              <a:gdLst/>
              <a:ahLst/>
              <a:cxnLst/>
              <a:rect l="l" t="t" r="r" b="b"/>
              <a:pathLst>
                <a:path w="611" h="514" extrusionOk="0">
                  <a:moveTo>
                    <a:pt x="373" y="0"/>
                  </a:moveTo>
                  <a:cubicBezTo>
                    <a:pt x="366" y="0"/>
                    <a:pt x="359" y="1"/>
                    <a:pt x="351" y="1"/>
                  </a:cubicBezTo>
                  <a:cubicBezTo>
                    <a:pt x="118" y="1"/>
                    <a:pt x="1" y="274"/>
                    <a:pt x="170" y="443"/>
                  </a:cubicBezTo>
                  <a:cubicBezTo>
                    <a:pt x="222" y="492"/>
                    <a:pt x="286" y="514"/>
                    <a:pt x="347" y="514"/>
                  </a:cubicBezTo>
                  <a:cubicBezTo>
                    <a:pt x="483" y="514"/>
                    <a:pt x="611" y="408"/>
                    <a:pt x="611" y="248"/>
                  </a:cubicBezTo>
                  <a:cubicBezTo>
                    <a:pt x="611" y="113"/>
                    <a:pt x="506" y="0"/>
                    <a:pt x="3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1363;p76">
              <a:extLst>
                <a:ext uri="{FF2B5EF4-FFF2-40B4-BE49-F238E27FC236}">
                  <a16:creationId xmlns:a16="http://schemas.microsoft.com/office/drawing/2014/main" id="{3CA59255-C1B3-A67F-7D84-4B1F23E23EE5}"/>
                </a:ext>
              </a:extLst>
            </p:cNvPr>
            <p:cNvSpPr/>
            <p:nvPr/>
          </p:nvSpPr>
          <p:spPr>
            <a:xfrm>
              <a:off x="2789975" y="4131600"/>
              <a:ext cx="17550" cy="13000"/>
            </a:xfrm>
            <a:custGeom>
              <a:avLst/>
              <a:gdLst/>
              <a:ahLst/>
              <a:cxnLst/>
              <a:rect l="l" t="t" r="r" b="b"/>
              <a:pathLst>
                <a:path w="702" h="520" extrusionOk="0">
                  <a:moveTo>
                    <a:pt x="351" y="0"/>
                  </a:moveTo>
                  <a:cubicBezTo>
                    <a:pt x="118" y="0"/>
                    <a:pt x="1" y="286"/>
                    <a:pt x="170" y="442"/>
                  </a:cubicBezTo>
                  <a:cubicBezTo>
                    <a:pt x="221" y="494"/>
                    <a:pt x="286" y="520"/>
                    <a:pt x="351" y="520"/>
                  </a:cubicBezTo>
                  <a:cubicBezTo>
                    <a:pt x="416" y="520"/>
                    <a:pt x="481" y="494"/>
                    <a:pt x="533" y="442"/>
                  </a:cubicBezTo>
                  <a:cubicBezTo>
                    <a:pt x="702" y="286"/>
                    <a:pt x="585"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1364;p76">
              <a:extLst>
                <a:ext uri="{FF2B5EF4-FFF2-40B4-BE49-F238E27FC236}">
                  <a16:creationId xmlns:a16="http://schemas.microsoft.com/office/drawing/2014/main" id="{469A2265-8D5D-BF15-1F6B-8B31708B9D8C}"/>
                </a:ext>
              </a:extLst>
            </p:cNvPr>
            <p:cNvSpPr/>
            <p:nvPr/>
          </p:nvSpPr>
          <p:spPr>
            <a:xfrm>
              <a:off x="2593350" y="4028675"/>
              <a:ext cx="16875" cy="13400"/>
            </a:xfrm>
            <a:custGeom>
              <a:avLst/>
              <a:gdLst/>
              <a:ahLst/>
              <a:cxnLst/>
              <a:rect l="l" t="t" r="r" b="b"/>
              <a:pathLst>
                <a:path w="675" h="536" extrusionOk="0">
                  <a:moveTo>
                    <a:pt x="379" y="1"/>
                  </a:moveTo>
                  <a:cubicBezTo>
                    <a:pt x="175" y="1"/>
                    <a:pt x="1" y="270"/>
                    <a:pt x="208" y="457"/>
                  </a:cubicBezTo>
                  <a:cubicBezTo>
                    <a:pt x="260" y="509"/>
                    <a:pt x="325" y="535"/>
                    <a:pt x="389" y="535"/>
                  </a:cubicBezTo>
                  <a:cubicBezTo>
                    <a:pt x="454" y="535"/>
                    <a:pt x="519" y="509"/>
                    <a:pt x="571" y="457"/>
                  </a:cubicBezTo>
                  <a:cubicBezTo>
                    <a:pt x="675" y="353"/>
                    <a:pt x="675" y="185"/>
                    <a:pt x="571" y="94"/>
                  </a:cubicBezTo>
                  <a:cubicBezTo>
                    <a:pt x="512" y="28"/>
                    <a:pt x="444"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1365;p76">
              <a:extLst>
                <a:ext uri="{FF2B5EF4-FFF2-40B4-BE49-F238E27FC236}">
                  <a16:creationId xmlns:a16="http://schemas.microsoft.com/office/drawing/2014/main" id="{9DDDA10B-9564-EF54-BCAC-CB7111070845}"/>
                </a:ext>
              </a:extLst>
            </p:cNvPr>
            <p:cNvSpPr/>
            <p:nvPr/>
          </p:nvSpPr>
          <p:spPr>
            <a:xfrm>
              <a:off x="2807175" y="4223350"/>
              <a:ext cx="17550" cy="12750"/>
            </a:xfrm>
            <a:custGeom>
              <a:avLst/>
              <a:gdLst/>
              <a:ahLst/>
              <a:cxnLst/>
              <a:rect l="l" t="t" r="r" b="b"/>
              <a:pathLst>
                <a:path w="702" h="510" extrusionOk="0">
                  <a:moveTo>
                    <a:pt x="351" y="0"/>
                  </a:moveTo>
                  <a:cubicBezTo>
                    <a:pt x="286" y="0"/>
                    <a:pt x="221" y="23"/>
                    <a:pt x="169" y="69"/>
                  </a:cubicBezTo>
                  <a:cubicBezTo>
                    <a:pt x="1" y="237"/>
                    <a:pt x="118" y="510"/>
                    <a:pt x="351" y="510"/>
                  </a:cubicBezTo>
                  <a:cubicBezTo>
                    <a:pt x="585" y="510"/>
                    <a:pt x="702" y="237"/>
                    <a:pt x="533" y="69"/>
                  </a:cubicBezTo>
                  <a:cubicBezTo>
                    <a:pt x="481" y="23"/>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1366;p76">
              <a:extLst>
                <a:ext uri="{FF2B5EF4-FFF2-40B4-BE49-F238E27FC236}">
                  <a16:creationId xmlns:a16="http://schemas.microsoft.com/office/drawing/2014/main" id="{8E33F828-74E7-F854-B732-ECC2FE209F5F}"/>
                </a:ext>
              </a:extLst>
            </p:cNvPr>
            <p:cNvSpPr/>
            <p:nvPr/>
          </p:nvSpPr>
          <p:spPr>
            <a:xfrm>
              <a:off x="2778950" y="4249725"/>
              <a:ext cx="17550" cy="13000"/>
            </a:xfrm>
            <a:custGeom>
              <a:avLst/>
              <a:gdLst/>
              <a:ahLst/>
              <a:cxnLst/>
              <a:rect l="l" t="t" r="r" b="b"/>
              <a:pathLst>
                <a:path w="702" h="520" extrusionOk="0">
                  <a:moveTo>
                    <a:pt x="351" y="0"/>
                  </a:moveTo>
                  <a:cubicBezTo>
                    <a:pt x="286" y="0"/>
                    <a:pt x="221" y="26"/>
                    <a:pt x="169" y="78"/>
                  </a:cubicBezTo>
                  <a:cubicBezTo>
                    <a:pt x="0" y="247"/>
                    <a:pt x="117" y="519"/>
                    <a:pt x="351" y="519"/>
                  </a:cubicBezTo>
                  <a:cubicBezTo>
                    <a:pt x="585" y="519"/>
                    <a:pt x="701" y="247"/>
                    <a:pt x="533" y="78"/>
                  </a:cubicBezTo>
                  <a:cubicBezTo>
                    <a:pt x="481" y="26"/>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1367;p76">
              <a:extLst>
                <a:ext uri="{FF2B5EF4-FFF2-40B4-BE49-F238E27FC236}">
                  <a16:creationId xmlns:a16="http://schemas.microsoft.com/office/drawing/2014/main" id="{B7272886-BE80-5483-A1EE-3E871B699C3F}"/>
                </a:ext>
              </a:extLst>
            </p:cNvPr>
            <p:cNvSpPr/>
            <p:nvPr/>
          </p:nvSpPr>
          <p:spPr>
            <a:xfrm>
              <a:off x="2571200" y="4068200"/>
              <a:ext cx="18025" cy="12925"/>
            </a:xfrm>
            <a:custGeom>
              <a:avLst/>
              <a:gdLst/>
              <a:ahLst/>
              <a:cxnLst/>
              <a:rect l="l" t="t" r="r" b="b"/>
              <a:pathLst>
                <a:path w="721" h="517" extrusionOk="0">
                  <a:moveTo>
                    <a:pt x="345" y="0"/>
                  </a:moveTo>
                  <a:cubicBezTo>
                    <a:pt x="287" y="0"/>
                    <a:pt x="227" y="21"/>
                    <a:pt x="172" y="70"/>
                  </a:cubicBezTo>
                  <a:cubicBezTo>
                    <a:pt x="1" y="262"/>
                    <a:pt x="174" y="517"/>
                    <a:pt x="376" y="517"/>
                  </a:cubicBezTo>
                  <a:cubicBezTo>
                    <a:pt x="434" y="517"/>
                    <a:pt x="494" y="496"/>
                    <a:pt x="549" y="447"/>
                  </a:cubicBezTo>
                  <a:cubicBezTo>
                    <a:pt x="720" y="255"/>
                    <a:pt x="546" y="0"/>
                    <a:pt x="34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1368;p76">
              <a:extLst>
                <a:ext uri="{FF2B5EF4-FFF2-40B4-BE49-F238E27FC236}">
                  <a16:creationId xmlns:a16="http://schemas.microsoft.com/office/drawing/2014/main" id="{14839FF7-73C7-6D22-62DC-443969D6D5F4}"/>
                </a:ext>
              </a:extLst>
            </p:cNvPr>
            <p:cNvSpPr/>
            <p:nvPr/>
          </p:nvSpPr>
          <p:spPr>
            <a:xfrm>
              <a:off x="2693600" y="4275275"/>
              <a:ext cx="17550" cy="12750"/>
            </a:xfrm>
            <a:custGeom>
              <a:avLst/>
              <a:gdLst/>
              <a:ahLst/>
              <a:cxnLst/>
              <a:rect l="l" t="t" r="r" b="b"/>
              <a:pathLst>
                <a:path w="702" h="510" extrusionOk="0">
                  <a:moveTo>
                    <a:pt x="351" y="0"/>
                  </a:moveTo>
                  <a:cubicBezTo>
                    <a:pt x="286" y="0"/>
                    <a:pt x="221" y="23"/>
                    <a:pt x="170" y="68"/>
                  </a:cubicBezTo>
                  <a:cubicBezTo>
                    <a:pt x="1" y="237"/>
                    <a:pt x="118" y="510"/>
                    <a:pt x="351" y="510"/>
                  </a:cubicBezTo>
                  <a:cubicBezTo>
                    <a:pt x="585" y="510"/>
                    <a:pt x="702" y="237"/>
                    <a:pt x="533" y="68"/>
                  </a:cubicBezTo>
                  <a:cubicBezTo>
                    <a:pt x="481" y="23"/>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7" name="Google Shape;1369;p76">
            <a:extLst>
              <a:ext uri="{FF2B5EF4-FFF2-40B4-BE49-F238E27FC236}">
                <a16:creationId xmlns:a16="http://schemas.microsoft.com/office/drawing/2014/main" id="{9986C787-5C51-DC5F-C60D-FE727F4CA1C2}"/>
              </a:ext>
            </a:extLst>
          </p:cNvPr>
          <p:cNvGrpSpPr/>
          <p:nvPr/>
        </p:nvGrpSpPr>
        <p:grpSpPr>
          <a:xfrm>
            <a:off x="2379406" y="1758822"/>
            <a:ext cx="601258" cy="535550"/>
            <a:chOff x="1785500" y="1262900"/>
            <a:chExt cx="439225" cy="391225"/>
          </a:xfrm>
          <a:solidFill>
            <a:srgbClr val="92D050"/>
          </a:solidFill>
        </p:grpSpPr>
        <p:sp>
          <p:nvSpPr>
            <p:cNvPr id="278" name="Google Shape;1370;p76">
              <a:extLst>
                <a:ext uri="{FF2B5EF4-FFF2-40B4-BE49-F238E27FC236}">
                  <a16:creationId xmlns:a16="http://schemas.microsoft.com/office/drawing/2014/main" id="{0AF7D5BC-8EE2-1BBB-3939-11A75E1E9EC7}"/>
                </a:ext>
              </a:extLst>
            </p:cNvPr>
            <p:cNvSpPr/>
            <p:nvPr/>
          </p:nvSpPr>
          <p:spPr>
            <a:xfrm>
              <a:off x="1785500" y="1262900"/>
              <a:ext cx="439225" cy="391225"/>
            </a:xfrm>
            <a:custGeom>
              <a:avLst/>
              <a:gdLst/>
              <a:ahLst/>
              <a:cxnLst/>
              <a:rect l="l" t="t" r="r" b="b"/>
              <a:pathLst>
                <a:path w="17569" h="15649" extrusionOk="0">
                  <a:moveTo>
                    <a:pt x="1422" y="618"/>
                  </a:moveTo>
                  <a:lnTo>
                    <a:pt x="1422" y="618"/>
                  </a:lnTo>
                  <a:cubicBezTo>
                    <a:pt x="1383" y="708"/>
                    <a:pt x="1383" y="825"/>
                    <a:pt x="1396" y="929"/>
                  </a:cubicBezTo>
                  <a:lnTo>
                    <a:pt x="1474" y="1682"/>
                  </a:lnTo>
                  <a:lnTo>
                    <a:pt x="604" y="1890"/>
                  </a:lnTo>
                  <a:cubicBezTo>
                    <a:pt x="565" y="1890"/>
                    <a:pt x="527" y="1864"/>
                    <a:pt x="527" y="1825"/>
                  </a:cubicBezTo>
                  <a:cubicBezTo>
                    <a:pt x="617" y="1215"/>
                    <a:pt x="916" y="799"/>
                    <a:pt x="1422" y="618"/>
                  </a:cubicBezTo>
                  <a:close/>
                  <a:moveTo>
                    <a:pt x="5848" y="631"/>
                  </a:moveTo>
                  <a:lnTo>
                    <a:pt x="5848" y="631"/>
                  </a:lnTo>
                  <a:cubicBezTo>
                    <a:pt x="6211" y="773"/>
                    <a:pt x="6600" y="1110"/>
                    <a:pt x="6705" y="1835"/>
                  </a:cubicBezTo>
                  <a:lnTo>
                    <a:pt x="6705" y="1835"/>
                  </a:lnTo>
                  <a:cubicBezTo>
                    <a:pt x="6701" y="1878"/>
                    <a:pt x="6676" y="1890"/>
                    <a:pt x="6640" y="1890"/>
                  </a:cubicBezTo>
                  <a:lnTo>
                    <a:pt x="5783" y="1695"/>
                  </a:lnTo>
                  <a:lnTo>
                    <a:pt x="5874" y="929"/>
                  </a:lnTo>
                  <a:cubicBezTo>
                    <a:pt x="5874" y="825"/>
                    <a:pt x="5874" y="721"/>
                    <a:pt x="5848" y="631"/>
                  </a:cubicBezTo>
                  <a:close/>
                  <a:moveTo>
                    <a:pt x="5031" y="514"/>
                  </a:moveTo>
                  <a:cubicBezTo>
                    <a:pt x="5225" y="514"/>
                    <a:pt x="5381" y="683"/>
                    <a:pt x="5355" y="877"/>
                  </a:cubicBezTo>
                  <a:lnTo>
                    <a:pt x="5264" y="1864"/>
                  </a:lnTo>
                  <a:cubicBezTo>
                    <a:pt x="5147" y="2604"/>
                    <a:pt x="4992" y="3356"/>
                    <a:pt x="4810" y="4096"/>
                  </a:cubicBezTo>
                  <a:lnTo>
                    <a:pt x="4797" y="4096"/>
                  </a:lnTo>
                  <a:cubicBezTo>
                    <a:pt x="4706" y="4525"/>
                    <a:pt x="4330" y="4836"/>
                    <a:pt x="3888" y="4849"/>
                  </a:cubicBezTo>
                  <a:lnTo>
                    <a:pt x="3888" y="4057"/>
                  </a:lnTo>
                  <a:lnTo>
                    <a:pt x="4122" y="4057"/>
                  </a:lnTo>
                  <a:cubicBezTo>
                    <a:pt x="4130" y="4058"/>
                    <a:pt x="4138" y="4058"/>
                    <a:pt x="4146" y="4058"/>
                  </a:cubicBezTo>
                  <a:cubicBezTo>
                    <a:pt x="4490" y="4058"/>
                    <a:pt x="4490" y="3537"/>
                    <a:pt x="4146" y="3537"/>
                  </a:cubicBezTo>
                  <a:cubicBezTo>
                    <a:pt x="4138" y="3537"/>
                    <a:pt x="4130" y="3537"/>
                    <a:pt x="4122" y="3538"/>
                  </a:cubicBezTo>
                  <a:lnTo>
                    <a:pt x="3174" y="3538"/>
                  </a:lnTo>
                  <a:cubicBezTo>
                    <a:pt x="3166" y="3537"/>
                    <a:pt x="3158" y="3537"/>
                    <a:pt x="3151" y="3537"/>
                  </a:cubicBezTo>
                  <a:cubicBezTo>
                    <a:pt x="2819" y="3537"/>
                    <a:pt x="2819" y="4058"/>
                    <a:pt x="3151" y="4058"/>
                  </a:cubicBezTo>
                  <a:cubicBezTo>
                    <a:pt x="3158" y="4058"/>
                    <a:pt x="3166" y="4058"/>
                    <a:pt x="3174" y="4057"/>
                  </a:cubicBezTo>
                  <a:lnTo>
                    <a:pt x="3382" y="4057"/>
                  </a:lnTo>
                  <a:lnTo>
                    <a:pt x="3382" y="4849"/>
                  </a:lnTo>
                  <a:cubicBezTo>
                    <a:pt x="2941" y="4836"/>
                    <a:pt x="2564" y="4525"/>
                    <a:pt x="2461" y="4096"/>
                  </a:cubicBezTo>
                  <a:lnTo>
                    <a:pt x="2071" y="2487"/>
                  </a:lnTo>
                  <a:lnTo>
                    <a:pt x="1915" y="877"/>
                  </a:lnTo>
                  <a:cubicBezTo>
                    <a:pt x="1889" y="683"/>
                    <a:pt x="2045" y="514"/>
                    <a:pt x="2240" y="514"/>
                  </a:cubicBezTo>
                  <a:close/>
                  <a:moveTo>
                    <a:pt x="3784" y="10028"/>
                  </a:moveTo>
                  <a:lnTo>
                    <a:pt x="4862" y="10197"/>
                  </a:lnTo>
                  <a:lnTo>
                    <a:pt x="5615" y="13416"/>
                  </a:lnTo>
                  <a:cubicBezTo>
                    <a:pt x="5680" y="13701"/>
                    <a:pt x="5654" y="14013"/>
                    <a:pt x="5537" y="14298"/>
                  </a:cubicBezTo>
                  <a:lnTo>
                    <a:pt x="5329" y="14817"/>
                  </a:lnTo>
                  <a:cubicBezTo>
                    <a:pt x="5290" y="14908"/>
                    <a:pt x="5277" y="15025"/>
                    <a:pt x="5290" y="15129"/>
                  </a:cubicBezTo>
                  <a:lnTo>
                    <a:pt x="4304" y="15129"/>
                  </a:lnTo>
                  <a:cubicBezTo>
                    <a:pt x="4278" y="15129"/>
                    <a:pt x="4252" y="15116"/>
                    <a:pt x="4239" y="15090"/>
                  </a:cubicBezTo>
                  <a:cubicBezTo>
                    <a:pt x="4226" y="15064"/>
                    <a:pt x="4213" y="15038"/>
                    <a:pt x="4226" y="15012"/>
                  </a:cubicBezTo>
                  <a:lnTo>
                    <a:pt x="4446" y="14493"/>
                  </a:lnTo>
                  <a:cubicBezTo>
                    <a:pt x="4602" y="14117"/>
                    <a:pt x="4628" y="13688"/>
                    <a:pt x="4537" y="13286"/>
                  </a:cubicBezTo>
                  <a:lnTo>
                    <a:pt x="3784" y="10028"/>
                  </a:lnTo>
                  <a:close/>
                  <a:moveTo>
                    <a:pt x="5173" y="9249"/>
                  </a:moveTo>
                  <a:lnTo>
                    <a:pt x="5173" y="9249"/>
                  </a:lnTo>
                  <a:cubicBezTo>
                    <a:pt x="5589" y="9480"/>
                    <a:pt x="6050" y="9597"/>
                    <a:pt x="6514" y="9597"/>
                  </a:cubicBezTo>
                  <a:cubicBezTo>
                    <a:pt x="6832" y="9597"/>
                    <a:pt x="7151" y="9542"/>
                    <a:pt x="7458" y="9431"/>
                  </a:cubicBezTo>
                  <a:lnTo>
                    <a:pt x="7458" y="9431"/>
                  </a:lnTo>
                  <a:cubicBezTo>
                    <a:pt x="7328" y="10080"/>
                    <a:pt x="7055" y="10820"/>
                    <a:pt x="7055" y="11482"/>
                  </a:cubicBezTo>
                  <a:lnTo>
                    <a:pt x="7055" y="15051"/>
                  </a:lnTo>
                  <a:cubicBezTo>
                    <a:pt x="7055" y="15090"/>
                    <a:pt x="7016" y="15129"/>
                    <a:pt x="6965" y="15129"/>
                  </a:cubicBezTo>
                  <a:lnTo>
                    <a:pt x="5887" y="15129"/>
                  </a:lnTo>
                  <a:cubicBezTo>
                    <a:pt x="5822" y="15129"/>
                    <a:pt x="5783" y="15064"/>
                    <a:pt x="5809" y="15012"/>
                  </a:cubicBezTo>
                  <a:lnTo>
                    <a:pt x="6017" y="14506"/>
                  </a:lnTo>
                  <a:cubicBezTo>
                    <a:pt x="6173" y="14117"/>
                    <a:pt x="6212" y="13701"/>
                    <a:pt x="6108" y="13299"/>
                  </a:cubicBezTo>
                  <a:lnTo>
                    <a:pt x="5173" y="9249"/>
                  </a:lnTo>
                  <a:close/>
                  <a:moveTo>
                    <a:pt x="15817" y="8367"/>
                  </a:moveTo>
                  <a:lnTo>
                    <a:pt x="16998" y="8925"/>
                  </a:lnTo>
                  <a:lnTo>
                    <a:pt x="16375" y="10755"/>
                  </a:lnTo>
                  <a:cubicBezTo>
                    <a:pt x="16219" y="11209"/>
                    <a:pt x="16141" y="11676"/>
                    <a:pt x="16141" y="12157"/>
                  </a:cubicBezTo>
                  <a:lnTo>
                    <a:pt x="16141" y="15051"/>
                  </a:lnTo>
                  <a:cubicBezTo>
                    <a:pt x="16141" y="15090"/>
                    <a:pt x="16102" y="15129"/>
                    <a:pt x="16063" y="15129"/>
                  </a:cubicBezTo>
                  <a:lnTo>
                    <a:pt x="14973" y="15129"/>
                  </a:lnTo>
                  <a:cubicBezTo>
                    <a:pt x="14908" y="15129"/>
                    <a:pt x="14869" y="15064"/>
                    <a:pt x="14895" y="15012"/>
                  </a:cubicBezTo>
                  <a:cubicBezTo>
                    <a:pt x="15129" y="14454"/>
                    <a:pt x="15349" y="13922"/>
                    <a:pt x="15207" y="13299"/>
                  </a:cubicBezTo>
                  <a:lnTo>
                    <a:pt x="14038" y="8367"/>
                  </a:lnTo>
                  <a:lnTo>
                    <a:pt x="14038" y="8367"/>
                  </a:lnTo>
                  <a:cubicBezTo>
                    <a:pt x="14324" y="8477"/>
                    <a:pt x="14626" y="8532"/>
                    <a:pt x="14928" y="8532"/>
                  </a:cubicBezTo>
                  <a:cubicBezTo>
                    <a:pt x="15229" y="8532"/>
                    <a:pt x="15531" y="8477"/>
                    <a:pt x="15817" y="8367"/>
                  </a:cubicBezTo>
                  <a:close/>
                  <a:moveTo>
                    <a:pt x="2092" y="1"/>
                  </a:moveTo>
                  <a:cubicBezTo>
                    <a:pt x="1813" y="1"/>
                    <a:pt x="1537" y="51"/>
                    <a:pt x="1279" y="137"/>
                  </a:cubicBezTo>
                  <a:cubicBezTo>
                    <a:pt x="799" y="319"/>
                    <a:pt x="189" y="747"/>
                    <a:pt x="46" y="1760"/>
                  </a:cubicBezTo>
                  <a:cubicBezTo>
                    <a:pt x="0" y="2116"/>
                    <a:pt x="280" y="2411"/>
                    <a:pt x="615" y="2411"/>
                  </a:cubicBezTo>
                  <a:cubicBezTo>
                    <a:pt x="658" y="2411"/>
                    <a:pt x="703" y="2406"/>
                    <a:pt x="747" y="2396"/>
                  </a:cubicBezTo>
                  <a:lnTo>
                    <a:pt x="1526" y="2201"/>
                  </a:lnTo>
                  <a:cubicBezTo>
                    <a:pt x="1552" y="2422"/>
                    <a:pt x="1578" y="2642"/>
                    <a:pt x="1630" y="2863"/>
                  </a:cubicBezTo>
                  <a:cubicBezTo>
                    <a:pt x="617" y="3707"/>
                    <a:pt x="384" y="5018"/>
                    <a:pt x="384" y="6290"/>
                  </a:cubicBezTo>
                  <a:cubicBezTo>
                    <a:pt x="384" y="7107"/>
                    <a:pt x="721" y="7899"/>
                    <a:pt x="1331" y="8470"/>
                  </a:cubicBezTo>
                  <a:lnTo>
                    <a:pt x="2175" y="9262"/>
                  </a:lnTo>
                  <a:cubicBezTo>
                    <a:pt x="2473" y="9548"/>
                    <a:pt x="2837" y="9755"/>
                    <a:pt x="3226" y="9898"/>
                  </a:cubicBezTo>
                  <a:lnTo>
                    <a:pt x="4031" y="13416"/>
                  </a:lnTo>
                  <a:cubicBezTo>
                    <a:pt x="4109" y="13714"/>
                    <a:pt x="4083" y="14026"/>
                    <a:pt x="3966" y="14311"/>
                  </a:cubicBezTo>
                  <a:lnTo>
                    <a:pt x="3758" y="14817"/>
                  </a:lnTo>
                  <a:cubicBezTo>
                    <a:pt x="3603" y="15207"/>
                    <a:pt x="3888" y="15635"/>
                    <a:pt x="4304" y="15648"/>
                  </a:cubicBezTo>
                  <a:lnTo>
                    <a:pt x="6965" y="15648"/>
                  </a:lnTo>
                  <a:cubicBezTo>
                    <a:pt x="7302" y="15648"/>
                    <a:pt x="7562" y="15376"/>
                    <a:pt x="7562" y="15051"/>
                  </a:cubicBezTo>
                  <a:lnTo>
                    <a:pt x="7562" y="11508"/>
                  </a:lnTo>
                  <a:lnTo>
                    <a:pt x="7639" y="11144"/>
                  </a:lnTo>
                  <a:cubicBezTo>
                    <a:pt x="9509" y="11079"/>
                    <a:pt x="10651" y="10975"/>
                    <a:pt x="11040" y="10859"/>
                  </a:cubicBezTo>
                  <a:lnTo>
                    <a:pt x="13896" y="10041"/>
                  </a:lnTo>
                  <a:lnTo>
                    <a:pt x="14700" y="13416"/>
                  </a:lnTo>
                  <a:cubicBezTo>
                    <a:pt x="14817" y="13922"/>
                    <a:pt x="14610" y="14363"/>
                    <a:pt x="14415" y="14817"/>
                  </a:cubicBezTo>
                  <a:cubicBezTo>
                    <a:pt x="14376" y="14921"/>
                    <a:pt x="14363" y="15025"/>
                    <a:pt x="14376" y="15129"/>
                  </a:cubicBezTo>
                  <a:lnTo>
                    <a:pt x="13389" y="15129"/>
                  </a:lnTo>
                  <a:cubicBezTo>
                    <a:pt x="13338" y="15129"/>
                    <a:pt x="13299" y="15064"/>
                    <a:pt x="13312" y="15012"/>
                  </a:cubicBezTo>
                  <a:cubicBezTo>
                    <a:pt x="13545" y="14454"/>
                    <a:pt x="13766" y="13922"/>
                    <a:pt x="13623" y="13299"/>
                  </a:cubicBezTo>
                  <a:lnTo>
                    <a:pt x="13169" y="11326"/>
                  </a:lnTo>
                  <a:cubicBezTo>
                    <a:pt x="13142" y="11175"/>
                    <a:pt x="13032" y="11109"/>
                    <a:pt x="12920" y="11109"/>
                  </a:cubicBezTo>
                  <a:cubicBezTo>
                    <a:pt x="12763" y="11109"/>
                    <a:pt x="12602" y="11238"/>
                    <a:pt x="12663" y="11443"/>
                  </a:cubicBezTo>
                  <a:lnTo>
                    <a:pt x="13117" y="13416"/>
                  </a:lnTo>
                  <a:cubicBezTo>
                    <a:pt x="13247" y="13922"/>
                    <a:pt x="13026" y="14363"/>
                    <a:pt x="12844" y="14817"/>
                  </a:cubicBezTo>
                  <a:cubicBezTo>
                    <a:pt x="12689" y="15207"/>
                    <a:pt x="12974" y="15635"/>
                    <a:pt x="13389" y="15648"/>
                  </a:cubicBezTo>
                  <a:lnTo>
                    <a:pt x="16050" y="15648"/>
                  </a:lnTo>
                  <a:cubicBezTo>
                    <a:pt x="16388" y="15648"/>
                    <a:pt x="16647" y="15376"/>
                    <a:pt x="16647" y="15051"/>
                  </a:cubicBezTo>
                  <a:lnTo>
                    <a:pt x="16647" y="12157"/>
                  </a:lnTo>
                  <a:cubicBezTo>
                    <a:pt x="16647" y="11728"/>
                    <a:pt x="16725" y="11326"/>
                    <a:pt x="16855" y="10924"/>
                  </a:cubicBezTo>
                  <a:cubicBezTo>
                    <a:pt x="17089" y="10249"/>
                    <a:pt x="17400" y="9548"/>
                    <a:pt x="17569" y="8847"/>
                  </a:cubicBezTo>
                  <a:cubicBezTo>
                    <a:pt x="17569" y="8834"/>
                    <a:pt x="17569" y="8808"/>
                    <a:pt x="17569" y="8795"/>
                  </a:cubicBezTo>
                  <a:lnTo>
                    <a:pt x="17569" y="5771"/>
                  </a:lnTo>
                  <a:cubicBezTo>
                    <a:pt x="17569" y="4862"/>
                    <a:pt x="17154" y="4005"/>
                    <a:pt x="16453" y="3447"/>
                  </a:cubicBezTo>
                  <a:lnTo>
                    <a:pt x="15648" y="2785"/>
                  </a:lnTo>
                  <a:cubicBezTo>
                    <a:pt x="15103" y="2357"/>
                    <a:pt x="14441" y="2123"/>
                    <a:pt x="13766" y="2123"/>
                  </a:cubicBezTo>
                  <a:lnTo>
                    <a:pt x="9651" y="2123"/>
                  </a:lnTo>
                  <a:cubicBezTo>
                    <a:pt x="9028" y="2123"/>
                    <a:pt x="8470" y="2357"/>
                    <a:pt x="7912" y="2565"/>
                  </a:cubicBezTo>
                  <a:cubicBezTo>
                    <a:pt x="7635" y="2668"/>
                    <a:pt x="7347" y="2720"/>
                    <a:pt x="7058" y="2720"/>
                  </a:cubicBezTo>
                  <a:cubicBezTo>
                    <a:pt x="6914" y="2720"/>
                    <a:pt x="6770" y="2707"/>
                    <a:pt x="6627" y="2681"/>
                  </a:cubicBezTo>
                  <a:cubicBezTo>
                    <a:pt x="6611" y="2679"/>
                    <a:pt x="6595" y="2678"/>
                    <a:pt x="6580" y="2678"/>
                  </a:cubicBezTo>
                  <a:cubicBezTo>
                    <a:pt x="6282" y="2678"/>
                    <a:pt x="6215" y="3138"/>
                    <a:pt x="6536" y="3188"/>
                  </a:cubicBezTo>
                  <a:cubicBezTo>
                    <a:pt x="6704" y="3217"/>
                    <a:pt x="6873" y="3231"/>
                    <a:pt x="7041" y="3231"/>
                  </a:cubicBezTo>
                  <a:cubicBezTo>
                    <a:pt x="7395" y="3231"/>
                    <a:pt x="7747" y="3168"/>
                    <a:pt x="8081" y="3045"/>
                  </a:cubicBezTo>
                  <a:cubicBezTo>
                    <a:pt x="8587" y="2863"/>
                    <a:pt x="9093" y="2629"/>
                    <a:pt x="9651" y="2629"/>
                  </a:cubicBezTo>
                  <a:lnTo>
                    <a:pt x="12442" y="2629"/>
                  </a:lnTo>
                  <a:cubicBezTo>
                    <a:pt x="12987" y="2629"/>
                    <a:pt x="13428" y="3071"/>
                    <a:pt x="13428" y="3616"/>
                  </a:cubicBezTo>
                  <a:cubicBezTo>
                    <a:pt x="13415" y="3804"/>
                    <a:pt x="13552" y="3898"/>
                    <a:pt x="13688" y="3898"/>
                  </a:cubicBezTo>
                  <a:cubicBezTo>
                    <a:pt x="13824" y="3898"/>
                    <a:pt x="13961" y="3804"/>
                    <a:pt x="13948" y="3616"/>
                  </a:cubicBezTo>
                  <a:cubicBezTo>
                    <a:pt x="13948" y="3253"/>
                    <a:pt x="13818" y="2902"/>
                    <a:pt x="13571" y="2629"/>
                  </a:cubicBezTo>
                  <a:lnTo>
                    <a:pt x="13766" y="2629"/>
                  </a:lnTo>
                  <a:cubicBezTo>
                    <a:pt x="14324" y="2629"/>
                    <a:pt x="14882" y="2824"/>
                    <a:pt x="15323" y="3188"/>
                  </a:cubicBezTo>
                  <a:lnTo>
                    <a:pt x="16141" y="3850"/>
                  </a:lnTo>
                  <a:cubicBezTo>
                    <a:pt x="16725" y="4317"/>
                    <a:pt x="17063" y="5018"/>
                    <a:pt x="17063" y="5771"/>
                  </a:cubicBezTo>
                  <a:lnTo>
                    <a:pt x="17063" y="8392"/>
                  </a:lnTo>
                  <a:lnTo>
                    <a:pt x="15947" y="7860"/>
                  </a:lnTo>
                  <a:cubicBezTo>
                    <a:pt x="15908" y="7847"/>
                    <a:pt x="15872" y="7841"/>
                    <a:pt x="15838" y="7841"/>
                  </a:cubicBezTo>
                  <a:cubicBezTo>
                    <a:pt x="15804" y="7841"/>
                    <a:pt x="15771" y="7847"/>
                    <a:pt x="15739" y="7860"/>
                  </a:cubicBezTo>
                  <a:cubicBezTo>
                    <a:pt x="15478" y="7967"/>
                    <a:pt x="15204" y="8019"/>
                    <a:pt x="14931" y="8019"/>
                  </a:cubicBezTo>
                  <a:cubicBezTo>
                    <a:pt x="14539" y="8019"/>
                    <a:pt x="14149" y="7911"/>
                    <a:pt x="13805" y="7705"/>
                  </a:cubicBezTo>
                  <a:cubicBezTo>
                    <a:pt x="13761" y="7668"/>
                    <a:pt x="13709" y="7652"/>
                    <a:pt x="13658" y="7652"/>
                  </a:cubicBezTo>
                  <a:cubicBezTo>
                    <a:pt x="13618" y="7652"/>
                    <a:pt x="13579" y="7662"/>
                    <a:pt x="13545" y="7679"/>
                  </a:cubicBezTo>
                  <a:cubicBezTo>
                    <a:pt x="13197" y="7863"/>
                    <a:pt x="12910" y="7927"/>
                    <a:pt x="12678" y="7927"/>
                  </a:cubicBezTo>
                  <a:cubicBezTo>
                    <a:pt x="12156" y="7927"/>
                    <a:pt x="11915" y="7602"/>
                    <a:pt x="11897" y="7575"/>
                  </a:cubicBezTo>
                  <a:cubicBezTo>
                    <a:pt x="11842" y="7509"/>
                    <a:pt x="11774" y="7481"/>
                    <a:pt x="11708" y="7481"/>
                  </a:cubicBezTo>
                  <a:cubicBezTo>
                    <a:pt x="11537" y="7481"/>
                    <a:pt x="11375" y="7664"/>
                    <a:pt x="11468" y="7860"/>
                  </a:cubicBezTo>
                  <a:cubicBezTo>
                    <a:pt x="11624" y="8068"/>
                    <a:pt x="11832" y="8224"/>
                    <a:pt x="12079" y="8315"/>
                  </a:cubicBezTo>
                  <a:cubicBezTo>
                    <a:pt x="12273" y="8392"/>
                    <a:pt x="12481" y="8444"/>
                    <a:pt x="12689" y="8444"/>
                  </a:cubicBezTo>
                  <a:cubicBezTo>
                    <a:pt x="12961" y="8431"/>
                    <a:pt x="13247" y="8380"/>
                    <a:pt x="13506" y="8276"/>
                  </a:cubicBezTo>
                  <a:lnTo>
                    <a:pt x="13805" y="9548"/>
                  </a:lnTo>
                  <a:lnTo>
                    <a:pt x="10923" y="10378"/>
                  </a:lnTo>
                  <a:cubicBezTo>
                    <a:pt x="10716" y="10430"/>
                    <a:pt x="10054" y="10534"/>
                    <a:pt x="7756" y="10638"/>
                  </a:cubicBezTo>
                  <a:lnTo>
                    <a:pt x="8003" y="9431"/>
                  </a:lnTo>
                  <a:cubicBezTo>
                    <a:pt x="8237" y="9587"/>
                    <a:pt x="8522" y="9665"/>
                    <a:pt x="8808" y="9665"/>
                  </a:cubicBezTo>
                  <a:cubicBezTo>
                    <a:pt x="8816" y="9665"/>
                    <a:pt x="8824" y="9665"/>
                    <a:pt x="8832" y="9665"/>
                  </a:cubicBezTo>
                  <a:cubicBezTo>
                    <a:pt x="9176" y="9665"/>
                    <a:pt x="9176" y="9144"/>
                    <a:pt x="8832" y="9144"/>
                  </a:cubicBezTo>
                  <a:cubicBezTo>
                    <a:pt x="8824" y="9144"/>
                    <a:pt x="8816" y="9145"/>
                    <a:pt x="8808" y="9145"/>
                  </a:cubicBezTo>
                  <a:cubicBezTo>
                    <a:pt x="8262" y="9145"/>
                    <a:pt x="7821" y="8704"/>
                    <a:pt x="7821" y="8172"/>
                  </a:cubicBezTo>
                  <a:cubicBezTo>
                    <a:pt x="7808" y="8010"/>
                    <a:pt x="7688" y="7928"/>
                    <a:pt x="7568" y="7928"/>
                  </a:cubicBezTo>
                  <a:cubicBezTo>
                    <a:pt x="7448" y="7928"/>
                    <a:pt x="7328" y="8010"/>
                    <a:pt x="7315" y="8172"/>
                  </a:cubicBezTo>
                  <a:cubicBezTo>
                    <a:pt x="7315" y="8418"/>
                    <a:pt x="7367" y="8652"/>
                    <a:pt x="7484" y="8873"/>
                  </a:cubicBezTo>
                  <a:cubicBezTo>
                    <a:pt x="7139" y="9037"/>
                    <a:pt x="6815" y="9100"/>
                    <a:pt x="6523" y="9100"/>
                  </a:cubicBezTo>
                  <a:cubicBezTo>
                    <a:pt x="5616" y="9100"/>
                    <a:pt x="5005" y="8497"/>
                    <a:pt x="4966" y="8457"/>
                  </a:cubicBezTo>
                  <a:cubicBezTo>
                    <a:pt x="4919" y="8411"/>
                    <a:pt x="4853" y="8387"/>
                    <a:pt x="4786" y="8387"/>
                  </a:cubicBezTo>
                  <a:cubicBezTo>
                    <a:pt x="4741" y="8387"/>
                    <a:pt x="4696" y="8398"/>
                    <a:pt x="4654" y="8418"/>
                  </a:cubicBezTo>
                  <a:cubicBezTo>
                    <a:pt x="4550" y="8470"/>
                    <a:pt x="4498" y="8587"/>
                    <a:pt x="4537" y="8704"/>
                  </a:cubicBezTo>
                  <a:lnTo>
                    <a:pt x="4758" y="9665"/>
                  </a:lnTo>
                  <a:cubicBezTo>
                    <a:pt x="3940" y="9548"/>
                    <a:pt x="3161" y="9483"/>
                    <a:pt x="2538" y="8886"/>
                  </a:cubicBezTo>
                  <a:lnTo>
                    <a:pt x="1695" y="8094"/>
                  </a:lnTo>
                  <a:cubicBezTo>
                    <a:pt x="1188" y="7627"/>
                    <a:pt x="903" y="6978"/>
                    <a:pt x="903" y="6303"/>
                  </a:cubicBezTo>
                  <a:cubicBezTo>
                    <a:pt x="994" y="5264"/>
                    <a:pt x="994" y="4239"/>
                    <a:pt x="1786" y="3434"/>
                  </a:cubicBezTo>
                  <a:lnTo>
                    <a:pt x="1967" y="4226"/>
                  </a:lnTo>
                  <a:cubicBezTo>
                    <a:pt x="2136" y="4901"/>
                    <a:pt x="2733" y="5368"/>
                    <a:pt x="3434" y="5368"/>
                  </a:cubicBezTo>
                  <a:lnTo>
                    <a:pt x="3862" y="5368"/>
                  </a:lnTo>
                  <a:cubicBezTo>
                    <a:pt x="4563" y="5368"/>
                    <a:pt x="5160" y="4901"/>
                    <a:pt x="5329" y="4226"/>
                  </a:cubicBezTo>
                  <a:cubicBezTo>
                    <a:pt x="5485" y="3551"/>
                    <a:pt x="5692" y="2889"/>
                    <a:pt x="5757" y="2214"/>
                  </a:cubicBezTo>
                  <a:lnTo>
                    <a:pt x="6549" y="2396"/>
                  </a:lnTo>
                  <a:cubicBezTo>
                    <a:pt x="6594" y="2406"/>
                    <a:pt x="6638" y="2411"/>
                    <a:pt x="6681" y="2411"/>
                  </a:cubicBezTo>
                  <a:cubicBezTo>
                    <a:pt x="7014" y="2411"/>
                    <a:pt x="7283" y="2116"/>
                    <a:pt x="7237" y="1760"/>
                  </a:cubicBezTo>
                  <a:cubicBezTo>
                    <a:pt x="7094" y="734"/>
                    <a:pt x="6484" y="306"/>
                    <a:pt x="6004" y="137"/>
                  </a:cubicBezTo>
                  <a:cubicBezTo>
                    <a:pt x="5746" y="51"/>
                    <a:pt x="5470" y="1"/>
                    <a:pt x="5191" y="1"/>
                  </a:cubicBezTo>
                  <a:cubicBezTo>
                    <a:pt x="5133" y="1"/>
                    <a:pt x="5075" y="3"/>
                    <a:pt x="5018" y="8"/>
                  </a:cubicBezTo>
                  <a:lnTo>
                    <a:pt x="2266" y="8"/>
                  </a:lnTo>
                  <a:cubicBezTo>
                    <a:pt x="2208" y="3"/>
                    <a:pt x="2150" y="1"/>
                    <a:pt x="209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1371;p76">
              <a:extLst>
                <a:ext uri="{FF2B5EF4-FFF2-40B4-BE49-F238E27FC236}">
                  <a16:creationId xmlns:a16="http://schemas.microsoft.com/office/drawing/2014/main" id="{055D813B-3E66-70E4-3E42-C4167E6B03F2}"/>
                </a:ext>
              </a:extLst>
            </p:cNvPr>
            <p:cNvSpPr/>
            <p:nvPr/>
          </p:nvSpPr>
          <p:spPr>
            <a:xfrm>
              <a:off x="1993675" y="1369500"/>
              <a:ext cx="45775" cy="44500"/>
            </a:xfrm>
            <a:custGeom>
              <a:avLst/>
              <a:gdLst/>
              <a:ahLst/>
              <a:cxnLst/>
              <a:rect l="l" t="t" r="r" b="b"/>
              <a:pathLst>
                <a:path w="1831" h="1780" extrusionOk="0">
                  <a:moveTo>
                    <a:pt x="1506" y="1"/>
                  </a:moveTo>
                  <a:cubicBezTo>
                    <a:pt x="675" y="1"/>
                    <a:pt x="13" y="676"/>
                    <a:pt x="13" y="1507"/>
                  </a:cubicBezTo>
                  <a:cubicBezTo>
                    <a:pt x="0" y="1688"/>
                    <a:pt x="137" y="1779"/>
                    <a:pt x="273" y="1779"/>
                  </a:cubicBezTo>
                  <a:cubicBezTo>
                    <a:pt x="409" y="1779"/>
                    <a:pt x="546" y="1688"/>
                    <a:pt x="533" y="1507"/>
                  </a:cubicBezTo>
                  <a:cubicBezTo>
                    <a:pt x="520" y="961"/>
                    <a:pt x="961" y="520"/>
                    <a:pt x="1506" y="520"/>
                  </a:cubicBezTo>
                  <a:cubicBezTo>
                    <a:pt x="1831" y="494"/>
                    <a:pt x="1831" y="27"/>
                    <a:pt x="15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1372;p76">
              <a:extLst>
                <a:ext uri="{FF2B5EF4-FFF2-40B4-BE49-F238E27FC236}">
                  <a16:creationId xmlns:a16="http://schemas.microsoft.com/office/drawing/2014/main" id="{F8779567-7A13-C05B-1C9B-46572FF74C0E}"/>
                </a:ext>
              </a:extLst>
            </p:cNvPr>
            <p:cNvSpPr/>
            <p:nvPr/>
          </p:nvSpPr>
          <p:spPr>
            <a:xfrm>
              <a:off x="2134825" y="1376075"/>
              <a:ext cx="43825" cy="43425"/>
            </a:xfrm>
            <a:custGeom>
              <a:avLst/>
              <a:gdLst/>
              <a:ahLst/>
              <a:cxnLst/>
              <a:rect l="l" t="t" r="r" b="b"/>
              <a:pathLst>
                <a:path w="1753" h="1737" extrusionOk="0">
                  <a:moveTo>
                    <a:pt x="249" y="1"/>
                  </a:moveTo>
                  <a:cubicBezTo>
                    <a:pt x="127" y="1"/>
                    <a:pt x="7" y="82"/>
                    <a:pt x="1" y="244"/>
                  </a:cubicBezTo>
                  <a:cubicBezTo>
                    <a:pt x="1" y="1062"/>
                    <a:pt x="663" y="1737"/>
                    <a:pt x="1493" y="1737"/>
                  </a:cubicBezTo>
                  <a:cubicBezTo>
                    <a:pt x="1636" y="1737"/>
                    <a:pt x="1753" y="1620"/>
                    <a:pt x="1753" y="1477"/>
                  </a:cubicBezTo>
                  <a:cubicBezTo>
                    <a:pt x="1753" y="1342"/>
                    <a:pt x="1648" y="1230"/>
                    <a:pt x="1515" y="1230"/>
                  </a:cubicBezTo>
                  <a:cubicBezTo>
                    <a:pt x="1508" y="1230"/>
                    <a:pt x="1501" y="1230"/>
                    <a:pt x="1493" y="1231"/>
                  </a:cubicBezTo>
                  <a:cubicBezTo>
                    <a:pt x="948" y="1218"/>
                    <a:pt x="507" y="789"/>
                    <a:pt x="507" y="244"/>
                  </a:cubicBezTo>
                  <a:cubicBezTo>
                    <a:pt x="494" y="82"/>
                    <a:pt x="371" y="1"/>
                    <a:pt x="24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1373;p76">
              <a:extLst>
                <a:ext uri="{FF2B5EF4-FFF2-40B4-BE49-F238E27FC236}">
                  <a16:creationId xmlns:a16="http://schemas.microsoft.com/office/drawing/2014/main" id="{EF359DC7-6017-8B87-EB67-469534D932FA}"/>
                </a:ext>
              </a:extLst>
            </p:cNvPr>
            <p:cNvSpPr/>
            <p:nvPr/>
          </p:nvSpPr>
          <p:spPr>
            <a:xfrm>
              <a:off x="1831750" y="1412100"/>
              <a:ext cx="45775" cy="44400"/>
            </a:xfrm>
            <a:custGeom>
              <a:avLst/>
              <a:gdLst/>
              <a:ahLst/>
              <a:cxnLst/>
              <a:rect l="l" t="t" r="r" b="b"/>
              <a:pathLst>
                <a:path w="1831" h="1776" extrusionOk="0">
                  <a:moveTo>
                    <a:pt x="273" y="1"/>
                  </a:moveTo>
                  <a:cubicBezTo>
                    <a:pt x="137" y="1"/>
                    <a:pt x="0" y="95"/>
                    <a:pt x="13" y="283"/>
                  </a:cubicBezTo>
                  <a:cubicBezTo>
                    <a:pt x="13" y="1114"/>
                    <a:pt x="688" y="1776"/>
                    <a:pt x="1519" y="1776"/>
                  </a:cubicBezTo>
                  <a:cubicBezTo>
                    <a:pt x="1831" y="1750"/>
                    <a:pt x="1831" y="1295"/>
                    <a:pt x="1519" y="1269"/>
                  </a:cubicBezTo>
                  <a:cubicBezTo>
                    <a:pt x="974" y="1269"/>
                    <a:pt x="533" y="828"/>
                    <a:pt x="533" y="283"/>
                  </a:cubicBez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1374;p76">
              <a:extLst>
                <a:ext uri="{FF2B5EF4-FFF2-40B4-BE49-F238E27FC236}">
                  <a16:creationId xmlns:a16="http://schemas.microsoft.com/office/drawing/2014/main" id="{E79F126F-BBEA-9E0B-251B-38940EDE5B6E}"/>
                </a:ext>
              </a:extLst>
            </p:cNvPr>
            <p:cNvSpPr/>
            <p:nvPr/>
          </p:nvSpPr>
          <p:spPr>
            <a:xfrm>
              <a:off x="1992375" y="1429550"/>
              <a:ext cx="15275" cy="13050"/>
            </a:xfrm>
            <a:custGeom>
              <a:avLst/>
              <a:gdLst/>
              <a:ahLst/>
              <a:cxnLst/>
              <a:rect l="l" t="t" r="r" b="b"/>
              <a:pathLst>
                <a:path w="611" h="522" extrusionOk="0">
                  <a:moveTo>
                    <a:pt x="351" y="0"/>
                  </a:moveTo>
                  <a:cubicBezTo>
                    <a:pt x="117" y="0"/>
                    <a:pt x="0" y="286"/>
                    <a:pt x="169" y="441"/>
                  </a:cubicBezTo>
                  <a:cubicBezTo>
                    <a:pt x="220" y="497"/>
                    <a:pt x="285" y="521"/>
                    <a:pt x="349" y="521"/>
                  </a:cubicBezTo>
                  <a:cubicBezTo>
                    <a:pt x="481" y="521"/>
                    <a:pt x="611" y="417"/>
                    <a:pt x="611" y="260"/>
                  </a:cubicBezTo>
                  <a:cubicBezTo>
                    <a:pt x="598"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 name="Google Shape;1375;p76">
            <a:extLst>
              <a:ext uri="{FF2B5EF4-FFF2-40B4-BE49-F238E27FC236}">
                <a16:creationId xmlns:a16="http://schemas.microsoft.com/office/drawing/2014/main" id="{45B14501-D1D0-8F84-C9DC-599B4C710376}"/>
              </a:ext>
            </a:extLst>
          </p:cNvPr>
          <p:cNvGrpSpPr/>
          <p:nvPr/>
        </p:nvGrpSpPr>
        <p:grpSpPr>
          <a:xfrm>
            <a:off x="2377300" y="2718527"/>
            <a:ext cx="605467" cy="573092"/>
            <a:chOff x="1786000" y="1963975"/>
            <a:chExt cx="442300" cy="418650"/>
          </a:xfrm>
          <a:solidFill>
            <a:srgbClr val="92D050"/>
          </a:solidFill>
        </p:grpSpPr>
        <p:sp>
          <p:nvSpPr>
            <p:cNvPr id="284" name="Google Shape;1376;p76">
              <a:extLst>
                <a:ext uri="{FF2B5EF4-FFF2-40B4-BE49-F238E27FC236}">
                  <a16:creationId xmlns:a16="http://schemas.microsoft.com/office/drawing/2014/main" id="{2D03DC09-3043-2244-CAF3-D8C212928A04}"/>
                </a:ext>
              </a:extLst>
            </p:cNvPr>
            <p:cNvSpPr/>
            <p:nvPr/>
          </p:nvSpPr>
          <p:spPr>
            <a:xfrm>
              <a:off x="1786000" y="1963975"/>
              <a:ext cx="442300" cy="418650"/>
            </a:xfrm>
            <a:custGeom>
              <a:avLst/>
              <a:gdLst/>
              <a:ahLst/>
              <a:cxnLst/>
              <a:rect l="l" t="t" r="r" b="b"/>
              <a:pathLst>
                <a:path w="17692" h="16746" extrusionOk="0">
                  <a:moveTo>
                    <a:pt x="14784" y="637"/>
                  </a:moveTo>
                  <a:lnTo>
                    <a:pt x="16926" y="2856"/>
                  </a:lnTo>
                  <a:lnTo>
                    <a:pt x="12630" y="2856"/>
                  </a:lnTo>
                  <a:lnTo>
                    <a:pt x="14784" y="637"/>
                  </a:lnTo>
                  <a:close/>
                  <a:moveTo>
                    <a:pt x="7568" y="2117"/>
                  </a:moveTo>
                  <a:lnTo>
                    <a:pt x="10047" y="3947"/>
                  </a:lnTo>
                  <a:lnTo>
                    <a:pt x="5049" y="3947"/>
                  </a:lnTo>
                  <a:lnTo>
                    <a:pt x="7568" y="2117"/>
                  </a:lnTo>
                  <a:close/>
                  <a:moveTo>
                    <a:pt x="16627" y="3389"/>
                  </a:moveTo>
                  <a:lnTo>
                    <a:pt x="16640" y="3973"/>
                  </a:lnTo>
                  <a:cubicBezTo>
                    <a:pt x="16640" y="4025"/>
                    <a:pt x="16601" y="4063"/>
                    <a:pt x="16550" y="4063"/>
                  </a:cubicBezTo>
                  <a:lnTo>
                    <a:pt x="12993" y="4063"/>
                  </a:lnTo>
                  <a:cubicBezTo>
                    <a:pt x="12941" y="4063"/>
                    <a:pt x="12902" y="4025"/>
                    <a:pt x="12902" y="3973"/>
                  </a:cubicBezTo>
                  <a:lnTo>
                    <a:pt x="12902" y="3389"/>
                  </a:lnTo>
                  <a:close/>
                  <a:moveTo>
                    <a:pt x="9904" y="4466"/>
                  </a:moveTo>
                  <a:lnTo>
                    <a:pt x="9904" y="6088"/>
                  </a:lnTo>
                  <a:lnTo>
                    <a:pt x="7801" y="6088"/>
                  </a:lnTo>
                  <a:lnTo>
                    <a:pt x="7801" y="5271"/>
                  </a:lnTo>
                  <a:cubicBezTo>
                    <a:pt x="7788" y="5115"/>
                    <a:pt x="7665" y="5037"/>
                    <a:pt x="7542" y="5037"/>
                  </a:cubicBezTo>
                  <a:cubicBezTo>
                    <a:pt x="7418" y="5037"/>
                    <a:pt x="7295" y="5115"/>
                    <a:pt x="7282" y="5271"/>
                  </a:cubicBezTo>
                  <a:lnTo>
                    <a:pt x="7282" y="6088"/>
                  </a:lnTo>
                  <a:lnTo>
                    <a:pt x="5192" y="6088"/>
                  </a:lnTo>
                  <a:lnTo>
                    <a:pt x="5192" y="4466"/>
                  </a:lnTo>
                  <a:close/>
                  <a:moveTo>
                    <a:pt x="12928" y="6595"/>
                  </a:moveTo>
                  <a:lnTo>
                    <a:pt x="12928" y="8879"/>
                  </a:lnTo>
                  <a:lnTo>
                    <a:pt x="2531" y="8879"/>
                  </a:lnTo>
                  <a:lnTo>
                    <a:pt x="3557" y="6854"/>
                  </a:lnTo>
                  <a:cubicBezTo>
                    <a:pt x="3648" y="6698"/>
                    <a:pt x="3803" y="6595"/>
                    <a:pt x="3985" y="6595"/>
                  </a:cubicBezTo>
                  <a:close/>
                  <a:moveTo>
                    <a:pt x="16550" y="9398"/>
                  </a:moveTo>
                  <a:cubicBezTo>
                    <a:pt x="16601" y="9398"/>
                    <a:pt x="16640" y="9437"/>
                    <a:pt x="16640" y="9489"/>
                  </a:cubicBezTo>
                  <a:lnTo>
                    <a:pt x="16640" y="10294"/>
                  </a:lnTo>
                  <a:cubicBezTo>
                    <a:pt x="16640" y="10346"/>
                    <a:pt x="16601" y="10385"/>
                    <a:pt x="16550" y="10385"/>
                  </a:cubicBezTo>
                  <a:lnTo>
                    <a:pt x="13447" y="10385"/>
                  </a:lnTo>
                  <a:lnTo>
                    <a:pt x="13447" y="9398"/>
                  </a:lnTo>
                  <a:close/>
                  <a:moveTo>
                    <a:pt x="9930" y="10878"/>
                  </a:moveTo>
                  <a:cubicBezTo>
                    <a:pt x="9982" y="10878"/>
                    <a:pt x="10021" y="10917"/>
                    <a:pt x="10021" y="10969"/>
                  </a:cubicBezTo>
                  <a:lnTo>
                    <a:pt x="10021" y="14136"/>
                  </a:lnTo>
                  <a:lnTo>
                    <a:pt x="7879" y="14136"/>
                  </a:lnTo>
                  <a:lnTo>
                    <a:pt x="7879" y="12838"/>
                  </a:lnTo>
                  <a:cubicBezTo>
                    <a:pt x="7879" y="12695"/>
                    <a:pt x="7762" y="12578"/>
                    <a:pt x="7619" y="12578"/>
                  </a:cubicBezTo>
                  <a:cubicBezTo>
                    <a:pt x="7477" y="12578"/>
                    <a:pt x="7360" y="12695"/>
                    <a:pt x="7360" y="12838"/>
                  </a:cubicBezTo>
                  <a:lnTo>
                    <a:pt x="7360" y="14136"/>
                  </a:lnTo>
                  <a:lnTo>
                    <a:pt x="5231" y="14136"/>
                  </a:lnTo>
                  <a:lnTo>
                    <a:pt x="5231" y="10982"/>
                  </a:lnTo>
                  <a:cubicBezTo>
                    <a:pt x="5231" y="10930"/>
                    <a:pt x="5270" y="10891"/>
                    <a:pt x="5322" y="10891"/>
                  </a:cubicBezTo>
                  <a:lnTo>
                    <a:pt x="7360" y="10891"/>
                  </a:lnTo>
                  <a:lnTo>
                    <a:pt x="7360" y="11618"/>
                  </a:lnTo>
                  <a:cubicBezTo>
                    <a:pt x="7347" y="11806"/>
                    <a:pt x="7483" y="11900"/>
                    <a:pt x="7619" y="11900"/>
                  </a:cubicBezTo>
                  <a:cubicBezTo>
                    <a:pt x="7756" y="11900"/>
                    <a:pt x="7892" y="11806"/>
                    <a:pt x="7879" y="11618"/>
                  </a:cubicBezTo>
                  <a:lnTo>
                    <a:pt x="7879" y="10878"/>
                  </a:lnTo>
                  <a:close/>
                  <a:moveTo>
                    <a:pt x="1856" y="11293"/>
                  </a:moveTo>
                  <a:lnTo>
                    <a:pt x="1856" y="15187"/>
                  </a:lnTo>
                  <a:lnTo>
                    <a:pt x="597" y="15187"/>
                  </a:lnTo>
                  <a:cubicBezTo>
                    <a:pt x="558" y="15187"/>
                    <a:pt x="507" y="15148"/>
                    <a:pt x="507" y="15096"/>
                  </a:cubicBezTo>
                  <a:lnTo>
                    <a:pt x="507" y="11384"/>
                  </a:lnTo>
                  <a:cubicBezTo>
                    <a:pt x="507" y="11345"/>
                    <a:pt x="558" y="11293"/>
                    <a:pt x="597" y="11293"/>
                  </a:cubicBezTo>
                  <a:close/>
                  <a:moveTo>
                    <a:pt x="10021" y="14655"/>
                  </a:moveTo>
                  <a:lnTo>
                    <a:pt x="10021" y="15187"/>
                  </a:lnTo>
                  <a:lnTo>
                    <a:pt x="5231" y="15187"/>
                  </a:lnTo>
                  <a:lnTo>
                    <a:pt x="5231" y="14655"/>
                  </a:lnTo>
                  <a:close/>
                  <a:moveTo>
                    <a:pt x="12928" y="9385"/>
                  </a:moveTo>
                  <a:lnTo>
                    <a:pt x="12928" y="15187"/>
                  </a:lnTo>
                  <a:lnTo>
                    <a:pt x="10527" y="15187"/>
                  </a:lnTo>
                  <a:lnTo>
                    <a:pt x="10527" y="10982"/>
                  </a:lnTo>
                  <a:cubicBezTo>
                    <a:pt x="10527" y="10644"/>
                    <a:pt x="10254" y="10372"/>
                    <a:pt x="9930" y="10372"/>
                  </a:cubicBezTo>
                  <a:lnTo>
                    <a:pt x="5322" y="10372"/>
                  </a:lnTo>
                  <a:cubicBezTo>
                    <a:pt x="4985" y="10372"/>
                    <a:pt x="4712" y="10644"/>
                    <a:pt x="4712" y="10982"/>
                  </a:cubicBezTo>
                  <a:lnTo>
                    <a:pt x="4712" y="15187"/>
                  </a:lnTo>
                  <a:lnTo>
                    <a:pt x="2363" y="15187"/>
                  </a:lnTo>
                  <a:lnTo>
                    <a:pt x="2363" y="9385"/>
                  </a:lnTo>
                  <a:close/>
                  <a:moveTo>
                    <a:pt x="16082" y="10891"/>
                  </a:moveTo>
                  <a:lnTo>
                    <a:pt x="16082" y="15096"/>
                  </a:lnTo>
                  <a:cubicBezTo>
                    <a:pt x="16082" y="15148"/>
                    <a:pt x="16043" y="15187"/>
                    <a:pt x="15991" y="15187"/>
                  </a:cubicBezTo>
                  <a:lnTo>
                    <a:pt x="15031" y="15187"/>
                  </a:lnTo>
                  <a:lnTo>
                    <a:pt x="15031" y="13032"/>
                  </a:lnTo>
                  <a:cubicBezTo>
                    <a:pt x="15018" y="12877"/>
                    <a:pt x="14895" y="12799"/>
                    <a:pt x="14771" y="12799"/>
                  </a:cubicBezTo>
                  <a:cubicBezTo>
                    <a:pt x="14648" y="12799"/>
                    <a:pt x="14525" y="12877"/>
                    <a:pt x="14512" y="13032"/>
                  </a:cubicBezTo>
                  <a:lnTo>
                    <a:pt x="14512" y="15187"/>
                  </a:lnTo>
                  <a:lnTo>
                    <a:pt x="13447" y="15187"/>
                  </a:lnTo>
                  <a:lnTo>
                    <a:pt x="13447" y="10891"/>
                  </a:lnTo>
                  <a:close/>
                  <a:moveTo>
                    <a:pt x="14784" y="1"/>
                  </a:moveTo>
                  <a:cubicBezTo>
                    <a:pt x="14719" y="1"/>
                    <a:pt x="14654" y="27"/>
                    <a:pt x="14603" y="79"/>
                  </a:cubicBezTo>
                  <a:lnTo>
                    <a:pt x="12110" y="2636"/>
                  </a:lnTo>
                  <a:cubicBezTo>
                    <a:pt x="11864" y="2895"/>
                    <a:pt x="12033" y="3337"/>
                    <a:pt x="12396" y="3363"/>
                  </a:cubicBezTo>
                  <a:lnTo>
                    <a:pt x="12396" y="3973"/>
                  </a:lnTo>
                  <a:cubicBezTo>
                    <a:pt x="12396" y="4284"/>
                    <a:pt x="12630" y="4544"/>
                    <a:pt x="12941" y="4570"/>
                  </a:cubicBezTo>
                  <a:lnTo>
                    <a:pt x="12941" y="6075"/>
                  </a:lnTo>
                  <a:lnTo>
                    <a:pt x="10410" y="6075"/>
                  </a:lnTo>
                  <a:lnTo>
                    <a:pt x="10410" y="4453"/>
                  </a:lnTo>
                  <a:cubicBezTo>
                    <a:pt x="10761" y="4375"/>
                    <a:pt x="10864" y="3908"/>
                    <a:pt x="10566" y="3700"/>
                  </a:cubicBezTo>
                  <a:lnTo>
                    <a:pt x="7879" y="1727"/>
                  </a:lnTo>
                  <a:lnTo>
                    <a:pt x="7879" y="559"/>
                  </a:lnTo>
                  <a:cubicBezTo>
                    <a:pt x="7866" y="397"/>
                    <a:pt x="7743" y="316"/>
                    <a:pt x="7619" y="316"/>
                  </a:cubicBezTo>
                  <a:cubicBezTo>
                    <a:pt x="7496" y="316"/>
                    <a:pt x="7373" y="397"/>
                    <a:pt x="7360" y="559"/>
                  </a:cubicBezTo>
                  <a:lnTo>
                    <a:pt x="7360" y="1623"/>
                  </a:lnTo>
                  <a:lnTo>
                    <a:pt x="4530" y="3687"/>
                  </a:lnTo>
                  <a:cubicBezTo>
                    <a:pt x="4232" y="3908"/>
                    <a:pt x="4323" y="4362"/>
                    <a:pt x="4686" y="4453"/>
                  </a:cubicBezTo>
                  <a:lnTo>
                    <a:pt x="4686" y="6075"/>
                  </a:lnTo>
                  <a:lnTo>
                    <a:pt x="3985" y="6075"/>
                  </a:lnTo>
                  <a:cubicBezTo>
                    <a:pt x="3609" y="6075"/>
                    <a:pt x="3271" y="6283"/>
                    <a:pt x="3102" y="6620"/>
                  </a:cubicBezTo>
                  <a:lnTo>
                    <a:pt x="1882" y="9022"/>
                  </a:lnTo>
                  <a:cubicBezTo>
                    <a:pt x="1856" y="9061"/>
                    <a:pt x="1856" y="9100"/>
                    <a:pt x="1856" y="9139"/>
                  </a:cubicBezTo>
                  <a:lnTo>
                    <a:pt x="1856" y="10787"/>
                  </a:lnTo>
                  <a:lnTo>
                    <a:pt x="597" y="10787"/>
                  </a:lnTo>
                  <a:cubicBezTo>
                    <a:pt x="273" y="10787"/>
                    <a:pt x="0" y="11060"/>
                    <a:pt x="0" y="11397"/>
                  </a:cubicBezTo>
                  <a:lnTo>
                    <a:pt x="0" y="15096"/>
                  </a:lnTo>
                  <a:cubicBezTo>
                    <a:pt x="0" y="15434"/>
                    <a:pt x="273" y="15706"/>
                    <a:pt x="597" y="15706"/>
                  </a:cubicBezTo>
                  <a:lnTo>
                    <a:pt x="1856" y="15706"/>
                  </a:lnTo>
                  <a:lnTo>
                    <a:pt x="1856" y="16148"/>
                  </a:lnTo>
                  <a:cubicBezTo>
                    <a:pt x="1856" y="16472"/>
                    <a:pt x="2116" y="16745"/>
                    <a:pt x="2453" y="16745"/>
                  </a:cubicBezTo>
                  <a:lnTo>
                    <a:pt x="3077" y="16745"/>
                  </a:lnTo>
                  <a:cubicBezTo>
                    <a:pt x="3388" y="16719"/>
                    <a:pt x="3388" y="16251"/>
                    <a:pt x="3077" y="16238"/>
                  </a:cubicBezTo>
                  <a:lnTo>
                    <a:pt x="2453" y="16238"/>
                  </a:lnTo>
                  <a:cubicBezTo>
                    <a:pt x="2402" y="16238"/>
                    <a:pt x="2363" y="16187"/>
                    <a:pt x="2363" y="16148"/>
                  </a:cubicBezTo>
                  <a:lnTo>
                    <a:pt x="2363" y="15706"/>
                  </a:lnTo>
                  <a:lnTo>
                    <a:pt x="8891" y="15706"/>
                  </a:lnTo>
                  <a:lnTo>
                    <a:pt x="8891" y="16148"/>
                  </a:lnTo>
                  <a:cubicBezTo>
                    <a:pt x="8891" y="16187"/>
                    <a:pt x="8853" y="16238"/>
                    <a:pt x="8801" y="16238"/>
                  </a:cubicBezTo>
                  <a:lnTo>
                    <a:pt x="4271" y="16238"/>
                  </a:lnTo>
                  <a:cubicBezTo>
                    <a:pt x="4259" y="16237"/>
                    <a:pt x="4247" y="16237"/>
                    <a:pt x="4236" y="16237"/>
                  </a:cubicBezTo>
                  <a:cubicBezTo>
                    <a:pt x="3915" y="16237"/>
                    <a:pt x="3919" y="16746"/>
                    <a:pt x="4247" y="16746"/>
                  </a:cubicBezTo>
                  <a:cubicBezTo>
                    <a:pt x="4255" y="16746"/>
                    <a:pt x="4263" y="16745"/>
                    <a:pt x="4271" y="16745"/>
                  </a:cubicBezTo>
                  <a:lnTo>
                    <a:pt x="8814" y="16745"/>
                  </a:lnTo>
                  <a:cubicBezTo>
                    <a:pt x="9138" y="16745"/>
                    <a:pt x="9411" y="16472"/>
                    <a:pt x="9411" y="16148"/>
                  </a:cubicBezTo>
                  <a:lnTo>
                    <a:pt x="9411" y="15706"/>
                  </a:lnTo>
                  <a:lnTo>
                    <a:pt x="15991" y="15706"/>
                  </a:lnTo>
                  <a:cubicBezTo>
                    <a:pt x="16329" y="15706"/>
                    <a:pt x="16601" y="15434"/>
                    <a:pt x="16601" y="15096"/>
                  </a:cubicBezTo>
                  <a:lnTo>
                    <a:pt x="16601" y="10891"/>
                  </a:lnTo>
                  <a:cubicBezTo>
                    <a:pt x="16913" y="10865"/>
                    <a:pt x="17160" y="10592"/>
                    <a:pt x="17160" y="10281"/>
                  </a:cubicBezTo>
                  <a:lnTo>
                    <a:pt x="17160" y="9476"/>
                  </a:lnTo>
                  <a:cubicBezTo>
                    <a:pt x="17160" y="9139"/>
                    <a:pt x="16887" y="8866"/>
                    <a:pt x="16550" y="8866"/>
                  </a:cubicBezTo>
                  <a:lnTo>
                    <a:pt x="15031" y="8866"/>
                  </a:lnTo>
                  <a:lnTo>
                    <a:pt x="15031" y="7010"/>
                  </a:lnTo>
                  <a:cubicBezTo>
                    <a:pt x="15018" y="6854"/>
                    <a:pt x="14895" y="6776"/>
                    <a:pt x="14771" y="6776"/>
                  </a:cubicBezTo>
                  <a:cubicBezTo>
                    <a:pt x="14648" y="6776"/>
                    <a:pt x="14525" y="6854"/>
                    <a:pt x="14512" y="7010"/>
                  </a:cubicBezTo>
                  <a:lnTo>
                    <a:pt x="14512" y="8879"/>
                  </a:lnTo>
                  <a:lnTo>
                    <a:pt x="13447" y="8879"/>
                  </a:lnTo>
                  <a:lnTo>
                    <a:pt x="13447" y="4570"/>
                  </a:lnTo>
                  <a:lnTo>
                    <a:pt x="16082" y="4570"/>
                  </a:lnTo>
                  <a:lnTo>
                    <a:pt x="16082" y="7905"/>
                  </a:lnTo>
                  <a:cubicBezTo>
                    <a:pt x="16095" y="8061"/>
                    <a:pt x="16219" y="8139"/>
                    <a:pt x="16342" y="8139"/>
                  </a:cubicBezTo>
                  <a:cubicBezTo>
                    <a:pt x="16465" y="8139"/>
                    <a:pt x="16588" y="8061"/>
                    <a:pt x="16601" y="7905"/>
                  </a:cubicBezTo>
                  <a:lnTo>
                    <a:pt x="16601" y="4570"/>
                  </a:lnTo>
                  <a:cubicBezTo>
                    <a:pt x="16913" y="4544"/>
                    <a:pt x="17147" y="4284"/>
                    <a:pt x="17147" y="3973"/>
                  </a:cubicBezTo>
                  <a:lnTo>
                    <a:pt x="17147" y="3363"/>
                  </a:lnTo>
                  <a:cubicBezTo>
                    <a:pt x="17510" y="3337"/>
                    <a:pt x="17692" y="2895"/>
                    <a:pt x="17432" y="2636"/>
                  </a:cubicBezTo>
                  <a:lnTo>
                    <a:pt x="14979" y="79"/>
                  </a:lnTo>
                  <a:cubicBezTo>
                    <a:pt x="14927" y="27"/>
                    <a:pt x="14862" y="1"/>
                    <a:pt x="147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1377;p76">
              <a:extLst>
                <a:ext uri="{FF2B5EF4-FFF2-40B4-BE49-F238E27FC236}">
                  <a16:creationId xmlns:a16="http://schemas.microsoft.com/office/drawing/2014/main" id="{7FE6DB44-FB41-130E-CC17-6E1175CEE8E5}"/>
                </a:ext>
              </a:extLst>
            </p:cNvPr>
            <p:cNvSpPr/>
            <p:nvPr/>
          </p:nvSpPr>
          <p:spPr>
            <a:xfrm>
              <a:off x="1865825" y="2239800"/>
              <a:ext cx="13000" cy="29550"/>
            </a:xfrm>
            <a:custGeom>
              <a:avLst/>
              <a:gdLst/>
              <a:ahLst/>
              <a:cxnLst/>
              <a:rect l="l" t="t" r="r" b="b"/>
              <a:pathLst>
                <a:path w="520" h="1182" extrusionOk="0">
                  <a:moveTo>
                    <a:pt x="260" y="1"/>
                  </a:moveTo>
                  <a:cubicBezTo>
                    <a:pt x="117" y="1"/>
                    <a:pt x="0" y="117"/>
                    <a:pt x="0" y="260"/>
                  </a:cubicBezTo>
                  <a:lnTo>
                    <a:pt x="0" y="948"/>
                  </a:lnTo>
                  <a:cubicBezTo>
                    <a:pt x="13" y="1104"/>
                    <a:pt x="137" y="1182"/>
                    <a:pt x="260" y="1182"/>
                  </a:cubicBezTo>
                  <a:cubicBezTo>
                    <a:pt x="383" y="1182"/>
                    <a:pt x="507" y="1104"/>
                    <a:pt x="520" y="948"/>
                  </a:cubicBezTo>
                  <a:lnTo>
                    <a:pt x="520" y="260"/>
                  </a:lnTo>
                  <a:cubicBezTo>
                    <a:pt x="520" y="117"/>
                    <a:pt x="40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1378;p76">
              <a:extLst>
                <a:ext uri="{FF2B5EF4-FFF2-40B4-BE49-F238E27FC236}">
                  <a16:creationId xmlns:a16="http://schemas.microsoft.com/office/drawing/2014/main" id="{93C95CFD-5356-5EC8-0E72-23AE25BBA6CE}"/>
                </a:ext>
              </a:extLst>
            </p:cNvPr>
            <p:cNvSpPr/>
            <p:nvPr/>
          </p:nvSpPr>
          <p:spPr>
            <a:xfrm>
              <a:off x="2072850" y="2240450"/>
              <a:ext cx="12675" cy="29550"/>
            </a:xfrm>
            <a:custGeom>
              <a:avLst/>
              <a:gdLst/>
              <a:ahLst/>
              <a:cxnLst/>
              <a:rect l="l" t="t" r="r" b="b"/>
              <a:pathLst>
                <a:path w="507" h="1182" extrusionOk="0">
                  <a:moveTo>
                    <a:pt x="254" y="1"/>
                  </a:moveTo>
                  <a:cubicBezTo>
                    <a:pt x="133" y="1"/>
                    <a:pt x="13" y="78"/>
                    <a:pt x="0" y="234"/>
                  </a:cubicBezTo>
                  <a:lnTo>
                    <a:pt x="0" y="922"/>
                  </a:lnTo>
                  <a:cubicBezTo>
                    <a:pt x="0" y="1065"/>
                    <a:pt x="117" y="1182"/>
                    <a:pt x="247" y="1182"/>
                  </a:cubicBezTo>
                  <a:lnTo>
                    <a:pt x="260" y="1182"/>
                  </a:lnTo>
                  <a:cubicBezTo>
                    <a:pt x="390" y="1182"/>
                    <a:pt x="507" y="1065"/>
                    <a:pt x="507" y="922"/>
                  </a:cubicBezTo>
                  <a:lnTo>
                    <a:pt x="507" y="234"/>
                  </a:lnTo>
                  <a:cubicBezTo>
                    <a:pt x="494" y="78"/>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7" name="Google Shape;1379;p76">
            <a:extLst>
              <a:ext uri="{FF2B5EF4-FFF2-40B4-BE49-F238E27FC236}">
                <a16:creationId xmlns:a16="http://schemas.microsoft.com/office/drawing/2014/main" id="{E42DF474-3DDD-7207-DFC9-9D2100D262A6}"/>
              </a:ext>
            </a:extLst>
          </p:cNvPr>
          <p:cNvGrpSpPr/>
          <p:nvPr/>
        </p:nvGrpSpPr>
        <p:grpSpPr>
          <a:xfrm>
            <a:off x="2401958" y="3647809"/>
            <a:ext cx="556152" cy="600607"/>
            <a:chOff x="1802225" y="2642825"/>
            <a:chExt cx="406275" cy="438750"/>
          </a:xfrm>
          <a:solidFill>
            <a:srgbClr val="92D050"/>
          </a:solidFill>
        </p:grpSpPr>
        <p:sp>
          <p:nvSpPr>
            <p:cNvPr id="288" name="Google Shape;1380;p76">
              <a:extLst>
                <a:ext uri="{FF2B5EF4-FFF2-40B4-BE49-F238E27FC236}">
                  <a16:creationId xmlns:a16="http://schemas.microsoft.com/office/drawing/2014/main" id="{EA5DF8C0-4E8C-204F-9678-3DD08E7A24CE}"/>
                </a:ext>
              </a:extLst>
            </p:cNvPr>
            <p:cNvSpPr/>
            <p:nvPr/>
          </p:nvSpPr>
          <p:spPr>
            <a:xfrm>
              <a:off x="1802225" y="2642825"/>
              <a:ext cx="406275" cy="438750"/>
            </a:xfrm>
            <a:custGeom>
              <a:avLst/>
              <a:gdLst/>
              <a:ahLst/>
              <a:cxnLst/>
              <a:rect l="l" t="t" r="r" b="b"/>
              <a:pathLst>
                <a:path w="16251" h="17550" extrusionOk="0">
                  <a:moveTo>
                    <a:pt x="9605" y="520"/>
                  </a:moveTo>
                  <a:cubicBezTo>
                    <a:pt x="9696" y="520"/>
                    <a:pt x="9774" y="597"/>
                    <a:pt x="9787" y="688"/>
                  </a:cubicBezTo>
                  <a:lnTo>
                    <a:pt x="9787" y="5802"/>
                  </a:lnTo>
                  <a:lnTo>
                    <a:pt x="6477" y="5802"/>
                  </a:lnTo>
                  <a:lnTo>
                    <a:pt x="6477" y="688"/>
                  </a:lnTo>
                  <a:cubicBezTo>
                    <a:pt x="6477" y="597"/>
                    <a:pt x="6555" y="520"/>
                    <a:pt x="6646" y="520"/>
                  </a:cubicBezTo>
                  <a:close/>
                  <a:moveTo>
                    <a:pt x="15745" y="8243"/>
                  </a:moveTo>
                  <a:lnTo>
                    <a:pt x="15745" y="15719"/>
                  </a:lnTo>
                  <a:lnTo>
                    <a:pt x="507" y="15732"/>
                  </a:lnTo>
                  <a:lnTo>
                    <a:pt x="507" y="8243"/>
                  </a:lnTo>
                  <a:close/>
                  <a:moveTo>
                    <a:pt x="3012" y="16238"/>
                  </a:moveTo>
                  <a:lnTo>
                    <a:pt x="2479" y="16978"/>
                  </a:lnTo>
                  <a:cubicBezTo>
                    <a:pt x="2441" y="17017"/>
                    <a:pt x="2389" y="17043"/>
                    <a:pt x="2337" y="17043"/>
                  </a:cubicBezTo>
                  <a:lnTo>
                    <a:pt x="701" y="17043"/>
                  </a:lnTo>
                  <a:cubicBezTo>
                    <a:pt x="597" y="17043"/>
                    <a:pt x="519" y="16965"/>
                    <a:pt x="519" y="16874"/>
                  </a:cubicBezTo>
                  <a:lnTo>
                    <a:pt x="519" y="16238"/>
                  </a:lnTo>
                  <a:close/>
                  <a:moveTo>
                    <a:pt x="15745" y="16238"/>
                  </a:moveTo>
                  <a:lnTo>
                    <a:pt x="15745" y="16874"/>
                  </a:lnTo>
                  <a:cubicBezTo>
                    <a:pt x="15745" y="16965"/>
                    <a:pt x="15667" y="17043"/>
                    <a:pt x="15563" y="17043"/>
                  </a:cubicBezTo>
                  <a:lnTo>
                    <a:pt x="13928" y="17043"/>
                  </a:lnTo>
                  <a:cubicBezTo>
                    <a:pt x="13863" y="17043"/>
                    <a:pt x="13811" y="17017"/>
                    <a:pt x="13785" y="16978"/>
                  </a:cubicBezTo>
                  <a:lnTo>
                    <a:pt x="13240" y="16238"/>
                  </a:lnTo>
                  <a:close/>
                  <a:moveTo>
                    <a:pt x="6646" y="0"/>
                  </a:moveTo>
                  <a:cubicBezTo>
                    <a:pt x="6270" y="0"/>
                    <a:pt x="5958" y="312"/>
                    <a:pt x="5958" y="688"/>
                  </a:cubicBezTo>
                  <a:lnTo>
                    <a:pt x="5958" y="5802"/>
                  </a:lnTo>
                  <a:lnTo>
                    <a:pt x="5335" y="5802"/>
                  </a:lnTo>
                  <a:cubicBezTo>
                    <a:pt x="5011" y="5815"/>
                    <a:pt x="5011" y="6283"/>
                    <a:pt x="5335" y="6309"/>
                  </a:cubicBezTo>
                  <a:lnTo>
                    <a:pt x="10916" y="6309"/>
                  </a:lnTo>
                  <a:cubicBezTo>
                    <a:pt x="10925" y="6309"/>
                    <a:pt x="10933" y="6309"/>
                    <a:pt x="10941" y="6309"/>
                  </a:cubicBezTo>
                  <a:cubicBezTo>
                    <a:pt x="11281" y="6309"/>
                    <a:pt x="11284" y="5800"/>
                    <a:pt x="10952" y="5800"/>
                  </a:cubicBezTo>
                  <a:cubicBezTo>
                    <a:pt x="10941" y="5800"/>
                    <a:pt x="10929" y="5801"/>
                    <a:pt x="10916" y="5802"/>
                  </a:cubicBezTo>
                  <a:lnTo>
                    <a:pt x="10293" y="5802"/>
                  </a:lnTo>
                  <a:lnTo>
                    <a:pt x="10293" y="4375"/>
                  </a:lnTo>
                  <a:lnTo>
                    <a:pt x="14499" y="4375"/>
                  </a:lnTo>
                  <a:cubicBezTo>
                    <a:pt x="14836" y="4375"/>
                    <a:pt x="15135" y="4621"/>
                    <a:pt x="15200" y="4959"/>
                  </a:cubicBezTo>
                  <a:lnTo>
                    <a:pt x="15680" y="7736"/>
                  </a:lnTo>
                  <a:lnTo>
                    <a:pt x="558" y="7736"/>
                  </a:lnTo>
                  <a:lnTo>
                    <a:pt x="1052" y="4959"/>
                  </a:lnTo>
                  <a:cubicBezTo>
                    <a:pt x="1104" y="4621"/>
                    <a:pt x="1402" y="4375"/>
                    <a:pt x="1740" y="4375"/>
                  </a:cubicBezTo>
                  <a:lnTo>
                    <a:pt x="4972" y="4375"/>
                  </a:lnTo>
                  <a:cubicBezTo>
                    <a:pt x="4980" y="4375"/>
                    <a:pt x="4988" y="4375"/>
                    <a:pt x="4995" y="4375"/>
                  </a:cubicBezTo>
                  <a:cubicBezTo>
                    <a:pt x="5327" y="4375"/>
                    <a:pt x="5327" y="3855"/>
                    <a:pt x="4995" y="3855"/>
                  </a:cubicBezTo>
                  <a:cubicBezTo>
                    <a:pt x="4988" y="3855"/>
                    <a:pt x="4980" y="3855"/>
                    <a:pt x="4972" y="3855"/>
                  </a:cubicBezTo>
                  <a:lnTo>
                    <a:pt x="1740" y="3855"/>
                  </a:lnTo>
                  <a:cubicBezTo>
                    <a:pt x="1156" y="3855"/>
                    <a:pt x="636" y="4284"/>
                    <a:pt x="545" y="4868"/>
                  </a:cubicBezTo>
                  <a:lnTo>
                    <a:pt x="0" y="7944"/>
                  </a:lnTo>
                  <a:cubicBezTo>
                    <a:pt x="0" y="7957"/>
                    <a:pt x="0" y="7970"/>
                    <a:pt x="0" y="7996"/>
                  </a:cubicBezTo>
                  <a:lnTo>
                    <a:pt x="0" y="16861"/>
                  </a:lnTo>
                  <a:cubicBezTo>
                    <a:pt x="0" y="17237"/>
                    <a:pt x="299" y="17549"/>
                    <a:pt x="688" y="17549"/>
                  </a:cubicBezTo>
                  <a:lnTo>
                    <a:pt x="2324" y="17549"/>
                  </a:lnTo>
                  <a:cubicBezTo>
                    <a:pt x="2544" y="17549"/>
                    <a:pt x="2752" y="17445"/>
                    <a:pt x="2882" y="17263"/>
                  </a:cubicBezTo>
                  <a:lnTo>
                    <a:pt x="3648" y="16238"/>
                  </a:lnTo>
                  <a:lnTo>
                    <a:pt x="12604" y="16238"/>
                  </a:lnTo>
                  <a:lnTo>
                    <a:pt x="13369" y="17263"/>
                  </a:lnTo>
                  <a:cubicBezTo>
                    <a:pt x="13499" y="17445"/>
                    <a:pt x="13707" y="17549"/>
                    <a:pt x="13928" y="17549"/>
                  </a:cubicBezTo>
                  <a:lnTo>
                    <a:pt x="15563" y="17549"/>
                  </a:lnTo>
                  <a:cubicBezTo>
                    <a:pt x="15952" y="17549"/>
                    <a:pt x="16251" y="17237"/>
                    <a:pt x="16251" y="16861"/>
                  </a:cubicBezTo>
                  <a:lnTo>
                    <a:pt x="16251" y="7996"/>
                  </a:lnTo>
                  <a:cubicBezTo>
                    <a:pt x="16251" y="7983"/>
                    <a:pt x="16251" y="7970"/>
                    <a:pt x="16251" y="7957"/>
                  </a:cubicBezTo>
                  <a:lnTo>
                    <a:pt x="15706" y="4868"/>
                  </a:lnTo>
                  <a:cubicBezTo>
                    <a:pt x="15604" y="4292"/>
                    <a:pt x="15111" y="3868"/>
                    <a:pt x="14538" y="3868"/>
                  </a:cubicBezTo>
                  <a:cubicBezTo>
                    <a:pt x="14529" y="3868"/>
                    <a:pt x="14520" y="3868"/>
                    <a:pt x="14512" y="3868"/>
                  </a:cubicBezTo>
                  <a:lnTo>
                    <a:pt x="10293" y="3868"/>
                  </a:lnTo>
                  <a:lnTo>
                    <a:pt x="10293" y="688"/>
                  </a:lnTo>
                  <a:cubicBezTo>
                    <a:pt x="10293" y="312"/>
                    <a:pt x="9982" y="0"/>
                    <a:pt x="960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1381;p76">
              <a:extLst>
                <a:ext uri="{FF2B5EF4-FFF2-40B4-BE49-F238E27FC236}">
                  <a16:creationId xmlns:a16="http://schemas.microsoft.com/office/drawing/2014/main" id="{7E0EE447-ABF0-5252-17AB-E0CA793AD409}"/>
                </a:ext>
              </a:extLst>
            </p:cNvPr>
            <p:cNvSpPr/>
            <p:nvPr/>
          </p:nvSpPr>
          <p:spPr>
            <a:xfrm>
              <a:off x="1828500" y="2862500"/>
              <a:ext cx="353725" cy="159675"/>
            </a:xfrm>
            <a:custGeom>
              <a:avLst/>
              <a:gdLst/>
              <a:ahLst/>
              <a:cxnLst/>
              <a:rect l="l" t="t" r="r" b="b"/>
              <a:pathLst>
                <a:path w="14149" h="6387" extrusionOk="0">
                  <a:moveTo>
                    <a:pt x="5517" y="520"/>
                  </a:moveTo>
                  <a:lnTo>
                    <a:pt x="4803" y="1234"/>
                  </a:lnTo>
                  <a:lnTo>
                    <a:pt x="4089" y="520"/>
                  </a:lnTo>
                  <a:close/>
                  <a:moveTo>
                    <a:pt x="10047" y="520"/>
                  </a:moveTo>
                  <a:lnTo>
                    <a:pt x="9333" y="1234"/>
                  </a:lnTo>
                  <a:lnTo>
                    <a:pt x="8632" y="520"/>
                  </a:lnTo>
                  <a:close/>
                  <a:moveTo>
                    <a:pt x="12306" y="520"/>
                  </a:moveTo>
                  <a:cubicBezTo>
                    <a:pt x="12396" y="1091"/>
                    <a:pt x="12786" y="1584"/>
                    <a:pt x="13344" y="1779"/>
                  </a:cubicBezTo>
                  <a:lnTo>
                    <a:pt x="11618" y="3492"/>
                  </a:lnTo>
                  <a:lnTo>
                    <a:pt x="9710" y="1597"/>
                  </a:lnTo>
                  <a:lnTo>
                    <a:pt x="10787" y="520"/>
                  </a:lnTo>
                  <a:close/>
                  <a:moveTo>
                    <a:pt x="3362" y="520"/>
                  </a:moveTo>
                  <a:lnTo>
                    <a:pt x="4440" y="1597"/>
                  </a:lnTo>
                  <a:lnTo>
                    <a:pt x="2532" y="3505"/>
                  </a:lnTo>
                  <a:lnTo>
                    <a:pt x="818" y="1779"/>
                  </a:lnTo>
                  <a:cubicBezTo>
                    <a:pt x="1364" y="1584"/>
                    <a:pt x="1766" y="1091"/>
                    <a:pt x="1857" y="520"/>
                  </a:cubicBezTo>
                  <a:close/>
                  <a:moveTo>
                    <a:pt x="507" y="2207"/>
                  </a:moveTo>
                  <a:lnTo>
                    <a:pt x="2168" y="3869"/>
                  </a:lnTo>
                  <a:lnTo>
                    <a:pt x="1208" y="4829"/>
                  </a:lnTo>
                  <a:cubicBezTo>
                    <a:pt x="1000" y="4673"/>
                    <a:pt x="766" y="4570"/>
                    <a:pt x="507" y="4531"/>
                  </a:cubicBezTo>
                  <a:lnTo>
                    <a:pt x="507" y="2207"/>
                  </a:lnTo>
                  <a:close/>
                  <a:moveTo>
                    <a:pt x="13629" y="2207"/>
                  </a:moveTo>
                  <a:lnTo>
                    <a:pt x="13629" y="4531"/>
                  </a:lnTo>
                  <a:cubicBezTo>
                    <a:pt x="13383" y="4570"/>
                    <a:pt x="13136" y="4673"/>
                    <a:pt x="12929" y="4829"/>
                  </a:cubicBezTo>
                  <a:lnTo>
                    <a:pt x="11981" y="3869"/>
                  </a:lnTo>
                  <a:lnTo>
                    <a:pt x="13629" y="2207"/>
                  </a:lnTo>
                  <a:close/>
                  <a:moveTo>
                    <a:pt x="7892" y="520"/>
                  </a:moveTo>
                  <a:lnTo>
                    <a:pt x="8970" y="1597"/>
                  </a:lnTo>
                  <a:lnTo>
                    <a:pt x="8528" y="2039"/>
                  </a:lnTo>
                  <a:cubicBezTo>
                    <a:pt x="8340" y="2227"/>
                    <a:pt x="8508" y="2484"/>
                    <a:pt x="8708" y="2484"/>
                  </a:cubicBezTo>
                  <a:cubicBezTo>
                    <a:pt x="8769" y="2484"/>
                    <a:pt x="8834" y="2460"/>
                    <a:pt x="8892" y="2402"/>
                  </a:cubicBezTo>
                  <a:lnTo>
                    <a:pt x="9333" y="1961"/>
                  </a:lnTo>
                  <a:lnTo>
                    <a:pt x="11241" y="3869"/>
                  </a:lnTo>
                  <a:lnTo>
                    <a:pt x="9333" y="5764"/>
                  </a:lnTo>
                  <a:lnTo>
                    <a:pt x="7438" y="3869"/>
                  </a:lnTo>
                  <a:lnTo>
                    <a:pt x="8009" y="3285"/>
                  </a:lnTo>
                  <a:cubicBezTo>
                    <a:pt x="8190" y="3104"/>
                    <a:pt x="8014" y="2846"/>
                    <a:pt x="7816" y="2846"/>
                  </a:cubicBezTo>
                  <a:cubicBezTo>
                    <a:pt x="7759" y="2846"/>
                    <a:pt x="7699" y="2868"/>
                    <a:pt x="7646" y="2921"/>
                  </a:cubicBezTo>
                  <a:lnTo>
                    <a:pt x="7075" y="3505"/>
                  </a:lnTo>
                  <a:lnTo>
                    <a:pt x="5167" y="1597"/>
                  </a:lnTo>
                  <a:lnTo>
                    <a:pt x="6244" y="520"/>
                  </a:lnTo>
                  <a:close/>
                  <a:moveTo>
                    <a:pt x="4803" y="1961"/>
                  </a:moveTo>
                  <a:lnTo>
                    <a:pt x="6711" y="3869"/>
                  </a:lnTo>
                  <a:lnTo>
                    <a:pt x="4803" y="5777"/>
                  </a:lnTo>
                  <a:lnTo>
                    <a:pt x="2895" y="3869"/>
                  </a:lnTo>
                  <a:lnTo>
                    <a:pt x="4803" y="1961"/>
                  </a:lnTo>
                  <a:close/>
                  <a:moveTo>
                    <a:pt x="2532" y="4232"/>
                  </a:moveTo>
                  <a:lnTo>
                    <a:pt x="4193" y="5881"/>
                  </a:lnTo>
                  <a:lnTo>
                    <a:pt x="1857" y="5881"/>
                  </a:lnTo>
                  <a:cubicBezTo>
                    <a:pt x="1818" y="5621"/>
                    <a:pt x="1727" y="5387"/>
                    <a:pt x="1571" y="5193"/>
                  </a:cubicBezTo>
                  <a:lnTo>
                    <a:pt x="2532" y="4232"/>
                  </a:lnTo>
                  <a:close/>
                  <a:moveTo>
                    <a:pt x="7075" y="4232"/>
                  </a:moveTo>
                  <a:lnTo>
                    <a:pt x="8736" y="5881"/>
                  </a:lnTo>
                  <a:lnTo>
                    <a:pt x="5426" y="5881"/>
                  </a:lnTo>
                  <a:lnTo>
                    <a:pt x="7075" y="4232"/>
                  </a:lnTo>
                  <a:close/>
                  <a:moveTo>
                    <a:pt x="11618" y="4232"/>
                  </a:moveTo>
                  <a:lnTo>
                    <a:pt x="12578" y="5193"/>
                  </a:lnTo>
                  <a:cubicBezTo>
                    <a:pt x="12422" y="5400"/>
                    <a:pt x="12331" y="5634"/>
                    <a:pt x="12293" y="5881"/>
                  </a:cubicBezTo>
                  <a:lnTo>
                    <a:pt x="9969" y="5881"/>
                  </a:lnTo>
                  <a:lnTo>
                    <a:pt x="11618" y="4232"/>
                  </a:lnTo>
                  <a:close/>
                  <a:moveTo>
                    <a:pt x="1623" y="1"/>
                  </a:moveTo>
                  <a:cubicBezTo>
                    <a:pt x="1480" y="1"/>
                    <a:pt x="1364" y="118"/>
                    <a:pt x="1364" y="260"/>
                  </a:cubicBezTo>
                  <a:cubicBezTo>
                    <a:pt x="1364" y="870"/>
                    <a:pt x="870" y="1364"/>
                    <a:pt x="260" y="1364"/>
                  </a:cubicBezTo>
                  <a:cubicBezTo>
                    <a:pt x="117" y="1364"/>
                    <a:pt x="1" y="1480"/>
                    <a:pt x="1" y="1623"/>
                  </a:cubicBezTo>
                  <a:lnTo>
                    <a:pt x="1" y="4764"/>
                  </a:lnTo>
                  <a:cubicBezTo>
                    <a:pt x="1" y="4907"/>
                    <a:pt x="117" y="5024"/>
                    <a:pt x="260" y="5024"/>
                  </a:cubicBezTo>
                  <a:cubicBezTo>
                    <a:pt x="870" y="5024"/>
                    <a:pt x="1364" y="5517"/>
                    <a:pt x="1364" y="6140"/>
                  </a:cubicBezTo>
                  <a:cubicBezTo>
                    <a:pt x="1364" y="6270"/>
                    <a:pt x="1480" y="6387"/>
                    <a:pt x="1623" y="6387"/>
                  </a:cubicBezTo>
                  <a:lnTo>
                    <a:pt x="12526" y="6387"/>
                  </a:lnTo>
                  <a:cubicBezTo>
                    <a:pt x="12669" y="6387"/>
                    <a:pt x="12786" y="6270"/>
                    <a:pt x="12786" y="6140"/>
                  </a:cubicBezTo>
                  <a:cubicBezTo>
                    <a:pt x="12786" y="5517"/>
                    <a:pt x="13279" y="5024"/>
                    <a:pt x="13889" y="5024"/>
                  </a:cubicBezTo>
                  <a:cubicBezTo>
                    <a:pt x="14032" y="5024"/>
                    <a:pt x="14149" y="4907"/>
                    <a:pt x="14149" y="4764"/>
                  </a:cubicBezTo>
                  <a:lnTo>
                    <a:pt x="14149" y="1623"/>
                  </a:lnTo>
                  <a:cubicBezTo>
                    <a:pt x="14149" y="1480"/>
                    <a:pt x="14032" y="1364"/>
                    <a:pt x="13889" y="1364"/>
                  </a:cubicBezTo>
                  <a:cubicBezTo>
                    <a:pt x="13279" y="1364"/>
                    <a:pt x="12786" y="870"/>
                    <a:pt x="12786" y="260"/>
                  </a:cubicBezTo>
                  <a:cubicBezTo>
                    <a:pt x="12786" y="118"/>
                    <a:pt x="12669" y="1"/>
                    <a:pt x="1252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1382;p76">
              <a:extLst>
                <a:ext uri="{FF2B5EF4-FFF2-40B4-BE49-F238E27FC236}">
                  <a16:creationId xmlns:a16="http://schemas.microsoft.com/office/drawing/2014/main" id="{E9202BA2-D50B-4F22-F71F-D5EC7E05027D}"/>
                </a:ext>
              </a:extLst>
            </p:cNvPr>
            <p:cNvSpPr/>
            <p:nvPr/>
          </p:nvSpPr>
          <p:spPr>
            <a:xfrm>
              <a:off x="1826225" y="3009175"/>
              <a:ext cx="15275" cy="13375"/>
            </a:xfrm>
            <a:custGeom>
              <a:avLst/>
              <a:gdLst/>
              <a:ahLst/>
              <a:cxnLst/>
              <a:rect l="l" t="t" r="r" b="b"/>
              <a:pathLst>
                <a:path w="611" h="535" extrusionOk="0">
                  <a:moveTo>
                    <a:pt x="351" y="1"/>
                  </a:moveTo>
                  <a:cubicBezTo>
                    <a:pt x="118" y="1"/>
                    <a:pt x="1" y="286"/>
                    <a:pt x="157" y="455"/>
                  </a:cubicBezTo>
                  <a:cubicBezTo>
                    <a:pt x="212" y="510"/>
                    <a:pt x="279" y="535"/>
                    <a:pt x="346" y="535"/>
                  </a:cubicBezTo>
                  <a:cubicBezTo>
                    <a:pt x="482" y="535"/>
                    <a:pt x="611" y="430"/>
                    <a:pt x="611" y="273"/>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1383;p76">
              <a:extLst>
                <a:ext uri="{FF2B5EF4-FFF2-40B4-BE49-F238E27FC236}">
                  <a16:creationId xmlns:a16="http://schemas.microsoft.com/office/drawing/2014/main" id="{27F830F8-0394-079A-6211-1A4035CBA539}"/>
                </a:ext>
              </a:extLst>
            </p:cNvPr>
            <p:cNvSpPr/>
            <p:nvPr/>
          </p:nvSpPr>
          <p:spPr>
            <a:xfrm>
              <a:off x="1825900" y="2862500"/>
              <a:ext cx="15600" cy="13050"/>
            </a:xfrm>
            <a:custGeom>
              <a:avLst/>
              <a:gdLst/>
              <a:ahLst/>
              <a:cxnLst/>
              <a:rect l="l" t="t" r="r" b="b"/>
              <a:pathLst>
                <a:path w="624" h="522" extrusionOk="0">
                  <a:moveTo>
                    <a:pt x="364" y="1"/>
                  </a:moveTo>
                  <a:cubicBezTo>
                    <a:pt x="131" y="1"/>
                    <a:pt x="1" y="286"/>
                    <a:pt x="170" y="442"/>
                  </a:cubicBezTo>
                  <a:cubicBezTo>
                    <a:pt x="225" y="497"/>
                    <a:pt x="292" y="522"/>
                    <a:pt x="359" y="522"/>
                  </a:cubicBezTo>
                  <a:cubicBezTo>
                    <a:pt x="495" y="522"/>
                    <a:pt x="624" y="418"/>
                    <a:pt x="624" y="260"/>
                  </a:cubicBezTo>
                  <a:cubicBezTo>
                    <a:pt x="624" y="118"/>
                    <a:pt x="507" y="1"/>
                    <a:pt x="36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1384;p76">
              <a:extLst>
                <a:ext uri="{FF2B5EF4-FFF2-40B4-BE49-F238E27FC236}">
                  <a16:creationId xmlns:a16="http://schemas.microsoft.com/office/drawing/2014/main" id="{275A666C-E13E-A7EB-70BA-65D9E413A7E9}"/>
                </a:ext>
              </a:extLst>
            </p:cNvPr>
            <p:cNvSpPr/>
            <p:nvPr/>
          </p:nvSpPr>
          <p:spPr>
            <a:xfrm>
              <a:off x="2166950" y="3009175"/>
              <a:ext cx="15600" cy="13375"/>
            </a:xfrm>
            <a:custGeom>
              <a:avLst/>
              <a:gdLst/>
              <a:ahLst/>
              <a:cxnLst/>
              <a:rect l="l" t="t" r="r" b="b"/>
              <a:pathLst>
                <a:path w="624" h="535" extrusionOk="0">
                  <a:moveTo>
                    <a:pt x="351" y="1"/>
                  </a:moveTo>
                  <a:cubicBezTo>
                    <a:pt x="117" y="1"/>
                    <a:pt x="1" y="286"/>
                    <a:pt x="169" y="455"/>
                  </a:cubicBezTo>
                  <a:cubicBezTo>
                    <a:pt x="225" y="510"/>
                    <a:pt x="292" y="535"/>
                    <a:pt x="358" y="535"/>
                  </a:cubicBezTo>
                  <a:cubicBezTo>
                    <a:pt x="494" y="535"/>
                    <a:pt x="624" y="430"/>
                    <a:pt x="624" y="273"/>
                  </a:cubicBezTo>
                  <a:cubicBezTo>
                    <a:pt x="624" y="117"/>
                    <a:pt x="507"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1385;p76">
              <a:extLst>
                <a:ext uri="{FF2B5EF4-FFF2-40B4-BE49-F238E27FC236}">
                  <a16:creationId xmlns:a16="http://schemas.microsoft.com/office/drawing/2014/main" id="{CB5A2EFF-AEBA-43ED-9A09-6077574681DF}"/>
                </a:ext>
              </a:extLst>
            </p:cNvPr>
            <p:cNvSpPr/>
            <p:nvPr/>
          </p:nvSpPr>
          <p:spPr>
            <a:xfrm>
              <a:off x="2166950" y="2862500"/>
              <a:ext cx="15600" cy="13050"/>
            </a:xfrm>
            <a:custGeom>
              <a:avLst/>
              <a:gdLst/>
              <a:ahLst/>
              <a:cxnLst/>
              <a:rect l="l" t="t" r="r" b="b"/>
              <a:pathLst>
                <a:path w="624" h="522" extrusionOk="0">
                  <a:moveTo>
                    <a:pt x="351" y="1"/>
                  </a:moveTo>
                  <a:cubicBezTo>
                    <a:pt x="117" y="1"/>
                    <a:pt x="1" y="286"/>
                    <a:pt x="169" y="442"/>
                  </a:cubicBezTo>
                  <a:cubicBezTo>
                    <a:pt x="225" y="497"/>
                    <a:pt x="292" y="522"/>
                    <a:pt x="358" y="522"/>
                  </a:cubicBezTo>
                  <a:cubicBezTo>
                    <a:pt x="494" y="522"/>
                    <a:pt x="624" y="418"/>
                    <a:pt x="624" y="260"/>
                  </a:cubicBezTo>
                  <a:cubicBezTo>
                    <a:pt x="624"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1386;p76">
              <a:extLst>
                <a:ext uri="{FF2B5EF4-FFF2-40B4-BE49-F238E27FC236}">
                  <a16:creationId xmlns:a16="http://schemas.microsoft.com/office/drawing/2014/main" id="{CF8A4534-53E7-A921-BDF9-0113E74D2982}"/>
                </a:ext>
              </a:extLst>
            </p:cNvPr>
            <p:cNvSpPr/>
            <p:nvPr/>
          </p:nvSpPr>
          <p:spPr>
            <a:xfrm>
              <a:off x="1964475" y="2713250"/>
              <a:ext cx="71400" cy="61425"/>
            </a:xfrm>
            <a:custGeom>
              <a:avLst/>
              <a:gdLst/>
              <a:ahLst/>
              <a:cxnLst/>
              <a:rect l="l" t="t" r="r" b="b"/>
              <a:pathLst>
                <a:path w="2856" h="2457" extrusionOk="0">
                  <a:moveTo>
                    <a:pt x="1631" y="515"/>
                  </a:moveTo>
                  <a:cubicBezTo>
                    <a:pt x="1999" y="515"/>
                    <a:pt x="2350" y="802"/>
                    <a:pt x="2350" y="1233"/>
                  </a:cubicBezTo>
                  <a:cubicBezTo>
                    <a:pt x="2350" y="1622"/>
                    <a:pt x="2025" y="1934"/>
                    <a:pt x="1636" y="1934"/>
                  </a:cubicBezTo>
                  <a:cubicBezTo>
                    <a:pt x="1000" y="1934"/>
                    <a:pt x="688" y="1168"/>
                    <a:pt x="1129" y="727"/>
                  </a:cubicBezTo>
                  <a:cubicBezTo>
                    <a:pt x="1276" y="580"/>
                    <a:pt x="1455" y="515"/>
                    <a:pt x="1631" y="515"/>
                  </a:cubicBezTo>
                  <a:close/>
                  <a:moveTo>
                    <a:pt x="1636" y="0"/>
                  </a:moveTo>
                  <a:cubicBezTo>
                    <a:pt x="545" y="0"/>
                    <a:pt x="0" y="1324"/>
                    <a:pt x="766" y="2090"/>
                  </a:cubicBezTo>
                  <a:cubicBezTo>
                    <a:pt x="1019" y="2343"/>
                    <a:pt x="1329" y="2456"/>
                    <a:pt x="1631" y="2456"/>
                  </a:cubicBezTo>
                  <a:cubicBezTo>
                    <a:pt x="2259" y="2456"/>
                    <a:pt x="2856" y="1969"/>
                    <a:pt x="2856" y="1233"/>
                  </a:cubicBezTo>
                  <a:cubicBezTo>
                    <a:pt x="2856" y="545"/>
                    <a:pt x="2311" y="0"/>
                    <a:pt x="16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1387;p76">
              <a:extLst>
                <a:ext uri="{FF2B5EF4-FFF2-40B4-BE49-F238E27FC236}">
                  <a16:creationId xmlns:a16="http://schemas.microsoft.com/office/drawing/2014/main" id="{AE2C17DC-C8A7-2809-4B80-EFACEA657681}"/>
                </a:ext>
              </a:extLst>
            </p:cNvPr>
            <p:cNvSpPr/>
            <p:nvPr/>
          </p:nvSpPr>
          <p:spPr>
            <a:xfrm>
              <a:off x="1998875" y="2670075"/>
              <a:ext cx="13000" cy="30525"/>
            </a:xfrm>
            <a:custGeom>
              <a:avLst/>
              <a:gdLst/>
              <a:ahLst/>
              <a:cxnLst/>
              <a:rect l="l" t="t" r="r" b="b"/>
              <a:pathLst>
                <a:path w="520" h="1221" extrusionOk="0">
                  <a:moveTo>
                    <a:pt x="260" y="1"/>
                  </a:moveTo>
                  <a:cubicBezTo>
                    <a:pt x="136" y="1"/>
                    <a:pt x="13" y="79"/>
                    <a:pt x="0" y="234"/>
                  </a:cubicBezTo>
                  <a:lnTo>
                    <a:pt x="0" y="961"/>
                  </a:lnTo>
                  <a:cubicBezTo>
                    <a:pt x="0" y="1104"/>
                    <a:pt x="117" y="1221"/>
                    <a:pt x="260" y="1221"/>
                  </a:cubicBezTo>
                  <a:cubicBezTo>
                    <a:pt x="402" y="1221"/>
                    <a:pt x="519" y="1104"/>
                    <a:pt x="519" y="961"/>
                  </a:cubicBezTo>
                  <a:lnTo>
                    <a:pt x="519" y="234"/>
                  </a:lnTo>
                  <a:cubicBezTo>
                    <a:pt x="506" y="79"/>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6" name="Google Shape;1388;p76">
            <a:extLst>
              <a:ext uri="{FF2B5EF4-FFF2-40B4-BE49-F238E27FC236}">
                <a16:creationId xmlns:a16="http://schemas.microsoft.com/office/drawing/2014/main" id="{3FC6A71E-0F57-E4AC-DF7D-98405D2F7EE5}"/>
              </a:ext>
            </a:extLst>
          </p:cNvPr>
          <p:cNvGrpSpPr/>
          <p:nvPr/>
        </p:nvGrpSpPr>
        <p:grpSpPr>
          <a:xfrm>
            <a:off x="2457023" y="4600088"/>
            <a:ext cx="446024" cy="601155"/>
            <a:chOff x="1842450" y="3338475"/>
            <a:chExt cx="325825" cy="439150"/>
          </a:xfrm>
          <a:solidFill>
            <a:srgbClr val="92D050"/>
          </a:solidFill>
        </p:grpSpPr>
        <p:sp>
          <p:nvSpPr>
            <p:cNvPr id="297" name="Google Shape;1389;p76">
              <a:extLst>
                <a:ext uri="{FF2B5EF4-FFF2-40B4-BE49-F238E27FC236}">
                  <a16:creationId xmlns:a16="http://schemas.microsoft.com/office/drawing/2014/main" id="{808FB687-29D7-1D01-6DA3-0754A442BFCA}"/>
                </a:ext>
              </a:extLst>
            </p:cNvPr>
            <p:cNvSpPr/>
            <p:nvPr/>
          </p:nvSpPr>
          <p:spPr>
            <a:xfrm>
              <a:off x="1991075" y="3443150"/>
              <a:ext cx="19325" cy="35275"/>
            </a:xfrm>
            <a:custGeom>
              <a:avLst/>
              <a:gdLst/>
              <a:ahLst/>
              <a:cxnLst/>
              <a:rect l="l" t="t" r="r" b="b"/>
              <a:pathLst>
                <a:path w="773" h="1411" extrusionOk="0">
                  <a:moveTo>
                    <a:pt x="470" y="1"/>
                  </a:moveTo>
                  <a:cubicBezTo>
                    <a:pt x="365" y="1"/>
                    <a:pt x="261" y="63"/>
                    <a:pt x="234" y="203"/>
                  </a:cubicBezTo>
                  <a:lnTo>
                    <a:pt x="27" y="1099"/>
                  </a:lnTo>
                  <a:cubicBezTo>
                    <a:pt x="1" y="1229"/>
                    <a:pt x="91" y="1371"/>
                    <a:pt x="221" y="1397"/>
                  </a:cubicBezTo>
                  <a:lnTo>
                    <a:pt x="221" y="1410"/>
                  </a:lnTo>
                  <a:lnTo>
                    <a:pt x="286" y="1410"/>
                  </a:lnTo>
                  <a:cubicBezTo>
                    <a:pt x="403" y="1410"/>
                    <a:pt x="507" y="1319"/>
                    <a:pt x="533" y="1203"/>
                  </a:cubicBezTo>
                  <a:lnTo>
                    <a:pt x="727" y="320"/>
                  </a:lnTo>
                  <a:cubicBezTo>
                    <a:pt x="773" y="123"/>
                    <a:pt x="619" y="1"/>
                    <a:pt x="4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1390;p76">
              <a:extLst>
                <a:ext uri="{FF2B5EF4-FFF2-40B4-BE49-F238E27FC236}">
                  <a16:creationId xmlns:a16="http://schemas.microsoft.com/office/drawing/2014/main" id="{B196E432-F976-81CF-BE0A-A758AA1FA553}"/>
                </a:ext>
              </a:extLst>
            </p:cNvPr>
            <p:cNvSpPr/>
            <p:nvPr/>
          </p:nvSpPr>
          <p:spPr>
            <a:xfrm>
              <a:off x="1842450" y="3338475"/>
              <a:ext cx="325825" cy="439150"/>
            </a:xfrm>
            <a:custGeom>
              <a:avLst/>
              <a:gdLst/>
              <a:ahLst/>
              <a:cxnLst/>
              <a:rect l="l" t="t" r="r" b="b"/>
              <a:pathLst>
                <a:path w="13033" h="17566" extrusionOk="0">
                  <a:moveTo>
                    <a:pt x="3246" y="3507"/>
                  </a:moveTo>
                  <a:lnTo>
                    <a:pt x="3246" y="5403"/>
                  </a:lnTo>
                  <a:cubicBezTo>
                    <a:pt x="2817" y="5286"/>
                    <a:pt x="2519" y="4896"/>
                    <a:pt x="2519" y="4455"/>
                  </a:cubicBezTo>
                  <a:cubicBezTo>
                    <a:pt x="2519" y="4014"/>
                    <a:pt x="2817" y="3624"/>
                    <a:pt x="3246" y="3507"/>
                  </a:cubicBezTo>
                  <a:close/>
                  <a:moveTo>
                    <a:pt x="9788" y="3507"/>
                  </a:moveTo>
                  <a:cubicBezTo>
                    <a:pt x="10216" y="3624"/>
                    <a:pt x="10514" y="4014"/>
                    <a:pt x="10514" y="4455"/>
                  </a:cubicBezTo>
                  <a:cubicBezTo>
                    <a:pt x="10514" y="4896"/>
                    <a:pt x="10216" y="5286"/>
                    <a:pt x="9788" y="5403"/>
                  </a:cubicBezTo>
                  <a:lnTo>
                    <a:pt x="9788" y="3507"/>
                  </a:lnTo>
                  <a:close/>
                  <a:moveTo>
                    <a:pt x="3559" y="522"/>
                  </a:moveTo>
                  <a:cubicBezTo>
                    <a:pt x="3567" y="522"/>
                    <a:pt x="3575" y="522"/>
                    <a:pt x="3583" y="522"/>
                  </a:cubicBezTo>
                  <a:lnTo>
                    <a:pt x="8152" y="860"/>
                  </a:lnTo>
                  <a:cubicBezTo>
                    <a:pt x="8827" y="925"/>
                    <a:pt x="9320" y="1496"/>
                    <a:pt x="9281" y="2171"/>
                  </a:cubicBezTo>
                  <a:lnTo>
                    <a:pt x="8736" y="2171"/>
                  </a:lnTo>
                  <a:cubicBezTo>
                    <a:pt x="8412" y="2197"/>
                    <a:pt x="8412" y="2664"/>
                    <a:pt x="8736" y="2677"/>
                  </a:cubicBezTo>
                  <a:lnTo>
                    <a:pt x="9281" y="2677"/>
                  </a:lnTo>
                  <a:lnTo>
                    <a:pt x="9281" y="6090"/>
                  </a:lnTo>
                  <a:cubicBezTo>
                    <a:pt x="9281" y="6623"/>
                    <a:pt x="9087" y="7155"/>
                    <a:pt x="8736" y="7557"/>
                  </a:cubicBezTo>
                  <a:lnTo>
                    <a:pt x="8113" y="7726"/>
                  </a:lnTo>
                  <a:cubicBezTo>
                    <a:pt x="8073" y="7742"/>
                    <a:pt x="8031" y="7749"/>
                    <a:pt x="7989" y="7749"/>
                  </a:cubicBezTo>
                  <a:cubicBezTo>
                    <a:pt x="7892" y="7749"/>
                    <a:pt x="7792" y="7711"/>
                    <a:pt x="7711" y="7648"/>
                  </a:cubicBezTo>
                  <a:lnTo>
                    <a:pt x="6997" y="7012"/>
                  </a:lnTo>
                  <a:cubicBezTo>
                    <a:pt x="6958" y="6973"/>
                    <a:pt x="6893" y="6947"/>
                    <a:pt x="6841" y="6947"/>
                  </a:cubicBezTo>
                  <a:lnTo>
                    <a:pt x="6231" y="6947"/>
                  </a:lnTo>
                  <a:cubicBezTo>
                    <a:pt x="6166" y="6947"/>
                    <a:pt x="6101" y="6973"/>
                    <a:pt x="6049" y="7025"/>
                  </a:cubicBezTo>
                  <a:lnTo>
                    <a:pt x="5374" y="7635"/>
                  </a:lnTo>
                  <a:cubicBezTo>
                    <a:pt x="5297" y="7712"/>
                    <a:pt x="5191" y="7754"/>
                    <a:pt x="5083" y="7754"/>
                  </a:cubicBezTo>
                  <a:cubicBezTo>
                    <a:pt x="5046" y="7754"/>
                    <a:pt x="5009" y="7749"/>
                    <a:pt x="4972" y="7739"/>
                  </a:cubicBezTo>
                  <a:lnTo>
                    <a:pt x="4297" y="7557"/>
                  </a:lnTo>
                  <a:cubicBezTo>
                    <a:pt x="3947" y="7155"/>
                    <a:pt x="3752" y="6636"/>
                    <a:pt x="3752" y="6090"/>
                  </a:cubicBezTo>
                  <a:lnTo>
                    <a:pt x="3752" y="2677"/>
                  </a:lnTo>
                  <a:lnTo>
                    <a:pt x="7490" y="2677"/>
                  </a:lnTo>
                  <a:cubicBezTo>
                    <a:pt x="7502" y="2678"/>
                    <a:pt x="7514" y="2679"/>
                    <a:pt x="7525" y="2679"/>
                  </a:cubicBezTo>
                  <a:cubicBezTo>
                    <a:pt x="7846" y="2679"/>
                    <a:pt x="7842" y="2170"/>
                    <a:pt x="7514" y="2170"/>
                  </a:cubicBezTo>
                  <a:cubicBezTo>
                    <a:pt x="7506" y="2170"/>
                    <a:pt x="7498" y="2170"/>
                    <a:pt x="7490" y="2171"/>
                  </a:cubicBezTo>
                  <a:lnTo>
                    <a:pt x="3544" y="2171"/>
                  </a:lnTo>
                  <a:cubicBezTo>
                    <a:pt x="3246" y="2171"/>
                    <a:pt x="3012" y="1924"/>
                    <a:pt x="3012" y="1638"/>
                  </a:cubicBezTo>
                  <a:lnTo>
                    <a:pt x="3012" y="1054"/>
                  </a:lnTo>
                  <a:cubicBezTo>
                    <a:pt x="3012" y="751"/>
                    <a:pt x="3258" y="522"/>
                    <a:pt x="3559" y="522"/>
                  </a:cubicBezTo>
                  <a:close/>
                  <a:moveTo>
                    <a:pt x="6737" y="7466"/>
                  </a:moveTo>
                  <a:lnTo>
                    <a:pt x="7386" y="8037"/>
                  </a:lnTo>
                  <a:cubicBezTo>
                    <a:pt x="7555" y="8187"/>
                    <a:pt x="7778" y="8270"/>
                    <a:pt x="8001" y="8270"/>
                  </a:cubicBezTo>
                  <a:cubicBezTo>
                    <a:pt x="8087" y="8270"/>
                    <a:pt x="8173" y="8257"/>
                    <a:pt x="8256" y="8232"/>
                  </a:cubicBezTo>
                  <a:lnTo>
                    <a:pt x="8619" y="8141"/>
                  </a:lnTo>
                  <a:lnTo>
                    <a:pt x="8619" y="8141"/>
                  </a:lnTo>
                  <a:cubicBezTo>
                    <a:pt x="8580" y="8401"/>
                    <a:pt x="8438" y="8634"/>
                    <a:pt x="8217" y="8790"/>
                  </a:cubicBezTo>
                  <a:cubicBezTo>
                    <a:pt x="8113" y="8855"/>
                    <a:pt x="8009" y="8907"/>
                    <a:pt x="7893" y="8933"/>
                  </a:cubicBezTo>
                  <a:lnTo>
                    <a:pt x="6750" y="9232"/>
                  </a:lnTo>
                  <a:cubicBezTo>
                    <a:pt x="6679" y="9251"/>
                    <a:pt x="6604" y="9261"/>
                    <a:pt x="6528" y="9261"/>
                  </a:cubicBezTo>
                  <a:cubicBezTo>
                    <a:pt x="6452" y="9261"/>
                    <a:pt x="6374" y="9251"/>
                    <a:pt x="6296" y="9232"/>
                  </a:cubicBezTo>
                  <a:lnTo>
                    <a:pt x="5167" y="8933"/>
                  </a:lnTo>
                  <a:cubicBezTo>
                    <a:pt x="5050" y="8907"/>
                    <a:pt x="4933" y="8855"/>
                    <a:pt x="4842" y="8777"/>
                  </a:cubicBezTo>
                  <a:lnTo>
                    <a:pt x="4829" y="8790"/>
                  </a:lnTo>
                  <a:cubicBezTo>
                    <a:pt x="4609" y="8634"/>
                    <a:pt x="4466" y="8401"/>
                    <a:pt x="4427" y="8128"/>
                  </a:cubicBezTo>
                  <a:lnTo>
                    <a:pt x="4427" y="8128"/>
                  </a:lnTo>
                  <a:lnTo>
                    <a:pt x="4842" y="8245"/>
                  </a:lnTo>
                  <a:cubicBezTo>
                    <a:pt x="4921" y="8265"/>
                    <a:pt x="5001" y="8275"/>
                    <a:pt x="5081" y="8275"/>
                  </a:cubicBezTo>
                  <a:cubicBezTo>
                    <a:pt x="5318" y="8275"/>
                    <a:pt x="5550" y="8189"/>
                    <a:pt x="5725" y="8024"/>
                  </a:cubicBezTo>
                  <a:lnTo>
                    <a:pt x="6335" y="7466"/>
                  </a:lnTo>
                  <a:close/>
                  <a:moveTo>
                    <a:pt x="4622" y="9258"/>
                  </a:moveTo>
                  <a:cubicBezTo>
                    <a:pt x="5063" y="9517"/>
                    <a:pt x="5660" y="9595"/>
                    <a:pt x="6153" y="9725"/>
                  </a:cubicBezTo>
                  <a:cubicBezTo>
                    <a:pt x="6271" y="9753"/>
                    <a:pt x="6389" y="9766"/>
                    <a:pt x="6507" y="9766"/>
                  </a:cubicBezTo>
                  <a:cubicBezTo>
                    <a:pt x="6661" y="9766"/>
                    <a:pt x="6816" y="9743"/>
                    <a:pt x="6971" y="9699"/>
                  </a:cubicBezTo>
                  <a:lnTo>
                    <a:pt x="6971" y="9699"/>
                  </a:lnTo>
                  <a:lnTo>
                    <a:pt x="3142" y="14281"/>
                  </a:lnTo>
                  <a:lnTo>
                    <a:pt x="3142" y="12671"/>
                  </a:lnTo>
                  <a:cubicBezTo>
                    <a:pt x="3155" y="12483"/>
                    <a:pt x="3019" y="12389"/>
                    <a:pt x="2882" y="12389"/>
                  </a:cubicBezTo>
                  <a:cubicBezTo>
                    <a:pt x="2746" y="12389"/>
                    <a:pt x="2610" y="12483"/>
                    <a:pt x="2623" y="12671"/>
                  </a:cubicBezTo>
                  <a:lnTo>
                    <a:pt x="2623" y="17045"/>
                  </a:lnTo>
                  <a:lnTo>
                    <a:pt x="844" y="17045"/>
                  </a:lnTo>
                  <a:cubicBezTo>
                    <a:pt x="663" y="17045"/>
                    <a:pt x="520" y="16903"/>
                    <a:pt x="520" y="16721"/>
                  </a:cubicBezTo>
                  <a:lnTo>
                    <a:pt x="507" y="16721"/>
                  </a:lnTo>
                  <a:lnTo>
                    <a:pt x="507" y="12100"/>
                  </a:lnTo>
                  <a:cubicBezTo>
                    <a:pt x="507" y="11088"/>
                    <a:pt x="1169" y="10205"/>
                    <a:pt x="2129" y="9906"/>
                  </a:cubicBezTo>
                  <a:lnTo>
                    <a:pt x="4622" y="9258"/>
                  </a:lnTo>
                  <a:close/>
                  <a:moveTo>
                    <a:pt x="8360" y="9296"/>
                  </a:moveTo>
                  <a:lnTo>
                    <a:pt x="7257" y="11256"/>
                  </a:lnTo>
                  <a:cubicBezTo>
                    <a:pt x="7192" y="11386"/>
                    <a:pt x="7231" y="11542"/>
                    <a:pt x="7360" y="11607"/>
                  </a:cubicBezTo>
                  <a:cubicBezTo>
                    <a:pt x="7399" y="11633"/>
                    <a:pt x="7438" y="11646"/>
                    <a:pt x="7490" y="11646"/>
                  </a:cubicBezTo>
                  <a:cubicBezTo>
                    <a:pt x="7581" y="11646"/>
                    <a:pt x="7659" y="11594"/>
                    <a:pt x="7711" y="11516"/>
                  </a:cubicBezTo>
                  <a:lnTo>
                    <a:pt x="8905" y="9387"/>
                  </a:lnTo>
                  <a:lnTo>
                    <a:pt x="9203" y="9452"/>
                  </a:lnTo>
                  <a:lnTo>
                    <a:pt x="7477" y="14956"/>
                  </a:lnTo>
                  <a:cubicBezTo>
                    <a:pt x="7438" y="15098"/>
                    <a:pt x="7516" y="15241"/>
                    <a:pt x="7646" y="15280"/>
                  </a:cubicBezTo>
                  <a:cubicBezTo>
                    <a:pt x="7672" y="15293"/>
                    <a:pt x="7698" y="15293"/>
                    <a:pt x="7724" y="15293"/>
                  </a:cubicBezTo>
                  <a:cubicBezTo>
                    <a:pt x="7828" y="15293"/>
                    <a:pt x="7931" y="15228"/>
                    <a:pt x="7970" y="15124"/>
                  </a:cubicBezTo>
                  <a:lnTo>
                    <a:pt x="9697" y="9569"/>
                  </a:lnTo>
                  <a:lnTo>
                    <a:pt x="9891" y="9621"/>
                  </a:lnTo>
                  <a:lnTo>
                    <a:pt x="9891" y="17058"/>
                  </a:lnTo>
                  <a:lnTo>
                    <a:pt x="3142" y="17058"/>
                  </a:lnTo>
                  <a:lnTo>
                    <a:pt x="3142" y="15098"/>
                  </a:lnTo>
                  <a:lnTo>
                    <a:pt x="7815" y="9491"/>
                  </a:lnTo>
                  <a:cubicBezTo>
                    <a:pt x="8009" y="9452"/>
                    <a:pt x="8191" y="9387"/>
                    <a:pt x="8360" y="9296"/>
                  </a:cubicBezTo>
                  <a:close/>
                  <a:moveTo>
                    <a:pt x="3566" y="1"/>
                  </a:moveTo>
                  <a:cubicBezTo>
                    <a:pt x="2986" y="1"/>
                    <a:pt x="2505" y="467"/>
                    <a:pt x="2493" y="1054"/>
                  </a:cubicBezTo>
                  <a:lnTo>
                    <a:pt x="2493" y="1625"/>
                  </a:lnTo>
                  <a:cubicBezTo>
                    <a:pt x="2493" y="2093"/>
                    <a:pt x="2791" y="2495"/>
                    <a:pt x="3246" y="2638"/>
                  </a:cubicBezTo>
                  <a:lnTo>
                    <a:pt x="3246" y="2975"/>
                  </a:lnTo>
                  <a:cubicBezTo>
                    <a:pt x="1584" y="3261"/>
                    <a:pt x="1584" y="5649"/>
                    <a:pt x="3246" y="5935"/>
                  </a:cubicBezTo>
                  <a:cubicBezTo>
                    <a:pt x="3220" y="6636"/>
                    <a:pt x="3440" y="7324"/>
                    <a:pt x="3895" y="7882"/>
                  </a:cubicBezTo>
                  <a:cubicBezTo>
                    <a:pt x="3869" y="8219"/>
                    <a:pt x="3973" y="8557"/>
                    <a:pt x="4167" y="8842"/>
                  </a:cubicBezTo>
                  <a:lnTo>
                    <a:pt x="1974" y="9413"/>
                  </a:lnTo>
                  <a:cubicBezTo>
                    <a:pt x="793" y="9777"/>
                    <a:pt x="1" y="10867"/>
                    <a:pt x="1" y="12087"/>
                  </a:cubicBezTo>
                  <a:lnTo>
                    <a:pt x="1" y="16708"/>
                  </a:lnTo>
                  <a:cubicBezTo>
                    <a:pt x="1" y="17175"/>
                    <a:pt x="377" y="17552"/>
                    <a:pt x="844" y="17552"/>
                  </a:cubicBezTo>
                  <a:lnTo>
                    <a:pt x="10151" y="17552"/>
                  </a:lnTo>
                  <a:cubicBezTo>
                    <a:pt x="10294" y="17552"/>
                    <a:pt x="10411" y="17435"/>
                    <a:pt x="10411" y="17305"/>
                  </a:cubicBezTo>
                  <a:lnTo>
                    <a:pt x="10411" y="9751"/>
                  </a:lnTo>
                  <a:lnTo>
                    <a:pt x="10904" y="9919"/>
                  </a:lnTo>
                  <a:cubicBezTo>
                    <a:pt x="11864" y="10205"/>
                    <a:pt x="12513" y="11101"/>
                    <a:pt x="12513" y="12100"/>
                  </a:cubicBezTo>
                  <a:lnTo>
                    <a:pt x="12513" y="16721"/>
                  </a:lnTo>
                  <a:cubicBezTo>
                    <a:pt x="12513" y="16903"/>
                    <a:pt x="12371" y="17045"/>
                    <a:pt x="12189" y="17045"/>
                  </a:cubicBezTo>
                  <a:lnTo>
                    <a:pt x="11397" y="17045"/>
                  </a:lnTo>
                  <a:cubicBezTo>
                    <a:pt x="11389" y="17045"/>
                    <a:pt x="11381" y="17044"/>
                    <a:pt x="11373" y="17044"/>
                  </a:cubicBezTo>
                  <a:cubicBezTo>
                    <a:pt x="11042" y="17044"/>
                    <a:pt x="11042" y="17565"/>
                    <a:pt x="11373" y="17565"/>
                  </a:cubicBezTo>
                  <a:cubicBezTo>
                    <a:pt x="11381" y="17565"/>
                    <a:pt x="11389" y="17565"/>
                    <a:pt x="11397" y="17565"/>
                  </a:cubicBezTo>
                  <a:lnTo>
                    <a:pt x="12189" y="17565"/>
                  </a:lnTo>
                  <a:cubicBezTo>
                    <a:pt x="12656" y="17565"/>
                    <a:pt x="13033" y="17188"/>
                    <a:pt x="13033" y="16721"/>
                  </a:cubicBezTo>
                  <a:lnTo>
                    <a:pt x="13033" y="12100"/>
                  </a:lnTo>
                  <a:cubicBezTo>
                    <a:pt x="13033" y="10867"/>
                    <a:pt x="12241" y="9777"/>
                    <a:pt x="11060" y="9413"/>
                  </a:cubicBezTo>
                  <a:lnTo>
                    <a:pt x="8866" y="8842"/>
                  </a:lnTo>
                  <a:cubicBezTo>
                    <a:pt x="9061" y="8557"/>
                    <a:pt x="9152" y="8219"/>
                    <a:pt x="9139" y="7882"/>
                  </a:cubicBezTo>
                  <a:cubicBezTo>
                    <a:pt x="9593" y="7337"/>
                    <a:pt x="9814" y="6636"/>
                    <a:pt x="9788" y="5935"/>
                  </a:cubicBezTo>
                  <a:cubicBezTo>
                    <a:pt x="10514" y="5805"/>
                    <a:pt x="11034" y="5182"/>
                    <a:pt x="11034" y="4455"/>
                  </a:cubicBezTo>
                  <a:cubicBezTo>
                    <a:pt x="11034" y="3728"/>
                    <a:pt x="10514" y="3105"/>
                    <a:pt x="9788" y="2975"/>
                  </a:cubicBezTo>
                  <a:lnTo>
                    <a:pt x="9788" y="2067"/>
                  </a:lnTo>
                  <a:cubicBezTo>
                    <a:pt x="9788" y="1158"/>
                    <a:pt x="9087" y="418"/>
                    <a:pt x="8191" y="340"/>
                  </a:cubicBezTo>
                  <a:lnTo>
                    <a:pt x="3635" y="3"/>
                  </a:lnTo>
                  <a:cubicBezTo>
                    <a:pt x="3612" y="1"/>
                    <a:pt x="3589" y="1"/>
                    <a:pt x="35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1391;p76">
              <a:extLst>
                <a:ext uri="{FF2B5EF4-FFF2-40B4-BE49-F238E27FC236}">
                  <a16:creationId xmlns:a16="http://schemas.microsoft.com/office/drawing/2014/main" id="{3B35ECD2-FEE8-7FF2-C0F7-256743BD642F}"/>
                </a:ext>
              </a:extLst>
            </p:cNvPr>
            <p:cNvSpPr/>
            <p:nvPr/>
          </p:nvSpPr>
          <p:spPr>
            <a:xfrm>
              <a:off x="1994325" y="3643275"/>
              <a:ext cx="27600" cy="35350"/>
            </a:xfrm>
            <a:custGeom>
              <a:avLst/>
              <a:gdLst/>
              <a:ahLst/>
              <a:cxnLst/>
              <a:rect l="l" t="t" r="r" b="b"/>
              <a:pathLst>
                <a:path w="1104" h="1414" extrusionOk="0">
                  <a:moveTo>
                    <a:pt x="803" y="1"/>
                  </a:moveTo>
                  <a:cubicBezTo>
                    <a:pt x="713" y="1"/>
                    <a:pt x="628" y="50"/>
                    <a:pt x="584" y="129"/>
                  </a:cubicBezTo>
                  <a:lnTo>
                    <a:pt x="78" y="1037"/>
                  </a:lnTo>
                  <a:cubicBezTo>
                    <a:pt x="0" y="1154"/>
                    <a:pt x="52" y="1310"/>
                    <a:pt x="169" y="1388"/>
                  </a:cubicBezTo>
                  <a:cubicBezTo>
                    <a:pt x="208" y="1401"/>
                    <a:pt x="260" y="1414"/>
                    <a:pt x="299" y="1414"/>
                  </a:cubicBezTo>
                  <a:cubicBezTo>
                    <a:pt x="390" y="1414"/>
                    <a:pt x="481" y="1362"/>
                    <a:pt x="520" y="1284"/>
                  </a:cubicBezTo>
                  <a:lnTo>
                    <a:pt x="1026" y="388"/>
                  </a:lnTo>
                  <a:cubicBezTo>
                    <a:pt x="1104" y="259"/>
                    <a:pt x="1052" y="103"/>
                    <a:pt x="935" y="38"/>
                  </a:cubicBezTo>
                  <a:cubicBezTo>
                    <a:pt x="892" y="12"/>
                    <a:pt x="847" y="1"/>
                    <a:pt x="80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 name="Google Shape;1392;p76">
            <a:extLst>
              <a:ext uri="{FF2B5EF4-FFF2-40B4-BE49-F238E27FC236}">
                <a16:creationId xmlns:a16="http://schemas.microsoft.com/office/drawing/2014/main" id="{C9450536-43B5-16AC-B768-A093760B244C}"/>
              </a:ext>
            </a:extLst>
          </p:cNvPr>
          <p:cNvSpPr/>
          <p:nvPr/>
        </p:nvSpPr>
        <p:spPr>
          <a:xfrm>
            <a:off x="2376634" y="5560547"/>
            <a:ext cx="606802" cy="565255"/>
          </a:xfrm>
          <a:custGeom>
            <a:avLst/>
            <a:gdLst/>
            <a:ahLst/>
            <a:cxnLst/>
            <a:rect l="l" t="t" r="r" b="b"/>
            <a:pathLst>
              <a:path w="17731" h="16517" extrusionOk="0">
                <a:moveTo>
                  <a:pt x="2544" y="3284"/>
                </a:moveTo>
                <a:lnTo>
                  <a:pt x="3297" y="4024"/>
                </a:lnTo>
                <a:lnTo>
                  <a:pt x="3297" y="4906"/>
                </a:lnTo>
                <a:lnTo>
                  <a:pt x="2467" y="4906"/>
                </a:lnTo>
                <a:lnTo>
                  <a:pt x="1688" y="4141"/>
                </a:lnTo>
                <a:lnTo>
                  <a:pt x="2544" y="3284"/>
                </a:lnTo>
                <a:close/>
                <a:moveTo>
                  <a:pt x="8861" y="510"/>
                </a:moveTo>
                <a:cubicBezTo>
                  <a:pt x="9722" y="510"/>
                  <a:pt x="10585" y="630"/>
                  <a:pt x="11423" y="870"/>
                </a:cubicBezTo>
                <a:lnTo>
                  <a:pt x="12954" y="1298"/>
                </a:lnTo>
                <a:lnTo>
                  <a:pt x="8866" y="5387"/>
                </a:lnTo>
                <a:lnTo>
                  <a:pt x="4777" y="1298"/>
                </a:lnTo>
                <a:lnTo>
                  <a:pt x="6309" y="870"/>
                </a:lnTo>
                <a:cubicBezTo>
                  <a:pt x="7139" y="630"/>
                  <a:pt x="7999" y="510"/>
                  <a:pt x="8861" y="510"/>
                </a:cubicBezTo>
                <a:close/>
                <a:moveTo>
                  <a:pt x="15511" y="3609"/>
                </a:moveTo>
                <a:lnTo>
                  <a:pt x="16368" y="4452"/>
                </a:lnTo>
                <a:lnTo>
                  <a:pt x="14538" y="6295"/>
                </a:lnTo>
                <a:lnTo>
                  <a:pt x="13707" y="6295"/>
                </a:lnTo>
                <a:lnTo>
                  <a:pt x="13707" y="5413"/>
                </a:lnTo>
                <a:lnTo>
                  <a:pt x="15511" y="3609"/>
                </a:lnTo>
                <a:close/>
                <a:moveTo>
                  <a:pt x="3804" y="4543"/>
                </a:moveTo>
                <a:lnTo>
                  <a:pt x="5270" y="6010"/>
                </a:lnTo>
                <a:lnTo>
                  <a:pt x="4673" y="6010"/>
                </a:lnTo>
                <a:cubicBezTo>
                  <a:pt x="4666" y="6009"/>
                  <a:pt x="4659" y="6009"/>
                  <a:pt x="4652" y="6009"/>
                </a:cubicBezTo>
                <a:cubicBezTo>
                  <a:pt x="4519" y="6009"/>
                  <a:pt x="4414" y="6121"/>
                  <a:pt x="4414" y="6256"/>
                </a:cubicBezTo>
                <a:lnTo>
                  <a:pt x="4414" y="6866"/>
                </a:lnTo>
                <a:lnTo>
                  <a:pt x="2986" y="5426"/>
                </a:lnTo>
                <a:lnTo>
                  <a:pt x="3544" y="5426"/>
                </a:lnTo>
                <a:cubicBezTo>
                  <a:pt x="3609" y="5426"/>
                  <a:pt x="3674" y="5400"/>
                  <a:pt x="3726" y="5361"/>
                </a:cubicBezTo>
                <a:cubicBezTo>
                  <a:pt x="3778" y="5309"/>
                  <a:pt x="3804" y="5244"/>
                  <a:pt x="3804" y="5179"/>
                </a:cubicBezTo>
                <a:lnTo>
                  <a:pt x="3804" y="4543"/>
                </a:lnTo>
                <a:close/>
                <a:moveTo>
                  <a:pt x="4284" y="1532"/>
                </a:moveTo>
                <a:lnTo>
                  <a:pt x="8502" y="5750"/>
                </a:lnTo>
                <a:lnTo>
                  <a:pt x="7113" y="7139"/>
                </a:lnTo>
                <a:lnTo>
                  <a:pt x="6049" y="6075"/>
                </a:lnTo>
                <a:lnTo>
                  <a:pt x="2895" y="2921"/>
                </a:lnTo>
                <a:lnTo>
                  <a:pt x="3323" y="2505"/>
                </a:lnTo>
                <a:lnTo>
                  <a:pt x="6841" y="6023"/>
                </a:lnTo>
                <a:cubicBezTo>
                  <a:pt x="6893" y="6075"/>
                  <a:pt x="6958" y="6101"/>
                  <a:pt x="7023" y="6101"/>
                </a:cubicBezTo>
                <a:cubicBezTo>
                  <a:pt x="7087" y="6101"/>
                  <a:pt x="7152" y="6075"/>
                  <a:pt x="7204" y="6023"/>
                </a:cubicBezTo>
                <a:cubicBezTo>
                  <a:pt x="7308" y="5919"/>
                  <a:pt x="7308" y="5763"/>
                  <a:pt x="7204" y="5659"/>
                </a:cubicBezTo>
                <a:lnTo>
                  <a:pt x="3687" y="2142"/>
                </a:lnTo>
                <a:lnTo>
                  <a:pt x="4284" y="1532"/>
                </a:lnTo>
                <a:close/>
                <a:moveTo>
                  <a:pt x="5621" y="6516"/>
                </a:moveTo>
                <a:lnTo>
                  <a:pt x="5621" y="7217"/>
                </a:lnTo>
                <a:lnTo>
                  <a:pt x="4920" y="7217"/>
                </a:lnTo>
                <a:lnTo>
                  <a:pt x="4920" y="6516"/>
                </a:lnTo>
                <a:close/>
                <a:moveTo>
                  <a:pt x="13188" y="5919"/>
                </a:moveTo>
                <a:lnTo>
                  <a:pt x="13188" y="6542"/>
                </a:lnTo>
                <a:cubicBezTo>
                  <a:pt x="13188" y="6685"/>
                  <a:pt x="13305" y="6802"/>
                  <a:pt x="13448" y="6802"/>
                </a:cubicBezTo>
                <a:lnTo>
                  <a:pt x="14032" y="6802"/>
                </a:lnTo>
                <a:lnTo>
                  <a:pt x="12682" y="8151"/>
                </a:lnTo>
                <a:lnTo>
                  <a:pt x="12682" y="7554"/>
                </a:lnTo>
                <a:cubicBezTo>
                  <a:pt x="12682" y="7412"/>
                  <a:pt x="12565" y="7295"/>
                  <a:pt x="12422" y="7295"/>
                </a:cubicBezTo>
                <a:lnTo>
                  <a:pt x="11825" y="7295"/>
                </a:lnTo>
                <a:lnTo>
                  <a:pt x="13188" y="5919"/>
                </a:lnTo>
                <a:close/>
                <a:moveTo>
                  <a:pt x="6140" y="6879"/>
                </a:moveTo>
                <a:lnTo>
                  <a:pt x="6763" y="7502"/>
                </a:lnTo>
                <a:lnTo>
                  <a:pt x="5906" y="8346"/>
                </a:lnTo>
                <a:lnTo>
                  <a:pt x="5283" y="7723"/>
                </a:lnTo>
                <a:lnTo>
                  <a:pt x="5880" y="7736"/>
                </a:lnTo>
                <a:cubicBezTo>
                  <a:pt x="6023" y="7736"/>
                  <a:pt x="6140" y="7619"/>
                  <a:pt x="6140" y="7476"/>
                </a:cubicBezTo>
                <a:lnTo>
                  <a:pt x="6140" y="6879"/>
                </a:lnTo>
                <a:close/>
                <a:moveTo>
                  <a:pt x="12150" y="7801"/>
                </a:moveTo>
                <a:lnTo>
                  <a:pt x="12150" y="8515"/>
                </a:lnTo>
                <a:lnTo>
                  <a:pt x="11449" y="8515"/>
                </a:lnTo>
                <a:lnTo>
                  <a:pt x="11449" y="7801"/>
                </a:lnTo>
                <a:close/>
                <a:moveTo>
                  <a:pt x="1324" y="4504"/>
                </a:moveTo>
                <a:lnTo>
                  <a:pt x="5543" y="8723"/>
                </a:lnTo>
                <a:lnTo>
                  <a:pt x="4634" y="9631"/>
                </a:lnTo>
                <a:lnTo>
                  <a:pt x="727" y="5711"/>
                </a:lnTo>
                <a:cubicBezTo>
                  <a:pt x="559" y="5542"/>
                  <a:pt x="559" y="5270"/>
                  <a:pt x="727" y="5101"/>
                </a:cubicBezTo>
                <a:lnTo>
                  <a:pt x="1324" y="4504"/>
                </a:lnTo>
                <a:close/>
                <a:moveTo>
                  <a:pt x="10942" y="8164"/>
                </a:moveTo>
                <a:lnTo>
                  <a:pt x="10942" y="8761"/>
                </a:lnTo>
                <a:cubicBezTo>
                  <a:pt x="10929" y="8904"/>
                  <a:pt x="11046" y="9021"/>
                  <a:pt x="11189" y="9021"/>
                </a:cubicBezTo>
                <a:lnTo>
                  <a:pt x="11786" y="9021"/>
                </a:lnTo>
                <a:lnTo>
                  <a:pt x="10488" y="10319"/>
                </a:lnTo>
                <a:lnTo>
                  <a:pt x="10488" y="9748"/>
                </a:lnTo>
                <a:cubicBezTo>
                  <a:pt x="10488" y="9683"/>
                  <a:pt x="10462" y="9605"/>
                  <a:pt x="10423" y="9566"/>
                </a:cubicBezTo>
                <a:lnTo>
                  <a:pt x="10410" y="9566"/>
                </a:lnTo>
                <a:cubicBezTo>
                  <a:pt x="10371" y="9514"/>
                  <a:pt x="10306" y="9488"/>
                  <a:pt x="10229" y="9488"/>
                </a:cubicBezTo>
                <a:lnTo>
                  <a:pt x="9618" y="9488"/>
                </a:lnTo>
                <a:lnTo>
                  <a:pt x="10942" y="8164"/>
                </a:lnTo>
                <a:close/>
                <a:moveTo>
                  <a:pt x="13448" y="1532"/>
                </a:moveTo>
                <a:lnTo>
                  <a:pt x="14356" y="2453"/>
                </a:lnTo>
                <a:lnTo>
                  <a:pt x="13525" y="3284"/>
                </a:lnTo>
                <a:cubicBezTo>
                  <a:pt x="13370" y="3453"/>
                  <a:pt x="13486" y="3725"/>
                  <a:pt x="13707" y="3725"/>
                </a:cubicBezTo>
                <a:cubicBezTo>
                  <a:pt x="13772" y="3725"/>
                  <a:pt x="13837" y="3699"/>
                  <a:pt x="13889" y="3647"/>
                </a:cubicBezTo>
                <a:lnTo>
                  <a:pt x="14720" y="2817"/>
                </a:lnTo>
                <a:lnTo>
                  <a:pt x="15148" y="3232"/>
                </a:lnTo>
                <a:lnTo>
                  <a:pt x="6698" y="11682"/>
                </a:lnTo>
                <a:lnTo>
                  <a:pt x="6283" y="11267"/>
                </a:lnTo>
                <a:lnTo>
                  <a:pt x="13032" y="4504"/>
                </a:lnTo>
                <a:cubicBezTo>
                  <a:pt x="13221" y="4315"/>
                  <a:pt x="13052" y="4058"/>
                  <a:pt x="12853" y="4058"/>
                </a:cubicBezTo>
                <a:cubicBezTo>
                  <a:pt x="12791" y="4058"/>
                  <a:pt x="12727" y="4083"/>
                  <a:pt x="12669" y="4141"/>
                </a:cubicBezTo>
                <a:lnTo>
                  <a:pt x="5919" y="10903"/>
                </a:lnTo>
                <a:lnTo>
                  <a:pt x="5011" y="9982"/>
                </a:lnTo>
                <a:lnTo>
                  <a:pt x="13448" y="1532"/>
                </a:lnTo>
                <a:close/>
                <a:moveTo>
                  <a:pt x="9982" y="10008"/>
                </a:moveTo>
                <a:lnTo>
                  <a:pt x="9982" y="10838"/>
                </a:lnTo>
                <a:lnTo>
                  <a:pt x="7931" y="12902"/>
                </a:lnTo>
                <a:lnTo>
                  <a:pt x="7074" y="12045"/>
                </a:lnTo>
                <a:lnTo>
                  <a:pt x="9112" y="10008"/>
                </a:lnTo>
                <a:close/>
                <a:moveTo>
                  <a:pt x="16731" y="4816"/>
                </a:moveTo>
                <a:lnTo>
                  <a:pt x="17017" y="5101"/>
                </a:lnTo>
                <a:cubicBezTo>
                  <a:pt x="17186" y="5270"/>
                  <a:pt x="17186" y="5542"/>
                  <a:pt x="17017" y="5711"/>
                </a:cubicBezTo>
                <a:lnTo>
                  <a:pt x="9307" y="13421"/>
                </a:lnTo>
                <a:cubicBezTo>
                  <a:pt x="9187" y="13541"/>
                  <a:pt x="9054" y="13590"/>
                  <a:pt x="8919" y="13590"/>
                </a:cubicBezTo>
                <a:cubicBezTo>
                  <a:pt x="8688" y="13590"/>
                  <a:pt x="8454" y="13446"/>
                  <a:pt x="8282" y="13265"/>
                </a:cubicBezTo>
                <a:lnTo>
                  <a:pt x="16731" y="4816"/>
                </a:lnTo>
                <a:close/>
                <a:moveTo>
                  <a:pt x="14330" y="9125"/>
                </a:moveTo>
                <a:lnTo>
                  <a:pt x="14330" y="14745"/>
                </a:lnTo>
                <a:lnTo>
                  <a:pt x="13681" y="14745"/>
                </a:lnTo>
                <a:lnTo>
                  <a:pt x="13681" y="9761"/>
                </a:lnTo>
                <a:lnTo>
                  <a:pt x="14330" y="9125"/>
                </a:lnTo>
                <a:close/>
                <a:moveTo>
                  <a:pt x="15966" y="7489"/>
                </a:moveTo>
                <a:lnTo>
                  <a:pt x="15966" y="14745"/>
                </a:lnTo>
                <a:lnTo>
                  <a:pt x="14836" y="14745"/>
                </a:lnTo>
                <a:lnTo>
                  <a:pt x="14836" y="8606"/>
                </a:lnTo>
                <a:lnTo>
                  <a:pt x="15966" y="7489"/>
                </a:lnTo>
                <a:close/>
                <a:moveTo>
                  <a:pt x="8866" y="0"/>
                </a:moveTo>
                <a:cubicBezTo>
                  <a:pt x="7256" y="0"/>
                  <a:pt x="5751" y="480"/>
                  <a:pt x="4219" y="922"/>
                </a:cubicBezTo>
                <a:cubicBezTo>
                  <a:pt x="4180" y="935"/>
                  <a:pt x="4141" y="961"/>
                  <a:pt x="4102" y="987"/>
                </a:cubicBezTo>
                <a:lnTo>
                  <a:pt x="364" y="4738"/>
                </a:lnTo>
                <a:cubicBezTo>
                  <a:pt x="0" y="5101"/>
                  <a:pt x="0" y="5698"/>
                  <a:pt x="364" y="6075"/>
                </a:cubicBezTo>
                <a:lnTo>
                  <a:pt x="8074" y="13785"/>
                </a:lnTo>
                <a:cubicBezTo>
                  <a:pt x="8295" y="13999"/>
                  <a:pt x="8580" y="14106"/>
                  <a:pt x="8867" y="14106"/>
                </a:cubicBezTo>
                <a:cubicBezTo>
                  <a:pt x="9154" y="14106"/>
                  <a:pt x="9443" y="13999"/>
                  <a:pt x="9670" y="13785"/>
                </a:cubicBezTo>
                <a:lnTo>
                  <a:pt x="13175" y="10280"/>
                </a:lnTo>
                <a:lnTo>
                  <a:pt x="13175" y="14745"/>
                </a:lnTo>
                <a:lnTo>
                  <a:pt x="11968" y="14745"/>
                </a:lnTo>
                <a:lnTo>
                  <a:pt x="11968" y="12785"/>
                </a:lnTo>
                <a:cubicBezTo>
                  <a:pt x="11955" y="12629"/>
                  <a:pt x="11832" y="12552"/>
                  <a:pt x="11710" y="12552"/>
                </a:cubicBezTo>
                <a:cubicBezTo>
                  <a:pt x="11588" y="12552"/>
                  <a:pt x="11468" y="12629"/>
                  <a:pt x="11462" y="12785"/>
                </a:cubicBezTo>
                <a:lnTo>
                  <a:pt x="11462" y="16264"/>
                </a:lnTo>
                <a:cubicBezTo>
                  <a:pt x="11468" y="16420"/>
                  <a:pt x="11588" y="16497"/>
                  <a:pt x="11710" y="16497"/>
                </a:cubicBezTo>
                <a:cubicBezTo>
                  <a:pt x="11832" y="16497"/>
                  <a:pt x="11955" y="16420"/>
                  <a:pt x="11968" y="16264"/>
                </a:cubicBezTo>
                <a:lnTo>
                  <a:pt x="11968" y="15264"/>
                </a:lnTo>
                <a:lnTo>
                  <a:pt x="12954" y="15264"/>
                </a:lnTo>
                <a:lnTo>
                  <a:pt x="12954" y="16264"/>
                </a:lnTo>
                <a:cubicBezTo>
                  <a:pt x="12954" y="16432"/>
                  <a:pt x="13084" y="16517"/>
                  <a:pt x="13214" y="16517"/>
                </a:cubicBezTo>
                <a:cubicBezTo>
                  <a:pt x="13344" y="16517"/>
                  <a:pt x="13473" y="16432"/>
                  <a:pt x="13473" y="16264"/>
                </a:cubicBezTo>
                <a:lnTo>
                  <a:pt x="13473" y="15264"/>
                </a:lnTo>
                <a:lnTo>
                  <a:pt x="14460" y="15264"/>
                </a:lnTo>
                <a:lnTo>
                  <a:pt x="14460" y="16264"/>
                </a:lnTo>
                <a:cubicBezTo>
                  <a:pt x="14473" y="16420"/>
                  <a:pt x="14593" y="16497"/>
                  <a:pt x="14713" y="16497"/>
                </a:cubicBezTo>
                <a:cubicBezTo>
                  <a:pt x="14833" y="16497"/>
                  <a:pt x="14953" y="16420"/>
                  <a:pt x="14966" y="16264"/>
                </a:cubicBezTo>
                <a:lnTo>
                  <a:pt x="14966" y="15264"/>
                </a:lnTo>
                <a:lnTo>
                  <a:pt x="15953" y="15264"/>
                </a:lnTo>
                <a:lnTo>
                  <a:pt x="15953" y="16264"/>
                </a:lnTo>
                <a:cubicBezTo>
                  <a:pt x="15966" y="16420"/>
                  <a:pt x="16089" y="16497"/>
                  <a:pt x="16212" y="16497"/>
                </a:cubicBezTo>
                <a:cubicBezTo>
                  <a:pt x="16336" y="16497"/>
                  <a:pt x="16459" y="16420"/>
                  <a:pt x="16472" y="16264"/>
                </a:cubicBezTo>
                <a:lnTo>
                  <a:pt x="16472" y="6970"/>
                </a:lnTo>
                <a:lnTo>
                  <a:pt x="17367" y="6075"/>
                </a:lnTo>
                <a:cubicBezTo>
                  <a:pt x="17731" y="5698"/>
                  <a:pt x="17731" y="5101"/>
                  <a:pt x="17367" y="4738"/>
                </a:cubicBezTo>
                <a:lnTo>
                  <a:pt x="13629" y="987"/>
                </a:lnTo>
                <a:cubicBezTo>
                  <a:pt x="13590" y="961"/>
                  <a:pt x="13551" y="935"/>
                  <a:pt x="13512" y="922"/>
                </a:cubicBezTo>
                <a:cubicBezTo>
                  <a:pt x="11981" y="493"/>
                  <a:pt x="10475" y="0"/>
                  <a:pt x="8866"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TextBox 300">
            <a:extLst>
              <a:ext uri="{FF2B5EF4-FFF2-40B4-BE49-F238E27FC236}">
                <a16:creationId xmlns:a16="http://schemas.microsoft.com/office/drawing/2014/main" id="{65F758C4-0B68-D91D-AF94-5B637554E97D}"/>
              </a:ext>
            </a:extLst>
          </p:cNvPr>
          <p:cNvSpPr txBox="1"/>
          <p:nvPr/>
        </p:nvSpPr>
        <p:spPr>
          <a:xfrm>
            <a:off x="-46319" y="432567"/>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المان های قالب</a:t>
            </a:r>
          </a:p>
        </p:txBody>
      </p:sp>
    </p:spTree>
    <p:extLst>
      <p:ext uri="{BB962C8B-B14F-4D97-AF65-F5344CB8AC3E}">
        <p14:creationId xmlns:p14="http://schemas.microsoft.com/office/powerpoint/2010/main" val="28525735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399;p77">
            <a:extLst>
              <a:ext uri="{FF2B5EF4-FFF2-40B4-BE49-F238E27FC236}">
                <a16:creationId xmlns:a16="http://schemas.microsoft.com/office/drawing/2014/main" id="{97BDC702-6DC7-756A-D789-90237D9B9601}"/>
              </a:ext>
            </a:extLst>
          </p:cNvPr>
          <p:cNvGrpSpPr/>
          <p:nvPr/>
        </p:nvGrpSpPr>
        <p:grpSpPr>
          <a:xfrm>
            <a:off x="3500224" y="4780885"/>
            <a:ext cx="3682786" cy="1466034"/>
            <a:chOff x="2752675" y="238125"/>
            <a:chExt cx="1901200" cy="756825"/>
          </a:xfrm>
          <a:solidFill>
            <a:srgbClr val="92D050"/>
          </a:solidFill>
        </p:grpSpPr>
        <p:sp>
          <p:nvSpPr>
            <p:cNvPr id="3" name="Google Shape;1400;p77">
              <a:extLst>
                <a:ext uri="{FF2B5EF4-FFF2-40B4-BE49-F238E27FC236}">
                  <a16:creationId xmlns:a16="http://schemas.microsoft.com/office/drawing/2014/main" id="{9F659ADE-E22E-3BA7-09CC-94C59B5AD788}"/>
                </a:ext>
              </a:extLst>
            </p:cNvPr>
            <p:cNvSpPr/>
            <p:nvPr/>
          </p:nvSpPr>
          <p:spPr>
            <a:xfrm>
              <a:off x="3260975" y="401000"/>
              <a:ext cx="883200" cy="591150"/>
            </a:xfrm>
            <a:custGeom>
              <a:avLst/>
              <a:gdLst/>
              <a:ahLst/>
              <a:cxnLst/>
              <a:rect l="l" t="t" r="r" b="b"/>
              <a:pathLst>
                <a:path w="35328" h="23646" extrusionOk="0">
                  <a:moveTo>
                    <a:pt x="17636" y="0"/>
                  </a:moveTo>
                  <a:cubicBezTo>
                    <a:pt x="16962" y="169"/>
                    <a:pt x="12974" y="1573"/>
                    <a:pt x="14266" y="5392"/>
                  </a:cubicBezTo>
                  <a:cubicBezTo>
                    <a:pt x="14266" y="5392"/>
                    <a:pt x="0" y="10671"/>
                    <a:pt x="2977" y="23645"/>
                  </a:cubicBezTo>
                  <a:lnTo>
                    <a:pt x="32407" y="23645"/>
                  </a:lnTo>
                  <a:cubicBezTo>
                    <a:pt x="35328" y="10671"/>
                    <a:pt x="21118" y="5392"/>
                    <a:pt x="21118" y="5392"/>
                  </a:cubicBezTo>
                  <a:cubicBezTo>
                    <a:pt x="22410" y="1573"/>
                    <a:pt x="18366" y="169"/>
                    <a:pt x="1774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401;p77">
              <a:extLst>
                <a:ext uri="{FF2B5EF4-FFF2-40B4-BE49-F238E27FC236}">
                  <a16:creationId xmlns:a16="http://schemas.microsoft.com/office/drawing/2014/main" id="{D5CE72C9-A116-710B-9F56-55B34B02494A}"/>
                </a:ext>
              </a:extLst>
            </p:cNvPr>
            <p:cNvSpPr/>
            <p:nvPr/>
          </p:nvSpPr>
          <p:spPr>
            <a:xfrm>
              <a:off x="3683600" y="238125"/>
              <a:ext cx="39350" cy="181150"/>
            </a:xfrm>
            <a:custGeom>
              <a:avLst/>
              <a:gdLst/>
              <a:ahLst/>
              <a:cxnLst/>
              <a:rect l="l" t="t" r="r" b="b"/>
              <a:pathLst>
                <a:path w="1574" h="7246" extrusionOk="0">
                  <a:moveTo>
                    <a:pt x="787" y="0"/>
                  </a:moveTo>
                  <a:lnTo>
                    <a:pt x="1" y="7245"/>
                  </a:lnTo>
                  <a:lnTo>
                    <a:pt x="1573" y="7245"/>
                  </a:lnTo>
                  <a:lnTo>
                    <a:pt x="78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402;p77">
              <a:extLst>
                <a:ext uri="{FF2B5EF4-FFF2-40B4-BE49-F238E27FC236}">
                  <a16:creationId xmlns:a16="http://schemas.microsoft.com/office/drawing/2014/main" id="{F96390C6-18C7-2F90-8A85-478359C32A47}"/>
                </a:ext>
              </a:extLst>
            </p:cNvPr>
            <p:cNvSpPr/>
            <p:nvPr/>
          </p:nvSpPr>
          <p:spPr>
            <a:xfrm>
              <a:off x="2974525" y="737975"/>
              <a:ext cx="360900" cy="256975"/>
            </a:xfrm>
            <a:custGeom>
              <a:avLst/>
              <a:gdLst/>
              <a:ahLst/>
              <a:cxnLst/>
              <a:rect l="l" t="t" r="r" b="b"/>
              <a:pathLst>
                <a:path w="14436" h="10279" extrusionOk="0">
                  <a:moveTo>
                    <a:pt x="7134" y="1"/>
                  </a:moveTo>
                  <a:lnTo>
                    <a:pt x="6684" y="3820"/>
                  </a:lnTo>
                  <a:cubicBezTo>
                    <a:pt x="4382" y="4887"/>
                    <a:pt x="5168" y="6628"/>
                    <a:pt x="5168" y="6628"/>
                  </a:cubicBezTo>
                  <a:cubicBezTo>
                    <a:pt x="1517" y="8088"/>
                    <a:pt x="1" y="10223"/>
                    <a:pt x="1" y="10223"/>
                  </a:cubicBezTo>
                  <a:lnTo>
                    <a:pt x="7190" y="10279"/>
                  </a:lnTo>
                  <a:lnTo>
                    <a:pt x="7246" y="10279"/>
                  </a:lnTo>
                  <a:lnTo>
                    <a:pt x="14435" y="10223"/>
                  </a:lnTo>
                  <a:cubicBezTo>
                    <a:pt x="14435" y="10223"/>
                    <a:pt x="12975" y="8088"/>
                    <a:pt x="9268" y="6628"/>
                  </a:cubicBezTo>
                  <a:cubicBezTo>
                    <a:pt x="9268" y="6628"/>
                    <a:pt x="10110" y="4775"/>
                    <a:pt x="7527" y="3707"/>
                  </a:cubicBezTo>
                  <a:lnTo>
                    <a:pt x="7134"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03;p77">
              <a:extLst>
                <a:ext uri="{FF2B5EF4-FFF2-40B4-BE49-F238E27FC236}">
                  <a16:creationId xmlns:a16="http://schemas.microsoft.com/office/drawing/2014/main" id="{AD59B487-B64B-E438-C9D6-6736B8C70097}"/>
                </a:ext>
              </a:extLst>
            </p:cNvPr>
            <p:cNvSpPr/>
            <p:nvPr/>
          </p:nvSpPr>
          <p:spPr>
            <a:xfrm>
              <a:off x="4071150" y="737975"/>
              <a:ext cx="360875" cy="256975"/>
            </a:xfrm>
            <a:custGeom>
              <a:avLst/>
              <a:gdLst/>
              <a:ahLst/>
              <a:cxnLst/>
              <a:rect l="l" t="t" r="r" b="b"/>
              <a:pathLst>
                <a:path w="14435" h="10279" extrusionOk="0">
                  <a:moveTo>
                    <a:pt x="7133" y="1"/>
                  </a:moveTo>
                  <a:lnTo>
                    <a:pt x="6684" y="3820"/>
                  </a:lnTo>
                  <a:cubicBezTo>
                    <a:pt x="4381" y="4887"/>
                    <a:pt x="5167" y="6628"/>
                    <a:pt x="5167" y="6628"/>
                  </a:cubicBezTo>
                  <a:cubicBezTo>
                    <a:pt x="1460" y="8088"/>
                    <a:pt x="0" y="10223"/>
                    <a:pt x="0" y="10223"/>
                  </a:cubicBezTo>
                  <a:lnTo>
                    <a:pt x="7189" y="10279"/>
                  </a:lnTo>
                  <a:lnTo>
                    <a:pt x="7245" y="10279"/>
                  </a:lnTo>
                  <a:lnTo>
                    <a:pt x="14434" y="10223"/>
                  </a:lnTo>
                  <a:cubicBezTo>
                    <a:pt x="14434" y="10223"/>
                    <a:pt x="12974" y="8088"/>
                    <a:pt x="9267" y="6628"/>
                  </a:cubicBezTo>
                  <a:cubicBezTo>
                    <a:pt x="9267" y="6628"/>
                    <a:pt x="10110" y="4775"/>
                    <a:pt x="7526" y="3707"/>
                  </a:cubicBezTo>
                  <a:lnTo>
                    <a:pt x="71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04;p77">
              <a:extLst>
                <a:ext uri="{FF2B5EF4-FFF2-40B4-BE49-F238E27FC236}">
                  <a16:creationId xmlns:a16="http://schemas.microsoft.com/office/drawing/2014/main" id="{D5FC1F0E-E13E-B289-DE48-EFD003148A82}"/>
                </a:ext>
              </a:extLst>
            </p:cNvPr>
            <p:cNvSpPr/>
            <p:nvPr/>
          </p:nvSpPr>
          <p:spPr>
            <a:xfrm>
              <a:off x="2752675" y="469800"/>
              <a:ext cx="276650" cy="523750"/>
            </a:xfrm>
            <a:custGeom>
              <a:avLst/>
              <a:gdLst/>
              <a:ahLst/>
              <a:cxnLst/>
              <a:rect l="l" t="t" r="r" b="b"/>
              <a:pathLst>
                <a:path w="11066" h="20950" extrusionOk="0">
                  <a:moveTo>
                    <a:pt x="3427" y="11008"/>
                  </a:moveTo>
                  <a:cubicBezTo>
                    <a:pt x="3764" y="11008"/>
                    <a:pt x="4045" y="11289"/>
                    <a:pt x="4045" y="11626"/>
                  </a:cubicBezTo>
                  <a:lnTo>
                    <a:pt x="4045" y="13929"/>
                  </a:lnTo>
                  <a:lnTo>
                    <a:pt x="2753" y="13929"/>
                  </a:lnTo>
                  <a:lnTo>
                    <a:pt x="2753" y="11626"/>
                  </a:lnTo>
                  <a:cubicBezTo>
                    <a:pt x="2753" y="11289"/>
                    <a:pt x="3034" y="11008"/>
                    <a:pt x="3371" y="11008"/>
                  </a:cubicBezTo>
                  <a:close/>
                  <a:moveTo>
                    <a:pt x="5561" y="11008"/>
                  </a:moveTo>
                  <a:cubicBezTo>
                    <a:pt x="5898" y="11008"/>
                    <a:pt x="6179" y="11289"/>
                    <a:pt x="6179" y="11626"/>
                  </a:cubicBezTo>
                  <a:lnTo>
                    <a:pt x="6179" y="13929"/>
                  </a:lnTo>
                  <a:lnTo>
                    <a:pt x="4887" y="13929"/>
                  </a:lnTo>
                  <a:lnTo>
                    <a:pt x="4887" y="11626"/>
                  </a:lnTo>
                  <a:cubicBezTo>
                    <a:pt x="4887" y="11289"/>
                    <a:pt x="5112" y="11008"/>
                    <a:pt x="5505" y="11008"/>
                  </a:cubicBezTo>
                  <a:close/>
                  <a:moveTo>
                    <a:pt x="7695" y="11008"/>
                  </a:moveTo>
                  <a:cubicBezTo>
                    <a:pt x="8032" y="11008"/>
                    <a:pt x="8313" y="11289"/>
                    <a:pt x="8313" y="11626"/>
                  </a:cubicBezTo>
                  <a:lnTo>
                    <a:pt x="8257" y="13929"/>
                  </a:lnTo>
                  <a:lnTo>
                    <a:pt x="6965" y="13929"/>
                  </a:lnTo>
                  <a:lnTo>
                    <a:pt x="6965" y="11626"/>
                  </a:lnTo>
                  <a:cubicBezTo>
                    <a:pt x="6965" y="11289"/>
                    <a:pt x="7246" y="11008"/>
                    <a:pt x="7583" y="11008"/>
                  </a:cubicBezTo>
                  <a:close/>
                  <a:moveTo>
                    <a:pt x="5561" y="0"/>
                  </a:moveTo>
                  <a:lnTo>
                    <a:pt x="5168" y="3370"/>
                  </a:lnTo>
                  <a:cubicBezTo>
                    <a:pt x="4775" y="3539"/>
                    <a:pt x="4550" y="3932"/>
                    <a:pt x="4550" y="4325"/>
                  </a:cubicBezTo>
                  <a:lnTo>
                    <a:pt x="4550" y="4662"/>
                  </a:lnTo>
                  <a:cubicBezTo>
                    <a:pt x="1" y="6684"/>
                    <a:pt x="1574" y="9997"/>
                    <a:pt x="1574" y="9997"/>
                  </a:cubicBezTo>
                  <a:lnTo>
                    <a:pt x="1405" y="9997"/>
                  </a:lnTo>
                  <a:cubicBezTo>
                    <a:pt x="1180" y="9997"/>
                    <a:pt x="1012" y="10166"/>
                    <a:pt x="1012" y="10391"/>
                  </a:cubicBezTo>
                  <a:cubicBezTo>
                    <a:pt x="1012" y="10615"/>
                    <a:pt x="1180" y="10840"/>
                    <a:pt x="1405" y="10840"/>
                  </a:cubicBezTo>
                  <a:lnTo>
                    <a:pt x="1742" y="10840"/>
                  </a:lnTo>
                  <a:lnTo>
                    <a:pt x="1742" y="13929"/>
                  </a:lnTo>
                  <a:lnTo>
                    <a:pt x="1686" y="13929"/>
                  </a:lnTo>
                  <a:cubicBezTo>
                    <a:pt x="731" y="13929"/>
                    <a:pt x="731" y="15333"/>
                    <a:pt x="1686" y="15333"/>
                  </a:cubicBezTo>
                  <a:lnTo>
                    <a:pt x="2360" y="15333"/>
                  </a:lnTo>
                  <a:lnTo>
                    <a:pt x="2360" y="20950"/>
                  </a:lnTo>
                  <a:lnTo>
                    <a:pt x="8706" y="20950"/>
                  </a:lnTo>
                  <a:lnTo>
                    <a:pt x="8706" y="15389"/>
                  </a:lnTo>
                  <a:lnTo>
                    <a:pt x="9380" y="15389"/>
                  </a:lnTo>
                  <a:cubicBezTo>
                    <a:pt x="10335" y="15389"/>
                    <a:pt x="10335" y="13985"/>
                    <a:pt x="9380" y="13985"/>
                  </a:cubicBezTo>
                  <a:lnTo>
                    <a:pt x="9380" y="13929"/>
                  </a:lnTo>
                  <a:lnTo>
                    <a:pt x="9324" y="13929"/>
                  </a:lnTo>
                  <a:lnTo>
                    <a:pt x="9324" y="10840"/>
                  </a:lnTo>
                  <a:lnTo>
                    <a:pt x="9605" y="10840"/>
                  </a:lnTo>
                  <a:cubicBezTo>
                    <a:pt x="9830" y="10840"/>
                    <a:pt x="10054" y="10671"/>
                    <a:pt x="10054" y="10391"/>
                  </a:cubicBezTo>
                  <a:cubicBezTo>
                    <a:pt x="10054" y="10166"/>
                    <a:pt x="9830" y="9997"/>
                    <a:pt x="9605" y="9997"/>
                  </a:cubicBezTo>
                  <a:lnTo>
                    <a:pt x="9437" y="9997"/>
                  </a:lnTo>
                  <a:cubicBezTo>
                    <a:pt x="9437" y="9997"/>
                    <a:pt x="11065" y="6684"/>
                    <a:pt x="6460" y="4662"/>
                  </a:cubicBezTo>
                  <a:lnTo>
                    <a:pt x="6460" y="4325"/>
                  </a:lnTo>
                  <a:cubicBezTo>
                    <a:pt x="6460" y="3932"/>
                    <a:pt x="6291" y="3595"/>
                    <a:pt x="5898" y="3426"/>
                  </a:cubicBezTo>
                  <a:lnTo>
                    <a:pt x="556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05;p77">
              <a:extLst>
                <a:ext uri="{FF2B5EF4-FFF2-40B4-BE49-F238E27FC236}">
                  <a16:creationId xmlns:a16="http://schemas.microsoft.com/office/drawing/2014/main" id="{5261D403-5A49-B881-2F94-61484E99AB93}"/>
                </a:ext>
              </a:extLst>
            </p:cNvPr>
            <p:cNvSpPr/>
            <p:nvPr/>
          </p:nvSpPr>
          <p:spPr>
            <a:xfrm>
              <a:off x="4377225" y="469800"/>
              <a:ext cx="276650" cy="523750"/>
            </a:xfrm>
            <a:custGeom>
              <a:avLst/>
              <a:gdLst/>
              <a:ahLst/>
              <a:cxnLst/>
              <a:rect l="l" t="t" r="r" b="b"/>
              <a:pathLst>
                <a:path w="11066" h="20950" extrusionOk="0">
                  <a:moveTo>
                    <a:pt x="3427" y="11008"/>
                  </a:moveTo>
                  <a:cubicBezTo>
                    <a:pt x="3764" y="11008"/>
                    <a:pt x="4045" y="11289"/>
                    <a:pt x="4045" y="11626"/>
                  </a:cubicBezTo>
                  <a:lnTo>
                    <a:pt x="4045" y="13929"/>
                  </a:lnTo>
                  <a:lnTo>
                    <a:pt x="2753" y="13929"/>
                  </a:lnTo>
                  <a:lnTo>
                    <a:pt x="2753" y="11626"/>
                  </a:lnTo>
                  <a:cubicBezTo>
                    <a:pt x="2753" y="11289"/>
                    <a:pt x="3034" y="11008"/>
                    <a:pt x="3371" y="11008"/>
                  </a:cubicBezTo>
                  <a:close/>
                  <a:moveTo>
                    <a:pt x="5561" y="11008"/>
                  </a:moveTo>
                  <a:cubicBezTo>
                    <a:pt x="5898" y="11008"/>
                    <a:pt x="6179" y="11289"/>
                    <a:pt x="6179" y="11626"/>
                  </a:cubicBezTo>
                  <a:lnTo>
                    <a:pt x="6179" y="13929"/>
                  </a:lnTo>
                  <a:lnTo>
                    <a:pt x="4831" y="13929"/>
                  </a:lnTo>
                  <a:lnTo>
                    <a:pt x="4831" y="11626"/>
                  </a:lnTo>
                  <a:cubicBezTo>
                    <a:pt x="4831" y="11289"/>
                    <a:pt x="5112" y="11008"/>
                    <a:pt x="5505" y="11008"/>
                  </a:cubicBezTo>
                  <a:close/>
                  <a:moveTo>
                    <a:pt x="7639" y="11008"/>
                  </a:moveTo>
                  <a:cubicBezTo>
                    <a:pt x="7976" y="11008"/>
                    <a:pt x="8257" y="11289"/>
                    <a:pt x="8257" y="11626"/>
                  </a:cubicBezTo>
                  <a:lnTo>
                    <a:pt x="8257" y="13929"/>
                  </a:lnTo>
                  <a:lnTo>
                    <a:pt x="6965" y="13929"/>
                  </a:lnTo>
                  <a:lnTo>
                    <a:pt x="6965" y="11626"/>
                  </a:lnTo>
                  <a:cubicBezTo>
                    <a:pt x="6965" y="11289"/>
                    <a:pt x="7246" y="11008"/>
                    <a:pt x="7583" y="11008"/>
                  </a:cubicBezTo>
                  <a:close/>
                  <a:moveTo>
                    <a:pt x="5561" y="0"/>
                  </a:moveTo>
                  <a:lnTo>
                    <a:pt x="5168" y="3370"/>
                  </a:lnTo>
                  <a:cubicBezTo>
                    <a:pt x="4775" y="3539"/>
                    <a:pt x="4550" y="3932"/>
                    <a:pt x="4550" y="4325"/>
                  </a:cubicBezTo>
                  <a:lnTo>
                    <a:pt x="4550" y="4662"/>
                  </a:lnTo>
                  <a:cubicBezTo>
                    <a:pt x="1" y="6684"/>
                    <a:pt x="1630" y="9997"/>
                    <a:pt x="1630" y="9997"/>
                  </a:cubicBezTo>
                  <a:lnTo>
                    <a:pt x="1461" y="9997"/>
                  </a:lnTo>
                  <a:cubicBezTo>
                    <a:pt x="1180" y="9997"/>
                    <a:pt x="1012" y="10166"/>
                    <a:pt x="1012" y="10391"/>
                  </a:cubicBezTo>
                  <a:cubicBezTo>
                    <a:pt x="1012" y="10615"/>
                    <a:pt x="1180" y="10840"/>
                    <a:pt x="1461" y="10840"/>
                  </a:cubicBezTo>
                  <a:lnTo>
                    <a:pt x="1742" y="10840"/>
                  </a:lnTo>
                  <a:lnTo>
                    <a:pt x="1742" y="13929"/>
                  </a:lnTo>
                  <a:lnTo>
                    <a:pt x="1686" y="13929"/>
                  </a:lnTo>
                  <a:cubicBezTo>
                    <a:pt x="731" y="13929"/>
                    <a:pt x="731" y="15333"/>
                    <a:pt x="1686" y="15333"/>
                  </a:cubicBezTo>
                  <a:lnTo>
                    <a:pt x="2416" y="15333"/>
                  </a:lnTo>
                  <a:lnTo>
                    <a:pt x="2416" y="20950"/>
                  </a:lnTo>
                  <a:lnTo>
                    <a:pt x="8706" y="20950"/>
                  </a:lnTo>
                  <a:lnTo>
                    <a:pt x="8706" y="15389"/>
                  </a:lnTo>
                  <a:lnTo>
                    <a:pt x="9436" y="15389"/>
                  </a:lnTo>
                  <a:cubicBezTo>
                    <a:pt x="10335" y="15389"/>
                    <a:pt x="10335" y="13985"/>
                    <a:pt x="9436" y="13985"/>
                  </a:cubicBezTo>
                  <a:lnTo>
                    <a:pt x="9380" y="13929"/>
                  </a:lnTo>
                  <a:lnTo>
                    <a:pt x="9324" y="13929"/>
                  </a:lnTo>
                  <a:lnTo>
                    <a:pt x="9324" y="10840"/>
                  </a:lnTo>
                  <a:lnTo>
                    <a:pt x="9605" y="10840"/>
                  </a:lnTo>
                  <a:cubicBezTo>
                    <a:pt x="9830" y="10840"/>
                    <a:pt x="10054" y="10671"/>
                    <a:pt x="10054" y="10391"/>
                  </a:cubicBezTo>
                  <a:cubicBezTo>
                    <a:pt x="10054" y="10166"/>
                    <a:pt x="9830" y="9997"/>
                    <a:pt x="9605" y="9997"/>
                  </a:cubicBezTo>
                  <a:lnTo>
                    <a:pt x="9436" y="9997"/>
                  </a:lnTo>
                  <a:cubicBezTo>
                    <a:pt x="9436" y="9997"/>
                    <a:pt x="11065" y="6684"/>
                    <a:pt x="6516" y="4662"/>
                  </a:cubicBezTo>
                  <a:lnTo>
                    <a:pt x="6516" y="4325"/>
                  </a:lnTo>
                  <a:cubicBezTo>
                    <a:pt x="6516" y="3932"/>
                    <a:pt x="6291" y="3595"/>
                    <a:pt x="5954" y="3426"/>
                  </a:cubicBezTo>
                  <a:lnTo>
                    <a:pt x="556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406;p77">
            <a:extLst>
              <a:ext uri="{FF2B5EF4-FFF2-40B4-BE49-F238E27FC236}">
                <a16:creationId xmlns:a16="http://schemas.microsoft.com/office/drawing/2014/main" id="{B2B42C3A-D605-DB90-9935-A66C75DFD64C}"/>
              </a:ext>
            </a:extLst>
          </p:cNvPr>
          <p:cNvGrpSpPr/>
          <p:nvPr/>
        </p:nvGrpSpPr>
        <p:grpSpPr>
          <a:xfrm>
            <a:off x="7541063" y="5039804"/>
            <a:ext cx="3128373" cy="1228561"/>
            <a:chOff x="3678000" y="4833775"/>
            <a:chExt cx="1537500" cy="603800"/>
          </a:xfrm>
          <a:solidFill>
            <a:srgbClr val="92D050"/>
          </a:solidFill>
        </p:grpSpPr>
        <p:sp>
          <p:nvSpPr>
            <p:cNvPr id="10" name="Google Shape;1407;p77">
              <a:extLst>
                <a:ext uri="{FF2B5EF4-FFF2-40B4-BE49-F238E27FC236}">
                  <a16:creationId xmlns:a16="http://schemas.microsoft.com/office/drawing/2014/main" id="{D4A14635-D4B4-260D-3BF4-137A8CDFF246}"/>
                </a:ext>
              </a:extLst>
            </p:cNvPr>
            <p:cNvSpPr/>
            <p:nvPr/>
          </p:nvSpPr>
          <p:spPr>
            <a:xfrm>
              <a:off x="4103425" y="4833775"/>
              <a:ext cx="658550" cy="603800"/>
            </a:xfrm>
            <a:custGeom>
              <a:avLst/>
              <a:gdLst/>
              <a:ahLst/>
              <a:cxnLst/>
              <a:rect l="l" t="t" r="r" b="b"/>
              <a:pathLst>
                <a:path w="26342" h="24152" extrusionOk="0">
                  <a:moveTo>
                    <a:pt x="13143" y="1"/>
                  </a:moveTo>
                  <a:cubicBezTo>
                    <a:pt x="13143" y="113"/>
                    <a:pt x="13143" y="225"/>
                    <a:pt x="13087" y="338"/>
                  </a:cubicBezTo>
                  <a:cubicBezTo>
                    <a:pt x="12525" y="1854"/>
                    <a:pt x="11514" y="3146"/>
                    <a:pt x="10110" y="3988"/>
                  </a:cubicBezTo>
                  <a:cubicBezTo>
                    <a:pt x="8032" y="5392"/>
                    <a:pt x="5505" y="5617"/>
                    <a:pt x="3371" y="6965"/>
                  </a:cubicBezTo>
                  <a:cubicBezTo>
                    <a:pt x="1630" y="8144"/>
                    <a:pt x="225" y="9942"/>
                    <a:pt x="57" y="11964"/>
                  </a:cubicBezTo>
                  <a:cubicBezTo>
                    <a:pt x="1" y="13817"/>
                    <a:pt x="956" y="15614"/>
                    <a:pt x="2584" y="16569"/>
                  </a:cubicBezTo>
                  <a:lnTo>
                    <a:pt x="338" y="16569"/>
                  </a:lnTo>
                  <a:lnTo>
                    <a:pt x="338" y="17861"/>
                  </a:lnTo>
                  <a:cubicBezTo>
                    <a:pt x="338" y="17861"/>
                    <a:pt x="2697" y="18535"/>
                    <a:pt x="2641" y="20669"/>
                  </a:cubicBezTo>
                  <a:lnTo>
                    <a:pt x="2641" y="24151"/>
                  </a:lnTo>
                  <a:lnTo>
                    <a:pt x="10054" y="24151"/>
                  </a:lnTo>
                  <a:lnTo>
                    <a:pt x="10054" y="19827"/>
                  </a:lnTo>
                  <a:cubicBezTo>
                    <a:pt x="10054" y="17861"/>
                    <a:pt x="11543" y="16878"/>
                    <a:pt x="13031" y="16878"/>
                  </a:cubicBezTo>
                  <a:cubicBezTo>
                    <a:pt x="14519" y="16878"/>
                    <a:pt x="16008" y="17861"/>
                    <a:pt x="16008" y="19827"/>
                  </a:cubicBezTo>
                  <a:lnTo>
                    <a:pt x="16008" y="24151"/>
                  </a:lnTo>
                  <a:lnTo>
                    <a:pt x="23702" y="24151"/>
                  </a:lnTo>
                  <a:lnTo>
                    <a:pt x="23702" y="20669"/>
                  </a:lnTo>
                  <a:cubicBezTo>
                    <a:pt x="23646" y="19321"/>
                    <a:pt x="24657" y="18142"/>
                    <a:pt x="26061" y="17973"/>
                  </a:cubicBezTo>
                  <a:lnTo>
                    <a:pt x="26061" y="16569"/>
                  </a:lnTo>
                  <a:lnTo>
                    <a:pt x="23758" y="16569"/>
                  </a:lnTo>
                  <a:cubicBezTo>
                    <a:pt x="25387" y="15614"/>
                    <a:pt x="26342" y="13817"/>
                    <a:pt x="26286" y="11964"/>
                  </a:cubicBezTo>
                  <a:cubicBezTo>
                    <a:pt x="26117" y="9886"/>
                    <a:pt x="24713" y="8088"/>
                    <a:pt x="22916" y="6965"/>
                  </a:cubicBezTo>
                  <a:cubicBezTo>
                    <a:pt x="20838" y="5617"/>
                    <a:pt x="18310" y="5336"/>
                    <a:pt x="16232" y="3988"/>
                  </a:cubicBezTo>
                  <a:cubicBezTo>
                    <a:pt x="14828" y="3146"/>
                    <a:pt x="13817" y="1854"/>
                    <a:pt x="13256" y="338"/>
                  </a:cubicBezTo>
                  <a:cubicBezTo>
                    <a:pt x="13256" y="225"/>
                    <a:pt x="13199" y="113"/>
                    <a:pt x="131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08;p77">
              <a:extLst>
                <a:ext uri="{FF2B5EF4-FFF2-40B4-BE49-F238E27FC236}">
                  <a16:creationId xmlns:a16="http://schemas.microsoft.com/office/drawing/2014/main" id="{08910A88-34BA-4286-33BE-800B1A18305C}"/>
                </a:ext>
              </a:extLst>
            </p:cNvPr>
            <p:cNvSpPr/>
            <p:nvPr/>
          </p:nvSpPr>
          <p:spPr>
            <a:xfrm>
              <a:off x="3678000" y="5121625"/>
              <a:ext cx="259775" cy="304725"/>
            </a:xfrm>
            <a:custGeom>
              <a:avLst/>
              <a:gdLst/>
              <a:ahLst/>
              <a:cxnLst/>
              <a:rect l="l" t="t" r="r" b="b"/>
              <a:pathLst>
                <a:path w="10391" h="12189" extrusionOk="0">
                  <a:moveTo>
                    <a:pt x="5223" y="0"/>
                  </a:moveTo>
                  <a:cubicBezTo>
                    <a:pt x="4999" y="618"/>
                    <a:pt x="4549" y="1124"/>
                    <a:pt x="3988" y="1461"/>
                  </a:cubicBezTo>
                  <a:cubicBezTo>
                    <a:pt x="3201" y="2022"/>
                    <a:pt x="2190" y="2135"/>
                    <a:pt x="1348" y="2640"/>
                  </a:cubicBezTo>
                  <a:cubicBezTo>
                    <a:pt x="618" y="3089"/>
                    <a:pt x="112" y="3820"/>
                    <a:pt x="56" y="4606"/>
                  </a:cubicBezTo>
                  <a:cubicBezTo>
                    <a:pt x="0" y="5392"/>
                    <a:pt x="337" y="6066"/>
                    <a:pt x="1011" y="6459"/>
                  </a:cubicBezTo>
                  <a:lnTo>
                    <a:pt x="56" y="6459"/>
                  </a:lnTo>
                  <a:lnTo>
                    <a:pt x="56" y="6965"/>
                  </a:lnTo>
                  <a:cubicBezTo>
                    <a:pt x="56" y="6965"/>
                    <a:pt x="1011" y="7246"/>
                    <a:pt x="955" y="8088"/>
                  </a:cubicBezTo>
                  <a:lnTo>
                    <a:pt x="955" y="12188"/>
                  </a:lnTo>
                  <a:lnTo>
                    <a:pt x="9323" y="12188"/>
                  </a:lnTo>
                  <a:lnTo>
                    <a:pt x="9323" y="8088"/>
                  </a:lnTo>
                  <a:cubicBezTo>
                    <a:pt x="9323" y="7583"/>
                    <a:pt x="9716" y="7077"/>
                    <a:pt x="10278" y="7021"/>
                  </a:cubicBezTo>
                  <a:lnTo>
                    <a:pt x="10278" y="6459"/>
                  </a:lnTo>
                  <a:lnTo>
                    <a:pt x="9379" y="6459"/>
                  </a:lnTo>
                  <a:cubicBezTo>
                    <a:pt x="9997" y="6066"/>
                    <a:pt x="10390" y="5392"/>
                    <a:pt x="10390" y="4606"/>
                  </a:cubicBezTo>
                  <a:cubicBezTo>
                    <a:pt x="10278" y="3820"/>
                    <a:pt x="9773" y="3089"/>
                    <a:pt x="9043" y="2640"/>
                  </a:cubicBezTo>
                  <a:cubicBezTo>
                    <a:pt x="8200" y="2078"/>
                    <a:pt x="7189" y="2022"/>
                    <a:pt x="6403" y="1461"/>
                  </a:cubicBezTo>
                  <a:cubicBezTo>
                    <a:pt x="5841" y="1124"/>
                    <a:pt x="5392" y="618"/>
                    <a:pt x="522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09;p77">
              <a:extLst>
                <a:ext uri="{FF2B5EF4-FFF2-40B4-BE49-F238E27FC236}">
                  <a16:creationId xmlns:a16="http://schemas.microsoft.com/office/drawing/2014/main" id="{81520132-0F69-A546-25D3-7587AF9D7A1F}"/>
                </a:ext>
              </a:extLst>
            </p:cNvPr>
            <p:cNvSpPr/>
            <p:nvPr/>
          </p:nvSpPr>
          <p:spPr>
            <a:xfrm>
              <a:off x="3965825" y="4884325"/>
              <a:ext cx="117975" cy="553250"/>
            </a:xfrm>
            <a:custGeom>
              <a:avLst/>
              <a:gdLst/>
              <a:ahLst/>
              <a:cxnLst/>
              <a:rect l="l" t="t" r="r" b="b"/>
              <a:pathLst>
                <a:path w="4719" h="22130" extrusionOk="0">
                  <a:moveTo>
                    <a:pt x="2416" y="1"/>
                  </a:moveTo>
                  <a:lnTo>
                    <a:pt x="2247" y="2303"/>
                  </a:lnTo>
                  <a:cubicBezTo>
                    <a:pt x="1910" y="2359"/>
                    <a:pt x="1686" y="2584"/>
                    <a:pt x="1686" y="2921"/>
                  </a:cubicBezTo>
                  <a:lnTo>
                    <a:pt x="1686" y="4775"/>
                  </a:lnTo>
                  <a:cubicBezTo>
                    <a:pt x="1517" y="4775"/>
                    <a:pt x="1405" y="4831"/>
                    <a:pt x="1292" y="4943"/>
                  </a:cubicBezTo>
                  <a:cubicBezTo>
                    <a:pt x="1068" y="5168"/>
                    <a:pt x="1068" y="5505"/>
                    <a:pt x="1292" y="5729"/>
                  </a:cubicBezTo>
                  <a:lnTo>
                    <a:pt x="1686" y="6179"/>
                  </a:lnTo>
                  <a:lnTo>
                    <a:pt x="1686" y="8481"/>
                  </a:lnTo>
                  <a:lnTo>
                    <a:pt x="1573" y="8481"/>
                  </a:lnTo>
                  <a:cubicBezTo>
                    <a:pt x="1012" y="8481"/>
                    <a:pt x="619" y="8987"/>
                    <a:pt x="787" y="9549"/>
                  </a:cubicBezTo>
                  <a:lnTo>
                    <a:pt x="1236" y="10953"/>
                  </a:lnTo>
                  <a:lnTo>
                    <a:pt x="1236" y="15333"/>
                  </a:lnTo>
                  <a:cubicBezTo>
                    <a:pt x="562" y="15333"/>
                    <a:pt x="1" y="15895"/>
                    <a:pt x="225" y="16401"/>
                  </a:cubicBezTo>
                  <a:lnTo>
                    <a:pt x="1236" y="17917"/>
                  </a:lnTo>
                  <a:lnTo>
                    <a:pt x="1236" y="21175"/>
                  </a:lnTo>
                  <a:lnTo>
                    <a:pt x="1236" y="22129"/>
                  </a:lnTo>
                  <a:lnTo>
                    <a:pt x="3539" y="22129"/>
                  </a:lnTo>
                  <a:lnTo>
                    <a:pt x="3539" y="21175"/>
                  </a:lnTo>
                  <a:lnTo>
                    <a:pt x="3539" y="17917"/>
                  </a:lnTo>
                  <a:lnTo>
                    <a:pt x="4550" y="16401"/>
                  </a:lnTo>
                  <a:cubicBezTo>
                    <a:pt x="4719" y="15895"/>
                    <a:pt x="4213" y="15390"/>
                    <a:pt x="3539" y="15333"/>
                  </a:cubicBezTo>
                  <a:lnTo>
                    <a:pt x="3539" y="10953"/>
                  </a:lnTo>
                  <a:lnTo>
                    <a:pt x="3932" y="9549"/>
                  </a:lnTo>
                  <a:cubicBezTo>
                    <a:pt x="4101" y="8987"/>
                    <a:pt x="3708" y="8481"/>
                    <a:pt x="3146" y="8481"/>
                  </a:cubicBezTo>
                  <a:lnTo>
                    <a:pt x="3090" y="8481"/>
                  </a:lnTo>
                  <a:lnTo>
                    <a:pt x="3090" y="6235"/>
                  </a:lnTo>
                  <a:lnTo>
                    <a:pt x="3483" y="5729"/>
                  </a:lnTo>
                  <a:cubicBezTo>
                    <a:pt x="3708" y="5505"/>
                    <a:pt x="3708" y="5168"/>
                    <a:pt x="3483" y="4943"/>
                  </a:cubicBezTo>
                  <a:cubicBezTo>
                    <a:pt x="3371" y="4831"/>
                    <a:pt x="3258" y="4775"/>
                    <a:pt x="3090" y="4775"/>
                  </a:cubicBezTo>
                  <a:lnTo>
                    <a:pt x="3090" y="2921"/>
                  </a:lnTo>
                  <a:cubicBezTo>
                    <a:pt x="3090" y="2640"/>
                    <a:pt x="2865" y="2359"/>
                    <a:pt x="2584" y="2303"/>
                  </a:cubicBezTo>
                  <a:lnTo>
                    <a:pt x="2416"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10;p77">
              <a:extLst>
                <a:ext uri="{FF2B5EF4-FFF2-40B4-BE49-F238E27FC236}">
                  <a16:creationId xmlns:a16="http://schemas.microsoft.com/office/drawing/2014/main" id="{9874D55D-4000-3CCC-ACA6-CF5B693D0AFB}"/>
                </a:ext>
              </a:extLst>
            </p:cNvPr>
            <p:cNvSpPr/>
            <p:nvPr/>
          </p:nvSpPr>
          <p:spPr>
            <a:xfrm>
              <a:off x="4954325" y="5121625"/>
              <a:ext cx="261175" cy="304725"/>
            </a:xfrm>
            <a:custGeom>
              <a:avLst/>
              <a:gdLst/>
              <a:ahLst/>
              <a:cxnLst/>
              <a:rect l="l" t="t" r="r" b="b"/>
              <a:pathLst>
                <a:path w="10447" h="12189" extrusionOk="0">
                  <a:moveTo>
                    <a:pt x="5224" y="0"/>
                  </a:moveTo>
                  <a:cubicBezTo>
                    <a:pt x="4999" y="618"/>
                    <a:pt x="4550" y="1124"/>
                    <a:pt x="3988" y="1461"/>
                  </a:cubicBezTo>
                  <a:cubicBezTo>
                    <a:pt x="3202" y="2022"/>
                    <a:pt x="2191" y="2135"/>
                    <a:pt x="1348" y="2640"/>
                  </a:cubicBezTo>
                  <a:cubicBezTo>
                    <a:pt x="618" y="3089"/>
                    <a:pt x="113" y="3820"/>
                    <a:pt x="0" y="4606"/>
                  </a:cubicBezTo>
                  <a:cubicBezTo>
                    <a:pt x="0" y="5392"/>
                    <a:pt x="393" y="6066"/>
                    <a:pt x="1011" y="6459"/>
                  </a:cubicBezTo>
                  <a:lnTo>
                    <a:pt x="113" y="6459"/>
                  </a:lnTo>
                  <a:lnTo>
                    <a:pt x="113" y="7021"/>
                  </a:lnTo>
                  <a:cubicBezTo>
                    <a:pt x="674" y="7077"/>
                    <a:pt x="1067" y="7583"/>
                    <a:pt x="1067" y="8088"/>
                  </a:cubicBezTo>
                  <a:lnTo>
                    <a:pt x="1067" y="12188"/>
                  </a:lnTo>
                  <a:lnTo>
                    <a:pt x="9380" y="12188"/>
                  </a:lnTo>
                  <a:lnTo>
                    <a:pt x="9380" y="8088"/>
                  </a:lnTo>
                  <a:cubicBezTo>
                    <a:pt x="9380" y="7246"/>
                    <a:pt x="10334" y="6965"/>
                    <a:pt x="10334" y="6965"/>
                  </a:cubicBezTo>
                  <a:lnTo>
                    <a:pt x="10334" y="6459"/>
                  </a:lnTo>
                  <a:lnTo>
                    <a:pt x="9436" y="6459"/>
                  </a:lnTo>
                  <a:cubicBezTo>
                    <a:pt x="10054" y="6066"/>
                    <a:pt x="10447" y="5392"/>
                    <a:pt x="10391" y="4606"/>
                  </a:cubicBezTo>
                  <a:cubicBezTo>
                    <a:pt x="10278" y="3820"/>
                    <a:pt x="9829" y="3089"/>
                    <a:pt x="9099" y="2640"/>
                  </a:cubicBezTo>
                  <a:cubicBezTo>
                    <a:pt x="8256" y="2135"/>
                    <a:pt x="7245" y="2022"/>
                    <a:pt x="6403" y="1461"/>
                  </a:cubicBezTo>
                  <a:cubicBezTo>
                    <a:pt x="5841" y="1124"/>
                    <a:pt x="5448" y="618"/>
                    <a:pt x="522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11;p77">
              <a:extLst>
                <a:ext uri="{FF2B5EF4-FFF2-40B4-BE49-F238E27FC236}">
                  <a16:creationId xmlns:a16="http://schemas.microsoft.com/office/drawing/2014/main" id="{1475CCC5-DE2C-5EFB-4F20-42C235F54537}"/>
                </a:ext>
              </a:extLst>
            </p:cNvPr>
            <p:cNvSpPr/>
            <p:nvPr/>
          </p:nvSpPr>
          <p:spPr>
            <a:xfrm>
              <a:off x="4808300" y="4884325"/>
              <a:ext cx="117950" cy="553250"/>
            </a:xfrm>
            <a:custGeom>
              <a:avLst/>
              <a:gdLst/>
              <a:ahLst/>
              <a:cxnLst/>
              <a:rect l="l" t="t" r="r" b="b"/>
              <a:pathLst>
                <a:path w="4718" h="22130" extrusionOk="0">
                  <a:moveTo>
                    <a:pt x="2303" y="1"/>
                  </a:moveTo>
                  <a:lnTo>
                    <a:pt x="2134" y="2303"/>
                  </a:lnTo>
                  <a:cubicBezTo>
                    <a:pt x="1854" y="2359"/>
                    <a:pt x="1629" y="2640"/>
                    <a:pt x="1629" y="2921"/>
                  </a:cubicBezTo>
                  <a:lnTo>
                    <a:pt x="1629" y="4775"/>
                  </a:lnTo>
                  <a:cubicBezTo>
                    <a:pt x="1517" y="4775"/>
                    <a:pt x="1348" y="4831"/>
                    <a:pt x="1236" y="4943"/>
                  </a:cubicBezTo>
                  <a:cubicBezTo>
                    <a:pt x="1067" y="5168"/>
                    <a:pt x="1067" y="5505"/>
                    <a:pt x="1236" y="5729"/>
                  </a:cubicBezTo>
                  <a:lnTo>
                    <a:pt x="1685" y="6235"/>
                  </a:lnTo>
                  <a:lnTo>
                    <a:pt x="1685" y="8481"/>
                  </a:lnTo>
                  <a:lnTo>
                    <a:pt x="1573" y="8481"/>
                  </a:lnTo>
                  <a:cubicBezTo>
                    <a:pt x="1011" y="8481"/>
                    <a:pt x="618" y="8987"/>
                    <a:pt x="786" y="9549"/>
                  </a:cubicBezTo>
                  <a:lnTo>
                    <a:pt x="1236" y="10953"/>
                  </a:lnTo>
                  <a:lnTo>
                    <a:pt x="1236" y="15333"/>
                  </a:lnTo>
                  <a:cubicBezTo>
                    <a:pt x="506" y="15390"/>
                    <a:pt x="0" y="15895"/>
                    <a:pt x="169" y="16401"/>
                  </a:cubicBezTo>
                  <a:lnTo>
                    <a:pt x="1180" y="17917"/>
                  </a:lnTo>
                  <a:lnTo>
                    <a:pt x="1180" y="21231"/>
                  </a:lnTo>
                  <a:lnTo>
                    <a:pt x="1180" y="22129"/>
                  </a:lnTo>
                  <a:lnTo>
                    <a:pt x="3539" y="22129"/>
                  </a:lnTo>
                  <a:lnTo>
                    <a:pt x="3539" y="21231"/>
                  </a:lnTo>
                  <a:lnTo>
                    <a:pt x="3539" y="17917"/>
                  </a:lnTo>
                  <a:lnTo>
                    <a:pt x="4493" y="16401"/>
                  </a:lnTo>
                  <a:cubicBezTo>
                    <a:pt x="4718" y="15895"/>
                    <a:pt x="4212" y="15333"/>
                    <a:pt x="3482" y="15333"/>
                  </a:cubicBezTo>
                  <a:lnTo>
                    <a:pt x="3482" y="10953"/>
                  </a:lnTo>
                  <a:lnTo>
                    <a:pt x="3932" y="9549"/>
                  </a:lnTo>
                  <a:cubicBezTo>
                    <a:pt x="4100" y="8987"/>
                    <a:pt x="3707" y="8481"/>
                    <a:pt x="3145" y="8481"/>
                  </a:cubicBezTo>
                  <a:lnTo>
                    <a:pt x="3033" y="8481"/>
                  </a:lnTo>
                  <a:lnTo>
                    <a:pt x="3033" y="6179"/>
                  </a:lnTo>
                  <a:lnTo>
                    <a:pt x="3426" y="5729"/>
                  </a:lnTo>
                  <a:cubicBezTo>
                    <a:pt x="3651" y="5505"/>
                    <a:pt x="3651" y="5168"/>
                    <a:pt x="3426" y="4943"/>
                  </a:cubicBezTo>
                  <a:cubicBezTo>
                    <a:pt x="3314" y="4831"/>
                    <a:pt x="3202" y="4775"/>
                    <a:pt x="3033" y="4775"/>
                  </a:cubicBezTo>
                  <a:lnTo>
                    <a:pt x="3033" y="2921"/>
                  </a:lnTo>
                  <a:cubicBezTo>
                    <a:pt x="3089" y="2584"/>
                    <a:pt x="2808" y="2359"/>
                    <a:pt x="2528" y="2303"/>
                  </a:cubicBezTo>
                  <a:lnTo>
                    <a:pt x="230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412;p77">
            <a:extLst>
              <a:ext uri="{FF2B5EF4-FFF2-40B4-BE49-F238E27FC236}">
                <a16:creationId xmlns:a16="http://schemas.microsoft.com/office/drawing/2014/main" id="{4EAFA3C6-D6A5-EA47-3679-CB1BDC95D3C3}"/>
              </a:ext>
            </a:extLst>
          </p:cNvPr>
          <p:cNvGrpSpPr/>
          <p:nvPr/>
        </p:nvGrpSpPr>
        <p:grpSpPr>
          <a:xfrm>
            <a:off x="5524247" y="3413270"/>
            <a:ext cx="2240669" cy="1033997"/>
            <a:chOff x="2351125" y="3398750"/>
            <a:chExt cx="928125" cy="428300"/>
          </a:xfrm>
          <a:solidFill>
            <a:srgbClr val="92D050"/>
          </a:solidFill>
        </p:grpSpPr>
        <p:sp>
          <p:nvSpPr>
            <p:cNvPr id="16" name="Google Shape;1413;p77">
              <a:extLst>
                <a:ext uri="{FF2B5EF4-FFF2-40B4-BE49-F238E27FC236}">
                  <a16:creationId xmlns:a16="http://schemas.microsoft.com/office/drawing/2014/main" id="{6FA205D6-AD05-A513-6BFF-58E8E927E7A5}"/>
                </a:ext>
              </a:extLst>
            </p:cNvPr>
            <p:cNvSpPr/>
            <p:nvPr/>
          </p:nvSpPr>
          <p:spPr>
            <a:xfrm>
              <a:off x="2351125" y="3398750"/>
              <a:ext cx="453550" cy="341250"/>
            </a:xfrm>
            <a:custGeom>
              <a:avLst/>
              <a:gdLst/>
              <a:ahLst/>
              <a:cxnLst/>
              <a:rect l="l" t="t" r="r" b="b"/>
              <a:pathLst>
                <a:path w="18142" h="13650" extrusionOk="0">
                  <a:moveTo>
                    <a:pt x="10726" y="0"/>
                  </a:moveTo>
                  <a:cubicBezTo>
                    <a:pt x="8719" y="0"/>
                    <a:pt x="6250" y="525"/>
                    <a:pt x="3258" y="1967"/>
                  </a:cubicBezTo>
                  <a:lnTo>
                    <a:pt x="0" y="11515"/>
                  </a:lnTo>
                  <a:cubicBezTo>
                    <a:pt x="3646" y="9769"/>
                    <a:pt x="6652" y="9134"/>
                    <a:pt x="9097" y="9134"/>
                  </a:cubicBezTo>
                  <a:cubicBezTo>
                    <a:pt x="15616" y="9134"/>
                    <a:pt x="18141" y="13649"/>
                    <a:pt x="18141" y="13649"/>
                  </a:cubicBezTo>
                  <a:lnTo>
                    <a:pt x="18141" y="3708"/>
                  </a:lnTo>
                  <a:cubicBezTo>
                    <a:pt x="18141" y="3708"/>
                    <a:pt x="16065" y="0"/>
                    <a:pt x="107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14;p77">
              <a:extLst>
                <a:ext uri="{FF2B5EF4-FFF2-40B4-BE49-F238E27FC236}">
                  <a16:creationId xmlns:a16="http://schemas.microsoft.com/office/drawing/2014/main" id="{53B0D425-BA92-1E78-E9F2-FA1F022E4373}"/>
                </a:ext>
              </a:extLst>
            </p:cNvPr>
            <p:cNvSpPr/>
            <p:nvPr/>
          </p:nvSpPr>
          <p:spPr>
            <a:xfrm>
              <a:off x="2353925" y="3662675"/>
              <a:ext cx="450750" cy="164375"/>
            </a:xfrm>
            <a:custGeom>
              <a:avLst/>
              <a:gdLst/>
              <a:ahLst/>
              <a:cxnLst/>
              <a:rect l="l" t="t" r="r" b="b"/>
              <a:pathLst>
                <a:path w="18030" h="6575" extrusionOk="0">
                  <a:moveTo>
                    <a:pt x="8424" y="1"/>
                  </a:moveTo>
                  <a:cubicBezTo>
                    <a:pt x="3860" y="1"/>
                    <a:pt x="0" y="1969"/>
                    <a:pt x="0" y="1969"/>
                  </a:cubicBezTo>
                  <a:lnTo>
                    <a:pt x="0" y="4328"/>
                  </a:lnTo>
                  <a:cubicBezTo>
                    <a:pt x="2135" y="2980"/>
                    <a:pt x="4550" y="2194"/>
                    <a:pt x="7077" y="2025"/>
                  </a:cubicBezTo>
                  <a:cubicBezTo>
                    <a:pt x="7323" y="2012"/>
                    <a:pt x="7569" y="2005"/>
                    <a:pt x="7814" y="2005"/>
                  </a:cubicBezTo>
                  <a:cubicBezTo>
                    <a:pt x="11702" y="2005"/>
                    <a:pt x="15387" y="3669"/>
                    <a:pt x="18029" y="6575"/>
                  </a:cubicBezTo>
                  <a:lnTo>
                    <a:pt x="18029" y="4328"/>
                  </a:lnTo>
                  <a:cubicBezTo>
                    <a:pt x="15217" y="981"/>
                    <a:pt x="11645" y="1"/>
                    <a:pt x="84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15;p77">
              <a:extLst>
                <a:ext uri="{FF2B5EF4-FFF2-40B4-BE49-F238E27FC236}">
                  <a16:creationId xmlns:a16="http://schemas.microsoft.com/office/drawing/2014/main" id="{6908732F-325D-DA2A-08F1-B5A294E8C85B}"/>
                </a:ext>
              </a:extLst>
            </p:cNvPr>
            <p:cNvSpPr/>
            <p:nvPr/>
          </p:nvSpPr>
          <p:spPr>
            <a:xfrm>
              <a:off x="2824300" y="3398750"/>
              <a:ext cx="454950" cy="341250"/>
            </a:xfrm>
            <a:custGeom>
              <a:avLst/>
              <a:gdLst/>
              <a:ahLst/>
              <a:cxnLst/>
              <a:rect l="l" t="t" r="r" b="b"/>
              <a:pathLst>
                <a:path w="18198" h="13650" extrusionOk="0">
                  <a:moveTo>
                    <a:pt x="7461" y="0"/>
                  </a:moveTo>
                  <a:cubicBezTo>
                    <a:pt x="2106" y="0"/>
                    <a:pt x="0" y="3708"/>
                    <a:pt x="0" y="3708"/>
                  </a:cubicBezTo>
                  <a:lnTo>
                    <a:pt x="0" y="13649"/>
                  </a:lnTo>
                  <a:cubicBezTo>
                    <a:pt x="0" y="13649"/>
                    <a:pt x="2555" y="9134"/>
                    <a:pt x="9091" y="9134"/>
                  </a:cubicBezTo>
                  <a:cubicBezTo>
                    <a:pt x="11541" y="9134"/>
                    <a:pt x="14552" y="9769"/>
                    <a:pt x="18197" y="11515"/>
                  </a:cubicBezTo>
                  <a:lnTo>
                    <a:pt x="14940" y="1967"/>
                  </a:lnTo>
                  <a:cubicBezTo>
                    <a:pt x="11947" y="525"/>
                    <a:pt x="9475" y="0"/>
                    <a:pt x="74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16;p77">
              <a:extLst>
                <a:ext uri="{FF2B5EF4-FFF2-40B4-BE49-F238E27FC236}">
                  <a16:creationId xmlns:a16="http://schemas.microsoft.com/office/drawing/2014/main" id="{36E203BD-BC4F-3584-6DF8-C0B415E6C181}"/>
                </a:ext>
              </a:extLst>
            </p:cNvPr>
            <p:cNvSpPr/>
            <p:nvPr/>
          </p:nvSpPr>
          <p:spPr>
            <a:xfrm>
              <a:off x="2825700" y="3662675"/>
              <a:ext cx="450750" cy="164375"/>
            </a:xfrm>
            <a:custGeom>
              <a:avLst/>
              <a:gdLst/>
              <a:ahLst/>
              <a:cxnLst/>
              <a:rect l="l" t="t" r="r" b="b"/>
              <a:pathLst>
                <a:path w="18030" h="6575" extrusionOk="0">
                  <a:moveTo>
                    <a:pt x="9606" y="1"/>
                  </a:moveTo>
                  <a:cubicBezTo>
                    <a:pt x="6384" y="1"/>
                    <a:pt x="2813" y="981"/>
                    <a:pt x="0" y="4328"/>
                  </a:cubicBezTo>
                  <a:lnTo>
                    <a:pt x="0" y="6575"/>
                  </a:lnTo>
                  <a:cubicBezTo>
                    <a:pt x="2589" y="3669"/>
                    <a:pt x="6321" y="2005"/>
                    <a:pt x="10168" y="2005"/>
                  </a:cubicBezTo>
                  <a:cubicBezTo>
                    <a:pt x="10410" y="2005"/>
                    <a:pt x="10653" y="2012"/>
                    <a:pt x="10896" y="2025"/>
                  </a:cubicBezTo>
                  <a:cubicBezTo>
                    <a:pt x="13424" y="2194"/>
                    <a:pt x="15895" y="2980"/>
                    <a:pt x="18029" y="4328"/>
                  </a:cubicBezTo>
                  <a:lnTo>
                    <a:pt x="18029" y="1969"/>
                  </a:lnTo>
                  <a:cubicBezTo>
                    <a:pt x="18029" y="1969"/>
                    <a:pt x="14169" y="1"/>
                    <a:pt x="96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1417;p77">
            <a:extLst>
              <a:ext uri="{FF2B5EF4-FFF2-40B4-BE49-F238E27FC236}">
                <a16:creationId xmlns:a16="http://schemas.microsoft.com/office/drawing/2014/main" id="{E7671CF0-557C-B6E4-B424-3E1050549998}"/>
              </a:ext>
            </a:extLst>
          </p:cNvPr>
          <p:cNvGrpSpPr/>
          <p:nvPr/>
        </p:nvGrpSpPr>
        <p:grpSpPr>
          <a:xfrm>
            <a:off x="9967231" y="589634"/>
            <a:ext cx="932997" cy="4076260"/>
            <a:chOff x="8057950" y="1677023"/>
            <a:chExt cx="481650" cy="2104327"/>
          </a:xfrm>
          <a:solidFill>
            <a:srgbClr val="92D050"/>
          </a:solidFill>
        </p:grpSpPr>
        <p:sp>
          <p:nvSpPr>
            <p:cNvPr id="21" name="Google Shape;1418;p77">
              <a:extLst>
                <a:ext uri="{FF2B5EF4-FFF2-40B4-BE49-F238E27FC236}">
                  <a16:creationId xmlns:a16="http://schemas.microsoft.com/office/drawing/2014/main" id="{8E466BB5-B083-DE5B-5C5B-13A98836351F}"/>
                </a:ext>
              </a:extLst>
            </p:cNvPr>
            <p:cNvSpPr/>
            <p:nvPr/>
          </p:nvSpPr>
          <p:spPr>
            <a:xfrm>
              <a:off x="8057950" y="2809675"/>
              <a:ext cx="481650" cy="971675"/>
            </a:xfrm>
            <a:custGeom>
              <a:avLst/>
              <a:gdLst/>
              <a:ahLst/>
              <a:cxnLst/>
              <a:rect l="l" t="t" r="r" b="b"/>
              <a:pathLst>
                <a:path w="19266" h="38867" extrusionOk="0">
                  <a:moveTo>
                    <a:pt x="6104" y="13138"/>
                  </a:moveTo>
                  <a:cubicBezTo>
                    <a:pt x="6678" y="13138"/>
                    <a:pt x="7134" y="13624"/>
                    <a:pt x="7134" y="14210"/>
                  </a:cubicBezTo>
                  <a:lnTo>
                    <a:pt x="7134" y="22803"/>
                  </a:lnTo>
                  <a:cubicBezTo>
                    <a:pt x="7134" y="23421"/>
                    <a:pt x="6628" y="23870"/>
                    <a:pt x="6010" y="23870"/>
                  </a:cubicBezTo>
                  <a:lnTo>
                    <a:pt x="5898" y="23870"/>
                  </a:lnTo>
                  <a:cubicBezTo>
                    <a:pt x="5280" y="23870"/>
                    <a:pt x="4831" y="23421"/>
                    <a:pt x="4831" y="22803"/>
                  </a:cubicBezTo>
                  <a:lnTo>
                    <a:pt x="4831" y="14210"/>
                  </a:lnTo>
                  <a:cubicBezTo>
                    <a:pt x="4831" y="13624"/>
                    <a:pt x="5236" y="13138"/>
                    <a:pt x="5805" y="13138"/>
                  </a:cubicBezTo>
                  <a:cubicBezTo>
                    <a:pt x="5835" y="13138"/>
                    <a:pt x="5867" y="13140"/>
                    <a:pt x="5898" y="13143"/>
                  </a:cubicBezTo>
                  <a:lnTo>
                    <a:pt x="6010" y="13143"/>
                  </a:lnTo>
                  <a:cubicBezTo>
                    <a:pt x="6042" y="13140"/>
                    <a:pt x="6073" y="13138"/>
                    <a:pt x="6104" y="13138"/>
                  </a:cubicBezTo>
                  <a:close/>
                  <a:moveTo>
                    <a:pt x="9511" y="13138"/>
                  </a:moveTo>
                  <a:cubicBezTo>
                    <a:pt x="9542" y="13138"/>
                    <a:pt x="9573" y="13140"/>
                    <a:pt x="9605" y="13143"/>
                  </a:cubicBezTo>
                  <a:lnTo>
                    <a:pt x="9717" y="13143"/>
                  </a:lnTo>
                  <a:cubicBezTo>
                    <a:pt x="10335" y="13143"/>
                    <a:pt x="10784" y="13592"/>
                    <a:pt x="10784" y="14210"/>
                  </a:cubicBezTo>
                  <a:lnTo>
                    <a:pt x="10784" y="16063"/>
                  </a:lnTo>
                  <a:lnTo>
                    <a:pt x="10784" y="22803"/>
                  </a:lnTo>
                  <a:cubicBezTo>
                    <a:pt x="10784" y="23421"/>
                    <a:pt x="10335" y="23870"/>
                    <a:pt x="9717" y="23870"/>
                  </a:cubicBezTo>
                  <a:lnTo>
                    <a:pt x="9605" y="23870"/>
                  </a:lnTo>
                  <a:cubicBezTo>
                    <a:pt x="8987" y="23870"/>
                    <a:pt x="8482" y="23421"/>
                    <a:pt x="8482" y="22803"/>
                  </a:cubicBezTo>
                  <a:lnTo>
                    <a:pt x="8482" y="14210"/>
                  </a:lnTo>
                  <a:cubicBezTo>
                    <a:pt x="8482" y="13624"/>
                    <a:pt x="8937" y="13138"/>
                    <a:pt x="9511" y="13138"/>
                  </a:cubicBezTo>
                  <a:close/>
                  <a:moveTo>
                    <a:pt x="13170" y="13138"/>
                  </a:moveTo>
                  <a:cubicBezTo>
                    <a:pt x="13198" y="13138"/>
                    <a:pt x="13227" y="13140"/>
                    <a:pt x="13256" y="13143"/>
                  </a:cubicBezTo>
                  <a:lnTo>
                    <a:pt x="13424" y="13143"/>
                  </a:lnTo>
                  <a:cubicBezTo>
                    <a:pt x="13986" y="13143"/>
                    <a:pt x="14491" y="13592"/>
                    <a:pt x="14491" y="14210"/>
                  </a:cubicBezTo>
                  <a:lnTo>
                    <a:pt x="14491" y="16063"/>
                  </a:lnTo>
                  <a:lnTo>
                    <a:pt x="14491" y="22803"/>
                  </a:lnTo>
                  <a:cubicBezTo>
                    <a:pt x="14491" y="23421"/>
                    <a:pt x="13986" y="23870"/>
                    <a:pt x="13424" y="23870"/>
                  </a:cubicBezTo>
                  <a:lnTo>
                    <a:pt x="13256" y="23870"/>
                  </a:lnTo>
                  <a:cubicBezTo>
                    <a:pt x="12694" y="23870"/>
                    <a:pt x="12188" y="23421"/>
                    <a:pt x="12188" y="22803"/>
                  </a:cubicBezTo>
                  <a:lnTo>
                    <a:pt x="12188" y="14210"/>
                  </a:lnTo>
                  <a:cubicBezTo>
                    <a:pt x="12188" y="13624"/>
                    <a:pt x="12644" y="13138"/>
                    <a:pt x="13170" y="13138"/>
                  </a:cubicBezTo>
                  <a:close/>
                  <a:moveTo>
                    <a:pt x="8819" y="0"/>
                  </a:moveTo>
                  <a:cubicBezTo>
                    <a:pt x="8313" y="337"/>
                    <a:pt x="7976" y="899"/>
                    <a:pt x="7976" y="1517"/>
                  </a:cubicBezTo>
                  <a:lnTo>
                    <a:pt x="7976" y="2078"/>
                  </a:lnTo>
                  <a:cubicBezTo>
                    <a:pt x="57" y="5617"/>
                    <a:pt x="2809" y="11345"/>
                    <a:pt x="2809" y="11345"/>
                  </a:cubicBezTo>
                  <a:lnTo>
                    <a:pt x="2528" y="11345"/>
                  </a:lnTo>
                  <a:cubicBezTo>
                    <a:pt x="1573" y="11345"/>
                    <a:pt x="1573" y="12806"/>
                    <a:pt x="2528" y="12806"/>
                  </a:cubicBezTo>
                  <a:lnTo>
                    <a:pt x="3034" y="12806"/>
                  </a:lnTo>
                  <a:lnTo>
                    <a:pt x="3034" y="24207"/>
                  </a:lnTo>
                  <a:lnTo>
                    <a:pt x="2528" y="24207"/>
                  </a:lnTo>
                  <a:cubicBezTo>
                    <a:pt x="1573" y="24207"/>
                    <a:pt x="1573" y="25667"/>
                    <a:pt x="2528" y="25667"/>
                  </a:cubicBezTo>
                  <a:lnTo>
                    <a:pt x="2809" y="25667"/>
                  </a:lnTo>
                  <a:cubicBezTo>
                    <a:pt x="2809" y="25667"/>
                    <a:pt x="1" y="31396"/>
                    <a:pt x="7976" y="34935"/>
                  </a:cubicBezTo>
                  <a:lnTo>
                    <a:pt x="7976" y="35496"/>
                  </a:lnTo>
                  <a:cubicBezTo>
                    <a:pt x="7976" y="36170"/>
                    <a:pt x="8313" y="36788"/>
                    <a:pt x="8931" y="37125"/>
                  </a:cubicBezTo>
                  <a:lnTo>
                    <a:pt x="9156" y="38866"/>
                  </a:lnTo>
                  <a:lnTo>
                    <a:pt x="10054" y="38866"/>
                  </a:lnTo>
                  <a:lnTo>
                    <a:pt x="10279" y="37181"/>
                  </a:lnTo>
                  <a:cubicBezTo>
                    <a:pt x="10897" y="36900"/>
                    <a:pt x="11346" y="36226"/>
                    <a:pt x="11346" y="35496"/>
                  </a:cubicBezTo>
                  <a:lnTo>
                    <a:pt x="11346" y="34935"/>
                  </a:lnTo>
                  <a:cubicBezTo>
                    <a:pt x="19265" y="31396"/>
                    <a:pt x="16457" y="25667"/>
                    <a:pt x="16457" y="25667"/>
                  </a:cubicBezTo>
                  <a:lnTo>
                    <a:pt x="16794" y="25667"/>
                  </a:lnTo>
                  <a:cubicBezTo>
                    <a:pt x="17749" y="25667"/>
                    <a:pt x="17749" y="24207"/>
                    <a:pt x="16794" y="24207"/>
                  </a:cubicBezTo>
                  <a:lnTo>
                    <a:pt x="16232" y="24207"/>
                  </a:lnTo>
                  <a:lnTo>
                    <a:pt x="16232" y="12806"/>
                  </a:lnTo>
                  <a:lnTo>
                    <a:pt x="16794" y="12806"/>
                  </a:lnTo>
                  <a:cubicBezTo>
                    <a:pt x="17749" y="12806"/>
                    <a:pt x="17749" y="11345"/>
                    <a:pt x="16794" y="11345"/>
                  </a:cubicBezTo>
                  <a:lnTo>
                    <a:pt x="16457" y="11345"/>
                  </a:lnTo>
                  <a:cubicBezTo>
                    <a:pt x="16457" y="11345"/>
                    <a:pt x="19265" y="5617"/>
                    <a:pt x="11346" y="2078"/>
                  </a:cubicBezTo>
                  <a:lnTo>
                    <a:pt x="11346" y="1517"/>
                  </a:lnTo>
                  <a:cubicBezTo>
                    <a:pt x="11346" y="899"/>
                    <a:pt x="11009" y="337"/>
                    <a:pt x="105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 name="Google Shape;1419;p77">
              <a:extLst>
                <a:ext uri="{FF2B5EF4-FFF2-40B4-BE49-F238E27FC236}">
                  <a16:creationId xmlns:a16="http://schemas.microsoft.com/office/drawing/2014/main" id="{A922B1DE-1D7D-B5A5-A606-7650C7074152}"/>
                </a:ext>
              </a:extLst>
            </p:cNvPr>
            <p:cNvCxnSpPr/>
            <p:nvPr/>
          </p:nvCxnSpPr>
          <p:spPr>
            <a:xfrm rot="10800000">
              <a:off x="8299506" y="1677023"/>
              <a:ext cx="0" cy="930900"/>
            </a:xfrm>
            <a:prstGeom prst="straightConnector1">
              <a:avLst/>
            </a:prstGeom>
            <a:grpFill/>
            <a:ln w="9525" cap="flat" cmpd="sng">
              <a:solidFill>
                <a:schemeClr val="accent2"/>
              </a:solidFill>
              <a:prstDash val="solid"/>
              <a:round/>
              <a:headEnd type="none" w="med" len="med"/>
              <a:tailEnd type="none" w="med" len="med"/>
            </a:ln>
          </p:spPr>
        </p:cxnSp>
        <p:sp>
          <p:nvSpPr>
            <p:cNvPr id="23" name="Google Shape;1420;p77">
              <a:extLst>
                <a:ext uri="{FF2B5EF4-FFF2-40B4-BE49-F238E27FC236}">
                  <a16:creationId xmlns:a16="http://schemas.microsoft.com/office/drawing/2014/main" id="{540334F1-5C15-5E44-256A-5055A0962620}"/>
                </a:ext>
              </a:extLst>
            </p:cNvPr>
            <p:cNvSpPr/>
            <p:nvPr/>
          </p:nvSpPr>
          <p:spPr>
            <a:xfrm flipH="1">
              <a:off x="8213519" y="2522294"/>
              <a:ext cx="207014" cy="177717"/>
            </a:xfrm>
            <a:custGeom>
              <a:avLst/>
              <a:gdLst/>
              <a:ahLst/>
              <a:cxnLst/>
              <a:rect l="l" t="t" r="r" b="b"/>
              <a:pathLst>
                <a:path w="3639" h="3124" extrusionOk="0">
                  <a:moveTo>
                    <a:pt x="2088" y="0"/>
                  </a:moveTo>
                  <a:cubicBezTo>
                    <a:pt x="696" y="0"/>
                    <a:pt x="1" y="1676"/>
                    <a:pt x="982" y="2657"/>
                  </a:cubicBezTo>
                  <a:cubicBezTo>
                    <a:pt x="1300" y="2979"/>
                    <a:pt x="1692" y="3124"/>
                    <a:pt x="2076" y="3124"/>
                  </a:cubicBezTo>
                  <a:cubicBezTo>
                    <a:pt x="2875" y="3124"/>
                    <a:pt x="3638" y="2501"/>
                    <a:pt x="3638" y="1562"/>
                  </a:cubicBezTo>
                  <a:cubicBezTo>
                    <a:pt x="3638" y="696"/>
                    <a:pt x="2943" y="0"/>
                    <a:pt x="2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1;p77">
              <a:extLst>
                <a:ext uri="{FF2B5EF4-FFF2-40B4-BE49-F238E27FC236}">
                  <a16:creationId xmlns:a16="http://schemas.microsoft.com/office/drawing/2014/main" id="{C9104DF3-10D9-A8E4-0239-526555144CBA}"/>
                </a:ext>
              </a:extLst>
            </p:cNvPr>
            <p:cNvSpPr/>
            <p:nvPr/>
          </p:nvSpPr>
          <p:spPr>
            <a:xfrm flipH="1">
              <a:off x="8264150" y="2299130"/>
              <a:ext cx="88233" cy="76229"/>
            </a:xfrm>
            <a:custGeom>
              <a:avLst/>
              <a:gdLst/>
              <a:ahLst/>
              <a:cxnLst/>
              <a:rect l="l" t="t" r="r" b="b"/>
              <a:pathLst>
                <a:path w="1551" h="1340" extrusionOk="0">
                  <a:moveTo>
                    <a:pt x="890" y="1"/>
                  </a:moveTo>
                  <a:cubicBezTo>
                    <a:pt x="297" y="1"/>
                    <a:pt x="0" y="719"/>
                    <a:pt x="422" y="1141"/>
                  </a:cubicBezTo>
                  <a:cubicBezTo>
                    <a:pt x="555" y="1278"/>
                    <a:pt x="721" y="1339"/>
                    <a:pt x="884" y="1339"/>
                  </a:cubicBezTo>
                  <a:cubicBezTo>
                    <a:pt x="1223" y="1339"/>
                    <a:pt x="1551" y="1074"/>
                    <a:pt x="1551" y="673"/>
                  </a:cubicBezTo>
                  <a:cubicBezTo>
                    <a:pt x="1551" y="297"/>
                    <a:pt x="1255" y="1"/>
                    <a:pt x="89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22;p77">
              <a:extLst>
                <a:ext uri="{FF2B5EF4-FFF2-40B4-BE49-F238E27FC236}">
                  <a16:creationId xmlns:a16="http://schemas.microsoft.com/office/drawing/2014/main" id="{8EA06D84-EA6F-69D5-7484-9D102F632ADC}"/>
                </a:ext>
              </a:extLst>
            </p:cNvPr>
            <p:cNvSpPr/>
            <p:nvPr/>
          </p:nvSpPr>
          <p:spPr>
            <a:xfrm flipH="1">
              <a:off x="8219379" y="2700006"/>
              <a:ext cx="164803" cy="109679"/>
            </a:xfrm>
            <a:custGeom>
              <a:avLst/>
              <a:gdLst/>
              <a:ahLst/>
              <a:cxnLst/>
              <a:rect l="l" t="t" r="r" b="b"/>
              <a:pathLst>
                <a:path w="2897" h="1928" extrusionOk="0">
                  <a:moveTo>
                    <a:pt x="1449" y="0"/>
                  </a:moveTo>
                  <a:cubicBezTo>
                    <a:pt x="650" y="0"/>
                    <a:pt x="0" y="422"/>
                    <a:pt x="0" y="958"/>
                  </a:cubicBezTo>
                  <a:cubicBezTo>
                    <a:pt x="0" y="1494"/>
                    <a:pt x="650" y="1928"/>
                    <a:pt x="1449" y="1928"/>
                  </a:cubicBezTo>
                  <a:cubicBezTo>
                    <a:pt x="2247" y="1928"/>
                    <a:pt x="2897" y="1494"/>
                    <a:pt x="2897" y="958"/>
                  </a:cubicBezTo>
                  <a:cubicBezTo>
                    <a:pt x="2897" y="422"/>
                    <a:pt x="2247" y="0"/>
                    <a:pt x="144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1423;p77">
            <a:extLst>
              <a:ext uri="{FF2B5EF4-FFF2-40B4-BE49-F238E27FC236}">
                <a16:creationId xmlns:a16="http://schemas.microsoft.com/office/drawing/2014/main" id="{379DBF87-7480-185A-1653-B1C1F6963CB9}"/>
              </a:ext>
            </a:extLst>
          </p:cNvPr>
          <p:cNvGrpSpPr/>
          <p:nvPr/>
        </p:nvGrpSpPr>
        <p:grpSpPr>
          <a:xfrm>
            <a:off x="8193398" y="907655"/>
            <a:ext cx="1345350" cy="3539606"/>
            <a:chOff x="7142227" y="1274873"/>
            <a:chExt cx="694523" cy="1827285"/>
          </a:xfrm>
          <a:solidFill>
            <a:srgbClr val="92D050"/>
          </a:solidFill>
        </p:grpSpPr>
        <p:grpSp>
          <p:nvGrpSpPr>
            <p:cNvPr id="27" name="Google Shape;1424;p77">
              <a:extLst>
                <a:ext uri="{FF2B5EF4-FFF2-40B4-BE49-F238E27FC236}">
                  <a16:creationId xmlns:a16="http://schemas.microsoft.com/office/drawing/2014/main" id="{5965D730-0445-C757-92BC-DECF2703612E}"/>
                </a:ext>
              </a:extLst>
            </p:cNvPr>
            <p:cNvGrpSpPr/>
            <p:nvPr/>
          </p:nvGrpSpPr>
          <p:grpSpPr>
            <a:xfrm>
              <a:off x="7142227" y="2407515"/>
              <a:ext cx="694523" cy="694643"/>
              <a:chOff x="6785976" y="1687352"/>
              <a:chExt cx="1085871" cy="1085888"/>
            </a:xfrm>
            <a:grpFill/>
          </p:grpSpPr>
          <p:sp>
            <p:nvSpPr>
              <p:cNvPr id="32" name="Google Shape;1425;p77">
                <a:extLst>
                  <a:ext uri="{FF2B5EF4-FFF2-40B4-BE49-F238E27FC236}">
                    <a16:creationId xmlns:a16="http://schemas.microsoft.com/office/drawing/2014/main" id="{444B69D8-5975-4A51-0AB5-6A1CF740234F}"/>
                  </a:ext>
                </a:extLst>
              </p:cNvPr>
              <p:cNvSpPr/>
              <p:nvPr/>
            </p:nvSpPr>
            <p:spPr>
              <a:xfrm>
                <a:off x="6785976" y="1687352"/>
                <a:ext cx="1085871" cy="1085888"/>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26;p77">
                <a:extLst>
                  <a:ext uri="{FF2B5EF4-FFF2-40B4-BE49-F238E27FC236}">
                    <a16:creationId xmlns:a16="http://schemas.microsoft.com/office/drawing/2014/main" id="{091D09CB-44F1-1805-862F-6045A7B0729A}"/>
                  </a:ext>
                </a:extLst>
              </p:cNvPr>
              <p:cNvSpPr/>
              <p:nvPr/>
            </p:nvSpPr>
            <p:spPr>
              <a:xfrm>
                <a:off x="6941300" y="1842674"/>
                <a:ext cx="775234" cy="775246"/>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8" name="Google Shape;1427;p77">
              <a:extLst>
                <a:ext uri="{FF2B5EF4-FFF2-40B4-BE49-F238E27FC236}">
                  <a16:creationId xmlns:a16="http://schemas.microsoft.com/office/drawing/2014/main" id="{A0429918-EF4F-AA0C-0B94-144F2D57119A}"/>
                </a:ext>
              </a:extLst>
            </p:cNvPr>
            <p:cNvCxnSpPr/>
            <p:nvPr/>
          </p:nvCxnSpPr>
          <p:spPr>
            <a:xfrm rot="10800000">
              <a:off x="7487969" y="1274873"/>
              <a:ext cx="0" cy="930900"/>
            </a:xfrm>
            <a:prstGeom prst="straightConnector1">
              <a:avLst/>
            </a:prstGeom>
            <a:grpFill/>
            <a:ln w="9525" cap="flat" cmpd="sng">
              <a:solidFill>
                <a:schemeClr val="accent2"/>
              </a:solidFill>
              <a:prstDash val="solid"/>
              <a:round/>
              <a:headEnd type="none" w="med" len="med"/>
              <a:tailEnd type="none" w="med" len="med"/>
            </a:ln>
          </p:spPr>
        </p:cxnSp>
        <p:sp>
          <p:nvSpPr>
            <p:cNvPr id="29" name="Google Shape;1428;p77">
              <a:extLst>
                <a:ext uri="{FF2B5EF4-FFF2-40B4-BE49-F238E27FC236}">
                  <a16:creationId xmlns:a16="http://schemas.microsoft.com/office/drawing/2014/main" id="{79A0EB94-E618-E707-8E35-033D8AF89460}"/>
                </a:ext>
              </a:extLst>
            </p:cNvPr>
            <p:cNvSpPr/>
            <p:nvPr/>
          </p:nvSpPr>
          <p:spPr>
            <a:xfrm flipH="1">
              <a:off x="7401981" y="2120144"/>
              <a:ext cx="207014" cy="177717"/>
            </a:xfrm>
            <a:custGeom>
              <a:avLst/>
              <a:gdLst/>
              <a:ahLst/>
              <a:cxnLst/>
              <a:rect l="l" t="t" r="r" b="b"/>
              <a:pathLst>
                <a:path w="3639" h="3124" extrusionOk="0">
                  <a:moveTo>
                    <a:pt x="2088" y="0"/>
                  </a:moveTo>
                  <a:cubicBezTo>
                    <a:pt x="696" y="0"/>
                    <a:pt x="1" y="1676"/>
                    <a:pt x="982" y="2657"/>
                  </a:cubicBezTo>
                  <a:cubicBezTo>
                    <a:pt x="1300" y="2979"/>
                    <a:pt x="1692" y="3124"/>
                    <a:pt x="2076" y="3124"/>
                  </a:cubicBezTo>
                  <a:cubicBezTo>
                    <a:pt x="2875" y="3124"/>
                    <a:pt x="3638" y="2501"/>
                    <a:pt x="3638" y="1562"/>
                  </a:cubicBezTo>
                  <a:cubicBezTo>
                    <a:pt x="3638" y="696"/>
                    <a:pt x="2943" y="0"/>
                    <a:pt x="2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29;p77">
              <a:extLst>
                <a:ext uri="{FF2B5EF4-FFF2-40B4-BE49-F238E27FC236}">
                  <a16:creationId xmlns:a16="http://schemas.microsoft.com/office/drawing/2014/main" id="{BF2CCAD9-33A9-6E4B-DC48-C48409BBFEE9}"/>
                </a:ext>
              </a:extLst>
            </p:cNvPr>
            <p:cNvSpPr/>
            <p:nvPr/>
          </p:nvSpPr>
          <p:spPr>
            <a:xfrm flipH="1">
              <a:off x="7452613" y="1896980"/>
              <a:ext cx="88233" cy="76229"/>
            </a:xfrm>
            <a:custGeom>
              <a:avLst/>
              <a:gdLst/>
              <a:ahLst/>
              <a:cxnLst/>
              <a:rect l="l" t="t" r="r" b="b"/>
              <a:pathLst>
                <a:path w="1551" h="1340" extrusionOk="0">
                  <a:moveTo>
                    <a:pt x="890" y="1"/>
                  </a:moveTo>
                  <a:cubicBezTo>
                    <a:pt x="297" y="1"/>
                    <a:pt x="0" y="719"/>
                    <a:pt x="422" y="1141"/>
                  </a:cubicBezTo>
                  <a:cubicBezTo>
                    <a:pt x="555" y="1278"/>
                    <a:pt x="721" y="1339"/>
                    <a:pt x="884" y="1339"/>
                  </a:cubicBezTo>
                  <a:cubicBezTo>
                    <a:pt x="1223" y="1339"/>
                    <a:pt x="1551" y="1074"/>
                    <a:pt x="1551" y="673"/>
                  </a:cubicBezTo>
                  <a:cubicBezTo>
                    <a:pt x="1551" y="297"/>
                    <a:pt x="1255" y="1"/>
                    <a:pt x="89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30;p77">
              <a:extLst>
                <a:ext uri="{FF2B5EF4-FFF2-40B4-BE49-F238E27FC236}">
                  <a16:creationId xmlns:a16="http://schemas.microsoft.com/office/drawing/2014/main" id="{D7894B3E-B7D6-8639-1DF6-12D59FAF4BE3}"/>
                </a:ext>
              </a:extLst>
            </p:cNvPr>
            <p:cNvSpPr/>
            <p:nvPr/>
          </p:nvSpPr>
          <p:spPr>
            <a:xfrm flipH="1">
              <a:off x="7407841" y="2297856"/>
              <a:ext cx="164803" cy="109679"/>
            </a:xfrm>
            <a:custGeom>
              <a:avLst/>
              <a:gdLst/>
              <a:ahLst/>
              <a:cxnLst/>
              <a:rect l="l" t="t" r="r" b="b"/>
              <a:pathLst>
                <a:path w="2897" h="1928" extrusionOk="0">
                  <a:moveTo>
                    <a:pt x="1449" y="0"/>
                  </a:moveTo>
                  <a:cubicBezTo>
                    <a:pt x="650" y="0"/>
                    <a:pt x="0" y="422"/>
                    <a:pt x="0" y="958"/>
                  </a:cubicBezTo>
                  <a:cubicBezTo>
                    <a:pt x="0" y="1494"/>
                    <a:pt x="650" y="1928"/>
                    <a:pt x="1449" y="1928"/>
                  </a:cubicBezTo>
                  <a:cubicBezTo>
                    <a:pt x="2247" y="1928"/>
                    <a:pt x="2897" y="1494"/>
                    <a:pt x="2897" y="958"/>
                  </a:cubicBezTo>
                  <a:cubicBezTo>
                    <a:pt x="2897" y="422"/>
                    <a:pt x="2247" y="0"/>
                    <a:pt x="144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1085;p75">
            <a:extLst>
              <a:ext uri="{FF2B5EF4-FFF2-40B4-BE49-F238E27FC236}">
                <a16:creationId xmlns:a16="http://schemas.microsoft.com/office/drawing/2014/main" id="{E9C4341D-444F-64AA-1E4B-9E3B5A790294}"/>
              </a:ext>
            </a:extLst>
          </p:cNvPr>
          <p:cNvGrpSpPr/>
          <p:nvPr/>
        </p:nvGrpSpPr>
        <p:grpSpPr>
          <a:xfrm>
            <a:off x="637217" y="594651"/>
            <a:ext cx="4382112" cy="4379202"/>
            <a:chOff x="407024" y="307404"/>
            <a:chExt cx="1187415" cy="1186627"/>
          </a:xfrm>
          <a:solidFill>
            <a:srgbClr val="92D050"/>
          </a:solidFill>
        </p:grpSpPr>
        <p:sp>
          <p:nvSpPr>
            <p:cNvPr id="36" name="Google Shape;1086;p75">
              <a:extLst>
                <a:ext uri="{FF2B5EF4-FFF2-40B4-BE49-F238E27FC236}">
                  <a16:creationId xmlns:a16="http://schemas.microsoft.com/office/drawing/2014/main" id="{D5D32B2E-4E3A-1DC4-8E0D-708868687433}"/>
                </a:ext>
              </a:extLst>
            </p:cNvPr>
            <p:cNvSpPr/>
            <p:nvPr/>
          </p:nvSpPr>
          <p:spPr>
            <a:xfrm>
              <a:off x="407024" y="307404"/>
              <a:ext cx="1187415" cy="118662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87;p75">
              <a:extLst>
                <a:ext uri="{FF2B5EF4-FFF2-40B4-BE49-F238E27FC236}">
                  <a16:creationId xmlns:a16="http://schemas.microsoft.com/office/drawing/2014/main" id="{A8D593AB-5027-6F67-3B43-08A8D799801B}"/>
                </a:ext>
              </a:extLst>
            </p:cNvPr>
            <p:cNvSpPr/>
            <p:nvPr/>
          </p:nvSpPr>
          <p:spPr>
            <a:xfrm rot="-2345269">
              <a:off x="818391" y="676534"/>
              <a:ext cx="275967" cy="552123"/>
            </a:xfrm>
            <a:prstGeom prst="moon">
              <a:avLst>
                <a:gd name="adj" fmla="val 54392"/>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88;p75">
              <a:extLst>
                <a:ext uri="{FF2B5EF4-FFF2-40B4-BE49-F238E27FC236}">
                  <a16:creationId xmlns:a16="http://schemas.microsoft.com/office/drawing/2014/main" id="{0311BA11-BCEF-6B20-6195-5F5DD8B1E326}"/>
                </a:ext>
              </a:extLst>
            </p:cNvPr>
            <p:cNvSpPr/>
            <p:nvPr/>
          </p:nvSpPr>
          <p:spPr>
            <a:xfrm>
              <a:off x="1039262" y="651277"/>
              <a:ext cx="169200" cy="160800"/>
            </a:xfrm>
            <a:prstGeom prst="star5">
              <a:avLst>
                <a:gd name="adj" fmla="val 27009"/>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TextBox 33">
            <a:extLst>
              <a:ext uri="{FF2B5EF4-FFF2-40B4-BE49-F238E27FC236}">
                <a16:creationId xmlns:a16="http://schemas.microsoft.com/office/drawing/2014/main" id="{A5455741-8FF6-C253-C329-9F1DF607AAFE}"/>
              </a:ext>
            </a:extLst>
          </p:cNvPr>
          <p:cNvSpPr txBox="1"/>
          <p:nvPr/>
        </p:nvSpPr>
        <p:spPr>
          <a:xfrm>
            <a:off x="-46319" y="432567"/>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المان های قالب</a:t>
            </a:r>
          </a:p>
        </p:txBody>
      </p:sp>
    </p:spTree>
    <p:extLst>
      <p:ext uri="{BB962C8B-B14F-4D97-AF65-F5344CB8AC3E}">
        <p14:creationId xmlns:p14="http://schemas.microsoft.com/office/powerpoint/2010/main" val="32482253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8EE32249-80B7-5818-9D39-70BB2D31F299}"/>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ماه رمضـان</a:t>
            </a:r>
          </a:p>
        </p:txBody>
      </p:sp>
      <p:grpSp>
        <p:nvGrpSpPr>
          <p:cNvPr id="75" name="Google Shape;1186;p76">
            <a:extLst>
              <a:ext uri="{FF2B5EF4-FFF2-40B4-BE49-F238E27FC236}">
                <a16:creationId xmlns:a16="http://schemas.microsoft.com/office/drawing/2014/main" id="{21AEC6D8-1BB7-5258-C2EF-AB5157182A48}"/>
              </a:ext>
            </a:extLst>
          </p:cNvPr>
          <p:cNvGrpSpPr/>
          <p:nvPr/>
        </p:nvGrpSpPr>
        <p:grpSpPr>
          <a:xfrm>
            <a:off x="5508751" y="2140550"/>
            <a:ext cx="1238883" cy="1319469"/>
            <a:chOff x="6188425" y="1239800"/>
            <a:chExt cx="412775" cy="439625"/>
          </a:xfrm>
          <a:solidFill>
            <a:srgbClr val="92D050"/>
          </a:solidFill>
        </p:grpSpPr>
        <p:sp>
          <p:nvSpPr>
            <p:cNvPr id="76" name="Google Shape;1187;p76">
              <a:extLst>
                <a:ext uri="{FF2B5EF4-FFF2-40B4-BE49-F238E27FC236}">
                  <a16:creationId xmlns:a16="http://schemas.microsoft.com/office/drawing/2014/main" id="{C37958E5-3D5B-D978-7B93-8CACAEA0F9D3}"/>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88;p76">
              <a:extLst>
                <a:ext uri="{FF2B5EF4-FFF2-40B4-BE49-F238E27FC236}">
                  <a16:creationId xmlns:a16="http://schemas.microsoft.com/office/drawing/2014/main" id="{4BC4A5D0-5E6B-BCF0-C32E-B2F68BFA99E0}"/>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89;p76">
              <a:extLst>
                <a:ext uri="{FF2B5EF4-FFF2-40B4-BE49-F238E27FC236}">
                  <a16:creationId xmlns:a16="http://schemas.microsoft.com/office/drawing/2014/main" id="{3DFD8F2C-514E-4201-F0E5-33A48C0A329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190;p76">
              <a:extLst>
                <a:ext uri="{FF2B5EF4-FFF2-40B4-BE49-F238E27FC236}">
                  <a16:creationId xmlns:a16="http://schemas.microsoft.com/office/drawing/2014/main" id="{5EAB4017-E4B1-53A7-C1F8-EAEC4E15468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91;p76">
              <a:extLst>
                <a:ext uri="{FF2B5EF4-FFF2-40B4-BE49-F238E27FC236}">
                  <a16:creationId xmlns:a16="http://schemas.microsoft.com/office/drawing/2014/main" id="{128B489A-86E1-361D-D3C3-B1C1586CA822}"/>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92;p76">
              <a:extLst>
                <a:ext uri="{FF2B5EF4-FFF2-40B4-BE49-F238E27FC236}">
                  <a16:creationId xmlns:a16="http://schemas.microsoft.com/office/drawing/2014/main" id="{F3C6B36F-98D4-96DD-1BCE-4ECE0905745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93;p76">
              <a:extLst>
                <a:ext uri="{FF2B5EF4-FFF2-40B4-BE49-F238E27FC236}">
                  <a16:creationId xmlns:a16="http://schemas.microsoft.com/office/drawing/2014/main" id="{E7E4A684-A7AC-E77D-B415-AC2CC8B96575}"/>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194;p76">
              <a:extLst>
                <a:ext uri="{FF2B5EF4-FFF2-40B4-BE49-F238E27FC236}">
                  <a16:creationId xmlns:a16="http://schemas.microsoft.com/office/drawing/2014/main" id="{0B962158-F5BE-00FA-E2EE-3C870FFBF8F8}"/>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195;p76">
              <a:extLst>
                <a:ext uri="{FF2B5EF4-FFF2-40B4-BE49-F238E27FC236}">
                  <a16:creationId xmlns:a16="http://schemas.microsoft.com/office/drawing/2014/main" id="{9310F1CE-999C-102A-0C8E-96FFDD730C99}"/>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96;p76">
              <a:extLst>
                <a:ext uri="{FF2B5EF4-FFF2-40B4-BE49-F238E27FC236}">
                  <a16:creationId xmlns:a16="http://schemas.microsoft.com/office/drawing/2014/main" id="{FA89D834-8E37-055F-37C6-962DEDD9364D}"/>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97;p76">
              <a:extLst>
                <a:ext uri="{FF2B5EF4-FFF2-40B4-BE49-F238E27FC236}">
                  <a16:creationId xmlns:a16="http://schemas.microsoft.com/office/drawing/2014/main" id="{3EC13FA0-F974-763C-8DDB-5FE1EB06891E}"/>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98;p76">
              <a:extLst>
                <a:ext uri="{FF2B5EF4-FFF2-40B4-BE49-F238E27FC236}">
                  <a16:creationId xmlns:a16="http://schemas.microsoft.com/office/drawing/2014/main" id="{C58DD43A-DAB2-EE7C-237F-B898BAE8B2B1}"/>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99;p76">
              <a:extLst>
                <a:ext uri="{FF2B5EF4-FFF2-40B4-BE49-F238E27FC236}">
                  <a16:creationId xmlns:a16="http://schemas.microsoft.com/office/drawing/2014/main" id="{55B6E823-DC8D-E49B-CEBB-3E5C1660157F}"/>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roup 88">
            <a:extLst>
              <a:ext uri="{FF2B5EF4-FFF2-40B4-BE49-F238E27FC236}">
                <a16:creationId xmlns:a16="http://schemas.microsoft.com/office/drawing/2014/main" id="{417DBDDB-7CD1-F4F2-C88E-1A4F98FB4D87}"/>
              </a:ext>
            </a:extLst>
          </p:cNvPr>
          <p:cNvGrpSpPr/>
          <p:nvPr/>
        </p:nvGrpSpPr>
        <p:grpSpPr>
          <a:xfrm flipH="1">
            <a:off x="9940374" y="209472"/>
            <a:ext cx="2046201" cy="6468704"/>
            <a:chOff x="175315" y="192566"/>
            <a:chExt cx="2046201" cy="6468704"/>
          </a:xfrm>
        </p:grpSpPr>
        <p:sp>
          <p:nvSpPr>
            <p:cNvPr id="90" name="Freeform: Shape 89">
              <a:extLst>
                <a:ext uri="{FF2B5EF4-FFF2-40B4-BE49-F238E27FC236}">
                  <a16:creationId xmlns:a16="http://schemas.microsoft.com/office/drawing/2014/main" id="{099D7A5A-E4F6-CA02-023A-E59AA77E3C1C}"/>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Freeform: Shape 90">
              <a:extLst>
                <a:ext uri="{FF2B5EF4-FFF2-40B4-BE49-F238E27FC236}">
                  <a16:creationId xmlns:a16="http://schemas.microsoft.com/office/drawing/2014/main" id="{042E4FB8-4B01-82DE-E7DD-EFDB5DCD401F}"/>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roup 91">
            <a:extLst>
              <a:ext uri="{FF2B5EF4-FFF2-40B4-BE49-F238E27FC236}">
                <a16:creationId xmlns:a16="http://schemas.microsoft.com/office/drawing/2014/main" id="{1F6E36B5-C809-BBA8-E631-D0A602DF531F}"/>
              </a:ext>
            </a:extLst>
          </p:cNvPr>
          <p:cNvGrpSpPr/>
          <p:nvPr/>
        </p:nvGrpSpPr>
        <p:grpSpPr>
          <a:xfrm>
            <a:off x="183123" y="209472"/>
            <a:ext cx="2046201" cy="6479855"/>
            <a:chOff x="175315" y="181415"/>
            <a:chExt cx="2046201" cy="6479855"/>
          </a:xfrm>
        </p:grpSpPr>
        <p:sp>
          <p:nvSpPr>
            <p:cNvPr id="93" name="Freeform: Shape 92">
              <a:extLst>
                <a:ext uri="{FF2B5EF4-FFF2-40B4-BE49-F238E27FC236}">
                  <a16:creationId xmlns:a16="http://schemas.microsoft.com/office/drawing/2014/main" id="{FF4766C6-C47F-325C-49FE-34B838741F5D}"/>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Freeform: Shape 93">
              <a:extLst>
                <a:ext uri="{FF2B5EF4-FFF2-40B4-BE49-F238E27FC236}">
                  <a16:creationId xmlns:a16="http://schemas.microsoft.com/office/drawing/2014/main" id="{457F26FD-B358-4BD7-A622-5B8BFA43281F}"/>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052947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31" presetClass="entr" presetSubtype="0"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1000" fill="hold"/>
                                        <p:tgtEl>
                                          <p:spTgt spid="75"/>
                                        </p:tgtEl>
                                        <p:attrNameLst>
                                          <p:attrName>ppt_w</p:attrName>
                                        </p:attrNameLst>
                                      </p:cBhvr>
                                      <p:tavLst>
                                        <p:tav tm="0">
                                          <p:val>
                                            <p:fltVal val="0"/>
                                          </p:val>
                                        </p:tav>
                                        <p:tav tm="100000">
                                          <p:val>
                                            <p:strVal val="#ppt_w"/>
                                          </p:val>
                                        </p:tav>
                                      </p:tavLst>
                                    </p:anim>
                                    <p:anim calcmode="lin" valueType="num">
                                      <p:cBhvr>
                                        <p:cTn id="22" dur="1000" fill="hold"/>
                                        <p:tgtEl>
                                          <p:spTgt spid="75"/>
                                        </p:tgtEl>
                                        <p:attrNameLst>
                                          <p:attrName>ppt_h</p:attrName>
                                        </p:attrNameLst>
                                      </p:cBhvr>
                                      <p:tavLst>
                                        <p:tav tm="0">
                                          <p:val>
                                            <p:fltVal val="0"/>
                                          </p:val>
                                        </p:tav>
                                        <p:tav tm="100000">
                                          <p:val>
                                            <p:strVal val="#ppt_h"/>
                                          </p:val>
                                        </p:tav>
                                      </p:tavLst>
                                    </p:anim>
                                    <p:anim calcmode="lin" valueType="num">
                                      <p:cBhvr>
                                        <p:cTn id="23" dur="1000" fill="hold"/>
                                        <p:tgtEl>
                                          <p:spTgt spid="75"/>
                                        </p:tgtEl>
                                        <p:attrNameLst>
                                          <p:attrName>style.rotation</p:attrName>
                                        </p:attrNameLst>
                                      </p:cBhvr>
                                      <p:tavLst>
                                        <p:tav tm="0">
                                          <p:val>
                                            <p:fltVal val="90"/>
                                          </p:val>
                                        </p:tav>
                                        <p:tav tm="100000">
                                          <p:val>
                                            <p:fltVal val="0"/>
                                          </p:val>
                                        </p:tav>
                                      </p:tavLst>
                                    </p:anim>
                                    <p:animEffect transition="in" filter="fade">
                                      <p:cBhvr>
                                        <p:cTn id="24" dur="1000"/>
                                        <p:tgtEl>
                                          <p:spTgt spid="75"/>
                                        </p:tgtEl>
                                      </p:cBhvr>
                                    </p:animEffect>
                                  </p:childTnLst>
                                </p:cTn>
                              </p:par>
                            </p:childTnLst>
                          </p:cTn>
                        </p:par>
                        <p:par>
                          <p:cTn id="25" fill="hold">
                            <p:stCondLst>
                              <p:cond delay="2500"/>
                            </p:stCondLst>
                            <p:childTnLst>
                              <p:par>
                                <p:cTn id="26" presetID="14" presetClass="entr" presetSubtype="5"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randombar(vertical)">
                                      <p:cBhvr>
                                        <p:cTn id="2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52B8693F-039B-77E8-BBC6-03B8D39F7698}"/>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446A08EC-F66A-7869-692F-E57D70472290}"/>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3154C09F-D201-8BCF-6A92-68786453E61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476619C1-3968-11A9-7ABC-D243B87FB067}"/>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22435F2A-1E7D-072C-1E97-FCE435808485}"/>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6385BE03-C1C3-B13B-22BE-14D0106AEAB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B4545088-F965-3C68-6123-DB8750AC3C5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4008F89-59D7-C72D-2159-5A5FBD39B54C}"/>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D832A99-A110-30E5-FD67-6A49AFDA22B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B129A9D-6B84-7067-705E-BD6F349FE020}"/>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BBB9BC32-474D-EDDB-DC5D-6BBE8ED7BD3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D333B60C-D2A8-3397-1E11-5657B27212B5}"/>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E78C02D-0718-2570-EAE6-CEBEB366BF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3CB274A7-E404-A1A4-8844-C68629155F5C}"/>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1B9D48E4-B263-F481-BC1B-B8707F6C2068}"/>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9678AE6A-C71D-C587-E6D0-270B1CFBB04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34C97590-0437-2288-1B97-35277276AA24}"/>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9BDE7842-9B87-596A-DA7E-D6B054666568}"/>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6E94F313-7FC0-D22F-81D1-518D58CD1D85}"/>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717D22E9-1F98-3EAD-E97B-2E2511FE8D1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A72B29FB-C2A5-7D29-C3A6-033A669B1F2B}"/>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51E66923-AA21-1AA3-28A7-BCC6E669EB64}"/>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2B3303E0-7598-28CE-3A77-E9F2A21BDFB6}"/>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9FC5106D-61C8-E34B-AD5C-EC45C05F2106}"/>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FB4AA149-24D7-DAF8-2802-D6B2F7B81E1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B89E77A-BEE5-D044-383B-7FCBCAC3B855}"/>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BC7768C8-36C8-E2BF-01BF-142F470ADA1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1D05092-5E2C-E852-1DC8-9461D4641CAC}"/>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38ADEDF-071D-CBD1-2C76-D62E8F3D9592}"/>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97E5CF8-BBEF-07ED-E233-9C0D6C903336}"/>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F5957A7-E97D-9382-C6AC-D1901EDFCF08}"/>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8069184-24F0-5F62-15A0-51AE4473B61E}"/>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4A9F6EA9-D950-0AFC-DD1A-102BC136C7C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596B223-8445-4AFC-B9CA-909530316ED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DCC08FC6-86C6-2187-DBD2-31D079114F27}"/>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A293382D-3A9F-3630-1346-98DDB74DDE3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AF685AD-2CC1-9A01-7E8C-27BC68308D5A}"/>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8324D99-C847-5AAC-A9A1-4FA37936301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B611EC7-8036-A34F-071C-06A9BD2C2505}"/>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01C5BCCC-87FE-9789-A0A2-4B7313877F12}"/>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DDFB418F-2784-5B34-64D5-EE173AD7011C}"/>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roup 42">
            <a:extLst>
              <a:ext uri="{FF2B5EF4-FFF2-40B4-BE49-F238E27FC236}">
                <a16:creationId xmlns:a16="http://schemas.microsoft.com/office/drawing/2014/main" id="{C90E84BE-039B-DAB4-0B38-13BE0C749812}"/>
              </a:ext>
            </a:extLst>
          </p:cNvPr>
          <p:cNvGrpSpPr/>
          <p:nvPr/>
        </p:nvGrpSpPr>
        <p:grpSpPr>
          <a:xfrm>
            <a:off x="183123" y="193143"/>
            <a:ext cx="2046201" cy="6496184"/>
            <a:chOff x="175315" y="165086"/>
            <a:chExt cx="2046201" cy="6496184"/>
          </a:xfrm>
        </p:grpSpPr>
        <p:sp>
          <p:nvSpPr>
            <p:cNvPr id="44" name="Freeform: Shape 43">
              <a:extLst>
                <a:ext uri="{FF2B5EF4-FFF2-40B4-BE49-F238E27FC236}">
                  <a16:creationId xmlns:a16="http://schemas.microsoft.com/office/drawing/2014/main" id="{EA1A62A0-7EB9-2B55-209D-2A2859EA3A37}"/>
                </a:ext>
              </a:extLst>
            </p:cNvPr>
            <p:cNvSpPr/>
            <p:nvPr userDrawn="1"/>
          </p:nvSpPr>
          <p:spPr>
            <a:xfrm rot="5400000" flipH="1">
              <a:off x="182908" y="15749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Freeform: Shape 44">
              <a:extLst>
                <a:ext uri="{FF2B5EF4-FFF2-40B4-BE49-F238E27FC236}">
                  <a16:creationId xmlns:a16="http://schemas.microsoft.com/office/drawing/2014/main" id="{8A809BAD-5DA9-B33A-EDE6-C3D247C496A1}"/>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362;p42">
            <a:extLst>
              <a:ext uri="{FF2B5EF4-FFF2-40B4-BE49-F238E27FC236}">
                <a16:creationId xmlns:a16="http://schemas.microsoft.com/office/drawing/2014/main" id="{2E5F20B1-ADBD-4C0C-7456-12422DF327D8}"/>
              </a:ext>
            </a:extLst>
          </p:cNvPr>
          <p:cNvSpPr/>
          <p:nvPr/>
        </p:nvSpPr>
        <p:spPr>
          <a:xfrm>
            <a:off x="9722994" y="1809125"/>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2;p42">
            <a:extLst>
              <a:ext uri="{FF2B5EF4-FFF2-40B4-BE49-F238E27FC236}">
                <a16:creationId xmlns:a16="http://schemas.microsoft.com/office/drawing/2014/main" id="{B8AAEC59-89DE-351C-9777-470FDD6DAF93}"/>
              </a:ext>
            </a:extLst>
          </p:cNvPr>
          <p:cNvSpPr/>
          <p:nvPr/>
        </p:nvSpPr>
        <p:spPr>
          <a:xfrm>
            <a:off x="9722994" y="4010020"/>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2;p42">
            <a:extLst>
              <a:ext uri="{FF2B5EF4-FFF2-40B4-BE49-F238E27FC236}">
                <a16:creationId xmlns:a16="http://schemas.microsoft.com/office/drawing/2014/main" id="{31AA021F-1101-DA69-6949-283B9283E675}"/>
              </a:ext>
            </a:extLst>
          </p:cNvPr>
          <p:cNvSpPr/>
          <p:nvPr/>
        </p:nvSpPr>
        <p:spPr>
          <a:xfrm>
            <a:off x="5060202" y="1834689"/>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2;p42">
            <a:extLst>
              <a:ext uri="{FF2B5EF4-FFF2-40B4-BE49-F238E27FC236}">
                <a16:creationId xmlns:a16="http://schemas.microsoft.com/office/drawing/2014/main" id="{D5FC4365-2192-93DC-DE12-A67CB8C768D7}"/>
              </a:ext>
            </a:extLst>
          </p:cNvPr>
          <p:cNvSpPr/>
          <p:nvPr/>
        </p:nvSpPr>
        <p:spPr>
          <a:xfrm>
            <a:off x="5060202" y="4035584"/>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TextBox 50">
            <a:extLst>
              <a:ext uri="{FF2B5EF4-FFF2-40B4-BE49-F238E27FC236}">
                <a16:creationId xmlns:a16="http://schemas.microsoft.com/office/drawing/2014/main" id="{6FF03295-F7D4-0FC2-7A7D-15F9FC79EC43}"/>
              </a:ext>
            </a:extLst>
          </p:cNvPr>
          <p:cNvSpPr txBox="1"/>
          <p:nvPr/>
        </p:nvSpPr>
        <p:spPr>
          <a:xfrm>
            <a:off x="210846" y="288441"/>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52" name="TextBox 51">
            <a:extLst>
              <a:ext uri="{FF2B5EF4-FFF2-40B4-BE49-F238E27FC236}">
                <a16:creationId xmlns:a16="http://schemas.microsoft.com/office/drawing/2014/main" id="{E2E266B2-D3D8-00E9-0F70-2CBB39D69415}"/>
              </a:ext>
            </a:extLst>
          </p:cNvPr>
          <p:cNvSpPr txBox="1"/>
          <p:nvPr/>
        </p:nvSpPr>
        <p:spPr>
          <a:xfrm>
            <a:off x="9605359" y="1939249"/>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1</a:t>
            </a:r>
          </a:p>
        </p:txBody>
      </p:sp>
      <p:sp>
        <p:nvSpPr>
          <p:cNvPr id="53" name="TextBox 52">
            <a:extLst>
              <a:ext uri="{FF2B5EF4-FFF2-40B4-BE49-F238E27FC236}">
                <a16:creationId xmlns:a16="http://schemas.microsoft.com/office/drawing/2014/main" id="{9EA3A232-37B9-7FC0-88BE-6CC09ABFF14D}"/>
              </a:ext>
            </a:extLst>
          </p:cNvPr>
          <p:cNvSpPr txBox="1"/>
          <p:nvPr/>
        </p:nvSpPr>
        <p:spPr>
          <a:xfrm>
            <a:off x="4950518" y="1939249"/>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2</a:t>
            </a:r>
          </a:p>
        </p:txBody>
      </p:sp>
      <p:sp>
        <p:nvSpPr>
          <p:cNvPr id="54" name="TextBox 53">
            <a:extLst>
              <a:ext uri="{FF2B5EF4-FFF2-40B4-BE49-F238E27FC236}">
                <a16:creationId xmlns:a16="http://schemas.microsoft.com/office/drawing/2014/main" id="{7EDD57C0-3E06-2D0A-FA50-173AAEF9DE88}"/>
              </a:ext>
            </a:extLst>
          </p:cNvPr>
          <p:cNvSpPr txBox="1"/>
          <p:nvPr/>
        </p:nvSpPr>
        <p:spPr>
          <a:xfrm>
            <a:off x="9605359" y="415767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3</a:t>
            </a:r>
          </a:p>
        </p:txBody>
      </p:sp>
      <p:sp>
        <p:nvSpPr>
          <p:cNvPr id="55" name="TextBox 54">
            <a:extLst>
              <a:ext uri="{FF2B5EF4-FFF2-40B4-BE49-F238E27FC236}">
                <a16:creationId xmlns:a16="http://schemas.microsoft.com/office/drawing/2014/main" id="{8213663C-DDAB-D268-5427-9C120027E214}"/>
              </a:ext>
            </a:extLst>
          </p:cNvPr>
          <p:cNvSpPr txBox="1"/>
          <p:nvPr/>
        </p:nvSpPr>
        <p:spPr>
          <a:xfrm>
            <a:off x="4950518" y="415767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4</a:t>
            </a:r>
          </a:p>
        </p:txBody>
      </p:sp>
      <p:sp>
        <p:nvSpPr>
          <p:cNvPr id="56" name="TextBox 55">
            <a:extLst>
              <a:ext uri="{FF2B5EF4-FFF2-40B4-BE49-F238E27FC236}">
                <a16:creationId xmlns:a16="http://schemas.microsoft.com/office/drawing/2014/main" id="{86F21FE0-2AE6-543A-CCA9-2AF7DBE03CB4}"/>
              </a:ext>
            </a:extLst>
          </p:cNvPr>
          <p:cNvSpPr txBox="1"/>
          <p:nvPr/>
        </p:nvSpPr>
        <p:spPr>
          <a:xfrm>
            <a:off x="6053316" y="1552204"/>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7" name="TextBox 56">
            <a:extLst>
              <a:ext uri="{FF2B5EF4-FFF2-40B4-BE49-F238E27FC236}">
                <a16:creationId xmlns:a16="http://schemas.microsoft.com/office/drawing/2014/main" id="{90E9C75B-BEE5-4B21-0A2C-DD928A63A908}"/>
              </a:ext>
            </a:extLst>
          </p:cNvPr>
          <p:cNvSpPr txBox="1"/>
          <p:nvPr/>
        </p:nvSpPr>
        <p:spPr>
          <a:xfrm>
            <a:off x="1382042" y="1561257"/>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8" name="TextBox 57">
            <a:extLst>
              <a:ext uri="{FF2B5EF4-FFF2-40B4-BE49-F238E27FC236}">
                <a16:creationId xmlns:a16="http://schemas.microsoft.com/office/drawing/2014/main" id="{6B944B5A-0295-F57A-1CBE-501293569505}"/>
              </a:ext>
            </a:extLst>
          </p:cNvPr>
          <p:cNvSpPr txBox="1"/>
          <p:nvPr/>
        </p:nvSpPr>
        <p:spPr>
          <a:xfrm>
            <a:off x="6053316" y="3738976"/>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9" name="TextBox 58">
            <a:extLst>
              <a:ext uri="{FF2B5EF4-FFF2-40B4-BE49-F238E27FC236}">
                <a16:creationId xmlns:a16="http://schemas.microsoft.com/office/drawing/2014/main" id="{3F60D89E-B726-8E51-80FB-91C8D064960E}"/>
              </a:ext>
            </a:extLst>
          </p:cNvPr>
          <p:cNvSpPr txBox="1"/>
          <p:nvPr/>
        </p:nvSpPr>
        <p:spPr>
          <a:xfrm>
            <a:off x="1382042" y="3748029"/>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36403555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p:cTn id="47" dur="500" fill="hold"/>
                                        <p:tgtEl>
                                          <p:spTgt spid="54"/>
                                        </p:tgtEl>
                                        <p:attrNameLst>
                                          <p:attrName>ppt_w</p:attrName>
                                        </p:attrNameLst>
                                      </p:cBhvr>
                                      <p:tavLst>
                                        <p:tav tm="0">
                                          <p:val>
                                            <p:fltVal val="0"/>
                                          </p:val>
                                        </p:tav>
                                        <p:tav tm="100000">
                                          <p:val>
                                            <p:strVal val="#ppt_w"/>
                                          </p:val>
                                        </p:tav>
                                      </p:tavLst>
                                    </p:anim>
                                    <p:anim calcmode="lin" valueType="num">
                                      <p:cBhvr>
                                        <p:cTn id="48" dur="500" fill="hold"/>
                                        <p:tgtEl>
                                          <p:spTgt spid="54"/>
                                        </p:tgtEl>
                                        <p:attrNameLst>
                                          <p:attrName>ppt_h</p:attrName>
                                        </p:attrNameLst>
                                      </p:cBhvr>
                                      <p:tavLst>
                                        <p:tav tm="0">
                                          <p:val>
                                            <p:fltVal val="0"/>
                                          </p:val>
                                        </p:tav>
                                        <p:tav tm="100000">
                                          <p:val>
                                            <p:strVal val="#ppt_h"/>
                                          </p:val>
                                        </p:tav>
                                      </p:tavLst>
                                    </p:anim>
                                    <p:animEffect transition="in" filter="fade">
                                      <p:cBhvr>
                                        <p:cTn id="49" dur="500"/>
                                        <p:tgtEl>
                                          <p:spTgt spid="54"/>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par>
                          <p:cTn id="56" fill="hold">
                            <p:stCondLst>
                              <p:cond delay="4500"/>
                            </p:stCondLst>
                            <p:childTnLst>
                              <p:par>
                                <p:cTn id="57" presetID="22" presetClass="entr" presetSubtype="2"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right)">
                                      <p:cBhvr>
                                        <p:cTn id="59" dur="500"/>
                                        <p:tgtEl>
                                          <p:spTgt spid="56"/>
                                        </p:tgtEl>
                                      </p:cBhvr>
                                    </p:animEffect>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right)">
                                      <p:cBhvr>
                                        <p:cTn id="63" dur="500"/>
                                        <p:tgtEl>
                                          <p:spTgt spid="57"/>
                                        </p:tgtEl>
                                      </p:cBhvr>
                                    </p:animEffect>
                                  </p:childTnLst>
                                </p:cTn>
                              </p:par>
                            </p:childTnLst>
                          </p:cTn>
                        </p:par>
                        <p:par>
                          <p:cTn id="64" fill="hold">
                            <p:stCondLst>
                              <p:cond delay="5500"/>
                            </p:stCondLst>
                            <p:childTnLst>
                              <p:par>
                                <p:cTn id="65" presetID="22" presetClass="entr" presetSubtype="2"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right)">
                                      <p:cBhvr>
                                        <p:cTn id="67" dur="500"/>
                                        <p:tgtEl>
                                          <p:spTgt spid="58"/>
                                        </p:tgtEl>
                                      </p:cBhvr>
                                    </p:animEffect>
                                  </p:childTnLst>
                                </p:cTn>
                              </p:par>
                            </p:childTnLst>
                          </p:cTn>
                        </p:par>
                        <p:par>
                          <p:cTn id="68" fill="hold">
                            <p:stCondLst>
                              <p:cond delay="6000"/>
                            </p:stCondLst>
                            <p:childTnLst>
                              <p:par>
                                <p:cTn id="69" presetID="22" presetClass="entr" presetSubtype="2"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right)">
                                      <p:cBhvr>
                                        <p:cTn id="7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1" grpId="0"/>
      <p:bldP spid="52" grpId="0"/>
      <p:bldP spid="53" grpId="0"/>
      <p:bldP spid="54" grpId="0"/>
      <p:bldP spid="55" grpId="0"/>
      <p:bldP spid="56" grpId="0"/>
      <p:bldP spid="57" grpId="0"/>
      <p:bldP spid="58" grpId="0"/>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52B8693F-039B-77E8-BBC6-03B8D39F7698}"/>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446A08EC-F66A-7869-692F-E57D70472290}"/>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3154C09F-D201-8BCF-6A92-68786453E61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476619C1-3968-11A9-7ABC-D243B87FB067}"/>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22435F2A-1E7D-072C-1E97-FCE435808485}"/>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6385BE03-C1C3-B13B-22BE-14D0106AEAB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B4545088-F965-3C68-6123-DB8750AC3C5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4008F89-59D7-C72D-2159-5A5FBD39B54C}"/>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D832A99-A110-30E5-FD67-6A49AFDA22B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B129A9D-6B84-7067-705E-BD6F349FE020}"/>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BBB9BC32-474D-EDDB-DC5D-6BBE8ED7BD3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D333B60C-D2A8-3397-1E11-5657B27212B5}"/>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E78C02D-0718-2570-EAE6-CEBEB366BF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3CB274A7-E404-A1A4-8844-C68629155F5C}"/>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1B9D48E4-B263-F481-BC1B-B8707F6C2068}"/>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9678AE6A-C71D-C587-E6D0-270B1CFBB04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34C97590-0437-2288-1B97-35277276AA24}"/>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9BDE7842-9B87-596A-DA7E-D6B054666568}"/>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6E94F313-7FC0-D22F-81D1-518D58CD1D85}"/>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717D22E9-1F98-3EAD-E97B-2E2511FE8D1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A72B29FB-C2A5-7D29-C3A6-033A669B1F2B}"/>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51E66923-AA21-1AA3-28A7-BCC6E669EB64}"/>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2B3303E0-7598-28CE-3A77-E9F2A21BDFB6}"/>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9FC5106D-61C8-E34B-AD5C-EC45C05F2106}"/>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FB4AA149-24D7-DAF8-2802-D6B2F7B81E1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B89E77A-BEE5-D044-383B-7FCBCAC3B855}"/>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BC7768C8-36C8-E2BF-01BF-142F470ADA1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1D05092-5E2C-E852-1DC8-9461D4641CAC}"/>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38ADEDF-071D-CBD1-2C76-D62E8F3D9592}"/>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97E5CF8-BBEF-07ED-E233-9C0D6C903336}"/>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F5957A7-E97D-9382-C6AC-D1901EDFCF08}"/>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8069184-24F0-5F62-15A0-51AE4473B61E}"/>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4A9F6EA9-D950-0AFC-DD1A-102BC136C7C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596B223-8445-4AFC-B9CA-909530316ED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DCC08FC6-86C6-2187-DBD2-31D079114F27}"/>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A293382D-3A9F-3630-1346-98DDB74DDE3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AF685AD-2CC1-9A01-7E8C-27BC68308D5A}"/>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8324D99-C847-5AAC-A9A1-4FA37936301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B611EC7-8036-A34F-071C-06A9BD2C2505}"/>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01C5BCCC-87FE-9789-A0A2-4B7313877F12}"/>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DDFB418F-2784-5B34-64D5-EE173AD7011C}"/>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roup 42">
            <a:extLst>
              <a:ext uri="{FF2B5EF4-FFF2-40B4-BE49-F238E27FC236}">
                <a16:creationId xmlns:a16="http://schemas.microsoft.com/office/drawing/2014/main" id="{C90E84BE-039B-DAB4-0B38-13BE0C749812}"/>
              </a:ext>
            </a:extLst>
          </p:cNvPr>
          <p:cNvGrpSpPr/>
          <p:nvPr/>
        </p:nvGrpSpPr>
        <p:grpSpPr>
          <a:xfrm>
            <a:off x="183123" y="193143"/>
            <a:ext cx="2046201" cy="6496184"/>
            <a:chOff x="175315" y="165086"/>
            <a:chExt cx="2046201" cy="6496184"/>
          </a:xfrm>
        </p:grpSpPr>
        <p:sp>
          <p:nvSpPr>
            <p:cNvPr id="44" name="Freeform: Shape 43">
              <a:extLst>
                <a:ext uri="{FF2B5EF4-FFF2-40B4-BE49-F238E27FC236}">
                  <a16:creationId xmlns:a16="http://schemas.microsoft.com/office/drawing/2014/main" id="{EA1A62A0-7EB9-2B55-209D-2A2859EA3A37}"/>
                </a:ext>
              </a:extLst>
            </p:cNvPr>
            <p:cNvSpPr/>
            <p:nvPr userDrawn="1"/>
          </p:nvSpPr>
          <p:spPr>
            <a:xfrm rot="5400000" flipH="1">
              <a:off x="182908" y="15749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Freeform: Shape 44">
              <a:extLst>
                <a:ext uri="{FF2B5EF4-FFF2-40B4-BE49-F238E27FC236}">
                  <a16:creationId xmlns:a16="http://schemas.microsoft.com/office/drawing/2014/main" id="{8A809BAD-5DA9-B33A-EDE6-C3D247C496A1}"/>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4D1461AF-AAD9-6879-1624-C1852FA710BC}"/>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2" name="TextBox 61">
            <a:extLst>
              <a:ext uri="{FF2B5EF4-FFF2-40B4-BE49-F238E27FC236}">
                <a16:creationId xmlns:a16="http://schemas.microsoft.com/office/drawing/2014/main" id="{56B93310-C10A-9392-F767-4A52161A4960}"/>
              </a:ext>
            </a:extLst>
          </p:cNvPr>
          <p:cNvSpPr txBox="1"/>
          <p:nvPr/>
        </p:nvSpPr>
        <p:spPr>
          <a:xfrm>
            <a:off x="1630000" y="1807185"/>
            <a:ext cx="8931999" cy="3862596"/>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562821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1000" fill="hold"/>
                                        <p:tgtEl>
                                          <p:spTgt spid="62"/>
                                        </p:tgtEl>
                                        <p:attrNameLst>
                                          <p:attrName>ppt_w</p:attrName>
                                        </p:attrNameLst>
                                      </p:cBhvr>
                                      <p:tavLst>
                                        <p:tav tm="0">
                                          <p:val>
                                            <p:fltVal val="0"/>
                                          </p:val>
                                        </p:tav>
                                        <p:tav tm="100000">
                                          <p:val>
                                            <p:strVal val="#ppt_w"/>
                                          </p:val>
                                        </p:tav>
                                      </p:tavLst>
                                    </p:anim>
                                    <p:anim calcmode="lin" valueType="num">
                                      <p:cBhvr>
                                        <p:cTn id="14" dur="1000" fill="hold"/>
                                        <p:tgtEl>
                                          <p:spTgt spid="62"/>
                                        </p:tgtEl>
                                        <p:attrNameLst>
                                          <p:attrName>ppt_h</p:attrName>
                                        </p:attrNameLst>
                                      </p:cBhvr>
                                      <p:tavLst>
                                        <p:tav tm="0">
                                          <p:val>
                                            <p:fltVal val="0"/>
                                          </p:val>
                                        </p:tav>
                                        <p:tav tm="100000">
                                          <p:val>
                                            <p:strVal val="#ppt_h"/>
                                          </p:val>
                                        </p:tav>
                                      </p:tavLst>
                                    </p:anim>
                                    <p:anim calcmode="lin" valueType="num">
                                      <p:cBhvr>
                                        <p:cTn id="15" dur="1000" fill="hold"/>
                                        <p:tgtEl>
                                          <p:spTgt spid="62"/>
                                        </p:tgtEl>
                                        <p:attrNameLst>
                                          <p:attrName>style.rotation</p:attrName>
                                        </p:attrNameLst>
                                      </p:cBhvr>
                                      <p:tavLst>
                                        <p:tav tm="0">
                                          <p:val>
                                            <p:fltVal val="90"/>
                                          </p:val>
                                        </p:tav>
                                        <p:tav tm="100000">
                                          <p:val>
                                            <p:fltVal val="0"/>
                                          </p:val>
                                        </p:tav>
                                      </p:tavLst>
                                    </p:anim>
                                    <p:animEffect transition="in" filter="fade">
                                      <p:cBhvr>
                                        <p:cTn id="16"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80384B33-55AC-F853-5070-E3430BAD9DD2}"/>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اعمال ماه رمضان</a:t>
            </a:r>
          </a:p>
        </p:txBody>
      </p:sp>
      <p:grpSp>
        <p:nvGrpSpPr>
          <p:cNvPr id="66" name="Google Shape;1102;p76">
            <a:extLst>
              <a:ext uri="{FF2B5EF4-FFF2-40B4-BE49-F238E27FC236}">
                <a16:creationId xmlns:a16="http://schemas.microsoft.com/office/drawing/2014/main" id="{F6DC2D13-13E4-EF38-32BE-83D31FBCC523}"/>
              </a:ext>
            </a:extLst>
          </p:cNvPr>
          <p:cNvGrpSpPr/>
          <p:nvPr/>
        </p:nvGrpSpPr>
        <p:grpSpPr>
          <a:xfrm>
            <a:off x="5587251" y="2034888"/>
            <a:ext cx="1172478" cy="1318568"/>
            <a:chOff x="1044600" y="1951725"/>
            <a:chExt cx="390650" cy="439325"/>
          </a:xfrm>
          <a:solidFill>
            <a:srgbClr val="92D050"/>
          </a:solidFill>
        </p:grpSpPr>
        <p:sp>
          <p:nvSpPr>
            <p:cNvPr id="67" name="Google Shape;1103;p76">
              <a:extLst>
                <a:ext uri="{FF2B5EF4-FFF2-40B4-BE49-F238E27FC236}">
                  <a16:creationId xmlns:a16="http://schemas.microsoft.com/office/drawing/2014/main" id="{A98CDC28-4AAC-B423-68A5-996CCE57DE39}"/>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04;p76">
              <a:extLst>
                <a:ext uri="{FF2B5EF4-FFF2-40B4-BE49-F238E27FC236}">
                  <a16:creationId xmlns:a16="http://schemas.microsoft.com/office/drawing/2014/main" id="{4C401086-B4FF-4A6C-84FD-289B88CFE56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05;p76">
              <a:extLst>
                <a:ext uri="{FF2B5EF4-FFF2-40B4-BE49-F238E27FC236}">
                  <a16:creationId xmlns:a16="http://schemas.microsoft.com/office/drawing/2014/main" id="{3BB71AD1-E415-340A-5D23-83FCF0F8808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06;p76">
              <a:extLst>
                <a:ext uri="{FF2B5EF4-FFF2-40B4-BE49-F238E27FC236}">
                  <a16:creationId xmlns:a16="http://schemas.microsoft.com/office/drawing/2014/main" id="{B334A589-3F4F-A8F1-87C4-55E517B4331F}"/>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107;p76">
              <a:extLst>
                <a:ext uri="{FF2B5EF4-FFF2-40B4-BE49-F238E27FC236}">
                  <a16:creationId xmlns:a16="http://schemas.microsoft.com/office/drawing/2014/main" id="{CBCFB909-F13C-029B-D7A4-308B44D2337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108;p76">
              <a:extLst>
                <a:ext uri="{FF2B5EF4-FFF2-40B4-BE49-F238E27FC236}">
                  <a16:creationId xmlns:a16="http://schemas.microsoft.com/office/drawing/2014/main" id="{1BAE7FC1-D5EC-CF0E-2991-983581C8E066}"/>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09;p76">
              <a:extLst>
                <a:ext uri="{FF2B5EF4-FFF2-40B4-BE49-F238E27FC236}">
                  <a16:creationId xmlns:a16="http://schemas.microsoft.com/office/drawing/2014/main" id="{C4DE0D0E-21A8-C287-29A9-E00F4CFDB9C0}"/>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110;p76">
              <a:extLst>
                <a:ext uri="{FF2B5EF4-FFF2-40B4-BE49-F238E27FC236}">
                  <a16:creationId xmlns:a16="http://schemas.microsoft.com/office/drawing/2014/main" id="{4294F50D-3CE0-073E-A706-635E36FAFFA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roup 74">
            <a:extLst>
              <a:ext uri="{FF2B5EF4-FFF2-40B4-BE49-F238E27FC236}">
                <a16:creationId xmlns:a16="http://schemas.microsoft.com/office/drawing/2014/main" id="{B8CA2CB8-D91B-547B-CF85-6165A09701D5}"/>
              </a:ext>
            </a:extLst>
          </p:cNvPr>
          <p:cNvGrpSpPr/>
          <p:nvPr/>
        </p:nvGrpSpPr>
        <p:grpSpPr>
          <a:xfrm flipH="1">
            <a:off x="9940374" y="209472"/>
            <a:ext cx="2046201" cy="6468704"/>
            <a:chOff x="175315" y="192566"/>
            <a:chExt cx="2046201" cy="6468704"/>
          </a:xfrm>
        </p:grpSpPr>
        <p:sp>
          <p:nvSpPr>
            <p:cNvPr id="76" name="Freeform: Shape 75">
              <a:extLst>
                <a:ext uri="{FF2B5EF4-FFF2-40B4-BE49-F238E27FC236}">
                  <a16:creationId xmlns:a16="http://schemas.microsoft.com/office/drawing/2014/main" id="{5906207D-CF48-E428-7765-33EE136BA97A}"/>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Freeform: Shape 76">
              <a:extLst>
                <a:ext uri="{FF2B5EF4-FFF2-40B4-BE49-F238E27FC236}">
                  <a16:creationId xmlns:a16="http://schemas.microsoft.com/office/drawing/2014/main" id="{04885F5A-0DD1-B77B-8FA0-4D399073BBE0}"/>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roup 77">
            <a:extLst>
              <a:ext uri="{FF2B5EF4-FFF2-40B4-BE49-F238E27FC236}">
                <a16:creationId xmlns:a16="http://schemas.microsoft.com/office/drawing/2014/main" id="{FA814173-ACE3-4668-1CB0-109F9F8E0C07}"/>
              </a:ext>
            </a:extLst>
          </p:cNvPr>
          <p:cNvGrpSpPr/>
          <p:nvPr/>
        </p:nvGrpSpPr>
        <p:grpSpPr>
          <a:xfrm>
            <a:off x="183123" y="209472"/>
            <a:ext cx="2046201" cy="6479855"/>
            <a:chOff x="175315" y="181415"/>
            <a:chExt cx="2046201" cy="6479855"/>
          </a:xfrm>
        </p:grpSpPr>
        <p:sp>
          <p:nvSpPr>
            <p:cNvPr id="79" name="Freeform: Shape 78">
              <a:extLst>
                <a:ext uri="{FF2B5EF4-FFF2-40B4-BE49-F238E27FC236}">
                  <a16:creationId xmlns:a16="http://schemas.microsoft.com/office/drawing/2014/main" id="{C5F83409-8A24-D896-0A12-F19E8F845A99}"/>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Freeform: Shape 79">
              <a:extLst>
                <a:ext uri="{FF2B5EF4-FFF2-40B4-BE49-F238E27FC236}">
                  <a16:creationId xmlns:a16="http://schemas.microsoft.com/office/drawing/2014/main" id="{09C58881-2753-FE60-E878-61BD6C5601DC}"/>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566774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D81EEBD-C399-8A57-859E-4A831DC35A7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CDC122F-7D9F-12E7-3EB2-25E394BA0E0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47271D05-C954-F705-4A8B-BF2F54CBFA3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FC226C79-6459-6CEE-78D4-39EF85687265}"/>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B9ED1E56-E977-0CC7-6636-D7C5271DFF0E}"/>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3661FBC-2F1A-5EF0-4AB6-DEF0941CEE6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52C4C53-892D-A0A6-11AC-9941121F2988}"/>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8B173CB-6D1B-7D8F-A603-70E05E36EFA1}"/>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19D9A16-ECB2-B723-3F2F-405312F1626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0731E81A-0916-0D60-5910-80EDD7AF1818}"/>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69964DDF-3EDB-57B6-B217-85EDCFF62075}"/>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BE5A77A0-182D-1069-7A74-ABDF8C33FF1C}"/>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70A9A9D-E1B0-28A9-BF68-BE891B2D5985}"/>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F288629-3301-5113-BE6E-B4282B654610}"/>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8D9B49FC-F357-8718-6AB0-7CC289BD14F6}"/>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59A29D5-8F58-43D6-021B-B26DA639E8D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76599D0B-D2C8-E197-EB06-154DD2070DBA}"/>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D3DAE77C-4627-AD0D-2758-473234E1159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7ECCF24-4BE4-B824-02C3-38A8C663E36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BF3CB56-AE40-A51E-D5D0-7EA223045A44}"/>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1A86DC99-16C4-FE0E-F070-7FA945C316A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E1B2D8BB-3D88-6D5B-9D72-50945E18E5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FD6E22C-083E-AB97-A4CC-5163893F4B14}"/>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41CEE9F5-C8EE-8005-0E42-6F26CBA0B06F}"/>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8ED5CF4-8B3A-3D2B-539E-06E02233298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9A4D0267-561F-6197-9003-3A87FEFA1722}"/>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FA4399F6-27C2-FC4A-DAB0-DE103C1CF404}"/>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B82CC524-F061-99F3-73BA-E391D0A56B0B}"/>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90E2D300-F390-E1FA-0085-30E002D943A1}"/>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B3B260A6-9C49-F26B-1FDD-110F5616E02C}"/>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2374F79-E720-C94D-DEF7-304A0652B2D3}"/>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F6F7F0B-3C86-56AD-4FF4-86351B16BB1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ECDEFC6-4CDD-56A0-1D40-87BB7C50524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8061B7B9-F778-C1CD-8EEF-6FF2019E832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2391EAE6-B2CF-9475-D6D5-15F528895C96}"/>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15BF192C-59AE-9975-F507-A7039DD583BA}"/>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0162883-2DEC-F38D-434A-20957A63C431}"/>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1DA7F29-A189-C7F2-595D-95B4468C9E76}"/>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7E26C2F5-2A5F-C7EC-E590-7EA250D10C1E}"/>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D2D7E09C-355A-94DA-AE80-384459E01BFE}"/>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A08EFBEA-ACAB-D44F-771F-7A3C9D45BCA6}"/>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TextBox 105">
            <a:extLst>
              <a:ext uri="{FF2B5EF4-FFF2-40B4-BE49-F238E27FC236}">
                <a16:creationId xmlns:a16="http://schemas.microsoft.com/office/drawing/2014/main" id="{BA4F3A3F-5851-DFF6-472A-6F940C419703}"/>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107" name="Google Shape;436;p44">
            <a:extLst>
              <a:ext uri="{FF2B5EF4-FFF2-40B4-BE49-F238E27FC236}">
                <a16:creationId xmlns:a16="http://schemas.microsoft.com/office/drawing/2014/main" id="{227C9ECF-4A1C-5FE0-CC8E-31FDB3AB8D32}"/>
              </a:ext>
            </a:extLst>
          </p:cNvPr>
          <p:cNvSpPr/>
          <p:nvPr/>
        </p:nvSpPr>
        <p:spPr>
          <a:xfrm>
            <a:off x="343241" y="3604076"/>
            <a:ext cx="2580051" cy="2980716"/>
          </a:xfrm>
          <a:custGeom>
            <a:avLst/>
            <a:gdLst/>
            <a:ahLst/>
            <a:cxnLst/>
            <a:rect l="l" t="t" r="r" b="b"/>
            <a:pathLst>
              <a:path w="13716" h="15846" extrusionOk="0">
                <a:moveTo>
                  <a:pt x="6235" y="5172"/>
                </a:moveTo>
                <a:cubicBezTo>
                  <a:pt x="6280" y="5184"/>
                  <a:pt x="6326" y="5229"/>
                  <a:pt x="6326" y="5286"/>
                </a:cubicBezTo>
                <a:cubicBezTo>
                  <a:pt x="6315" y="5343"/>
                  <a:pt x="6349" y="5389"/>
                  <a:pt x="6406" y="5412"/>
                </a:cubicBezTo>
                <a:lnTo>
                  <a:pt x="6816" y="5548"/>
                </a:lnTo>
                <a:lnTo>
                  <a:pt x="6691" y="5594"/>
                </a:lnTo>
                <a:cubicBezTo>
                  <a:pt x="6554" y="5640"/>
                  <a:pt x="6429" y="5742"/>
                  <a:pt x="6337" y="5868"/>
                </a:cubicBezTo>
                <a:cubicBezTo>
                  <a:pt x="6166" y="6107"/>
                  <a:pt x="6178" y="6438"/>
                  <a:pt x="6360" y="6677"/>
                </a:cubicBezTo>
                <a:lnTo>
                  <a:pt x="6429" y="6769"/>
                </a:lnTo>
                <a:lnTo>
                  <a:pt x="6394" y="6791"/>
                </a:lnTo>
                <a:cubicBezTo>
                  <a:pt x="6087" y="6997"/>
                  <a:pt x="5836" y="7259"/>
                  <a:pt x="5653" y="7578"/>
                </a:cubicBezTo>
                <a:lnTo>
                  <a:pt x="5608" y="7647"/>
                </a:lnTo>
                <a:cubicBezTo>
                  <a:pt x="5528" y="7783"/>
                  <a:pt x="5425" y="7886"/>
                  <a:pt x="5288" y="7954"/>
                </a:cubicBezTo>
                <a:lnTo>
                  <a:pt x="4878" y="8160"/>
                </a:lnTo>
                <a:cubicBezTo>
                  <a:pt x="4763" y="8217"/>
                  <a:pt x="4640" y="8245"/>
                  <a:pt x="4520" y="8245"/>
                </a:cubicBezTo>
                <a:cubicBezTo>
                  <a:pt x="4281" y="8245"/>
                  <a:pt x="4049" y="8136"/>
                  <a:pt x="3897" y="7932"/>
                </a:cubicBezTo>
                <a:lnTo>
                  <a:pt x="3281" y="7099"/>
                </a:lnTo>
                <a:lnTo>
                  <a:pt x="2597" y="6244"/>
                </a:lnTo>
                <a:lnTo>
                  <a:pt x="2597" y="6244"/>
                </a:lnTo>
                <a:cubicBezTo>
                  <a:pt x="2939" y="6347"/>
                  <a:pt x="3281" y="6404"/>
                  <a:pt x="3635" y="6404"/>
                </a:cubicBezTo>
                <a:cubicBezTo>
                  <a:pt x="3943" y="6404"/>
                  <a:pt x="4239" y="6358"/>
                  <a:pt x="4536" y="6278"/>
                </a:cubicBezTo>
                <a:cubicBezTo>
                  <a:pt x="5197" y="6084"/>
                  <a:pt x="5790" y="5697"/>
                  <a:pt x="6235" y="5172"/>
                </a:cubicBezTo>
                <a:close/>
                <a:moveTo>
                  <a:pt x="6991" y="1"/>
                </a:moveTo>
                <a:cubicBezTo>
                  <a:pt x="6865" y="1"/>
                  <a:pt x="6759" y="104"/>
                  <a:pt x="6759" y="235"/>
                </a:cubicBezTo>
                <a:cubicBezTo>
                  <a:pt x="6759" y="315"/>
                  <a:pt x="6816" y="394"/>
                  <a:pt x="6896" y="406"/>
                </a:cubicBezTo>
                <a:lnTo>
                  <a:pt x="6885" y="634"/>
                </a:lnTo>
                <a:lnTo>
                  <a:pt x="6942" y="645"/>
                </a:lnTo>
                <a:lnTo>
                  <a:pt x="6908" y="1170"/>
                </a:lnTo>
                <a:lnTo>
                  <a:pt x="6999" y="1193"/>
                </a:lnTo>
                <a:lnTo>
                  <a:pt x="6999" y="2937"/>
                </a:lnTo>
                <a:lnTo>
                  <a:pt x="7227" y="2937"/>
                </a:lnTo>
                <a:lnTo>
                  <a:pt x="7090" y="3884"/>
                </a:lnTo>
                <a:lnTo>
                  <a:pt x="6588" y="4180"/>
                </a:lnTo>
                <a:cubicBezTo>
                  <a:pt x="6315" y="4340"/>
                  <a:pt x="6109" y="4613"/>
                  <a:pt x="6041" y="4921"/>
                </a:cubicBezTo>
                <a:cubicBezTo>
                  <a:pt x="6030" y="4990"/>
                  <a:pt x="6052" y="5070"/>
                  <a:pt x="6098" y="5115"/>
                </a:cubicBezTo>
                <a:cubicBezTo>
                  <a:pt x="5473" y="5868"/>
                  <a:pt x="4562" y="6272"/>
                  <a:pt x="3628" y="6272"/>
                </a:cubicBezTo>
                <a:cubicBezTo>
                  <a:pt x="3232" y="6272"/>
                  <a:pt x="2833" y="6200"/>
                  <a:pt x="2449" y="6050"/>
                </a:cubicBezTo>
                <a:lnTo>
                  <a:pt x="2426" y="6027"/>
                </a:lnTo>
                <a:cubicBezTo>
                  <a:pt x="2506" y="6027"/>
                  <a:pt x="2586" y="5993"/>
                  <a:pt x="2643" y="5936"/>
                </a:cubicBezTo>
                <a:lnTo>
                  <a:pt x="2757" y="5788"/>
                </a:lnTo>
                <a:lnTo>
                  <a:pt x="2597" y="5708"/>
                </a:lnTo>
                <a:cubicBezTo>
                  <a:pt x="2557" y="5691"/>
                  <a:pt x="2515" y="5682"/>
                  <a:pt x="2473" y="5682"/>
                </a:cubicBezTo>
                <a:cubicBezTo>
                  <a:pt x="2432" y="5682"/>
                  <a:pt x="2392" y="5691"/>
                  <a:pt x="2358" y="5708"/>
                </a:cubicBezTo>
                <a:lnTo>
                  <a:pt x="2027" y="5891"/>
                </a:lnTo>
                <a:lnTo>
                  <a:pt x="1240" y="5993"/>
                </a:lnTo>
                <a:cubicBezTo>
                  <a:pt x="967" y="6027"/>
                  <a:pt x="704" y="6107"/>
                  <a:pt x="454" y="6233"/>
                </a:cubicBezTo>
                <a:lnTo>
                  <a:pt x="203" y="6358"/>
                </a:lnTo>
                <a:cubicBezTo>
                  <a:pt x="111" y="6404"/>
                  <a:pt x="54" y="6506"/>
                  <a:pt x="77" y="6609"/>
                </a:cubicBezTo>
                <a:lnTo>
                  <a:pt x="100" y="6746"/>
                </a:lnTo>
                <a:lnTo>
                  <a:pt x="66" y="6780"/>
                </a:lnTo>
                <a:cubicBezTo>
                  <a:pt x="1" y="6856"/>
                  <a:pt x="60" y="6963"/>
                  <a:pt x="154" y="6963"/>
                </a:cubicBezTo>
                <a:cubicBezTo>
                  <a:pt x="159" y="6963"/>
                  <a:pt x="164" y="6963"/>
                  <a:pt x="169" y="6962"/>
                </a:cubicBezTo>
                <a:lnTo>
                  <a:pt x="465" y="6894"/>
                </a:lnTo>
                <a:lnTo>
                  <a:pt x="465" y="6894"/>
                </a:lnTo>
                <a:lnTo>
                  <a:pt x="54" y="7065"/>
                </a:lnTo>
                <a:lnTo>
                  <a:pt x="89" y="7099"/>
                </a:lnTo>
                <a:cubicBezTo>
                  <a:pt x="124" y="7135"/>
                  <a:pt x="169" y="7153"/>
                  <a:pt x="214" y="7153"/>
                </a:cubicBezTo>
                <a:cubicBezTo>
                  <a:pt x="241" y="7153"/>
                  <a:pt x="268" y="7146"/>
                  <a:pt x="294" y="7133"/>
                </a:cubicBezTo>
                <a:lnTo>
                  <a:pt x="362" y="7099"/>
                </a:lnTo>
                <a:cubicBezTo>
                  <a:pt x="399" y="7110"/>
                  <a:pt x="437" y="7115"/>
                  <a:pt x="474" y="7115"/>
                </a:cubicBezTo>
                <a:cubicBezTo>
                  <a:pt x="554" y="7115"/>
                  <a:pt x="635" y="7092"/>
                  <a:pt x="704" y="7054"/>
                </a:cubicBezTo>
                <a:cubicBezTo>
                  <a:pt x="953" y="7243"/>
                  <a:pt x="1255" y="7345"/>
                  <a:pt x="1570" y="7345"/>
                </a:cubicBezTo>
                <a:cubicBezTo>
                  <a:pt x="1616" y="7345"/>
                  <a:pt x="1662" y="7343"/>
                  <a:pt x="1708" y="7339"/>
                </a:cubicBezTo>
                <a:lnTo>
                  <a:pt x="3281" y="9186"/>
                </a:lnTo>
                <a:cubicBezTo>
                  <a:pt x="3660" y="9631"/>
                  <a:pt x="4203" y="9879"/>
                  <a:pt x="4768" y="9879"/>
                </a:cubicBezTo>
                <a:cubicBezTo>
                  <a:pt x="4884" y="9879"/>
                  <a:pt x="5001" y="9869"/>
                  <a:pt x="5117" y="9847"/>
                </a:cubicBezTo>
                <a:lnTo>
                  <a:pt x="5893" y="9710"/>
                </a:lnTo>
                <a:cubicBezTo>
                  <a:pt x="5995" y="9813"/>
                  <a:pt x="6098" y="9916"/>
                  <a:pt x="6223" y="10007"/>
                </a:cubicBezTo>
                <a:cubicBezTo>
                  <a:pt x="6383" y="10383"/>
                  <a:pt x="6623" y="10714"/>
                  <a:pt x="6919" y="10999"/>
                </a:cubicBezTo>
                <a:cubicBezTo>
                  <a:pt x="6565" y="11455"/>
                  <a:pt x="6212" y="11923"/>
                  <a:pt x="5859" y="12379"/>
                </a:cubicBezTo>
                <a:cubicBezTo>
                  <a:pt x="5733" y="12527"/>
                  <a:pt x="5687" y="12732"/>
                  <a:pt x="5722" y="12926"/>
                </a:cubicBezTo>
                <a:cubicBezTo>
                  <a:pt x="5779" y="13177"/>
                  <a:pt x="5916" y="13405"/>
                  <a:pt x="6098" y="13565"/>
                </a:cubicBezTo>
                <a:cubicBezTo>
                  <a:pt x="6303" y="13736"/>
                  <a:pt x="6508" y="13895"/>
                  <a:pt x="6737" y="14032"/>
                </a:cubicBezTo>
                <a:cubicBezTo>
                  <a:pt x="6953" y="14169"/>
                  <a:pt x="7158" y="14340"/>
                  <a:pt x="7329" y="14534"/>
                </a:cubicBezTo>
                <a:cubicBezTo>
                  <a:pt x="7329" y="14648"/>
                  <a:pt x="7329" y="14751"/>
                  <a:pt x="7341" y="14865"/>
                </a:cubicBezTo>
                <a:cubicBezTo>
                  <a:pt x="7341" y="14944"/>
                  <a:pt x="7387" y="15001"/>
                  <a:pt x="7455" y="15024"/>
                </a:cubicBezTo>
                <a:cubicBezTo>
                  <a:pt x="7475" y="15031"/>
                  <a:pt x="7495" y="15034"/>
                  <a:pt x="7515" y="15034"/>
                </a:cubicBezTo>
                <a:cubicBezTo>
                  <a:pt x="7595" y="15034"/>
                  <a:pt x="7665" y="14981"/>
                  <a:pt x="7683" y="14899"/>
                </a:cubicBezTo>
                <a:cubicBezTo>
                  <a:pt x="7717" y="14728"/>
                  <a:pt x="7763" y="14545"/>
                  <a:pt x="7808" y="14363"/>
                </a:cubicBezTo>
                <a:cubicBezTo>
                  <a:pt x="7843" y="14249"/>
                  <a:pt x="7763" y="14112"/>
                  <a:pt x="7649" y="14078"/>
                </a:cubicBezTo>
                <a:lnTo>
                  <a:pt x="7512" y="14044"/>
                </a:lnTo>
                <a:cubicBezTo>
                  <a:pt x="7010" y="13895"/>
                  <a:pt x="6623" y="13416"/>
                  <a:pt x="6372" y="12960"/>
                </a:cubicBezTo>
                <a:cubicBezTo>
                  <a:pt x="6440" y="12823"/>
                  <a:pt x="6474" y="12664"/>
                  <a:pt x="6486" y="12504"/>
                </a:cubicBezTo>
                <a:cubicBezTo>
                  <a:pt x="6851" y="12185"/>
                  <a:pt x="7238" y="11877"/>
                  <a:pt x="7615" y="11558"/>
                </a:cubicBezTo>
                <a:lnTo>
                  <a:pt x="7774" y="11945"/>
                </a:lnTo>
                <a:cubicBezTo>
                  <a:pt x="7569" y="12561"/>
                  <a:pt x="7922" y="13211"/>
                  <a:pt x="8105" y="13599"/>
                </a:cubicBezTo>
                <a:lnTo>
                  <a:pt x="8173" y="15412"/>
                </a:lnTo>
                <a:lnTo>
                  <a:pt x="7854" y="15480"/>
                </a:lnTo>
                <a:cubicBezTo>
                  <a:pt x="7649" y="15537"/>
                  <a:pt x="7683" y="15834"/>
                  <a:pt x="7900" y="15845"/>
                </a:cubicBezTo>
                <a:lnTo>
                  <a:pt x="8481" y="15845"/>
                </a:lnTo>
                <a:cubicBezTo>
                  <a:pt x="8618" y="15845"/>
                  <a:pt x="8721" y="15720"/>
                  <a:pt x="8686" y="15594"/>
                </a:cubicBezTo>
                <a:lnTo>
                  <a:pt x="8641" y="15355"/>
                </a:lnTo>
                <a:lnTo>
                  <a:pt x="8493" y="13553"/>
                </a:lnTo>
                <a:cubicBezTo>
                  <a:pt x="8641" y="12995"/>
                  <a:pt x="8595" y="12390"/>
                  <a:pt x="8333" y="11866"/>
                </a:cubicBezTo>
                <a:lnTo>
                  <a:pt x="8173" y="10452"/>
                </a:lnTo>
                <a:lnTo>
                  <a:pt x="8401" y="10452"/>
                </a:lnTo>
                <a:lnTo>
                  <a:pt x="8436" y="11022"/>
                </a:lnTo>
                <a:lnTo>
                  <a:pt x="10933" y="10395"/>
                </a:lnTo>
                <a:lnTo>
                  <a:pt x="10853" y="9745"/>
                </a:lnTo>
                <a:lnTo>
                  <a:pt x="10978" y="9665"/>
                </a:lnTo>
                <a:cubicBezTo>
                  <a:pt x="11161" y="9733"/>
                  <a:pt x="11355" y="9779"/>
                  <a:pt x="11549" y="9779"/>
                </a:cubicBezTo>
                <a:cubicBezTo>
                  <a:pt x="11720" y="10725"/>
                  <a:pt x="11902" y="11683"/>
                  <a:pt x="12062" y="12630"/>
                </a:cubicBezTo>
                <a:cubicBezTo>
                  <a:pt x="11651" y="13382"/>
                  <a:pt x="11811" y="14215"/>
                  <a:pt x="11092" y="15286"/>
                </a:cubicBezTo>
                <a:lnTo>
                  <a:pt x="10728" y="15389"/>
                </a:lnTo>
                <a:cubicBezTo>
                  <a:pt x="10499" y="15458"/>
                  <a:pt x="10545" y="15788"/>
                  <a:pt x="10785" y="15800"/>
                </a:cubicBezTo>
                <a:lnTo>
                  <a:pt x="11320" y="15800"/>
                </a:lnTo>
                <a:cubicBezTo>
                  <a:pt x="11423" y="15800"/>
                  <a:pt x="11503" y="15708"/>
                  <a:pt x="11503" y="15606"/>
                </a:cubicBezTo>
                <a:lnTo>
                  <a:pt x="11503" y="15435"/>
                </a:lnTo>
                <a:cubicBezTo>
                  <a:pt x="11754" y="14443"/>
                  <a:pt x="12666" y="13485"/>
                  <a:pt x="12666" y="12938"/>
                </a:cubicBezTo>
                <a:cubicBezTo>
                  <a:pt x="12666" y="12664"/>
                  <a:pt x="12609" y="12322"/>
                  <a:pt x="12609" y="11866"/>
                </a:cubicBezTo>
                <a:lnTo>
                  <a:pt x="12609" y="11866"/>
                </a:lnTo>
                <a:lnTo>
                  <a:pt x="12905" y="12652"/>
                </a:lnTo>
                <a:cubicBezTo>
                  <a:pt x="12757" y="13314"/>
                  <a:pt x="12757" y="14637"/>
                  <a:pt x="12381" y="15275"/>
                </a:cubicBezTo>
                <a:lnTo>
                  <a:pt x="12016" y="15401"/>
                </a:lnTo>
                <a:cubicBezTo>
                  <a:pt x="11822" y="15469"/>
                  <a:pt x="11868" y="15765"/>
                  <a:pt x="12084" y="15765"/>
                </a:cubicBezTo>
                <a:lnTo>
                  <a:pt x="12609" y="15765"/>
                </a:lnTo>
                <a:cubicBezTo>
                  <a:pt x="12723" y="15765"/>
                  <a:pt x="12814" y="15674"/>
                  <a:pt x="12814" y="15560"/>
                </a:cubicBezTo>
                <a:lnTo>
                  <a:pt x="12814" y="15355"/>
                </a:lnTo>
                <a:cubicBezTo>
                  <a:pt x="12894" y="14477"/>
                  <a:pt x="13453" y="13496"/>
                  <a:pt x="13669" y="12880"/>
                </a:cubicBezTo>
                <a:cubicBezTo>
                  <a:pt x="13715" y="12732"/>
                  <a:pt x="13692" y="12584"/>
                  <a:pt x="13612" y="12459"/>
                </a:cubicBezTo>
                <a:cubicBezTo>
                  <a:pt x="13042" y="11615"/>
                  <a:pt x="13077" y="10281"/>
                  <a:pt x="13020" y="9539"/>
                </a:cubicBezTo>
                <a:cubicBezTo>
                  <a:pt x="13236" y="8547"/>
                  <a:pt x="13054" y="8114"/>
                  <a:pt x="12883" y="7795"/>
                </a:cubicBezTo>
                <a:lnTo>
                  <a:pt x="12495" y="7270"/>
                </a:lnTo>
                <a:lnTo>
                  <a:pt x="12552" y="6974"/>
                </a:lnTo>
                <a:cubicBezTo>
                  <a:pt x="11628" y="6894"/>
                  <a:pt x="10807" y="6312"/>
                  <a:pt x="10420" y="5457"/>
                </a:cubicBezTo>
                <a:lnTo>
                  <a:pt x="10112" y="5491"/>
                </a:lnTo>
                <a:cubicBezTo>
                  <a:pt x="9872" y="5206"/>
                  <a:pt x="9781" y="4784"/>
                  <a:pt x="9724" y="4420"/>
                </a:cubicBezTo>
                <a:cubicBezTo>
                  <a:pt x="9678" y="4066"/>
                  <a:pt x="9633" y="3690"/>
                  <a:pt x="9439" y="3382"/>
                </a:cubicBezTo>
                <a:cubicBezTo>
                  <a:pt x="9268" y="3142"/>
                  <a:pt x="9074" y="2903"/>
                  <a:pt x="8869" y="2698"/>
                </a:cubicBezTo>
                <a:cubicBezTo>
                  <a:pt x="8926" y="2686"/>
                  <a:pt x="9029" y="2652"/>
                  <a:pt x="9097" y="2641"/>
                </a:cubicBezTo>
                <a:cubicBezTo>
                  <a:pt x="8937" y="2173"/>
                  <a:pt x="8766" y="1717"/>
                  <a:pt x="8561" y="1284"/>
                </a:cubicBezTo>
                <a:cubicBezTo>
                  <a:pt x="8436" y="999"/>
                  <a:pt x="8287" y="736"/>
                  <a:pt x="8116" y="486"/>
                </a:cubicBezTo>
                <a:cubicBezTo>
                  <a:pt x="7945" y="246"/>
                  <a:pt x="7672" y="87"/>
                  <a:pt x="7387" y="64"/>
                </a:cubicBezTo>
                <a:cubicBezTo>
                  <a:pt x="7272" y="52"/>
                  <a:pt x="7158" y="41"/>
                  <a:pt x="7044" y="7"/>
                </a:cubicBezTo>
                <a:cubicBezTo>
                  <a:pt x="7026" y="3"/>
                  <a:pt x="7009" y="1"/>
                  <a:pt x="699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Freeform: Shape 107">
            <a:extLst>
              <a:ext uri="{FF2B5EF4-FFF2-40B4-BE49-F238E27FC236}">
                <a16:creationId xmlns:a16="http://schemas.microsoft.com/office/drawing/2014/main" id="{6109902F-701E-CE43-AFF4-0761854219B3}"/>
              </a:ext>
            </a:extLst>
          </p:cNvPr>
          <p:cNvSpPr/>
          <p:nvPr/>
        </p:nvSpPr>
        <p:spPr>
          <a:xfrm rot="5400000" flipH="1">
            <a:off x="190716" y="185550"/>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TextBox 108">
            <a:extLst>
              <a:ext uri="{FF2B5EF4-FFF2-40B4-BE49-F238E27FC236}">
                <a16:creationId xmlns:a16="http://schemas.microsoft.com/office/drawing/2014/main" id="{C9E32A33-589C-B5DF-B9BA-F797473507DB}"/>
              </a:ext>
            </a:extLst>
          </p:cNvPr>
          <p:cNvSpPr txBox="1"/>
          <p:nvPr/>
        </p:nvSpPr>
        <p:spPr>
          <a:xfrm>
            <a:off x="4019739" y="1360647"/>
            <a:ext cx="6868726" cy="5155257"/>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5979837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down)">
                                      <p:cBhvr>
                                        <p:cTn id="7" dur="500"/>
                                        <p:tgtEl>
                                          <p:spTgt spid="10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right)">
                                      <p:cBhvr>
                                        <p:cTn id="11" dur="500"/>
                                        <p:tgtEl>
                                          <p:spTgt spid="106"/>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07"/>
                                        </p:tgtEl>
                                        <p:attrNameLst>
                                          <p:attrName>style.visibility</p:attrName>
                                        </p:attrNameLst>
                                      </p:cBhvr>
                                      <p:to>
                                        <p:strVal val="visible"/>
                                      </p:to>
                                    </p:set>
                                    <p:anim calcmode="lin" valueType="num">
                                      <p:cBhvr additive="base">
                                        <p:cTn id="15" dur="4000" fill="hold"/>
                                        <p:tgtEl>
                                          <p:spTgt spid="107"/>
                                        </p:tgtEl>
                                        <p:attrNameLst>
                                          <p:attrName>ppt_x</p:attrName>
                                        </p:attrNameLst>
                                      </p:cBhvr>
                                      <p:tavLst>
                                        <p:tav tm="0">
                                          <p:val>
                                            <p:strVal val="1+#ppt_w/2"/>
                                          </p:val>
                                        </p:tav>
                                        <p:tav tm="100000">
                                          <p:val>
                                            <p:strVal val="#ppt_x"/>
                                          </p:val>
                                        </p:tav>
                                      </p:tavLst>
                                    </p:anim>
                                    <p:anim calcmode="lin" valueType="num">
                                      <p:cBhvr additive="base">
                                        <p:cTn id="16" dur="4000" fill="hold"/>
                                        <p:tgtEl>
                                          <p:spTgt spid="107"/>
                                        </p:tgtEl>
                                        <p:attrNameLst>
                                          <p:attrName>ppt_y</p:attrName>
                                        </p:attrNameLst>
                                      </p:cBhvr>
                                      <p:tavLst>
                                        <p:tav tm="0">
                                          <p:val>
                                            <p:strVal val="#ppt_y"/>
                                          </p:val>
                                        </p:tav>
                                        <p:tav tm="100000">
                                          <p:val>
                                            <p:strVal val="#ppt_y"/>
                                          </p:val>
                                        </p:tav>
                                      </p:tavLst>
                                    </p:anim>
                                  </p:childTnLst>
                                </p:cTn>
                              </p:par>
                            </p:childTnLst>
                          </p:cTn>
                        </p:par>
                        <p:par>
                          <p:cTn id="17" fill="hold">
                            <p:stCondLst>
                              <p:cond delay="5000"/>
                            </p:stCondLst>
                            <p:childTnLst>
                              <p:par>
                                <p:cTn id="18" presetID="53" presetClass="entr" presetSubtype="16" fill="hold" grpId="0" nodeType="afterEffect">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cBhvr>
                                        <p:cTn id="20" dur="1000" fill="hold"/>
                                        <p:tgtEl>
                                          <p:spTgt spid="109"/>
                                        </p:tgtEl>
                                        <p:attrNameLst>
                                          <p:attrName>ppt_w</p:attrName>
                                        </p:attrNameLst>
                                      </p:cBhvr>
                                      <p:tavLst>
                                        <p:tav tm="0">
                                          <p:val>
                                            <p:fltVal val="0"/>
                                          </p:val>
                                        </p:tav>
                                        <p:tav tm="100000">
                                          <p:val>
                                            <p:strVal val="#ppt_w"/>
                                          </p:val>
                                        </p:tav>
                                      </p:tavLst>
                                    </p:anim>
                                    <p:anim calcmode="lin" valueType="num">
                                      <p:cBhvr>
                                        <p:cTn id="21" dur="1000" fill="hold"/>
                                        <p:tgtEl>
                                          <p:spTgt spid="109"/>
                                        </p:tgtEl>
                                        <p:attrNameLst>
                                          <p:attrName>ppt_h</p:attrName>
                                        </p:attrNameLst>
                                      </p:cBhvr>
                                      <p:tavLst>
                                        <p:tav tm="0">
                                          <p:val>
                                            <p:fltVal val="0"/>
                                          </p:val>
                                        </p:tav>
                                        <p:tav tm="100000">
                                          <p:val>
                                            <p:strVal val="#ppt_h"/>
                                          </p:val>
                                        </p:tav>
                                      </p:tavLst>
                                    </p:anim>
                                    <p:animEffect transition="in" filter="fade">
                                      <p:cBhvr>
                                        <p:cTn id="22"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animBg="1"/>
      <p:bldP spid="108" grpId="0" animBg="1"/>
      <p:bldP spid="10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D81EEBD-C399-8A57-859E-4A831DC35A7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CDC122F-7D9F-12E7-3EB2-25E394BA0E0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47271D05-C954-F705-4A8B-BF2F54CBFA3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FC226C79-6459-6CEE-78D4-39EF85687265}"/>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B9ED1E56-E977-0CC7-6636-D7C5271DFF0E}"/>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3661FBC-2F1A-5EF0-4AB6-DEF0941CEE6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52C4C53-892D-A0A6-11AC-9941121F2988}"/>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8B173CB-6D1B-7D8F-A603-70E05E36EFA1}"/>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19D9A16-ECB2-B723-3F2F-405312F1626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0731E81A-0916-0D60-5910-80EDD7AF1818}"/>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69964DDF-3EDB-57B6-B217-85EDCFF62075}"/>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BE5A77A0-182D-1069-7A74-ABDF8C33FF1C}"/>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70A9A9D-E1B0-28A9-BF68-BE891B2D5985}"/>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F288629-3301-5113-BE6E-B4282B654610}"/>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8D9B49FC-F357-8718-6AB0-7CC289BD14F6}"/>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59A29D5-8F58-43D6-021B-B26DA639E8D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76599D0B-D2C8-E197-EB06-154DD2070DBA}"/>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D3DAE77C-4627-AD0D-2758-473234E1159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7ECCF24-4BE4-B824-02C3-38A8C663E36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BF3CB56-AE40-A51E-D5D0-7EA223045A44}"/>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1A86DC99-16C4-FE0E-F070-7FA945C316A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E1B2D8BB-3D88-6D5B-9D72-50945E18E5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FD6E22C-083E-AB97-A4CC-5163893F4B14}"/>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41CEE9F5-C8EE-8005-0E42-6F26CBA0B06F}"/>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8ED5CF4-8B3A-3D2B-539E-06E02233298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9A4D0267-561F-6197-9003-3A87FEFA1722}"/>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FA4399F6-27C2-FC4A-DAB0-DE103C1CF404}"/>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B82CC524-F061-99F3-73BA-E391D0A56B0B}"/>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90E2D300-F390-E1FA-0085-30E002D943A1}"/>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B3B260A6-9C49-F26B-1FDD-110F5616E02C}"/>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2374F79-E720-C94D-DEF7-304A0652B2D3}"/>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F6F7F0B-3C86-56AD-4FF4-86351B16BB1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ECDEFC6-4CDD-56A0-1D40-87BB7C50524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8061B7B9-F778-C1CD-8EEF-6FF2019E832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2391EAE6-B2CF-9475-D6D5-15F528895C96}"/>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15BF192C-59AE-9975-F507-A7039DD583BA}"/>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0162883-2DEC-F38D-434A-20957A63C431}"/>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1DA7F29-A189-C7F2-595D-95B4468C9E76}"/>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7E26C2F5-2A5F-C7EC-E590-7EA250D10C1E}"/>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D2D7E09C-355A-94DA-AE80-384459E01BFE}"/>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A08EFBEA-ACAB-D44F-771F-7A3C9D45BCA6}"/>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TextBox 105">
            <a:extLst>
              <a:ext uri="{FF2B5EF4-FFF2-40B4-BE49-F238E27FC236}">
                <a16:creationId xmlns:a16="http://schemas.microsoft.com/office/drawing/2014/main" id="{BA4F3A3F-5851-DFF6-472A-6F940C419703}"/>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3" name="Google Shape;454;p46">
            <a:extLst>
              <a:ext uri="{FF2B5EF4-FFF2-40B4-BE49-F238E27FC236}">
                <a16:creationId xmlns:a16="http://schemas.microsoft.com/office/drawing/2014/main" id="{F18F8FBA-B98F-7BEA-E29F-25DD9CA68CCA}"/>
              </a:ext>
            </a:extLst>
          </p:cNvPr>
          <p:cNvSpPr/>
          <p:nvPr/>
        </p:nvSpPr>
        <p:spPr>
          <a:xfrm>
            <a:off x="8665355" y="2234666"/>
            <a:ext cx="554803" cy="522689"/>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55;p46">
            <a:extLst>
              <a:ext uri="{FF2B5EF4-FFF2-40B4-BE49-F238E27FC236}">
                <a16:creationId xmlns:a16="http://schemas.microsoft.com/office/drawing/2014/main" id="{0BE945D0-BDA6-6A74-7938-EEB82D4127BF}"/>
              </a:ext>
            </a:extLst>
          </p:cNvPr>
          <p:cNvGrpSpPr/>
          <p:nvPr/>
        </p:nvGrpSpPr>
        <p:grpSpPr>
          <a:xfrm>
            <a:off x="2756825" y="2221296"/>
            <a:ext cx="548649" cy="536060"/>
            <a:chOff x="5409300" y="1246200"/>
            <a:chExt cx="439075" cy="429000"/>
          </a:xfrm>
          <a:solidFill>
            <a:srgbClr val="F9C866"/>
          </a:solidFill>
        </p:grpSpPr>
        <p:sp>
          <p:nvSpPr>
            <p:cNvPr id="45" name="Google Shape;456;p46">
              <a:extLst>
                <a:ext uri="{FF2B5EF4-FFF2-40B4-BE49-F238E27FC236}">
                  <a16:creationId xmlns:a16="http://schemas.microsoft.com/office/drawing/2014/main" id="{15CF4D9B-CD4F-1E64-5ACE-569E651BBD53}"/>
                </a:ext>
              </a:extLst>
            </p:cNvPr>
            <p:cNvSpPr/>
            <p:nvPr/>
          </p:nvSpPr>
          <p:spPr>
            <a:xfrm>
              <a:off x="5628325" y="1374375"/>
              <a:ext cx="90250" cy="56825"/>
            </a:xfrm>
            <a:custGeom>
              <a:avLst/>
              <a:gdLst/>
              <a:ahLst/>
              <a:cxnLst/>
              <a:rect l="l" t="t" r="r" b="b"/>
              <a:pathLst>
                <a:path w="3610" h="2273" extrusionOk="0">
                  <a:moveTo>
                    <a:pt x="2934" y="507"/>
                  </a:moveTo>
                  <a:cubicBezTo>
                    <a:pt x="3025" y="507"/>
                    <a:pt x="3103" y="572"/>
                    <a:pt x="3103" y="663"/>
                  </a:cubicBezTo>
                  <a:lnTo>
                    <a:pt x="3103" y="1597"/>
                  </a:lnTo>
                  <a:cubicBezTo>
                    <a:pt x="3103" y="1688"/>
                    <a:pt x="3025" y="1753"/>
                    <a:pt x="2934" y="1753"/>
                  </a:cubicBezTo>
                  <a:lnTo>
                    <a:pt x="663" y="1753"/>
                  </a:lnTo>
                  <a:cubicBezTo>
                    <a:pt x="585" y="1753"/>
                    <a:pt x="520" y="1688"/>
                    <a:pt x="520" y="1597"/>
                  </a:cubicBezTo>
                  <a:lnTo>
                    <a:pt x="520" y="663"/>
                  </a:lnTo>
                  <a:cubicBezTo>
                    <a:pt x="520" y="585"/>
                    <a:pt x="585" y="507"/>
                    <a:pt x="663" y="507"/>
                  </a:cubicBezTo>
                  <a:close/>
                  <a:moveTo>
                    <a:pt x="663" y="1"/>
                  </a:moveTo>
                  <a:cubicBezTo>
                    <a:pt x="300" y="1"/>
                    <a:pt x="1" y="299"/>
                    <a:pt x="1" y="663"/>
                  </a:cubicBezTo>
                  <a:lnTo>
                    <a:pt x="1" y="1597"/>
                  </a:lnTo>
                  <a:cubicBezTo>
                    <a:pt x="1" y="1974"/>
                    <a:pt x="300" y="2272"/>
                    <a:pt x="663" y="2272"/>
                  </a:cubicBezTo>
                  <a:lnTo>
                    <a:pt x="2934" y="2272"/>
                  </a:lnTo>
                  <a:cubicBezTo>
                    <a:pt x="3311" y="2272"/>
                    <a:pt x="3609" y="1974"/>
                    <a:pt x="3609" y="1597"/>
                  </a:cubicBezTo>
                  <a:lnTo>
                    <a:pt x="3609" y="663"/>
                  </a:lnTo>
                  <a:cubicBezTo>
                    <a:pt x="3609" y="299"/>
                    <a:pt x="3311" y="1"/>
                    <a:pt x="29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57;p46">
              <a:extLst>
                <a:ext uri="{FF2B5EF4-FFF2-40B4-BE49-F238E27FC236}">
                  <a16:creationId xmlns:a16="http://schemas.microsoft.com/office/drawing/2014/main" id="{AE611C2A-2628-4288-BCBF-19EAA9388A89}"/>
                </a:ext>
              </a:extLst>
            </p:cNvPr>
            <p:cNvSpPr/>
            <p:nvPr/>
          </p:nvSpPr>
          <p:spPr>
            <a:xfrm>
              <a:off x="5409300" y="1246200"/>
              <a:ext cx="439075" cy="429000"/>
            </a:xfrm>
            <a:custGeom>
              <a:avLst/>
              <a:gdLst/>
              <a:ahLst/>
              <a:cxnLst/>
              <a:rect l="l" t="t" r="r" b="b"/>
              <a:pathLst>
                <a:path w="17563" h="17160" extrusionOk="0">
                  <a:moveTo>
                    <a:pt x="14733" y="507"/>
                  </a:moveTo>
                  <a:cubicBezTo>
                    <a:pt x="14940" y="520"/>
                    <a:pt x="15109" y="689"/>
                    <a:pt x="15109" y="896"/>
                  </a:cubicBezTo>
                  <a:lnTo>
                    <a:pt x="15109" y="1454"/>
                  </a:lnTo>
                  <a:lnTo>
                    <a:pt x="2467" y="1454"/>
                  </a:lnTo>
                  <a:lnTo>
                    <a:pt x="2467" y="896"/>
                  </a:lnTo>
                  <a:cubicBezTo>
                    <a:pt x="2467" y="689"/>
                    <a:pt x="2636" y="520"/>
                    <a:pt x="2843" y="507"/>
                  </a:cubicBezTo>
                  <a:close/>
                  <a:moveTo>
                    <a:pt x="15109" y="5634"/>
                  </a:moveTo>
                  <a:lnTo>
                    <a:pt x="15109" y="6880"/>
                  </a:lnTo>
                  <a:lnTo>
                    <a:pt x="14162" y="6880"/>
                  </a:lnTo>
                  <a:cubicBezTo>
                    <a:pt x="14071" y="6880"/>
                    <a:pt x="14006" y="6815"/>
                    <a:pt x="14006" y="6724"/>
                  </a:cubicBezTo>
                  <a:lnTo>
                    <a:pt x="14006" y="5790"/>
                  </a:lnTo>
                  <a:cubicBezTo>
                    <a:pt x="14006" y="5712"/>
                    <a:pt x="14071" y="5634"/>
                    <a:pt x="14162" y="5634"/>
                  </a:cubicBezTo>
                  <a:close/>
                  <a:moveTo>
                    <a:pt x="3570" y="10384"/>
                  </a:moveTo>
                  <a:lnTo>
                    <a:pt x="3570" y="12708"/>
                  </a:lnTo>
                  <a:lnTo>
                    <a:pt x="2467" y="12708"/>
                  </a:lnTo>
                  <a:lnTo>
                    <a:pt x="2467" y="10800"/>
                  </a:lnTo>
                  <a:lnTo>
                    <a:pt x="3570" y="10384"/>
                  </a:lnTo>
                  <a:close/>
                  <a:moveTo>
                    <a:pt x="15109" y="1961"/>
                  </a:moveTo>
                  <a:lnTo>
                    <a:pt x="15109" y="2791"/>
                  </a:lnTo>
                  <a:lnTo>
                    <a:pt x="13305" y="2791"/>
                  </a:lnTo>
                  <a:cubicBezTo>
                    <a:pt x="13293" y="2790"/>
                    <a:pt x="13281" y="2789"/>
                    <a:pt x="13270" y="2789"/>
                  </a:cubicBezTo>
                  <a:cubicBezTo>
                    <a:pt x="12940" y="2789"/>
                    <a:pt x="12940" y="3299"/>
                    <a:pt x="13270" y="3299"/>
                  </a:cubicBezTo>
                  <a:cubicBezTo>
                    <a:pt x="13281" y="3299"/>
                    <a:pt x="13293" y="3299"/>
                    <a:pt x="13305" y="3297"/>
                  </a:cubicBezTo>
                  <a:lnTo>
                    <a:pt x="15109" y="3297"/>
                  </a:lnTo>
                  <a:lnTo>
                    <a:pt x="15109" y="5128"/>
                  </a:lnTo>
                  <a:lnTo>
                    <a:pt x="14149" y="5128"/>
                  </a:lnTo>
                  <a:cubicBezTo>
                    <a:pt x="14141" y="5127"/>
                    <a:pt x="14134" y="5127"/>
                    <a:pt x="14127" y="5127"/>
                  </a:cubicBezTo>
                  <a:cubicBezTo>
                    <a:pt x="13773" y="5127"/>
                    <a:pt x="13487" y="5433"/>
                    <a:pt x="13487" y="5790"/>
                  </a:cubicBezTo>
                  <a:lnTo>
                    <a:pt x="13487" y="6724"/>
                  </a:lnTo>
                  <a:cubicBezTo>
                    <a:pt x="13487" y="7101"/>
                    <a:pt x="13785" y="7399"/>
                    <a:pt x="14149" y="7399"/>
                  </a:cubicBezTo>
                  <a:lnTo>
                    <a:pt x="15109" y="7399"/>
                  </a:lnTo>
                  <a:lnTo>
                    <a:pt x="15109" y="10242"/>
                  </a:lnTo>
                  <a:lnTo>
                    <a:pt x="12903" y="9359"/>
                  </a:lnTo>
                  <a:cubicBezTo>
                    <a:pt x="12672" y="9270"/>
                    <a:pt x="12428" y="9225"/>
                    <a:pt x="12183" y="9225"/>
                  </a:cubicBezTo>
                  <a:cubicBezTo>
                    <a:pt x="11892" y="9225"/>
                    <a:pt x="11600" y="9290"/>
                    <a:pt x="11332" y="9424"/>
                  </a:cubicBezTo>
                  <a:lnTo>
                    <a:pt x="9424" y="10345"/>
                  </a:lnTo>
                  <a:cubicBezTo>
                    <a:pt x="9223" y="10443"/>
                    <a:pt x="9005" y="10492"/>
                    <a:pt x="8788" y="10492"/>
                  </a:cubicBezTo>
                  <a:cubicBezTo>
                    <a:pt x="8571" y="10492"/>
                    <a:pt x="8353" y="10443"/>
                    <a:pt x="8152" y="10345"/>
                  </a:cubicBezTo>
                  <a:lnTo>
                    <a:pt x="7607" y="10060"/>
                  </a:lnTo>
                  <a:lnTo>
                    <a:pt x="7607" y="5790"/>
                  </a:lnTo>
                  <a:cubicBezTo>
                    <a:pt x="7607" y="5433"/>
                    <a:pt x="7320" y="5127"/>
                    <a:pt x="6967" y="5127"/>
                  </a:cubicBezTo>
                  <a:cubicBezTo>
                    <a:pt x="6959" y="5127"/>
                    <a:pt x="6952" y="5127"/>
                    <a:pt x="6945" y="5128"/>
                  </a:cubicBezTo>
                  <a:lnTo>
                    <a:pt x="4232" y="5128"/>
                  </a:lnTo>
                  <a:cubicBezTo>
                    <a:pt x="4224" y="5127"/>
                    <a:pt x="4217" y="5127"/>
                    <a:pt x="4209" y="5127"/>
                  </a:cubicBezTo>
                  <a:cubicBezTo>
                    <a:pt x="3856" y="5127"/>
                    <a:pt x="3570" y="5421"/>
                    <a:pt x="3570" y="5790"/>
                  </a:cubicBezTo>
                  <a:lnTo>
                    <a:pt x="3570" y="6555"/>
                  </a:lnTo>
                  <a:cubicBezTo>
                    <a:pt x="3551" y="6744"/>
                    <a:pt x="3687" y="6838"/>
                    <a:pt x="3823" y="6838"/>
                  </a:cubicBezTo>
                  <a:cubicBezTo>
                    <a:pt x="3959" y="6838"/>
                    <a:pt x="4096" y="6744"/>
                    <a:pt x="4076" y="6555"/>
                  </a:cubicBezTo>
                  <a:lnTo>
                    <a:pt x="4076" y="5790"/>
                  </a:lnTo>
                  <a:cubicBezTo>
                    <a:pt x="4076" y="5699"/>
                    <a:pt x="4154" y="5634"/>
                    <a:pt x="4232" y="5634"/>
                  </a:cubicBezTo>
                  <a:lnTo>
                    <a:pt x="6945" y="5634"/>
                  </a:lnTo>
                  <a:cubicBezTo>
                    <a:pt x="7023" y="5634"/>
                    <a:pt x="7101" y="5712"/>
                    <a:pt x="7101" y="5790"/>
                  </a:cubicBezTo>
                  <a:lnTo>
                    <a:pt x="7101" y="12708"/>
                  </a:lnTo>
                  <a:lnTo>
                    <a:pt x="4076" y="12708"/>
                  </a:lnTo>
                  <a:lnTo>
                    <a:pt x="4076" y="7763"/>
                  </a:lnTo>
                  <a:cubicBezTo>
                    <a:pt x="4063" y="7600"/>
                    <a:pt x="3943" y="7519"/>
                    <a:pt x="3823" y="7519"/>
                  </a:cubicBezTo>
                  <a:cubicBezTo>
                    <a:pt x="3703" y="7519"/>
                    <a:pt x="3583" y="7600"/>
                    <a:pt x="3570" y="7763"/>
                  </a:cubicBezTo>
                  <a:lnTo>
                    <a:pt x="3570" y="9826"/>
                  </a:lnTo>
                  <a:lnTo>
                    <a:pt x="2467" y="10242"/>
                  </a:lnTo>
                  <a:lnTo>
                    <a:pt x="2467" y="3297"/>
                  </a:lnTo>
                  <a:lnTo>
                    <a:pt x="12098" y="3297"/>
                  </a:lnTo>
                  <a:cubicBezTo>
                    <a:pt x="12409" y="3272"/>
                    <a:pt x="12409" y="2817"/>
                    <a:pt x="12098" y="2791"/>
                  </a:cubicBezTo>
                  <a:lnTo>
                    <a:pt x="2467" y="2791"/>
                  </a:lnTo>
                  <a:lnTo>
                    <a:pt x="2467" y="1961"/>
                  </a:lnTo>
                  <a:close/>
                  <a:moveTo>
                    <a:pt x="12174" y="9741"/>
                  </a:moveTo>
                  <a:cubicBezTo>
                    <a:pt x="12355" y="9741"/>
                    <a:pt x="12535" y="9774"/>
                    <a:pt x="12708" y="9839"/>
                  </a:cubicBezTo>
                  <a:lnTo>
                    <a:pt x="15109" y="10800"/>
                  </a:lnTo>
                  <a:lnTo>
                    <a:pt x="15109" y="12708"/>
                  </a:lnTo>
                  <a:lnTo>
                    <a:pt x="7607" y="12708"/>
                  </a:lnTo>
                  <a:lnTo>
                    <a:pt x="7607" y="10644"/>
                  </a:lnTo>
                  <a:lnTo>
                    <a:pt x="7918" y="10800"/>
                  </a:lnTo>
                  <a:cubicBezTo>
                    <a:pt x="8197" y="10939"/>
                    <a:pt x="8504" y="11011"/>
                    <a:pt x="8809" y="11011"/>
                  </a:cubicBezTo>
                  <a:cubicBezTo>
                    <a:pt x="9101" y="11011"/>
                    <a:pt x="9391" y="10946"/>
                    <a:pt x="9658" y="10813"/>
                  </a:cubicBezTo>
                  <a:lnTo>
                    <a:pt x="11553" y="9878"/>
                  </a:lnTo>
                  <a:cubicBezTo>
                    <a:pt x="11749" y="9787"/>
                    <a:pt x="11962" y="9741"/>
                    <a:pt x="12174" y="9741"/>
                  </a:cubicBezTo>
                  <a:close/>
                  <a:moveTo>
                    <a:pt x="15109" y="13214"/>
                  </a:moveTo>
                  <a:lnTo>
                    <a:pt x="15109" y="14538"/>
                  </a:lnTo>
                  <a:cubicBezTo>
                    <a:pt x="15109" y="14616"/>
                    <a:pt x="15044" y="14681"/>
                    <a:pt x="14953" y="14681"/>
                  </a:cubicBezTo>
                  <a:lnTo>
                    <a:pt x="14097" y="14681"/>
                  </a:lnTo>
                  <a:lnTo>
                    <a:pt x="14097" y="13214"/>
                  </a:lnTo>
                  <a:close/>
                  <a:moveTo>
                    <a:pt x="3570" y="13214"/>
                  </a:moveTo>
                  <a:lnTo>
                    <a:pt x="3570" y="14694"/>
                  </a:lnTo>
                  <a:lnTo>
                    <a:pt x="2623" y="14694"/>
                  </a:lnTo>
                  <a:cubicBezTo>
                    <a:pt x="2545" y="14694"/>
                    <a:pt x="2467" y="14629"/>
                    <a:pt x="2467" y="14538"/>
                  </a:cubicBezTo>
                  <a:lnTo>
                    <a:pt x="2467" y="13214"/>
                  </a:lnTo>
                  <a:close/>
                  <a:moveTo>
                    <a:pt x="8554" y="13214"/>
                  </a:moveTo>
                  <a:lnTo>
                    <a:pt x="8554" y="14694"/>
                  </a:lnTo>
                  <a:lnTo>
                    <a:pt x="4076" y="14694"/>
                  </a:lnTo>
                  <a:lnTo>
                    <a:pt x="4076" y="13214"/>
                  </a:lnTo>
                  <a:close/>
                  <a:moveTo>
                    <a:pt x="13590" y="13214"/>
                  </a:moveTo>
                  <a:lnTo>
                    <a:pt x="13590" y="14694"/>
                  </a:lnTo>
                  <a:lnTo>
                    <a:pt x="9061" y="14694"/>
                  </a:lnTo>
                  <a:lnTo>
                    <a:pt x="9061" y="13214"/>
                  </a:lnTo>
                  <a:close/>
                  <a:moveTo>
                    <a:pt x="2843" y="1"/>
                  </a:moveTo>
                  <a:cubicBezTo>
                    <a:pt x="2350" y="1"/>
                    <a:pt x="1948" y="403"/>
                    <a:pt x="1948" y="896"/>
                  </a:cubicBezTo>
                  <a:lnTo>
                    <a:pt x="1948" y="14538"/>
                  </a:lnTo>
                  <a:cubicBezTo>
                    <a:pt x="1948" y="14901"/>
                    <a:pt x="2246" y="15200"/>
                    <a:pt x="2623" y="15200"/>
                  </a:cubicBezTo>
                  <a:lnTo>
                    <a:pt x="14953" y="15200"/>
                  </a:lnTo>
                  <a:cubicBezTo>
                    <a:pt x="15317" y="15200"/>
                    <a:pt x="15615" y="14901"/>
                    <a:pt x="15615" y="14538"/>
                  </a:cubicBezTo>
                  <a:lnTo>
                    <a:pt x="15615" y="12266"/>
                  </a:lnTo>
                  <a:lnTo>
                    <a:pt x="16134" y="12266"/>
                  </a:lnTo>
                  <a:cubicBezTo>
                    <a:pt x="16641" y="12266"/>
                    <a:pt x="17043" y="12669"/>
                    <a:pt x="17043" y="13175"/>
                  </a:cubicBezTo>
                  <a:lnTo>
                    <a:pt x="17043" y="15719"/>
                  </a:lnTo>
                  <a:cubicBezTo>
                    <a:pt x="17043" y="16225"/>
                    <a:pt x="16641" y="16641"/>
                    <a:pt x="16134" y="16641"/>
                  </a:cubicBezTo>
                  <a:lnTo>
                    <a:pt x="1441" y="16641"/>
                  </a:lnTo>
                  <a:cubicBezTo>
                    <a:pt x="935" y="16641"/>
                    <a:pt x="520" y="16225"/>
                    <a:pt x="520" y="15719"/>
                  </a:cubicBezTo>
                  <a:lnTo>
                    <a:pt x="520" y="13188"/>
                  </a:lnTo>
                  <a:cubicBezTo>
                    <a:pt x="520" y="12812"/>
                    <a:pt x="740" y="12474"/>
                    <a:pt x="1091" y="12331"/>
                  </a:cubicBezTo>
                  <a:cubicBezTo>
                    <a:pt x="1365" y="12217"/>
                    <a:pt x="1247" y="11842"/>
                    <a:pt x="1003" y="11842"/>
                  </a:cubicBezTo>
                  <a:cubicBezTo>
                    <a:pt x="969" y="11842"/>
                    <a:pt x="934" y="11849"/>
                    <a:pt x="896" y="11864"/>
                  </a:cubicBezTo>
                  <a:cubicBezTo>
                    <a:pt x="351" y="12072"/>
                    <a:pt x="1" y="12604"/>
                    <a:pt x="1" y="13188"/>
                  </a:cubicBezTo>
                  <a:lnTo>
                    <a:pt x="1" y="15719"/>
                  </a:lnTo>
                  <a:cubicBezTo>
                    <a:pt x="14" y="16511"/>
                    <a:pt x="650" y="17147"/>
                    <a:pt x="1441" y="17160"/>
                  </a:cubicBezTo>
                  <a:lnTo>
                    <a:pt x="16134" y="17160"/>
                  </a:lnTo>
                  <a:cubicBezTo>
                    <a:pt x="16926" y="17147"/>
                    <a:pt x="17562" y="16511"/>
                    <a:pt x="17562" y="15719"/>
                  </a:cubicBezTo>
                  <a:lnTo>
                    <a:pt x="17562" y="13188"/>
                  </a:lnTo>
                  <a:cubicBezTo>
                    <a:pt x="17562" y="12396"/>
                    <a:pt x="16926" y="11747"/>
                    <a:pt x="16134" y="11747"/>
                  </a:cubicBezTo>
                  <a:lnTo>
                    <a:pt x="15628" y="11747"/>
                  </a:lnTo>
                  <a:lnTo>
                    <a:pt x="15628" y="896"/>
                  </a:lnTo>
                  <a:cubicBezTo>
                    <a:pt x="15628" y="403"/>
                    <a:pt x="15226" y="1"/>
                    <a:pt x="147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58;p46">
              <a:extLst>
                <a:ext uri="{FF2B5EF4-FFF2-40B4-BE49-F238E27FC236}">
                  <a16:creationId xmlns:a16="http://schemas.microsoft.com/office/drawing/2014/main" id="{C75CC74A-BBC1-F8A5-702E-830676D22D4E}"/>
                </a:ext>
              </a:extLst>
            </p:cNvPr>
            <p:cNvSpPr/>
            <p:nvPr/>
          </p:nvSpPr>
          <p:spPr>
            <a:xfrm>
              <a:off x="5542175" y="1413975"/>
              <a:ext cx="13650" cy="29225"/>
            </a:xfrm>
            <a:custGeom>
              <a:avLst/>
              <a:gdLst/>
              <a:ahLst/>
              <a:cxnLst/>
              <a:rect l="l" t="t" r="r" b="b"/>
              <a:pathLst>
                <a:path w="546" h="1169" extrusionOk="0">
                  <a:moveTo>
                    <a:pt x="273" y="0"/>
                  </a:moveTo>
                  <a:cubicBezTo>
                    <a:pt x="137" y="0"/>
                    <a:pt x="1" y="91"/>
                    <a:pt x="20" y="273"/>
                  </a:cubicBezTo>
                  <a:lnTo>
                    <a:pt x="20" y="922"/>
                  </a:lnTo>
                  <a:cubicBezTo>
                    <a:pt x="20" y="1052"/>
                    <a:pt x="137" y="1168"/>
                    <a:pt x="267" y="1168"/>
                  </a:cubicBezTo>
                  <a:lnTo>
                    <a:pt x="280" y="1168"/>
                  </a:lnTo>
                  <a:cubicBezTo>
                    <a:pt x="410" y="1168"/>
                    <a:pt x="527" y="1052"/>
                    <a:pt x="527" y="909"/>
                  </a:cubicBezTo>
                  <a:lnTo>
                    <a:pt x="527" y="273"/>
                  </a:lnTo>
                  <a:cubicBezTo>
                    <a:pt x="546" y="91"/>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459;p46">
            <a:extLst>
              <a:ext uri="{FF2B5EF4-FFF2-40B4-BE49-F238E27FC236}">
                <a16:creationId xmlns:a16="http://schemas.microsoft.com/office/drawing/2014/main" id="{96896E12-A781-B539-D99B-ACD21FE3DB3F}"/>
              </a:ext>
            </a:extLst>
          </p:cNvPr>
          <p:cNvGrpSpPr/>
          <p:nvPr/>
        </p:nvGrpSpPr>
        <p:grpSpPr>
          <a:xfrm>
            <a:off x="4896026" y="1404955"/>
            <a:ext cx="2399948" cy="2399986"/>
            <a:chOff x="3611534" y="1916207"/>
            <a:chExt cx="1920640" cy="1920670"/>
          </a:xfrm>
          <a:solidFill>
            <a:srgbClr val="F9C866"/>
          </a:solidFill>
        </p:grpSpPr>
        <p:grpSp>
          <p:nvGrpSpPr>
            <p:cNvPr id="49" name="Google Shape;460;p46">
              <a:extLst>
                <a:ext uri="{FF2B5EF4-FFF2-40B4-BE49-F238E27FC236}">
                  <a16:creationId xmlns:a16="http://schemas.microsoft.com/office/drawing/2014/main" id="{0B5D6EF5-8D33-64BC-98AB-1BACB092CF6E}"/>
                </a:ext>
              </a:extLst>
            </p:cNvPr>
            <p:cNvGrpSpPr/>
            <p:nvPr/>
          </p:nvGrpSpPr>
          <p:grpSpPr>
            <a:xfrm>
              <a:off x="3611534" y="1916207"/>
              <a:ext cx="1920640" cy="1920670"/>
              <a:chOff x="3771825" y="1981050"/>
              <a:chExt cx="1600400" cy="1600425"/>
            </a:xfrm>
            <a:grpFill/>
          </p:grpSpPr>
          <p:sp>
            <p:nvSpPr>
              <p:cNvPr id="53" name="Google Shape;461;p46">
                <a:extLst>
                  <a:ext uri="{FF2B5EF4-FFF2-40B4-BE49-F238E27FC236}">
                    <a16:creationId xmlns:a16="http://schemas.microsoft.com/office/drawing/2014/main" id="{EBE766CB-3D92-2B48-348D-B7307A8367AD}"/>
                  </a:ext>
                </a:extLst>
              </p:cNvPr>
              <p:cNvSpPr/>
              <p:nvPr/>
            </p:nvSpPr>
            <p:spPr>
              <a:xfrm>
                <a:off x="4086825" y="2298325"/>
                <a:ext cx="232350" cy="232650"/>
              </a:xfrm>
              <a:custGeom>
                <a:avLst/>
                <a:gdLst/>
                <a:ahLst/>
                <a:cxnLst/>
                <a:rect l="l" t="t" r="r" b="b"/>
                <a:pathLst>
                  <a:path w="9294" h="9306" extrusionOk="0">
                    <a:moveTo>
                      <a:pt x="1" y="1"/>
                    </a:moveTo>
                    <a:lnTo>
                      <a:pt x="1" y="9306"/>
                    </a:lnTo>
                    <a:lnTo>
                      <a:pt x="9294"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62;p46">
                <a:extLst>
                  <a:ext uri="{FF2B5EF4-FFF2-40B4-BE49-F238E27FC236}">
                    <a16:creationId xmlns:a16="http://schemas.microsoft.com/office/drawing/2014/main" id="{FF62535C-3B5B-5C60-1ED7-47BB162C5AE1}"/>
                  </a:ext>
                </a:extLst>
              </p:cNvPr>
              <p:cNvSpPr/>
              <p:nvPr/>
            </p:nvSpPr>
            <p:spPr>
              <a:xfrm>
                <a:off x="3883575" y="2616750"/>
                <a:ext cx="164500" cy="329000"/>
              </a:xfrm>
              <a:custGeom>
                <a:avLst/>
                <a:gdLst/>
                <a:ahLst/>
                <a:cxnLst/>
                <a:rect l="l" t="t" r="r" b="b"/>
                <a:pathLst>
                  <a:path w="6580" h="13160" extrusionOk="0">
                    <a:moveTo>
                      <a:pt x="6580" y="1"/>
                    </a:moveTo>
                    <a:lnTo>
                      <a:pt x="0" y="6580"/>
                    </a:lnTo>
                    <a:lnTo>
                      <a:pt x="6580" y="13160"/>
                    </a:lnTo>
                    <a:lnTo>
                      <a:pt x="6580"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63;p46">
                <a:extLst>
                  <a:ext uri="{FF2B5EF4-FFF2-40B4-BE49-F238E27FC236}">
                    <a16:creationId xmlns:a16="http://schemas.microsoft.com/office/drawing/2014/main" id="{03808361-0640-C41C-8DCE-4E8964EFA87A}"/>
                  </a:ext>
                </a:extLst>
              </p:cNvPr>
              <p:cNvSpPr/>
              <p:nvPr/>
            </p:nvSpPr>
            <p:spPr>
              <a:xfrm>
                <a:off x="5095400" y="2616750"/>
                <a:ext cx="164525" cy="329000"/>
              </a:xfrm>
              <a:custGeom>
                <a:avLst/>
                <a:gdLst/>
                <a:ahLst/>
                <a:cxnLst/>
                <a:rect l="l" t="t" r="r" b="b"/>
                <a:pathLst>
                  <a:path w="6581" h="13160" extrusionOk="0">
                    <a:moveTo>
                      <a:pt x="1" y="1"/>
                    </a:moveTo>
                    <a:lnTo>
                      <a:pt x="1" y="13160"/>
                    </a:lnTo>
                    <a:lnTo>
                      <a:pt x="6580" y="6580"/>
                    </a:lnTo>
                    <a:lnTo>
                      <a:pt x="1"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64;p46">
                <a:extLst>
                  <a:ext uri="{FF2B5EF4-FFF2-40B4-BE49-F238E27FC236}">
                    <a16:creationId xmlns:a16="http://schemas.microsoft.com/office/drawing/2014/main" id="{CF2F9DC2-6B1A-50D5-614E-8110999359C2}"/>
                  </a:ext>
                </a:extLst>
              </p:cNvPr>
              <p:cNvSpPr/>
              <p:nvPr/>
            </p:nvSpPr>
            <p:spPr>
              <a:xfrm>
                <a:off x="4821750" y="2298325"/>
                <a:ext cx="232625" cy="232650"/>
              </a:xfrm>
              <a:custGeom>
                <a:avLst/>
                <a:gdLst/>
                <a:ahLst/>
                <a:cxnLst/>
                <a:rect l="l" t="t" r="r" b="b"/>
                <a:pathLst>
                  <a:path w="9305" h="9306" extrusionOk="0">
                    <a:moveTo>
                      <a:pt x="0" y="1"/>
                    </a:moveTo>
                    <a:lnTo>
                      <a:pt x="9305" y="9306"/>
                    </a:lnTo>
                    <a:lnTo>
                      <a:pt x="9305"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65;p46">
                <a:extLst>
                  <a:ext uri="{FF2B5EF4-FFF2-40B4-BE49-F238E27FC236}">
                    <a16:creationId xmlns:a16="http://schemas.microsoft.com/office/drawing/2014/main" id="{2A291D9F-74E6-FD76-D65D-3EB52AF45477}"/>
                  </a:ext>
                </a:extLst>
              </p:cNvPr>
              <p:cNvSpPr/>
              <p:nvPr/>
            </p:nvSpPr>
            <p:spPr>
              <a:xfrm>
                <a:off x="4821750" y="3036675"/>
                <a:ext cx="232625" cy="232625"/>
              </a:xfrm>
              <a:custGeom>
                <a:avLst/>
                <a:gdLst/>
                <a:ahLst/>
                <a:cxnLst/>
                <a:rect l="l" t="t" r="r" b="b"/>
                <a:pathLst>
                  <a:path w="9305" h="9305" extrusionOk="0">
                    <a:moveTo>
                      <a:pt x="9305" y="0"/>
                    </a:moveTo>
                    <a:lnTo>
                      <a:pt x="0" y="9305"/>
                    </a:lnTo>
                    <a:lnTo>
                      <a:pt x="9305" y="9305"/>
                    </a:lnTo>
                    <a:lnTo>
                      <a:pt x="9305"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66;p46">
                <a:extLst>
                  <a:ext uri="{FF2B5EF4-FFF2-40B4-BE49-F238E27FC236}">
                    <a16:creationId xmlns:a16="http://schemas.microsoft.com/office/drawing/2014/main" id="{4C85E148-2025-41CF-59DE-B35E43B093EE}"/>
                  </a:ext>
                </a:extLst>
              </p:cNvPr>
              <p:cNvSpPr/>
              <p:nvPr/>
            </p:nvSpPr>
            <p:spPr>
              <a:xfrm>
                <a:off x="4086825" y="3036675"/>
                <a:ext cx="232350" cy="232625"/>
              </a:xfrm>
              <a:custGeom>
                <a:avLst/>
                <a:gdLst/>
                <a:ahLst/>
                <a:cxnLst/>
                <a:rect l="l" t="t" r="r" b="b"/>
                <a:pathLst>
                  <a:path w="9294" h="9305" extrusionOk="0">
                    <a:moveTo>
                      <a:pt x="1" y="0"/>
                    </a:moveTo>
                    <a:lnTo>
                      <a:pt x="1" y="9305"/>
                    </a:lnTo>
                    <a:lnTo>
                      <a:pt x="9294" y="9305"/>
                    </a:lnTo>
                    <a:lnTo>
                      <a:pt x="1"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67;p46">
                <a:extLst>
                  <a:ext uri="{FF2B5EF4-FFF2-40B4-BE49-F238E27FC236}">
                    <a16:creationId xmlns:a16="http://schemas.microsoft.com/office/drawing/2014/main" id="{6D6DA21C-7940-AE95-A28B-F1B211FA1326}"/>
                  </a:ext>
                </a:extLst>
              </p:cNvPr>
              <p:cNvSpPr/>
              <p:nvPr/>
            </p:nvSpPr>
            <p:spPr>
              <a:xfrm>
                <a:off x="4407525" y="2091100"/>
                <a:ext cx="329000" cy="164500"/>
              </a:xfrm>
              <a:custGeom>
                <a:avLst/>
                <a:gdLst/>
                <a:ahLst/>
                <a:cxnLst/>
                <a:rect l="l" t="t" r="r" b="b"/>
                <a:pathLst>
                  <a:path w="13160" h="6580" extrusionOk="0">
                    <a:moveTo>
                      <a:pt x="6580" y="0"/>
                    </a:moveTo>
                    <a:lnTo>
                      <a:pt x="1" y="6579"/>
                    </a:lnTo>
                    <a:lnTo>
                      <a:pt x="13160" y="6579"/>
                    </a:lnTo>
                    <a:lnTo>
                      <a:pt x="6580"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68;p46">
                <a:extLst>
                  <a:ext uri="{FF2B5EF4-FFF2-40B4-BE49-F238E27FC236}">
                    <a16:creationId xmlns:a16="http://schemas.microsoft.com/office/drawing/2014/main" id="{F83DA244-DA1E-E13C-A028-7C40CCFCD633}"/>
                  </a:ext>
                </a:extLst>
              </p:cNvPr>
              <p:cNvSpPr/>
              <p:nvPr/>
            </p:nvSpPr>
            <p:spPr>
              <a:xfrm>
                <a:off x="4407525" y="3307775"/>
                <a:ext cx="329000" cy="164500"/>
              </a:xfrm>
              <a:custGeom>
                <a:avLst/>
                <a:gdLst/>
                <a:ahLst/>
                <a:cxnLst/>
                <a:rect l="l" t="t" r="r" b="b"/>
                <a:pathLst>
                  <a:path w="13160" h="6580" extrusionOk="0">
                    <a:moveTo>
                      <a:pt x="1" y="0"/>
                    </a:moveTo>
                    <a:lnTo>
                      <a:pt x="6580" y="6580"/>
                    </a:lnTo>
                    <a:lnTo>
                      <a:pt x="13160"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69;p46">
                <a:extLst>
                  <a:ext uri="{FF2B5EF4-FFF2-40B4-BE49-F238E27FC236}">
                    <a16:creationId xmlns:a16="http://schemas.microsoft.com/office/drawing/2014/main" id="{5C799747-944B-CFC1-9B86-56727076A5BC}"/>
                  </a:ext>
                </a:extLst>
              </p:cNvPr>
              <p:cNvSpPr/>
              <p:nvPr/>
            </p:nvSpPr>
            <p:spPr>
              <a:xfrm>
                <a:off x="3771825" y="1981050"/>
                <a:ext cx="1600400" cy="1600425"/>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470;p46">
              <a:extLst>
                <a:ext uri="{FF2B5EF4-FFF2-40B4-BE49-F238E27FC236}">
                  <a16:creationId xmlns:a16="http://schemas.microsoft.com/office/drawing/2014/main" id="{5E0D3C25-4B0C-4D48-22EF-534DA341024F}"/>
                </a:ext>
              </a:extLst>
            </p:cNvPr>
            <p:cNvGrpSpPr/>
            <p:nvPr/>
          </p:nvGrpSpPr>
          <p:grpSpPr>
            <a:xfrm>
              <a:off x="4164771" y="2546684"/>
              <a:ext cx="711963" cy="762539"/>
              <a:chOff x="4289907" y="2574379"/>
              <a:chExt cx="564244" cy="604326"/>
            </a:xfrm>
            <a:grpFill/>
          </p:grpSpPr>
          <p:sp>
            <p:nvSpPr>
              <p:cNvPr id="51" name="Google Shape;471;p46">
                <a:extLst>
                  <a:ext uri="{FF2B5EF4-FFF2-40B4-BE49-F238E27FC236}">
                    <a16:creationId xmlns:a16="http://schemas.microsoft.com/office/drawing/2014/main" id="{7967600C-F47D-208C-83DE-6779372F0E19}"/>
                  </a:ext>
                </a:extLst>
              </p:cNvPr>
              <p:cNvSpPr/>
              <p:nvPr/>
            </p:nvSpPr>
            <p:spPr>
              <a:xfrm rot="-2345101">
                <a:off x="4433623" y="2599701"/>
                <a:ext cx="276811" cy="553801"/>
              </a:xfrm>
              <a:prstGeom prst="moon">
                <a:avLst>
                  <a:gd name="adj" fmla="val 54392"/>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72;p46">
                <a:extLst>
                  <a:ext uri="{FF2B5EF4-FFF2-40B4-BE49-F238E27FC236}">
                    <a16:creationId xmlns:a16="http://schemas.microsoft.com/office/drawing/2014/main" id="{E53198F9-39C9-D319-A773-71756E3406E9}"/>
                  </a:ext>
                </a:extLst>
              </p:cNvPr>
              <p:cNvSpPr/>
              <p:nvPr/>
            </p:nvSpPr>
            <p:spPr>
              <a:xfrm>
                <a:off x="4655174" y="2574379"/>
                <a:ext cx="169725" cy="161282"/>
              </a:xfrm>
              <a:prstGeom prst="star5">
                <a:avLst>
                  <a:gd name="adj" fmla="val 27009"/>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3" name="Freeform: Shape 62">
            <a:extLst>
              <a:ext uri="{FF2B5EF4-FFF2-40B4-BE49-F238E27FC236}">
                <a16:creationId xmlns:a16="http://schemas.microsoft.com/office/drawing/2014/main" id="{34BEC50F-4B4F-443D-FC83-FBAD466BC061}"/>
              </a:ext>
            </a:extLst>
          </p:cNvPr>
          <p:cNvSpPr/>
          <p:nvPr/>
        </p:nvSpPr>
        <p:spPr>
          <a:xfrm flipH="1">
            <a:off x="185609" y="4643126"/>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TextBox 63">
            <a:extLst>
              <a:ext uri="{FF2B5EF4-FFF2-40B4-BE49-F238E27FC236}">
                <a16:creationId xmlns:a16="http://schemas.microsoft.com/office/drawing/2014/main" id="{1D836855-26C4-5E48-A7A4-8DB6C7070659}"/>
              </a:ext>
            </a:extLst>
          </p:cNvPr>
          <p:cNvSpPr txBox="1"/>
          <p:nvPr/>
        </p:nvSpPr>
        <p:spPr>
          <a:xfrm>
            <a:off x="1554578" y="2881272"/>
            <a:ext cx="2953143" cy="1823576"/>
          </a:xfrm>
          <a:prstGeom prst="rect">
            <a:avLst/>
          </a:prstGeom>
          <a:noFill/>
        </p:spPr>
        <p:txBody>
          <a:bodyPr wrap="square">
            <a:spAutoFit/>
          </a:bodyPr>
          <a:lstStyle/>
          <a:p>
            <a:pPr algn="ctr"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2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65" name="TextBox 64">
            <a:extLst>
              <a:ext uri="{FF2B5EF4-FFF2-40B4-BE49-F238E27FC236}">
                <a16:creationId xmlns:a16="http://schemas.microsoft.com/office/drawing/2014/main" id="{42D0940B-F666-CD02-595F-788E3F6DFD7D}"/>
              </a:ext>
            </a:extLst>
          </p:cNvPr>
          <p:cNvSpPr txBox="1"/>
          <p:nvPr/>
        </p:nvSpPr>
        <p:spPr>
          <a:xfrm>
            <a:off x="7466185" y="2881272"/>
            <a:ext cx="2953143" cy="1823576"/>
          </a:xfrm>
          <a:prstGeom prst="rect">
            <a:avLst/>
          </a:prstGeom>
          <a:noFill/>
        </p:spPr>
        <p:txBody>
          <a:bodyPr wrap="square">
            <a:spAutoFit/>
          </a:bodyPr>
          <a:lstStyle/>
          <a:p>
            <a:pPr algn="ctr"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2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3227811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arn(outVertical)">
                                      <p:cBhvr>
                                        <p:cTn id="7" dur="1000"/>
                                        <p:tgtEl>
                                          <p:spTgt spid="10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down)">
                                      <p:cBhvr>
                                        <p:cTn id="17" dur="500"/>
                                        <p:tgtEl>
                                          <p:spTgt spid="4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down)">
                                      <p:cBhvr>
                                        <p:cTn id="21" dur="500"/>
                                        <p:tgtEl>
                                          <p:spTgt spid="44"/>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down)">
                                      <p:cBhvr>
                                        <p:cTn id="25" dur="500"/>
                                        <p:tgtEl>
                                          <p:spTgt spid="65"/>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43" grpId="0" animBg="1"/>
      <p:bldP spid="64" grpId="0"/>
      <p:bldP spid="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9F2D3B89-7B8B-625A-44B5-1B141FCFDDF0}"/>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مناسبت های این ماه</a:t>
            </a:r>
          </a:p>
        </p:txBody>
      </p:sp>
      <p:grpSp>
        <p:nvGrpSpPr>
          <p:cNvPr id="89" name="Google Shape;1252;p76">
            <a:extLst>
              <a:ext uri="{FF2B5EF4-FFF2-40B4-BE49-F238E27FC236}">
                <a16:creationId xmlns:a16="http://schemas.microsoft.com/office/drawing/2014/main" id="{F78C86FC-BCC5-5449-BD12-F99F9F0780B1}"/>
              </a:ext>
            </a:extLst>
          </p:cNvPr>
          <p:cNvGrpSpPr/>
          <p:nvPr/>
        </p:nvGrpSpPr>
        <p:grpSpPr>
          <a:xfrm>
            <a:off x="5680030" y="2153380"/>
            <a:ext cx="917514" cy="1317818"/>
            <a:chOff x="4710350" y="1951975"/>
            <a:chExt cx="305700" cy="439075"/>
          </a:xfrm>
          <a:solidFill>
            <a:srgbClr val="92D050"/>
          </a:solidFill>
        </p:grpSpPr>
        <p:sp>
          <p:nvSpPr>
            <p:cNvPr id="90" name="Google Shape;1253;p76">
              <a:extLst>
                <a:ext uri="{FF2B5EF4-FFF2-40B4-BE49-F238E27FC236}">
                  <a16:creationId xmlns:a16="http://schemas.microsoft.com/office/drawing/2014/main" id="{1CBA16FF-D49A-91D2-F913-A65AEE7C773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254;p76">
              <a:extLst>
                <a:ext uri="{FF2B5EF4-FFF2-40B4-BE49-F238E27FC236}">
                  <a16:creationId xmlns:a16="http://schemas.microsoft.com/office/drawing/2014/main" id="{B3CCB86C-D69B-A28A-62C6-093D29D88BA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255;p76">
              <a:extLst>
                <a:ext uri="{FF2B5EF4-FFF2-40B4-BE49-F238E27FC236}">
                  <a16:creationId xmlns:a16="http://schemas.microsoft.com/office/drawing/2014/main" id="{BFB297D3-F63B-96E8-5731-0259832A726C}"/>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256;p76">
              <a:extLst>
                <a:ext uri="{FF2B5EF4-FFF2-40B4-BE49-F238E27FC236}">
                  <a16:creationId xmlns:a16="http://schemas.microsoft.com/office/drawing/2014/main" id="{3B369285-23CB-4217-F17A-C08801BF528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 name="Group 93">
            <a:extLst>
              <a:ext uri="{FF2B5EF4-FFF2-40B4-BE49-F238E27FC236}">
                <a16:creationId xmlns:a16="http://schemas.microsoft.com/office/drawing/2014/main" id="{D1EF9B0A-CD81-6CB9-9BBC-0A87856210FA}"/>
              </a:ext>
            </a:extLst>
          </p:cNvPr>
          <p:cNvGrpSpPr/>
          <p:nvPr/>
        </p:nvGrpSpPr>
        <p:grpSpPr>
          <a:xfrm flipH="1">
            <a:off x="9940374" y="209472"/>
            <a:ext cx="2046201" cy="6468704"/>
            <a:chOff x="175315" y="192566"/>
            <a:chExt cx="2046201" cy="6468704"/>
          </a:xfrm>
        </p:grpSpPr>
        <p:sp>
          <p:nvSpPr>
            <p:cNvPr id="95" name="Freeform: Shape 94">
              <a:extLst>
                <a:ext uri="{FF2B5EF4-FFF2-40B4-BE49-F238E27FC236}">
                  <a16:creationId xmlns:a16="http://schemas.microsoft.com/office/drawing/2014/main" id="{466CE8BB-B5C3-E78C-1281-E71FE464460E}"/>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Freeform: Shape 95">
              <a:extLst>
                <a:ext uri="{FF2B5EF4-FFF2-40B4-BE49-F238E27FC236}">
                  <a16:creationId xmlns:a16="http://schemas.microsoft.com/office/drawing/2014/main" id="{F9AD67D0-B874-DF57-E9AE-15F67443CF42}"/>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roup 96">
            <a:extLst>
              <a:ext uri="{FF2B5EF4-FFF2-40B4-BE49-F238E27FC236}">
                <a16:creationId xmlns:a16="http://schemas.microsoft.com/office/drawing/2014/main" id="{81E69856-964F-525F-66D4-393A60872EAE}"/>
              </a:ext>
            </a:extLst>
          </p:cNvPr>
          <p:cNvGrpSpPr/>
          <p:nvPr/>
        </p:nvGrpSpPr>
        <p:grpSpPr>
          <a:xfrm>
            <a:off x="183123" y="209472"/>
            <a:ext cx="2046201" cy="6479855"/>
            <a:chOff x="175315" y="181415"/>
            <a:chExt cx="2046201" cy="6479855"/>
          </a:xfrm>
        </p:grpSpPr>
        <p:sp>
          <p:nvSpPr>
            <p:cNvPr id="98" name="Freeform: Shape 97">
              <a:extLst>
                <a:ext uri="{FF2B5EF4-FFF2-40B4-BE49-F238E27FC236}">
                  <a16:creationId xmlns:a16="http://schemas.microsoft.com/office/drawing/2014/main" id="{9BC9721C-248C-59CE-692C-64375CE90D8C}"/>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Freeform: Shape 98">
              <a:extLst>
                <a:ext uri="{FF2B5EF4-FFF2-40B4-BE49-F238E27FC236}">
                  <a16:creationId xmlns:a16="http://schemas.microsoft.com/office/drawing/2014/main" id="{6DF85D32-F057-252B-FE99-1F9B20B4832D}"/>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687233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16"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p:cTn id="22" dur="500" fill="hold"/>
                                        <p:tgtEl>
                                          <p:spTgt spid="89"/>
                                        </p:tgtEl>
                                        <p:attrNameLst>
                                          <p:attrName>ppt_w</p:attrName>
                                        </p:attrNameLst>
                                      </p:cBhvr>
                                      <p:tavLst>
                                        <p:tav tm="0">
                                          <p:val>
                                            <p:fltVal val="0"/>
                                          </p:val>
                                        </p:tav>
                                        <p:tav tm="100000">
                                          <p:val>
                                            <p:strVal val="#ppt_w"/>
                                          </p:val>
                                        </p:tav>
                                      </p:tavLst>
                                    </p:anim>
                                    <p:anim calcmode="lin" valueType="num">
                                      <p:cBhvr>
                                        <p:cTn id="23" dur="500" fill="hold"/>
                                        <p:tgtEl>
                                          <p:spTgt spid="89"/>
                                        </p:tgtEl>
                                        <p:attrNameLst>
                                          <p:attrName>ppt_h</p:attrName>
                                        </p:attrNameLst>
                                      </p:cBhvr>
                                      <p:tavLst>
                                        <p:tav tm="0">
                                          <p:val>
                                            <p:fltVal val="0"/>
                                          </p:val>
                                        </p:tav>
                                        <p:tav tm="100000">
                                          <p:val>
                                            <p:strVal val="#ppt_h"/>
                                          </p:val>
                                        </p:tav>
                                      </p:tavLst>
                                    </p:anim>
                                    <p:animEffect transition="in" filter="fade">
                                      <p:cBhvr>
                                        <p:cTn id="24" dur="500"/>
                                        <p:tgtEl>
                                          <p:spTgt spid="8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5"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randombar(vertical)">
                                      <p:cBhvr>
                                        <p:cTn id="2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1530"/>
        </a:solidFill>
        <a:ln w="19050">
          <a:noFill/>
          <a:prstDash val="sysDash"/>
        </a:ln>
      </a:spPr>
      <a:bodyPr spcFirstLastPara="1" wrap="square" lIns="91425" tIns="91425" rIns="91425" bIns="91425" anchor="ctr" anchorCtr="0">
        <a:noAutofit/>
      </a:bodyPr>
      <a:lstStyle>
        <a:defPPr marL="0" indent="0" algn="ctr" rtl="0">
          <a:spcBef>
            <a:spcPts val="0"/>
          </a:spcBef>
          <a:spcAft>
            <a:spcPts val="0"/>
          </a:spcAft>
          <a:buNone/>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TotalTime>
  <Words>1939</Words>
  <Application>Microsoft Office PowerPoint</Application>
  <PresentationFormat>Widescreen</PresentationFormat>
  <Paragraphs>117</Paragraphs>
  <Slides>28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 Suls</vt:lpstr>
      <vt:lpstr>Arial</vt:lpstr>
      <vt:lpstr>Berkshire Swash</vt:lpstr>
      <vt:lpstr>Calibri</vt:lpstr>
      <vt:lpstr>Yekta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31</cp:revision>
  <dcterms:created xsi:type="dcterms:W3CDTF">2023-09-01T13:15:41Z</dcterms:created>
  <dcterms:modified xsi:type="dcterms:W3CDTF">2023-09-01T18:15:01Z</dcterms:modified>
</cp:coreProperties>
</file>